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0" r:id="rId1"/>
  </p:sldMasterIdLst>
  <p:notesMasterIdLst>
    <p:notesMasterId r:id="rId28"/>
  </p:notesMasterIdLst>
  <p:sldIdLst>
    <p:sldId id="278" r:id="rId2"/>
    <p:sldId id="258" r:id="rId3"/>
    <p:sldId id="256" r:id="rId4"/>
    <p:sldId id="259" r:id="rId5"/>
    <p:sldId id="270" r:id="rId6"/>
    <p:sldId id="289" r:id="rId7"/>
    <p:sldId id="272" r:id="rId8"/>
    <p:sldId id="309" r:id="rId9"/>
    <p:sldId id="279" r:id="rId10"/>
    <p:sldId id="268" r:id="rId11"/>
    <p:sldId id="322" r:id="rId12"/>
    <p:sldId id="321" r:id="rId13"/>
    <p:sldId id="320" r:id="rId14"/>
    <p:sldId id="269" r:id="rId15"/>
    <p:sldId id="261" r:id="rId16"/>
    <p:sldId id="316" r:id="rId17"/>
    <p:sldId id="314" r:id="rId18"/>
    <p:sldId id="323" r:id="rId19"/>
    <p:sldId id="264" r:id="rId20"/>
    <p:sldId id="266" r:id="rId21"/>
    <p:sldId id="311" r:id="rId22"/>
    <p:sldId id="310" r:id="rId23"/>
    <p:sldId id="312" r:id="rId24"/>
    <p:sldId id="315" r:id="rId25"/>
    <p:sldId id="285" r:id="rId26"/>
    <p:sldId id="283" r:id="rId2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32E4B1-839C-ED2D-C413-BDF2BEE8A957}" v="216" vWet="217" dt="2022-05-11T20:11:49.735"/>
    <p1510:client id="{5AAAC980-99A2-BE0C-2FB7-208D027DB171}" v="1032" dt="2022-05-11T19:00:50.800"/>
    <p1510:client id="{94B01E7B-D872-7271-74FF-7690BBC6368C}" v="11" vWet="12" dt="2022-05-11T19:33:40.706"/>
    <p1510:client id="{D7B6ECE4-BC32-4088-A39E-7CB5420E5C34}" v="958" vWet="1452" dt="2022-05-11T21:20:54.645"/>
    <p1510:client id="{F4BBA433-F3FA-863F-21A9-64A578FCF786}" v="20" dt="2022-05-11T20:53:10.851"/>
  </p1510:revLst>
</p1510:revInfo>
</file>

<file path=ppt/tableStyles.xml><?xml version="1.0" encoding="utf-8"?>
<a:tblStyleLst xmlns:a="http://schemas.openxmlformats.org/drawingml/2006/main" def="{D1C93E18-4AC4-4E52-8F29-88B09CE537AE}">
  <a:tblStyle styleId="{D1C93E18-4AC4-4E52-8F29-88B09CE537A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86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0" name="Google Shape;1520;g6b47115854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1" name="Google Shape;1521;g6b47115854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" name="Google Shape;1525;g6b4c955e1f_0_6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6" name="Google Shape;1526;g6b4c955e1f_0_6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8881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" name="Google Shape;1525;g6b4c955e1f_0_6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6" name="Google Shape;1526;g6b4c955e1f_0_6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40785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Google Shape;1161;g6b4c955e1f_0_5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2" name="Google Shape;1162;g6b4c955e1f_0_5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65b8c88666_2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65b8c88666_2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65b8c88666_2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65b8c88666_2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g709763f328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4" name="Google Shape;794;g709763f328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3" name="Google Shape;1793;g65b8c88666_2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4" name="Google Shape;1794;g65b8c88666_2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5" name="Google Shape;1755;g65b8c88666_2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6" name="Google Shape;1756;g65b8c88666_2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709763f328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709763f328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6ad7e23cbf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6ad7e23cbf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g6aff08049c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3" name="Google Shape;1183;g6aff08049c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9" name="Google Shape;2149;g65b8c88666_2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0" name="Google Shape;2150;g65b8c88666_2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8" name="Google Shape;1298;g6b4c955e1f_0_6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9" name="Google Shape;1299;g6b4c955e1f_0_6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" name="Google Shape;1525;g6b4c955e1f_0_6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6" name="Google Shape;1526;g6b4c955e1f_0_6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g65b8c88666_2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8" name="Google Shape;858;g65b8c88666_2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925750" y="860400"/>
            <a:ext cx="2498400" cy="26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925750" y="3659875"/>
            <a:ext cx="2498400" cy="5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-1504831" y="1782683"/>
            <a:ext cx="6795898" cy="3371479"/>
          </a:xfrm>
          <a:custGeom>
            <a:avLst/>
            <a:gdLst/>
            <a:ahLst/>
            <a:cxnLst/>
            <a:rect l="l" t="t" r="r" b="b"/>
            <a:pathLst>
              <a:path w="182796" h="90686" extrusionOk="0">
                <a:moveTo>
                  <a:pt x="42095" y="260"/>
                </a:moveTo>
                <a:cubicBezTo>
                  <a:pt x="32418" y="893"/>
                  <a:pt x="23619" y="6668"/>
                  <a:pt x="17167" y="14056"/>
                </a:cubicBezTo>
                <a:cubicBezTo>
                  <a:pt x="14287" y="17340"/>
                  <a:pt x="11810" y="20954"/>
                  <a:pt x="9563" y="24699"/>
                </a:cubicBezTo>
                <a:cubicBezTo>
                  <a:pt x="4782" y="32677"/>
                  <a:pt x="1469" y="39878"/>
                  <a:pt x="649" y="49224"/>
                </a:cubicBezTo>
                <a:cubicBezTo>
                  <a:pt x="1" y="56857"/>
                  <a:pt x="821" y="64561"/>
                  <a:pt x="3068" y="71892"/>
                </a:cubicBezTo>
                <a:cubicBezTo>
                  <a:pt x="4695" y="77249"/>
                  <a:pt x="6985" y="82376"/>
                  <a:pt x="9894" y="87157"/>
                </a:cubicBezTo>
                <a:cubicBezTo>
                  <a:pt x="10125" y="87517"/>
                  <a:pt x="10974" y="89159"/>
                  <a:pt x="11853" y="90541"/>
                </a:cubicBezTo>
                <a:cubicBezTo>
                  <a:pt x="11954" y="90685"/>
                  <a:pt x="170022" y="90426"/>
                  <a:pt x="170022" y="90426"/>
                </a:cubicBezTo>
                <a:cubicBezTo>
                  <a:pt x="178562" y="73087"/>
                  <a:pt x="182796" y="57346"/>
                  <a:pt x="181442" y="44313"/>
                </a:cubicBezTo>
                <a:cubicBezTo>
                  <a:pt x="179973" y="30243"/>
                  <a:pt x="177727" y="16980"/>
                  <a:pt x="159048" y="8483"/>
                </a:cubicBezTo>
                <a:cubicBezTo>
                  <a:pt x="140370" y="1"/>
                  <a:pt x="120438" y="14661"/>
                  <a:pt x="102019" y="14920"/>
                </a:cubicBezTo>
                <a:cubicBezTo>
                  <a:pt x="95294" y="15007"/>
                  <a:pt x="89173" y="12443"/>
                  <a:pt x="82851" y="10514"/>
                </a:cubicBezTo>
                <a:cubicBezTo>
                  <a:pt x="76039" y="8440"/>
                  <a:pt x="69213" y="6294"/>
                  <a:pt x="62416" y="4105"/>
                </a:cubicBezTo>
                <a:cubicBezTo>
                  <a:pt x="56410" y="2161"/>
                  <a:pt x="50247" y="202"/>
                  <a:pt x="43982" y="202"/>
                </a:cubicBezTo>
                <a:cubicBezTo>
                  <a:pt x="43348" y="202"/>
                  <a:pt x="42729" y="231"/>
                  <a:pt x="42095" y="274"/>
                </a:cubicBezTo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flipH="1">
            <a:off x="-1447" y="2804246"/>
            <a:ext cx="5150645" cy="2346160"/>
          </a:xfrm>
          <a:custGeom>
            <a:avLst/>
            <a:gdLst/>
            <a:ahLst/>
            <a:cxnLst/>
            <a:rect l="l" t="t" r="r" b="b"/>
            <a:pathLst>
              <a:path w="138542" h="63107" extrusionOk="0">
                <a:moveTo>
                  <a:pt x="37084" y="1498"/>
                </a:moveTo>
                <a:cubicBezTo>
                  <a:pt x="30834" y="4018"/>
                  <a:pt x="25966" y="9116"/>
                  <a:pt x="22193" y="14704"/>
                </a:cubicBezTo>
                <a:cubicBezTo>
                  <a:pt x="18406" y="20277"/>
                  <a:pt x="15554" y="26427"/>
                  <a:pt x="12055" y="32173"/>
                </a:cubicBezTo>
                <a:cubicBezTo>
                  <a:pt x="8123" y="38653"/>
                  <a:pt x="7331" y="42153"/>
                  <a:pt x="1916" y="47452"/>
                </a:cubicBezTo>
                <a:cubicBezTo>
                  <a:pt x="1" y="49325"/>
                  <a:pt x="103892" y="63020"/>
                  <a:pt x="103892" y="63020"/>
                </a:cubicBezTo>
                <a:lnTo>
                  <a:pt x="129540" y="63107"/>
                </a:lnTo>
                <a:lnTo>
                  <a:pt x="138541" y="63107"/>
                </a:lnTo>
                <a:lnTo>
                  <a:pt x="138541" y="42225"/>
                </a:lnTo>
                <a:cubicBezTo>
                  <a:pt x="136885" y="41591"/>
                  <a:pt x="134955" y="41116"/>
                  <a:pt x="133040" y="41289"/>
                </a:cubicBezTo>
                <a:cubicBezTo>
                  <a:pt x="132262" y="41361"/>
                  <a:pt x="131484" y="41490"/>
                  <a:pt x="130721" y="41692"/>
                </a:cubicBezTo>
                <a:cubicBezTo>
                  <a:pt x="125119" y="43190"/>
                  <a:pt x="119013" y="42426"/>
                  <a:pt x="114333" y="38812"/>
                </a:cubicBezTo>
                <a:cubicBezTo>
                  <a:pt x="109364" y="34981"/>
                  <a:pt x="106513" y="28644"/>
                  <a:pt x="100997" y="25620"/>
                </a:cubicBezTo>
                <a:cubicBezTo>
                  <a:pt x="96259" y="23013"/>
                  <a:pt x="90599" y="23373"/>
                  <a:pt x="84997" y="23734"/>
                </a:cubicBezTo>
                <a:cubicBezTo>
                  <a:pt x="78805" y="24137"/>
                  <a:pt x="72684" y="24540"/>
                  <a:pt x="67917" y="20968"/>
                </a:cubicBezTo>
                <a:cubicBezTo>
                  <a:pt x="62373" y="16821"/>
                  <a:pt x="61091" y="8843"/>
                  <a:pt x="56036" y="4119"/>
                </a:cubicBezTo>
                <a:cubicBezTo>
                  <a:pt x="53012" y="1296"/>
                  <a:pt x="48922" y="0"/>
                  <a:pt x="44760" y="0"/>
                </a:cubicBezTo>
                <a:cubicBezTo>
                  <a:pt x="42125" y="0"/>
                  <a:pt x="39518" y="504"/>
                  <a:pt x="37084" y="1484"/>
                </a:cubicBezTo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flipH="1">
            <a:off x="568224" y="3606277"/>
            <a:ext cx="4655367" cy="1546287"/>
          </a:xfrm>
          <a:custGeom>
            <a:avLst/>
            <a:gdLst/>
            <a:ahLst/>
            <a:cxnLst/>
            <a:rect l="l" t="t" r="r" b="b"/>
            <a:pathLst>
              <a:path w="125220" h="41592" extrusionOk="0">
                <a:moveTo>
                  <a:pt x="44111" y="3658"/>
                </a:moveTo>
                <a:cubicBezTo>
                  <a:pt x="40165" y="6654"/>
                  <a:pt x="37184" y="10758"/>
                  <a:pt x="33670" y="14286"/>
                </a:cubicBezTo>
                <a:cubicBezTo>
                  <a:pt x="30156" y="17815"/>
                  <a:pt x="25750" y="20897"/>
                  <a:pt x="20810" y="20954"/>
                </a:cubicBezTo>
                <a:cubicBezTo>
                  <a:pt x="17973" y="20997"/>
                  <a:pt x="15222" y="20018"/>
                  <a:pt x="12486" y="19039"/>
                </a:cubicBezTo>
                <a:cubicBezTo>
                  <a:pt x="9375" y="17915"/>
                  <a:pt x="6265" y="16807"/>
                  <a:pt x="3024" y="17195"/>
                </a:cubicBezTo>
                <a:cubicBezTo>
                  <a:pt x="1987" y="17325"/>
                  <a:pt x="965" y="17599"/>
                  <a:pt x="0" y="18016"/>
                </a:cubicBezTo>
                <a:cubicBezTo>
                  <a:pt x="346" y="19644"/>
                  <a:pt x="778" y="21257"/>
                  <a:pt x="1253" y="22855"/>
                </a:cubicBezTo>
                <a:cubicBezTo>
                  <a:pt x="2880" y="28212"/>
                  <a:pt x="5170" y="33339"/>
                  <a:pt x="8079" y="38106"/>
                </a:cubicBezTo>
                <a:cubicBezTo>
                  <a:pt x="8310" y="38481"/>
                  <a:pt x="9174" y="40137"/>
                  <a:pt x="10052" y="41519"/>
                </a:cubicBezTo>
                <a:cubicBezTo>
                  <a:pt x="10124" y="41591"/>
                  <a:pt x="125162" y="41418"/>
                  <a:pt x="125219" y="41505"/>
                </a:cubicBezTo>
                <a:cubicBezTo>
                  <a:pt x="124859" y="41217"/>
                  <a:pt x="124557" y="40886"/>
                  <a:pt x="124297" y="40511"/>
                </a:cubicBezTo>
                <a:cubicBezTo>
                  <a:pt x="122526" y="38106"/>
                  <a:pt x="119099" y="37818"/>
                  <a:pt x="116161" y="38120"/>
                </a:cubicBezTo>
                <a:cubicBezTo>
                  <a:pt x="113223" y="38437"/>
                  <a:pt x="110127" y="39114"/>
                  <a:pt x="107419" y="37919"/>
                </a:cubicBezTo>
                <a:cubicBezTo>
                  <a:pt x="102134" y="35571"/>
                  <a:pt x="101558" y="27766"/>
                  <a:pt x="96921" y="24281"/>
                </a:cubicBezTo>
                <a:cubicBezTo>
                  <a:pt x="93695" y="21847"/>
                  <a:pt x="89605" y="22164"/>
                  <a:pt x="85457" y="22481"/>
                </a:cubicBezTo>
                <a:cubicBezTo>
                  <a:pt x="81943" y="22740"/>
                  <a:pt x="78386" y="23014"/>
                  <a:pt x="75276" y="21602"/>
                </a:cubicBezTo>
                <a:cubicBezTo>
                  <a:pt x="66952" y="17843"/>
                  <a:pt x="66347" y="4450"/>
                  <a:pt x="57965" y="836"/>
                </a:cubicBezTo>
                <a:cubicBezTo>
                  <a:pt x="56655" y="274"/>
                  <a:pt x="55258" y="0"/>
                  <a:pt x="53846" y="15"/>
                </a:cubicBezTo>
                <a:cubicBezTo>
                  <a:pt x="50419" y="15"/>
                  <a:pt x="46919" y="1527"/>
                  <a:pt x="44111" y="3658"/>
                </a:cubicBezTo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flipH="1">
            <a:off x="-518832" y="2571746"/>
            <a:ext cx="1301062" cy="1333212"/>
          </a:xfrm>
          <a:custGeom>
            <a:avLst/>
            <a:gdLst/>
            <a:ahLst/>
            <a:cxnLst/>
            <a:rect l="l" t="t" r="r" b="b"/>
            <a:pathLst>
              <a:path w="15194" h="15569" extrusionOk="0">
                <a:moveTo>
                  <a:pt x="13955" y="5502"/>
                </a:moveTo>
                <a:cubicBezTo>
                  <a:pt x="12343" y="2204"/>
                  <a:pt x="7936" y="0"/>
                  <a:pt x="4436" y="3687"/>
                </a:cubicBezTo>
                <a:cubicBezTo>
                  <a:pt x="1" y="8367"/>
                  <a:pt x="5416" y="15568"/>
                  <a:pt x="11176" y="12875"/>
                </a:cubicBezTo>
                <a:cubicBezTo>
                  <a:pt x="14805" y="11190"/>
                  <a:pt x="15194" y="8022"/>
                  <a:pt x="13955" y="5502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CUSTOM_17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>
            <a:spLocks noGrp="1"/>
          </p:cNvSpPr>
          <p:nvPr>
            <p:ph type="title"/>
          </p:nvPr>
        </p:nvSpPr>
        <p:spPr>
          <a:xfrm>
            <a:off x="4427593" y="3102404"/>
            <a:ext cx="39936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title" idx="2" hasCustomPrompt="1"/>
          </p:nvPr>
        </p:nvSpPr>
        <p:spPr>
          <a:xfrm>
            <a:off x="4430425" y="2103825"/>
            <a:ext cx="3993600" cy="9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7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9" name="Google Shape;79;p14"/>
          <p:cNvSpPr txBox="1">
            <a:spLocks noGrp="1"/>
          </p:cNvSpPr>
          <p:nvPr>
            <p:ph type="subTitle" idx="1"/>
          </p:nvPr>
        </p:nvSpPr>
        <p:spPr>
          <a:xfrm>
            <a:off x="4427475" y="3887049"/>
            <a:ext cx="3993600" cy="29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0" name="Google Shape;80;p14"/>
          <p:cNvSpPr/>
          <p:nvPr/>
        </p:nvSpPr>
        <p:spPr>
          <a:xfrm flipH="1">
            <a:off x="-787948" y="326625"/>
            <a:ext cx="4827298" cy="4831218"/>
          </a:xfrm>
          <a:custGeom>
            <a:avLst/>
            <a:gdLst/>
            <a:ahLst/>
            <a:cxnLst/>
            <a:rect l="l" t="t" r="r" b="b"/>
            <a:pathLst>
              <a:path w="154870" h="164481" extrusionOk="0">
                <a:moveTo>
                  <a:pt x="28" y="164344"/>
                </a:moveTo>
                <a:cubicBezTo>
                  <a:pt x="1561" y="153364"/>
                  <a:pt x="9830" y="132554"/>
                  <a:pt x="48712" y="118946"/>
                </a:cubicBezTo>
                <a:cubicBezTo>
                  <a:pt x="103639" y="99724"/>
                  <a:pt x="93946" y="55284"/>
                  <a:pt x="93946" y="55284"/>
                </a:cubicBezTo>
                <a:cubicBezTo>
                  <a:pt x="93946" y="55284"/>
                  <a:pt x="83869" y="1"/>
                  <a:pt x="154869" y="3834"/>
                </a:cubicBezTo>
                <a:cubicBezTo>
                  <a:pt x="154705" y="3971"/>
                  <a:pt x="154705" y="164152"/>
                  <a:pt x="154705" y="164152"/>
                </a:cubicBezTo>
                <a:cubicBezTo>
                  <a:pt x="154705" y="164152"/>
                  <a:pt x="0" y="164481"/>
                  <a:pt x="28" y="164344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4"/>
          <p:cNvSpPr/>
          <p:nvPr/>
        </p:nvSpPr>
        <p:spPr>
          <a:xfrm rot="10800000" flipH="1">
            <a:off x="5189763" y="2"/>
            <a:ext cx="3954231" cy="1859196"/>
          </a:xfrm>
          <a:custGeom>
            <a:avLst/>
            <a:gdLst/>
            <a:ahLst/>
            <a:cxnLst/>
            <a:rect l="l" t="t" r="r" b="b"/>
            <a:pathLst>
              <a:path w="111481" h="52416" extrusionOk="0">
                <a:moveTo>
                  <a:pt x="111480" y="0"/>
                </a:moveTo>
                <a:cubicBezTo>
                  <a:pt x="103510" y="168"/>
                  <a:pt x="89976" y="3075"/>
                  <a:pt x="82641" y="19449"/>
                </a:cubicBezTo>
                <a:cubicBezTo>
                  <a:pt x="71814" y="43593"/>
                  <a:pt x="33936" y="36124"/>
                  <a:pt x="33936" y="36124"/>
                </a:cubicBezTo>
                <a:cubicBezTo>
                  <a:pt x="33936" y="36124"/>
                  <a:pt x="1" y="34520"/>
                  <a:pt x="6316" y="52415"/>
                </a:cubicBezTo>
                <a:lnTo>
                  <a:pt x="111480" y="52415"/>
                </a:lnTo>
                <a:cubicBezTo>
                  <a:pt x="111480" y="52415"/>
                  <a:pt x="111480" y="0"/>
                  <a:pt x="111480" y="0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3">
  <p:cSld name="CUSTOM_17_1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>
            <a:spLocks noGrp="1"/>
          </p:cNvSpPr>
          <p:nvPr>
            <p:ph type="title"/>
          </p:nvPr>
        </p:nvSpPr>
        <p:spPr>
          <a:xfrm>
            <a:off x="2924493" y="2532916"/>
            <a:ext cx="39936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title" idx="2" hasCustomPrompt="1"/>
          </p:nvPr>
        </p:nvSpPr>
        <p:spPr>
          <a:xfrm>
            <a:off x="2927325" y="1534338"/>
            <a:ext cx="3993600" cy="9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71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5" name="Google Shape;85;p15"/>
          <p:cNvSpPr txBox="1">
            <a:spLocks noGrp="1"/>
          </p:cNvSpPr>
          <p:nvPr>
            <p:ph type="subTitle" idx="1"/>
          </p:nvPr>
        </p:nvSpPr>
        <p:spPr>
          <a:xfrm>
            <a:off x="2924375" y="3317562"/>
            <a:ext cx="3993600" cy="29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6" name="Google Shape;86;p15"/>
          <p:cNvSpPr/>
          <p:nvPr/>
        </p:nvSpPr>
        <p:spPr>
          <a:xfrm rot="5400000" flipH="1">
            <a:off x="-388504" y="388398"/>
            <a:ext cx="3905458" cy="3128449"/>
          </a:xfrm>
          <a:custGeom>
            <a:avLst/>
            <a:gdLst/>
            <a:ahLst/>
            <a:cxnLst/>
            <a:rect l="l" t="t" r="r" b="b"/>
            <a:pathLst>
              <a:path w="111481" h="52416" extrusionOk="0">
                <a:moveTo>
                  <a:pt x="111480" y="0"/>
                </a:moveTo>
                <a:cubicBezTo>
                  <a:pt x="103510" y="168"/>
                  <a:pt x="89976" y="3075"/>
                  <a:pt x="82641" y="19449"/>
                </a:cubicBezTo>
                <a:cubicBezTo>
                  <a:pt x="71814" y="43593"/>
                  <a:pt x="33936" y="36124"/>
                  <a:pt x="33936" y="36124"/>
                </a:cubicBezTo>
                <a:cubicBezTo>
                  <a:pt x="33936" y="36124"/>
                  <a:pt x="1" y="34520"/>
                  <a:pt x="6316" y="52415"/>
                </a:cubicBezTo>
                <a:lnTo>
                  <a:pt x="111480" y="52415"/>
                </a:lnTo>
                <a:cubicBezTo>
                  <a:pt x="111480" y="52415"/>
                  <a:pt x="111480" y="0"/>
                  <a:pt x="111480" y="0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5"/>
          <p:cNvSpPr/>
          <p:nvPr/>
        </p:nvSpPr>
        <p:spPr>
          <a:xfrm rot="-5400000" flipH="1">
            <a:off x="5005889" y="1005385"/>
            <a:ext cx="3954231" cy="4321961"/>
          </a:xfrm>
          <a:custGeom>
            <a:avLst/>
            <a:gdLst/>
            <a:ahLst/>
            <a:cxnLst/>
            <a:rect l="l" t="t" r="r" b="b"/>
            <a:pathLst>
              <a:path w="111481" h="52416" extrusionOk="0">
                <a:moveTo>
                  <a:pt x="111480" y="0"/>
                </a:moveTo>
                <a:cubicBezTo>
                  <a:pt x="103510" y="168"/>
                  <a:pt x="89976" y="3075"/>
                  <a:pt x="82641" y="19449"/>
                </a:cubicBezTo>
                <a:cubicBezTo>
                  <a:pt x="71814" y="43593"/>
                  <a:pt x="33936" y="36124"/>
                  <a:pt x="33936" y="36124"/>
                </a:cubicBezTo>
                <a:cubicBezTo>
                  <a:pt x="33936" y="36124"/>
                  <a:pt x="1" y="34520"/>
                  <a:pt x="6316" y="52415"/>
                </a:cubicBezTo>
                <a:lnTo>
                  <a:pt x="111480" y="52415"/>
                </a:lnTo>
                <a:cubicBezTo>
                  <a:pt x="111480" y="52415"/>
                  <a:pt x="111480" y="0"/>
                  <a:pt x="111480" y="0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CUSTOM_4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/>
          <p:nvPr/>
        </p:nvSpPr>
        <p:spPr>
          <a:xfrm>
            <a:off x="-71150" y="1614625"/>
            <a:ext cx="9286200" cy="479100"/>
          </a:xfrm>
          <a:prstGeom prst="rect">
            <a:avLst/>
          </a:pr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6"/>
          <p:cNvSpPr txBox="1">
            <a:spLocks noGrp="1"/>
          </p:cNvSpPr>
          <p:nvPr>
            <p:ph type="subTitle" idx="1"/>
          </p:nvPr>
        </p:nvSpPr>
        <p:spPr>
          <a:xfrm>
            <a:off x="791238" y="1614625"/>
            <a:ext cx="2352900" cy="47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2" name="Google Shape;92;p16"/>
          <p:cNvSpPr txBox="1">
            <a:spLocks noGrp="1"/>
          </p:cNvSpPr>
          <p:nvPr>
            <p:ph type="subTitle" idx="2"/>
          </p:nvPr>
        </p:nvSpPr>
        <p:spPr>
          <a:xfrm>
            <a:off x="791300" y="3808800"/>
            <a:ext cx="2352900" cy="79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3" name="Google Shape;93;p16"/>
          <p:cNvSpPr txBox="1">
            <a:spLocks noGrp="1"/>
          </p:cNvSpPr>
          <p:nvPr>
            <p:ph type="subTitle" idx="3"/>
          </p:nvPr>
        </p:nvSpPr>
        <p:spPr>
          <a:xfrm>
            <a:off x="3395550" y="1614625"/>
            <a:ext cx="2352900" cy="47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4" name="Google Shape;94;p16"/>
          <p:cNvSpPr txBox="1">
            <a:spLocks noGrp="1"/>
          </p:cNvSpPr>
          <p:nvPr>
            <p:ph type="subTitle" idx="4"/>
          </p:nvPr>
        </p:nvSpPr>
        <p:spPr>
          <a:xfrm>
            <a:off x="3395550" y="3808800"/>
            <a:ext cx="2352900" cy="79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subTitle" idx="5"/>
          </p:nvPr>
        </p:nvSpPr>
        <p:spPr>
          <a:xfrm>
            <a:off x="5999863" y="1614625"/>
            <a:ext cx="2352900" cy="47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subTitle" idx="6"/>
          </p:nvPr>
        </p:nvSpPr>
        <p:spPr>
          <a:xfrm>
            <a:off x="5999878" y="3808800"/>
            <a:ext cx="2352900" cy="79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ve columns">
  <p:cSld name="CUSTOM_5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/>
          <p:nvPr/>
        </p:nvSpPr>
        <p:spPr>
          <a:xfrm>
            <a:off x="35" y="124"/>
            <a:ext cx="2446248" cy="1506414"/>
          </a:xfrm>
          <a:custGeom>
            <a:avLst/>
            <a:gdLst/>
            <a:ahLst/>
            <a:cxnLst/>
            <a:rect l="l" t="t" r="r" b="b"/>
            <a:pathLst>
              <a:path w="76326" h="47002" extrusionOk="0">
                <a:moveTo>
                  <a:pt x="0" y="46985"/>
                </a:moveTo>
                <a:cubicBezTo>
                  <a:pt x="5464" y="46834"/>
                  <a:pt x="14737" y="44228"/>
                  <a:pt x="19750" y="29574"/>
                </a:cubicBezTo>
                <a:cubicBezTo>
                  <a:pt x="27168" y="7920"/>
                  <a:pt x="53100" y="14620"/>
                  <a:pt x="53100" y="14620"/>
                </a:cubicBezTo>
                <a:cubicBezTo>
                  <a:pt x="53100" y="14620"/>
                  <a:pt x="76325" y="16057"/>
                  <a:pt x="71997" y="0"/>
                </a:cubicBezTo>
                <a:lnTo>
                  <a:pt x="0" y="0"/>
                </a:lnTo>
                <a:cubicBezTo>
                  <a:pt x="0" y="0"/>
                  <a:pt x="0" y="47001"/>
                  <a:pt x="0" y="46985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8"/>
          <p:cNvSpPr/>
          <p:nvPr/>
        </p:nvSpPr>
        <p:spPr>
          <a:xfrm>
            <a:off x="7618737" y="124"/>
            <a:ext cx="1525163" cy="2402853"/>
          </a:xfrm>
          <a:custGeom>
            <a:avLst/>
            <a:gdLst/>
            <a:ahLst/>
            <a:cxnLst/>
            <a:rect l="l" t="t" r="r" b="b"/>
            <a:pathLst>
              <a:path w="47587" h="74972" extrusionOk="0">
                <a:moveTo>
                  <a:pt x="0" y="0"/>
                </a:moveTo>
                <a:cubicBezTo>
                  <a:pt x="150" y="5364"/>
                  <a:pt x="2790" y="14470"/>
                  <a:pt x="17644" y="19399"/>
                </a:cubicBezTo>
                <a:cubicBezTo>
                  <a:pt x="39583" y="26684"/>
                  <a:pt x="32799" y="52164"/>
                  <a:pt x="32799" y="52164"/>
                </a:cubicBezTo>
                <a:cubicBezTo>
                  <a:pt x="32799" y="52164"/>
                  <a:pt x="31329" y="74971"/>
                  <a:pt x="47586" y="70727"/>
                </a:cubicBezTo>
                <a:lnTo>
                  <a:pt x="47586" y="0"/>
                </a:lnTo>
                <a:cubicBezTo>
                  <a:pt x="47586" y="0"/>
                  <a:pt x="0" y="0"/>
                  <a:pt x="0" y="0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8"/>
          <p:cNvSpPr txBox="1">
            <a:spLocks noGrp="1"/>
          </p:cNvSpPr>
          <p:nvPr>
            <p:ph type="subTitle" idx="1"/>
          </p:nvPr>
        </p:nvSpPr>
        <p:spPr>
          <a:xfrm>
            <a:off x="3206675" y="1708800"/>
            <a:ext cx="1392300" cy="20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3" name="Google Shape;113;p18"/>
          <p:cNvSpPr txBox="1">
            <a:spLocks noGrp="1"/>
          </p:cNvSpPr>
          <p:nvPr>
            <p:ph type="subTitle" idx="2"/>
          </p:nvPr>
        </p:nvSpPr>
        <p:spPr>
          <a:xfrm>
            <a:off x="3206675" y="1938225"/>
            <a:ext cx="13923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4" name="Google Shape;114;p18"/>
          <p:cNvSpPr txBox="1">
            <a:spLocks noGrp="1"/>
          </p:cNvSpPr>
          <p:nvPr>
            <p:ph type="subTitle" idx="3"/>
          </p:nvPr>
        </p:nvSpPr>
        <p:spPr>
          <a:xfrm>
            <a:off x="5739468" y="1708800"/>
            <a:ext cx="1392300" cy="20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subTitle" idx="4"/>
          </p:nvPr>
        </p:nvSpPr>
        <p:spPr>
          <a:xfrm>
            <a:off x="5739475" y="1938300"/>
            <a:ext cx="13923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subTitle" idx="5"/>
          </p:nvPr>
        </p:nvSpPr>
        <p:spPr>
          <a:xfrm>
            <a:off x="6879087" y="3430050"/>
            <a:ext cx="1392300" cy="20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subTitle" idx="6"/>
          </p:nvPr>
        </p:nvSpPr>
        <p:spPr>
          <a:xfrm>
            <a:off x="6879076" y="3659575"/>
            <a:ext cx="13923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subTitle" idx="7"/>
          </p:nvPr>
        </p:nvSpPr>
        <p:spPr>
          <a:xfrm>
            <a:off x="4472556" y="3430050"/>
            <a:ext cx="1392300" cy="20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subTitle" idx="8"/>
          </p:nvPr>
        </p:nvSpPr>
        <p:spPr>
          <a:xfrm>
            <a:off x="4472552" y="3659575"/>
            <a:ext cx="13923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subTitle" idx="9"/>
          </p:nvPr>
        </p:nvSpPr>
        <p:spPr>
          <a:xfrm>
            <a:off x="2067072" y="3430050"/>
            <a:ext cx="1392300" cy="20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subTitle" idx="13"/>
          </p:nvPr>
        </p:nvSpPr>
        <p:spPr>
          <a:xfrm>
            <a:off x="2067075" y="3659575"/>
            <a:ext cx="13923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22" name="Google Shape;122;p18"/>
          <p:cNvSpPr txBox="1">
            <a:spLocks noGrp="1"/>
          </p:cNvSpPr>
          <p:nvPr>
            <p:ph type="title" idx="14" hasCustomPrompt="1"/>
          </p:nvPr>
        </p:nvSpPr>
        <p:spPr>
          <a:xfrm>
            <a:off x="2012325" y="2003425"/>
            <a:ext cx="1071600" cy="3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23" name="Google Shape;123;p18"/>
          <p:cNvSpPr txBox="1">
            <a:spLocks noGrp="1"/>
          </p:cNvSpPr>
          <p:nvPr>
            <p:ph type="title" idx="15" hasCustomPrompt="1"/>
          </p:nvPr>
        </p:nvSpPr>
        <p:spPr>
          <a:xfrm>
            <a:off x="4545124" y="2003425"/>
            <a:ext cx="1071600" cy="3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24" name="Google Shape;124;p18"/>
          <p:cNvSpPr txBox="1">
            <a:spLocks noGrp="1"/>
          </p:cNvSpPr>
          <p:nvPr>
            <p:ph type="title" idx="16" hasCustomPrompt="1"/>
          </p:nvPr>
        </p:nvSpPr>
        <p:spPr>
          <a:xfrm>
            <a:off x="5684726" y="3724675"/>
            <a:ext cx="1071600" cy="3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25" name="Google Shape;125;p18"/>
          <p:cNvSpPr txBox="1">
            <a:spLocks noGrp="1"/>
          </p:cNvSpPr>
          <p:nvPr>
            <p:ph type="title" idx="17" hasCustomPrompt="1"/>
          </p:nvPr>
        </p:nvSpPr>
        <p:spPr>
          <a:xfrm>
            <a:off x="3278200" y="3724675"/>
            <a:ext cx="1071600" cy="3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26" name="Google Shape;126;p18"/>
          <p:cNvSpPr txBox="1">
            <a:spLocks noGrp="1"/>
          </p:cNvSpPr>
          <p:nvPr>
            <p:ph type="title" idx="18" hasCustomPrompt="1"/>
          </p:nvPr>
        </p:nvSpPr>
        <p:spPr>
          <a:xfrm>
            <a:off x="872625" y="3724675"/>
            <a:ext cx="1071600" cy="3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CUSTOM_3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>
            <a:spLocks noGrp="1"/>
          </p:cNvSpPr>
          <p:nvPr>
            <p:ph type="title"/>
          </p:nvPr>
        </p:nvSpPr>
        <p:spPr>
          <a:xfrm>
            <a:off x="5443200" y="1767600"/>
            <a:ext cx="2980800" cy="81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0"/>
          <p:cNvSpPr txBox="1">
            <a:spLocks noGrp="1"/>
          </p:cNvSpPr>
          <p:nvPr>
            <p:ph type="subTitle" idx="1"/>
          </p:nvPr>
        </p:nvSpPr>
        <p:spPr>
          <a:xfrm>
            <a:off x="5443050" y="2571750"/>
            <a:ext cx="2980800" cy="202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7" name="Google Shape;147;p20"/>
          <p:cNvSpPr/>
          <p:nvPr/>
        </p:nvSpPr>
        <p:spPr>
          <a:xfrm>
            <a:off x="0" y="613131"/>
            <a:ext cx="4867800" cy="4539000"/>
          </a:xfrm>
          <a:custGeom>
            <a:avLst/>
            <a:gdLst/>
            <a:ahLst/>
            <a:cxnLst/>
            <a:rect l="l" t="t" r="r" b="b"/>
            <a:pathLst>
              <a:path w="194712" h="181560" extrusionOk="0">
                <a:moveTo>
                  <a:pt x="106727" y="133"/>
                </a:moveTo>
                <a:cubicBezTo>
                  <a:pt x="126954" y="1419"/>
                  <a:pt x="145341" y="13241"/>
                  <a:pt x="158826" y="28390"/>
                </a:cubicBezTo>
                <a:cubicBezTo>
                  <a:pt x="164814" y="35110"/>
                  <a:pt x="170004" y="42518"/>
                  <a:pt x="174706" y="50214"/>
                </a:cubicBezTo>
                <a:cubicBezTo>
                  <a:pt x="184665" y="66538"/>
                  <a:pt x="191584" y="81287"/>
                  <a:pt x="193314" y="100450"/>
                </a:cubicBezTo>
                <a:cubicBezTo>
                  <a:pt x="194712" y="116109"/>
                  <a:pt x="192871" y="131922"/>
                  <a:pt x="188235" y="146916"/>
                </a:cubicBezTo>
                <a:cubicBezTo>
                  <a:pt x="184842" y="157894"/>
                  <a:pt x="180051" y="168407"/>
                  <a:pt x="173974" y="178188"/>
                </a:cubicBezTo>
                <a:cubicBezTo>
                  <a:pt x="173708" y="178610"/>
                  <a:pt x="172111" y="181427"/>
                  <a:pt x="172111" y="181427"/>
                </a:cubicBezTo>
                <a:lnTo>
                  <a:pt x="0" y="181560"/>
                </a:lnTo>
                <a:lnTo>
                  <a:pt x="155" y="27635"/>
                </a:lnTo>
                <a:cubicBezTo>
                  <a:pt x="155" y="27635"/>
                  <a:pt x="14394" y="23266"/>
                  <a:pt x="21580" y="21115"/>
                </a:cubicBezTo>
                <a:cubicBezTo>
                  <a:pt x="35820" y="16878"/>
                  <a:pt x="50103" y="12465"/>
                  <a:pt x="64298" y="7962"/>
                </a:cubicBezTo>
                <a:cubicBezTo>
                  <a:pt x="76851" y="4014"/>
                  <a:pt x="89715" y="0"/>
                  <a:pt x="102801" y="0"/>
                </a:cubicBezTo>
                <a:cubicBezTo>
                  <a:pt x="104109" y="0"/>
                  <a:pt x="105418" y="44"/>
                  <a:pt x="106727" y="133"/>
                </a:cubicBezTo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">
  <p:cSld name="CUSTOM_6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1"/>
          <p:cNvSpPr txBox="1">
            <a:spLocks noGrp="1"/>
          </p:cNvSpPr>
          <p:nvPr>
            <p:ph type="subTitle" idx="1"/>
          </p:nvPr>
        </p:nvSpPr>
        <p:spPr>
          <a:xfrm>
            <a:off x="3480325" y="1579350"/>
            <a:ext cx="2849700" cy="6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51" name="Google Shape;151;p21"/>
          <p:cNvSpPr txBox="1">
            <a:spLocks noGrp="1"/>
          </p:cNvSpPr>
          <p:nvPr>
            <p:ph type="subTitle" idx="2"/>
          </p:nvPr>
        </p:nvSpPr>
        <p:spPr>
          <a:xfrm>
            <a:off x="6469550" y="1576225"/>
            <a:ext cx="1954500" cy="6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2" name="Google Shape;152;p21"/>
          <p:cNvSpPr/>
          <p:nvPr/>
        </p:nvSpPr>
        <p:spPr>
          <a:xfrm>
            <a:off x="950" y="2188625"/>
            <a:ext cx="2984702" cy="2952286"/>
          </a:xfrm>
          <a:custGeom>
            <a:avLst/>
            <a:gdLst/>
            <a:ahLst/>
            <a:cxnLst/>
            <a:rect l="l" t="t" r="r" b="b"/>
            <a:pathLst>
              <a:path w="95457" h="92115" extrusionOk="0">
                <a:moveTo>
                  <a:pt x="0" y="17"/>
                </a:moveTo>
                <a:cubicBezTo>
                  <a:pt x="7235" y="317"/>
                  <a:pt x="19533" y="5414"/>
                  <a:pt x="26183" y="34169"/>
                </a:cubicBezTo>
                <a:cubicBezTo>
                  <a:pt x="33869" y="67319"/>
                  <a:pt x="55974" y="71780"/>
                  <a:pt x="65281" y="72147"/>
                </a:cubicBezTo>
                <a:cubicBezTo>
                  <a:pt x="70728" y="72365"/>
                  <a:pt x="76091" y="73551"/>
                  <a:pt x="80953" y="75840"/>
                </a:cubicBezTo>
                <a:cubicBezTo>
                  <a:pt x="87369" y="78864"/>
                  <a:pt x="94303" y="83960"/>
                  <a:pt x="95456" y="92114"/>
                </a:cubicBezTo>
                <a:lnTo>
                  <a:pt x="0" y="92114"/>
                </a:lnTo>
                <a:cubicBezTo>
                  <a:pt x="0" y="92114"/>
                  <a:pt x="0" y="0"/>
                  <a:pt x="0" y="17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1"/>
          <p:cNvSpPr txBox="1">
            <a:spLocks noGrp="1"/>
          </p:cNvSpPr>
          <p:nvPr>
            <p:ph type="subTitle" idx="3"/>
          </p:nvPr>
        </p:nvSpPr>
        <p:spPr>
          <a:xfrm>
            <a:off x="3480325" y="2629959"/>
            <a:ext cx="2849700" cy="6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54" name="Google Shape;154;p21"/>
          <p:cNvSpPr txBox="1">
            <a:spLocks noGrp="1"/>
          </p:cNvSpPr>
          <p:nvPr>
            <p:ph type="subTitle" idx="4"/>
          </p:nvPr>
        </p:nvSpPr>
        <p:spPr>
          <a:xfrm>
            <a:off x="6469550" y="2631538"/>
            <a:ext cx="1954500" cy="6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5" name="Google Shape;155;p21"/>
          <p:cNvSpPr txBox="1">
            <a:spLocks noGrp="1"/>
          </p:cNvSpPr>
          <p:nvPr>
            <p:ph type="subTitle" idx="5"/>
          </p:nvPr>
        </p:nvSpPr>
        <p:spPr>
          <a:xfrm>
            <a:off x="3480325" y="3688450"/>
            <a:ext cx="2849700" cy="6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56" name="Google Shape;156;p21"/>
          <p:cNvSpPr txBox="1">
            <a:spLocks noGrp="1"/>
          </p:cNvSpPr>
          <p:nvPr>
            <p:ph type="subTitle" idx="6"/>
          </p:nvPr>
        </p:nvSpPr>
        <p:spPr>
          <a:xfrm>
            <a:off x="6469550" y="3688475"/>
            <a:ext cx="1954500" cy="6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">
  <p:cSld name="CUSTOM_15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5"/>
          <p:cNvSpPr txBox="1">
            <a:spLocks noGrp="1"/>
          </p:cNvSpPr>
          <p:nvPr>
            <p:ph type="ctrTitle"/>
          </p:nvPr>
        </p:nvSpPr>
        <p:spPr>
          <a:xfrm>
            <a:off x="720000" y="540000"/>
            <a:ext cx="4723200" cy="40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7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2">
  <p:cSld name="CUSTOM_11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p28"/>
          <p:cNvSpPr txBox="1">
            <a:spLocks noGrp="1"/>
          </p:cNvSpPr>
          <p:nvPr>
            <p:ph type="subTitle" idx="1"/>
          </p:nvPr>
        </p:nvSpPr>
        <p:spPr>
          <a:xfrm>
            <a:off x="892750" y="3344700"/>
            <a:ext cx="1766100" cy="20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26" name="Google Shape;226;p28"/>
          <p:cNvSpPr txBox="1">
            <a:spLocks noGrp="1"/>
          </p:cNvSpPr>
          <p:nvPr>
            <p:ph type="subTitle" idx="2"/>
          </p:nvPr>
        </p:nvSpPr>
        <p:spPr>
          <a:xfrm>
            <a:off x="892750" y="3583031"/>
            <a:ext cx="1766100" cy="10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27" name="Google Shape;227;p28"/>
          <p:cNvSpPr txBox="1">
            <a:spLocks noGrp="1"/>
          </p:cNvSpPr>
          <p:nvPr>
            <p:ph type="subTitle" idx="3"/>
          </p:nvPr>
        </p:nvSpPr>
        <p:spPr>
          <a:xfrm>
            <a:off x="2760225" y="3344700"/>
            <a:ext cx="1766100" cy="20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28" name="Google Shape;228;p28"/>
          <p:cNvSpPr txBox="1">
            <a:spLocks noGrp="1"/>
          </p:cNvSpPr>
          <p:nvPr>
            <p:ph type="subTitle" idx="4"/>
          </p:nvPr>
        </p:nvSpPr>
        <p:spPr>
          <a:xfrm>
            <a:off x="2760225" y="3583046"/>
            <a:ext cx="1766100" cy="10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29" name="Google Shape;229;p28"/>
          <p:cNvSpPr txBox="1">
            <a:spLocks noGrp="1"/>
          </p:cNvSpPr>
          <p:nvPr>
            <p:ph type="subTitle" idx="5"/>
          </p:nvPr>
        </p:nvSpPr>
        <p:spPr>
          <a:xfrm>
            <a:off x="4627700" y="3344700"/>
            <a:ext cx="1766100" cy="20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30" name="Google Shape;230;p28"/>
          <p:cNvSpPr txBox="1">
            <a:spLocks noGrp="1"/>
          </p:cNvSpPr>
          <p:nvPr>
            <p:ph type="subTitle" idx="6"/>
          </p:nvPr>
        </p:nvSpPr>
        <p:spPr>
          <a:xfrm>
            <a:off x="4627700" y="3583046"/>
            <a:ext cx="1766100" cy="10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31" name="Google Shape;231;p28"/>
          <p:cNvSpPr txBox="1">
            <a:spLocks noGrp="1"/>
          </p:cNvSpPr>
          <p:nvPr>
            <p:ph type="subTitle" idx="7"/>
          </p:nvPr>
        </p:nvSpPr>
        <p:spPr>
          <a:xfrm>
            <a:off x="6495175" y="3344700"/>
            <a:ext cx="1766100" cy="20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32" name="Google Shape;232;p28"/>
          <p:cNvSpPr txBox="1">
            <a:spLocks noGrp="1"/>
          </p:cNvSpPr>
          <p:nvPr>
            <p:ph type="subTitle" idx="8"/>
          </p:nvPr>
        </p:nvSpPr>
        <p:spPr>
          <a:xfrm>
            <a:off x="6495175" y="3583046"/>
            <a:ext cx="1766100" cy="10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CUSTOM_16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32"/>
          <p:cNvSpPr/>
          <p:nvPr/>
        </p:nvSpPr>
        <p:spPr>
          <a:xfrm>
            <a:off x="4572001" y="1071024"/>
            <a:ext cx="4594174" cy="4079573"/>
          </a:xfrm>
          <a:custGeom>
            <a:avLst/>
            <a:gdLst/>
            <a:ahLst/>
            <a:cxnLst/>
            <a:rect l="l" t="t" r="r" b="b"/>
            <a:pathLst>
              <a:path w="156198" h="138702" extrusionOk="0">
                <a:moveTo>
                  <a:pt x="0" y="138701"/>
                </a:moveTo>
                <a:cubicBezTo>
                  <a:pt x="0" y="138701"/>
                  <a:pt x="2116" y="120906"/>
                  <a:pt x="13564" y="117157"/>
                </a:cubicBezTo>
                <a:cubicBezTo>
                  <a:pt x="16913" y="116057"/>
                  <a:pt x="20929" y="114074"/>
                  <a:pt x="24911" y="111808"/>
                </a:cubicBezTo>
                <a:cubicBezTo>
                  <a:pt x="35042" y="106076"/>
                  <a:pt x="41257" y="95328"/>
                  <a:pt x="41341" y="83714"/>
                </a:cubicBezTo>
                <a:cubicBezTo>
                  <a:pt x="41407" y="76549"/>
                  <a:pt x="44240" y="70118"/>
                  <a:pt x="55221" y="72584"/>
                </a:cubicBezTo>
                <a:cubicBezTo>
                  <a:pt x="77516" y="77582"/>
                  <a:pt x="91229" y="53771"/>
                  <a:pt x="91229" y="53771"/>
                </a:cubicBezTo>
                <a:cubicBezTo>
                  <a:pt x="91229" y="53771"/>
                  <a:pt x="84797" y="17380"/>
                  <a:pt x="108958" y="12181"/>
                </a:cubicBezTo>
                <a:cubicBezTo>
                  <a:pt x="133119" y="6966"/>
                  <a:pt x="156197" y="1"/>
                  <a:pt x="156197" y="1"/>
                </a:cubicBezTo>
                <a:lnTo>
                  <a:pt x="155831" y="138601"/>
                </a:ln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2030400" y="2532925"/>
            <a:ext cx="50760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2030550" y="1534348"/>
            <a:ext cx="5076000" cy="9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7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2030250" y="3317569"/>
            <a:ext cx="5076000" cy="29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9" name="Google Shape;19;p3"/>
          <p:cNvSpPr/>
          <p:nvPr/>
        </p:nvSpPr>
        <p:spPr>
          <a:xfrm rot="10800000">
            <a:off x="-115" y="-76"/>
            <a:ext cx="4572115" cy="2501947"/>
          </a:xfrm>
          <a:custGeom>
            <a:avLst/>
            <a:gdLst/>
            <a:ahLst/>
            <a:cxnLst/>
            <a:rect l="l" t="t" r="r" b="b"/>
            <a:pathLst>
              <a:path w="111481" h="52416" extrusionOk="0">
                <a:moveTo>
                  <a:pt x="111480" y="0"/>
                </a:moveTo>
                <a:cubicBezTo>
                  <a:pt x="103510" y="168"/>
                  <a:pt x="89976" y="3075"/>
                  <a:pt x="82641" y="19449"/>
                </a:cubicBezTo>
                <a:cubicBezTo>
                  <a:pt x="71814" y="43593"/>
                  <a:pt x="33936" y="36124"/>
                  <a:pt x="33936" y="36124"/>
                </a:cubicBezTo>
                <a:cubicBezTo>
                  <a:pt x="33936" y="36124"/>
                  <a:pt x="1" y="34520"/>
                  <a:pt x="6316" y="52415"/>
                </a:cubicBezTo>
                <a:lnTo>
                  <a:pt x="111480" y="52415"/>
                </a:lnTo>
                <a:cubicBezTo>
                  <a:pt x="111480" y="52415"/>
                  <a:pt x="111480" y="0"/>
                  <a:pt x="111480" y="0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5189688" y="3289527"/>
            <a:ext cx="3954231" cy="1859196"/>
          </a:xfrm>
          <a:custGeom>
            <a:avLst/>
            <a:gdLst/>
            <a:ahLst/>
            <a:cxnLst/>
            <a:rect l="l" t="t" r="r" b="b"/>
            <a:pathLst>
              <a:path w="111481" h="52416" extrusionOk="0">
                <a:moveTo>
                  <a:pt x="111480" y="0"/>
                </a:moveTo>
                <a:cubicBezTo>
                  <a:pt x="103510" y="168"/>
                  <a:pt x="89976" y="3075"/>
                  <a:pt x="82641" y="19449"/>
                </a:cubicBezTo>
                <a:cubicBezTo>
                  <a:pt x="71814" y="43593"/>
                  <a:pt x="33936" y="36124"/>
                  <a:pt x="33936" y="36124"/>
                </a:cubicBezTo>
                <a:cubicBezTo>
                  <a:pt x="33936" y="36124"/>
                  <a:pt x="1" y="34520"/>
                  <a:pt x="6316" y="52415"/>
                </a:cubicBezTo>
                <a:lnTo>
                  <a:pt x="111480" y="52415"/>
                </a:lnTo>
                <a:cubicBezTo>
                  <a:pt x="111480" y="52415"/>
                  <a:pt x="111480" y="0"/>
                  <a:pt x="111480" y="0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720000" y="860400"/>
            <a:ext cx="5874600" cy="374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921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Pompiere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Char char="○"/>
              <a:defRPr sz="1000"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Char char="■"/>
              <a:defRPr sz="1000"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Char char="●"/>
              <a:defRPr sz="1000"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Char char="○"/>
              <a:defRPr sz="1000"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Char char="■"/>
              <a:defRPr sz="1000"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Char char="●"/>
              <a:defRPr sz="1000"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Char char="○"/>
              <a:defRPr sz="1000"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Roboto Condensed Light"/>
              <a:buChar char="■"/>
              <a:defRPr sz="1000"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/>
          <p:nvPr/>
        </p:nvSpPr>
        <p:spPr>
          <a:xfrm>
            <a:off x="5639026" y="2487075"/>
            <a:ext cx="3508522" cy="2660742"/>
          </a:xfrm>
          <a:custGeom>
            <a:avLst/>
            <a:gdLst/>
            <a:ahLst/>
            <a:cxnLst/>
            <a:rect l="l" t="t" r="r" b="b"/>
            <a:pathLst>
              <a:path w="95457" h="92115" extrusionOk="0">
                <a:moveTo>
                  <a:pt x="95456" y="17"/>
                </a:moveTo>
                <a:cubicBezTo>
                  <a:pt x="88205" y="318"/>
                  <a:pt x="75924" y="5414"/>
                  <a:pt x="69274" y="34169"/>
                </a:cubicBezTo>
                <a:cubicBezTo>
                  <a:pt x="61588" y="67336"/>
                  <a:pt x="39482" y="71780"/>
                  <a:pt x="30176" y="72148"/>
                </a:cubicBezTo>
                <a:cubicBezTo>
                  <a:pt x="24729" y="72365"/>
                  <a:pt x="19365" y="73551"/>
                  <a:pt x="14486" y="75857"/>
                </a:cubicBezTo>
                <a:cubicBezTo>
                  <a:pt x="8070" y="78864"/>
                  <a:pt x="1136" y="83961"/>
                  <a:pt x="0" y="92114"/>
                </a:cubicBezTo>
                <a:lnTo>
                  <a:pt x="95439" y="92114"/>
                </a:lnTo>
                <a:cubicBezTo>
                  <a:pt x="95439" y="92114"/>
                  <a:pt x="95439" y="0"/>
                  <a:pt x="95456" y="17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7"/>
          <p:cNvGrpSpPr/>
          <p:nvPr/>
        </p:nvGrpSpPr>
        <p:grpSpPr>
          <a:xfrm>
            <a:off x="3527981" y="1436716"/>
            <a:ext cx="5616442" cy="3706262"/>
            <a:chOff x="3527981" y="1436716"/>
            <a:chExt cx="5616442" cy="3706262"/>
          </a:xfrm>
        </p:grpSpPr>
        <p:sp>
          <p:nvSpPr>
            <p:cNvPr id="36" name="Google Shape;36;p7"/>
            <p:cNvSpPr/>
            <p:nvPr/>
          </p:nvSpPr>
          <p:spPr>
            <a:xfrm>
              <a:off x="8037512" y="1436716"/>
              <a:ext cx="1106911" cy="1352702"/>
            </a:xfrm>
            <a:custGeom>
              <a:avLst/>
              <a:gdLst/>
              <a:ahLst/>
              <a:cxnLst/>
              <a:rect l="l" t="t" r="r" b="b"/>
              <a:pathLst>
                <a:path w="34537" h="42206" extrusionOk="0">
                  <a:moveTo>
                    <a:pt x="33000" y="36174"/>
                  </a:moveTo>
                  <a:cubicBezTo>
                    <a:pt x="33501" y="35773"/>
                    <a:pt x="33986" y="35322"/>
                    <a:pt x="34437" y="34871"/>
                  </a:cubicBezTo>
                  <a:cubicBezTo>
                    <a:pt x="34336" y="34821"/>
                    <a:pt x="34537" y="11011"/>
                    <a:pt x="34537" y="10944"/>
                  </a:cubicBezTo>
                  <a:cubicBezTo>
                    <a:pt x="33668" y="10242"/>
                    <a:pt x="32749" y="9608"/>
                    <a:pt x="31780" y="9039"/>
                  </a:cubicBezTo>
                  <a:cubicBezTo>
                    <a:pt x="16091" y="0"/>
                    <a:pt x="0" y="19432"/>
                    <a:pt x="11078" y="33400"/>
                  </a:cubicBezTo>
                  <a:cubicBezTo>
                    <a:pt x="18079" y="42206"/>
                    <a:pt x="26951" y="41187"/>
                    <a:pt x="33000" y="36174"/>
                  </a:cubicBezTo>
                </a:path>
              </a:pathLst>
            </a:custGeom>
            <a:gradFill>
              <a:gsLst>
                <a:gs pos="0">
                  <a:srgbClr val="E3FFD5"/>
                </a:gs>
                <a:gs pos="100000">
                  <a:srgbClr val="90EBBA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7"/>
            <p:cNvSpPr/>
            <p:nvPr/>
          </p:nvSpPr>
          <p:spPr>
            <a:xfrm>
              <a:off x="3527981" y="4113725"/>
              <a:ext cx="1150851" cy="1029254"/>
            </a:xfrm>
            <a:custGeom>
              <a:avLst/>
              <a:gdLst/>
              <a:ahLst/>
              <a:cxnLst/>
              <a:rect l="l" t="t" r="r" b="b"/>
              <a:pathLst>
                <a:path w="35908" h="32114" extrusionOk="0">
                  <a:moveTo>
                    <a:pt x="33267" y="15455"/>
                  </a:moveTo>
                  <a:cubicBezTo>
                    <a:pt x="28739" y="6165"/>
                    <a:pt x="16375" y="0"/>
                    <a:pt x="6600" y="10326"/>
                  </a:cubicBezTo>
                  <a:cubicBezTo>
                    <a:pt x="0" y="17310"/>
                    <a:pt x="1170" y="26283"/>
                    <a:pt x="6149" y="32030"/>
                  </a:cubicBezTo>
                  <a:cubicBezTo>
                    <a:pt x="6066" y="32114"/>
                    <a:pt x="31346" y="32114"/>
                    <a:pt x="31245" y="32114"/>
                  </a:cubicBezTo>
                  <a:cubicBezTo>
                    <a:pt x="35907" y="27252"/>
                    <a:pt x="35907" y="20836"/>
                    <a:pt x="33267" y="15455"/>
                  </a:cubicBezTo>
                </a:path>
              </a:pathLst>
            </a:custGeom>
            <a:gradFill>
              <a:gsLst>
                <a:gs pos="0">
                  <a:srgbClr val="E3FFD5"/>
                </a:gs>
                <a:gs pos="100000">
                  <a:srgbClr val="90EBBA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7"/>
            <p:cNvSpPr/>
            <p:nvPr/>
          </p:nvSpPr>
          <p:spPr>
            <a:xfrm>
              <a:off x="4108471" y="2028456"/>
              <a:ext cx="5035952" cy="3114523"/>
            </a:xfrm>
            <a:custGeom>
              <a:avLst/>
              <a:gdLst/>
              <a:ahLst/>
              <a:cxnLst/>
              <a:rect l="l" t="t" r="r" b="b"/>
              <a:pathLst>
                <a:path w="157128" h="97177" extrusionOk="0">
                  <a:moveTo>
                    <a:pt x="47737" y="67"/>
                  </a:moveTo>
                  <a:cubicBezTo>
                    <a:pt x="36759" y="769"/>
                    <a:pt x="26784" y="7185"/>
                    <a:pt x="19466" y="15389"/>
                  </a:cubicBezTo>
                  <a:cubicBezTo>
                    <a:pt x="16208" y="19048"/>
                    <a:pt x="13401" y="23058"/>
                    <a:pt x="10844" y="27235"/>
                  </a:cubicBezTo>
                  <a:cubicBezTo>
                    <a:pt x="5431" y="36107"/>
                    <a:pt x="1671" y="44111"/>
                    <a:pt x="736" y="54503"/>
                  </a:cubicBezTo>
                  <a:cubicBezTo>
                    <a:pt x="0" y="63008"/>
                    <a:pt x="936" y="71579"/>
                    <a:pt x="3493" y="79716"/>
                  </a:cubicBezTo>
                  <a:cubicBezTo>
                    <a:pt x="5330" y="85665"/>
                    <a:pt x="8054" y="91880"/>
                    <a:pt x="11346" y="97177"/>
                  </a:cubicBezTo>
                  <a:lnTo>
                    <a:pt x="157128" y="97177"/>
                  </a:lnTo>
                  <a:cubicBezTo>
                    <a:pt x="157128" y="97177"/>
                    <a:pt x="156927" y="6951"/>
                    <a:pt x="157028" y="7068"/>
                  </a:cubicBezTo>
                  <a:cubicBezTo>
                    <a:pt x="143093" y="9440"/>
                    <a:pt x="129024" y="16174"/>
                    <a:pt x="115674" y="16358"/>
                  </a:cubicBezTo>
                  <a:cubicBezTo>
                    <a:pt x="108038" y="16458"/>
                    <a:pt x="101121" y="13601"/>
                    <a:pt x="93953" y="11462"/>
                  </a:cubicBezTo>
                  <a:cubicBezTo>
                    <a:pt x="86217" y="9156"/>
                    <a:pt x="78481" y="6767"/>
                    <a:pt x="70761" y="4328"/>
                  </a:cubicBezTo>
                  <a:cubicBezTo>
                    <a:pt x="63961" y="2172"/>
                    <a:pt x="56977" y="0"/>
                    <a:pt x="49876" y="0"/>
                  </a:cubicBezTo>
                  <a:cubicBezTo>
                    <a:pt x="49157" y="0"/>
                    <a:pt x="48455" y="17"/>
                    <a:pt x="47737" y="67"/>
                  </a:cubicBezTo>
                </a:path>
              </a:pathLst>
            </a:custGeom>
            <a:gradFill>
              <a:gsLst>
                <a:gs pos="0">
                  <a:srgbClr val="E3FFD5"/>
                </a:gs>
                <a:gs pos="100000">
                  <a:srgbClr val="90EBBA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720000" y="1767600"/>
            <a:ext cx="3136500" cy="90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720000" y="2667600"/>
            <a:ext cx="3136500" cy="142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41" name="Google Shape;41;p7"/>
          <p:cNvSpPr/>
          <p:nvPr/>
        </p:nvSpPr>
        <p:spPr>
          <a:xfrm>
            <a:off x="-10" y="-1993"/>
            <a:ext cx="3207179" cy="1774160"/>
          </a:xfrm>
          <a:custGeom>
            <a:avLst/>
            <a:gdLst/>
            <a:ahLst/>
            <a:cxnLst/>
            <a:rect l="l" t="t" r="r" b="b"/>
            <a:pathLst>
              <a:path w="100068" h="55356" extrusionOk="0">
                <a:moveTo>
                  <a:pt x="0" y="55339"/>
                </a:moveTo>
                <a:cubicBezTo>
                  <a:pt x="7151" y="55155"/>
                  <a:pt x="19315" y="52097"/>
                  <a:pt x="25898" y="34821"/>
                </a:cubicBezTo>
                <a:cubicBezTo>
                  <a:pt x="35606" y="9323"/>
                  <a:pt x="69608" y="17210"/>
                  <a:pt x="69608" y="17210"/>
                </a:cubicBezTo>
                <a:cubicBezTo>
                  <a:pt x="69608" y="17210"/>
                  <a:pt x="100068" y="18897"/>
                  <a:pt x="94387" y="0"/>
                </a:cubicBezTo>
                <a:lnTo>
                  <a:pt x="0" y="0"/>
                </a:lnTo>
                <a:cubicBezTo>
                  <a:pt x="0" y="0"/>
                  <a:pt x="0" y="55355"/>
                  <a:pt x="0" y="55339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title"/>
          </p:nvPr>
        </p:nvSpPr>
        <p:spPr>
          <a:xfrm>
            <a:off x="720000" y="1233175"/>
            <a:ext cx="35907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ubTitle" idx="1"/>
          </p:nvPr>
        </p:nvSpPr>
        <p:spPr>
          <a:xfrm>
            <a:off x="720000" y="2803075"/>
            <a:ext cx="35907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4845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body" idx="1"/>
          </p:nvPr>
        </p:nvSpPr>
        <p:spPr>
          <a:xfrm>
            <a:off x="720000" y="3995700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/>
          <p:nvPr/>
        </p:nvSpPr>
        <p:spPr>
          <a:xfrm>
            <a:off x="6118088" y="1929640"/>
            <a:ext cx="3025773" cy="3213548"/>
          </a:xfrm>
          <a:custGeom>
            <a:avLst/>
            <a:gdLst/>
            <a:ahLst/>
            <a:cxnLst/>
            <a:rect l="l" t="t" r="r" b="b"/>
            <a:pathLst>
              <a:path w="154870" h="164481" extrusionOk="0">
                <a:moveTo>
                  <a:pt x="28" y="164344"/>
                </a:moveTo>
                <a:cubicBezTo>
                  <a:pt x="1561" y="153364"/>
                  <a:pt x="9830" y="132554"/>
                  <a:pt x="48712" y="118946"/>
                </a:cubicBezTo>
                <a:cubicBezTo>
                  <a:pt x="103639" y="99724"/>
                  <a:pt x="93946" y="55284"/>
                  <a:pt x="93946" y="55284"/>
                </a:cubicBezTo>
                <a:cubicBezTo>
                  <a:pt x="93946" y="55284"/>
                  <a:pt x="83869" y="1"/>
                  <a:pt x="154869" y="3834"/>
                </a:cubicBezTo>
                <a:cubicBezTo>
                  <a:pt x="154705" y="3971"/>
                  <a:pt x="154705" y="164152"/>
                  <a:pt x="154705" y="164152"/>
                </a:cubicBezTo>
                <a:cubicBezTo>
                  <a:pt x="154705" y="164152"/>
                  <a:pt x="0" y="164481"/>
                  <a:pt x="28" y="164344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 idx="2" hasCustomPrompt="1"/>
          </p:nvPr>
        </p:nvSpPr>
        <p:spPr>
          <a:xfrm>
            <a:off x="720150" y="1470375"/>
            <a:ext cx="1680900" cy="4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1"/>
          </p:nvPr>
        </p:nvSpPr>
        <p:spPr>
          <a:xfrm>
            <a:off x="720000" y="1965275"/>
            <a:ext cx="16809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3"/>
          </p:nvPr>
        </p:nvSpPr>
        <p:spPr>
          <a:xfrm>
            <a:off x="720000" y="2326675"/>
            <a:ext cx="1680900" cy="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4" hasCustomPrompt="1"/>
          </p:nvPr>
        </p:nvSpPr>
        <p:spPr>
          <a:xfrm>
            <a:off x="4294388" y="1470375"/>
            <a:ext cx="1680900" cy="4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5"/>
          </p:nvPr>
        </p:nvSpPr>
        <p:spPr>
          <a:xfrm>
            <a:off x="4294238" y="1965275"/>
            <a:ext cx="16809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6"/>
          </p:nvPr>
        </p:nvSpPr>
        <p:spPr>
          <a:xfrm>
            <a:off x="4294246" y="2326675"/>
            <a:ext cx="1680900" cy="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7" hasCustomPrompt="1"/>
          </p:nvPr>
        </p:nvSpPr>
        <p:spPr>
          <a:xfrm>
            <a:off x="2507188" y="1470375"/>
            <a:ext cx="1680900" cy="4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8"/>
          </p:nvPr>
        </p:nvSpPr>
        <p:spPr>
          <a:xfrm>
            <a:off x="2507038" y="1965275"/>
            <a:ext cx="16809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9"/>
          </p:nvPr>
        </p:nvSpPr>
        <p:spPr>
          <a:xfrm>
            <a:off x="2507042" y="2326675"/>
            <a:ext cx="1680900" cy="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 idx="13" hasCustomPrompt="1"/>
          </p:nvPr>
        </p:nvSpPr>
        <p:spPr>
          <a:xfrm>
            <a:off x="720150" y="2937600"/>
            <a:ext cx="1680900" cy="4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14"/>
          </p:nvPr>
        </p:nvSpPr>
        <p:spPr>
          <a:xfrm>
            <a:off x="720000" y="3432500"/>
            <a:ext cx="16809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15"/>
          </p:nvPr>
        </p:nvSpPr>
        <p:spPr>
          <a:xfrm>
            <a:off x="720000" y="3793900"/>
            <a:ext cx="1680900" cy="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16" hasCustomPrompt="1"/>
          </p:nvPr>
        </p:nvSpPr>
        <p:spPr>
          <a:xfrm>
            <a:off x="2507188" y="2937600"/>
            <a:ext cx="1680900" cy="4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17"/>
          </p:nvPr>
        </p:nvSpPr>
        <p:spPr>
          <a:xfrm>
            <a:off x="2507038" y="3432500"/>
            <a:ext cx="16809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18"/>
          </p:nvPr>
        </p:nvSpPr>
        <p:spPr>
          <a:xfrm>
            <a:off x="2507044" y="3793900"/>
            <a:ext cx="1680900" cy="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ind"/>
              <a:buChar char="●"/>
              <a:defRPr sz="18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■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■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Hind"/>
              <a:buChar char="■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5" r:id="rId6"/>
    <p:sldLayoutId id="2147483656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4" r:id="rId13"/>
    <p:sldLayoutId id="2147483666" r:id="rId14"/>
    <p:sldLayoutId id="2147483667" r:id="rId15"/>
    <p:sldLayoutId id="2147483671" r:id="rId16"/>
    <p:sldLayoutId id="2147483674" r:id="rId17"/>
    <p:sldLayoutId id="2147483678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vcJCASMJjFTWkXJjr8ibSkfln_jJcmPxKudK2PT_y2Y/copy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3" name="Google Shape;1523;p57"/>
          <p:cNvSpPr txBox="1">
            <a:spLocks noGrp="1"/>
          </p:cNvSpPr>
          <p:nvPr>
            <p:ph type="ctrTitle"/>
          </p:nvPr>
        </p:nvSpPr>
        <p:spPr>
          <a:xfrm>
            <a:off x="816644" y="706243"/>
            <a:ext cx="4587980" cy="181299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Parkinson’s Disease</a:t>
            </a:r>
            <a:br>
              <a:rPr lang="en" sz="4000"/>
            </a:br>
            <a:r>
              <a:rPr lang="en-US" sz="4000"/>
              <a:t>Severity</a:t>
            </a:r>
            <a:r>
              <a:rPr lang="en" sz="4000"/>
              <a:t> Prediction</a:t>
            </a:r>
            <a:endParaRPr sz="4000"/>
          </a:p>
        </p:txBody>
      </p:sp>
      <p:sp>
        <p:nvSpPr>
          <p:cNvPr id="3" name="Google Shape;1523;p57">
            <a:extLst>
              <a:ext uri="{FF2B5EF4-FFF2-40B4-BE49-F238E27FC236}">
                <a16:creationId xmlns:a16="http://schemas.microsoft.com/office/drawing/2014/main" id="{A2FE8486-E8EB-83FB-A645-83744515EC37}"/>
              </a:ext>
            </a:extLst>
          </p:cNvPr>
          <p:cNvSpPr txBox="1">
            <a:spLocks/>
          </p:cNvSpPr>
          <p:nvPr/>
        </p:nvSpPr>
        <p:spPr>
          <a:xfrm>
            <a:off x="2102751" y="2624263"/>
            <a:ext cx="2387473" cy="1007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ompiere"/>
              <a:buNone/>
              <a:defRPr sz="71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ompiere"/>
              <a:buNone/>
              <a:defRPr sz="52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ompiere"/>
              <a:buNone/>
              <a:defRPr sz="52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ompiere"/>
              <a:buNone/>
              <a:defRPr sz="52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ompiere"/>
              <a:buNone/>
              <a:defRPr sz="52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ompiere"/>
              <a:buNone/>
              <a:defRPr sz="52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ompiere"/>
              <a:buNone/>
              <a:defRPr sz="52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ompiere"/>
              <a:buNone/>
              <a:defRPr sz="52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ompiere"/>
              <a:buNone/>
              <a:defRPr sz="52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9pPr>
          </a:lstStyle>
          <a:p>
            <a:pPr algn="ctr"/>
            <a:r>
              <a:rPr lang="en-GB" sz="1600" b="1"/>
              <a:t>Presented b</a:t>
            </a:r>
            <a:r>
              <a:rPr lang="en-US" sz="1600" b="1"/>
              <a:t>y:</a:t>
            </a:r>
          </a:p>
          <a:p>
            <a:pPr algn="ctr"/>
            <a:r>
              <a:rPr lang="en-US" sz="1600"/>
              <a:t>Appidi, Harinadh</a:t>
            </a:r>
          </a:p>
          <a:p>
            <a:pPr algn="ctr"/>
            <a:r>
              <a:rPr lang="en-US" sz="1600"/>
              <a:t>Kasturi, Aditya Karthikeya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47"/>
          <p:cNvSpPr/>
          <p:nvPr/>
        </p:nvSpPr>
        <p:spPr>
          <a:xfrm>
            <a:off x="1762088" y="1958425"/>
            <a:ext cx="1566600" cy="1566600"/>
          </a:xfrm>
          <a:prstGeom prst="ellipse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61" name="Google Shape;861;p47" title="Points scored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7782" y="1957100"/>
            <a:ext cx="2533590" cy="1566599"/>
          </a:xfrm>
          <a:prstGeom prst="rect">
            <a:avLst/>
          </a:prstGeom>
          <a:noFill/>
          <a:ln>
            <a:noFill/>
          </a:ln>
        </p:spPr>
      </p:pic>
      <p:sp>
        <p:nvSpPr>
          <p:cNvPr id="862" name="Google Shape;862;p4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863" name="Google Shape;863;p47"/>
          <p:cNvSpPr txBox="1">
            <a:spLocks noGrp="1"/>
          </p:cNvSpPr>
          <p:nvPr>
            <p:ph type="subTitle" idx="4294967295"/>
          </p:nvPr>
        </p:nvSpPr>
        <p:spPr>
          <a:xfrm>
            <a:off x="1347146" y="3560723"/>
            <a:ext cx="24504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latin typeface="Pompiere"/>
                <a:ea typeface="Pompiere"/>
                <a:cs typeface="Pompiere"/>
                <a:sym typeface="Pompiere"/>
              </a:rPr>
              <a:t>Frequency of Participants ratio</a:t>
            </a:r>
            <a:endParaRPr sz="1400">
              <a:latin typeface="Pompiere"/>
              <a:ea typeface="Pompiere"/>
              <a:cs typeface="Pompiere"/>
              <a:sym typeface="Pompiere"/>
            </a:endParaRPr>
          </a:p>
        </p:txBody>
      </p:sp>
      <p:sp>
        <p:nvSpPr>
          <p:cNvPr id="864" name="Google Shape;864;p47"/>
          <p:cNvSpPr txBox="1">
            <a:spLocks noGrp="1"/>
          </p:cNvSpPr>
          <p:nvPr>
            <p:ph type="subTitle" idx="4294967295"/>
          </p:nvPr>
        </p:nvSpPr>
        <p:spPr>
          <a:xfrm>
            <a:off x="5354600" y="1172350"/>
            <a:ext cx="24504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>
                <a:latin typeface="Pompiere"/>
                <a:ea typeface="Pompiere"/>
                <a:cs typeface="Pompiere"/>
                <a:sym typeface="Pompiere"/>
              </a:rPr>
              <a:t>Dataset Description</a:t>
            </a:r>
            <a:endParaRPr sz="2000">
              <a:latin typeface="Pompiere"/>
              <a:ea typeface="Pompiere"/>
              <a:cs typeface="Pompiere"/>
              <a:sym typeface="Pompiere"/>
            </a:endParaRPr>
          </a:p>
        </p:txBody>
      </p:sp>
      <p:sp>
        <p:nvSpPr>
          <p:cNvPr id="865" name="Google Shape;865;p47"/>
          <p:cNvSpPr txBox="1">
            <a:spLocks noGrp="1"/>
          </p:cNvSpPr>
          <p:nvPr>
            <p:ph type="subTitle" idx="4294967295"/>
          </p:nvPr>
        </p:nvSpPr>
        <p:spPr>
          <a:xfrm>
            <a:off x="4265624" y="4070630"/>
            <a:ext cx="4878375" cy="2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>
                <a:latin typeface="Pompiere"/>
                <a:ea typeface="Pompiere"/>
                <a:cs typeface="Pompiere"/>
                <a:sym typeface="Pompiere"/>
              </a:rPr>
              <a:t>	5875 	22 	42	6			</a:t>
            </a:r>
          </a:p>
        </p:txBody>
      </p:sp>
      <p:sp>
        <p:nvSpPr>
          <p:cNvPr id="866" name="Google Shape;866;p47"/>
          <p:cNvSpPr txBox="1">
            <a:spLocks noGrp="1"/>
          </p:cNvSpPr>
          <p:nvPr>
            <p:ph type="subTitle" idx="4294967295"/>
          </p:nvPr>
        </p:nvSpPr>
        <p:spPr>
          <a:xfrm>
            <a:off x="3863603" y="4377244"/>
            <a:ext cx="5579941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100"/>
              <a:t>   Observations	      Attributes	      Participants	       Duration</a:t>
            </a:r>
            <a:endParaRPr sz="1100"/>
          </a:p>
        </p:txBody>
      </p:sp>
      <p:sp>
        <p:nvSpPr>
          <p:cNvPr id="871" name="Google Shape;871;p47"/>
          <p:cNvSpPr txBox="1"/>
          <p:nvPr/>
        </p:nvSpPr>
        <p:spPr>
          <a:xfrm>
            <a:off x="1041575" y="2425884"/>
            <a:ext cx="1260000" cy="2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Female</a:t>
            </a:r>
            <a:endParaRPr sz="10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872" name="Google Shape;872;p47"/>
          <p:cNvSpPr txBox="1">
            <a:spLocks noGrp="1"/>
          </p:cNvSpPr>
          <p:nvPr>
            <p:ph type="subTitle" idx="4294967295"/>
          </p:nvPr>
        </p:nvSpPr>
        <p:spPr>
          <a:xfrm>
            <a:off x="1041625" y="2323355"/>
            <a:ext cx="1260000" cy="1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900">
                <a:latin typeface="Pompiere"/>
                <a:ea typeface="Pompiere"/>
                <a:cs typeface="Pompiere"/>
                <a:sym typeface="Pompiere"/>
              </a:rPr>
              <a:t>31.84.%</a:t>
            </a:r>
            <a:endParaRPr sz="1900">
              <a:latin typeface="Pompiere"/>
              <a:ea typeface="Pompiere"/>
              <a:cs typeface="Pompiere"/>
              <a:sym typeface="Pompiere"/>
            </a:endParaRPr>
          </a:p>
        </p:txBody>
      </p:sp>
      <p:cxnSp>
        <p:nvCxnSpPr>
          <p:cNvPr id="873" name="Google Shape;873;p47"/>
          <p:cNvCxnSpPr/>
          <p:nvPr/>
        </p:nvCxnSpPr>
        <p:spPr>
          <a:xfrm>
            <a:off x="1120326" y="2659314"/>
            <a:ext cx="11652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74" name="Google Shape;874;p47"/>
          <p:cNvSpPr txBox="1"/>
          <p:nvPr/>
        </p:nvSpPr>
        <p:spPr>
          <a:xfrm>
            <a:off x="2826825" y="3133013"/>
            <a:ext cx="1260000" cy="2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Male</a:t>
            </a:r>
            <a:endParaRPr sz="10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875" name="Google Shape;875;p47"/>
          <p:cNvSpPr txBox="1">
            <a:spLocks noGrp="1"/>
          </p:cNvSpPr>
          <p:nvPr>
            <p:ph type="subTitle" idx="4294967295"/>
          </p:nvPr>
        </p:nvSpPr>
        <p:spPr>
          <a:xfrm>
            <a:off x="2881894" y="3021539"/>
            <a:ext cx="1260000" cy="1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900">
                <a:latin typeface="Pompiere"/>
                <a:ea typeface="Pompiere"/>
                <a:cs typeface="Pompiere"/>
                <a:sym typeface="Pompiere"/>
              </a:rPr>
              <a:t>  68.16%</a:t>
            </a:r>
            <a:endParaRPr sz="1900">
              <a:latin typeface="Pompiere"/>
              <a:ea typeface="Pompiere"/>
              <a:cs typeface="Pompiere"/>
              <a:sym typeface="Pompiere"/>
            </a:endParaRPr>
          </a:p>
        </p:txBody>
      </p:sp>
      <p:cxnSp>
        <p:nvCxnSpPr>
          <p:cNvPr id="876" name="Google Shape;876;p47"/>
          <p:cNvCxnSpPr/>
          <p:nvPr/>
        </p:nvCxnSpPr>
        <p:spPr>
          <a:xfrm>
            <a:off x="2875121" y="3390590"/>
            <a:ext cx="11652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80" name="Google Shape;880;p47"/>
          <p:cNvGrpSpPr/>
          <p:nvPr/>
        </p:nvGrpSpPr>
        <p:grpSpPr>
          <a:xfrm>
            <a:off x="1893914" y="2091065"/>
            <a:ext cx="1301320" cy="1298645"/>
            <a:chOff x="1867639" y="2091065"/>
            <a:chExt cx="1301320" cy="1298645"/>
          </a:xfrm>
        </p:grpSpPr>
        <p:sp>
          <p:nvSpPr>
            <p:cNvPr id="881" name="Google Shape;881;p47"/>
            <p:cNvSpPr/>
            <p:nvPr/>
          </p:nvSpPr>
          <p:spPr>
            <a:xfrm>
              <a:off x="2434888" y="2183521"/>
              <a:ext cx="50355" cy="123369"/>
            </a:xfrm>
            <a:custGeom>
              <a:avLst/>
              <a:gdLst/>
              <a:ahLst/>
              <a:cxnLst/>
              <a:rect l="l" t="t" r="r" b="b"/>
              <a:pathLst>
                <a:path w="6814" h="16694" extrusionOk="0">
                  <a:moveTo>
                    <a:pt x="5286" y="0"/>
                  </a:moveTo>
                  <a:cubicBezTo>
                    <a:pt x="4850" y="73"/>
                    <a:pt x="4341" y="146"/>
                    <a:pt x="3904" y="291"/>
                  </a:cubicBezTo>
                  <a:lnTo>
                    <a:pt x="1431" y="1091"/>
                  </a:lnTo>
                  <a:cubicBezTo>
                    <a:pt x="1" y="1378"/>
                    <a:pt x="259" y="3493"/>
                    <a:pt x="1652" y="3493"/>
                  </a:cubicBezTo>
                  <a:cubicBezTo>
                    <a:pt x="1675" y="3493"/>
                    <a:pt x="1699" y="3493"/>
                    <a:pt x="1722" y="3492"/>
                  </a:cubicBezTo>
                  <a:cubicBezTo>
                    <a:pt x="1941" y="3492"/>
                    <a:pt x="2086" y="3492"/>
                    <a:pt x="2232" y="3419"/>
                  </a:cubicBezTo>
                  <a:lnTo>
                    <a:pt x="3904" y="2910"/>
                  </a:lnTo>
                  <a:lnTo>
                    <a:pt x="3904" y="15275"/>
                  </a:lnTo>
                  <a:cubicBezTo>
                    <a:pt x="3904" y="16220"/>
                    <a:pt x="4614" y="16693"/>
                    <a:pt x="5323" y="16693"/>
                  </a:cubicBezTo>
                  <a:cubicBezTo>
                    <a:pt x="6032" y="16693"/>
                    <a:pt x="6741" y="16220"/>
                    <a:pt x="6741" y="15275"/>
                  </a:cubicBezTo>
                  <a:lnTo>
                    <a:pt x="6741" y="1455"/>
                  </a:lnTo>
                  <a:cubicBezTo>
                    <a:pt x="6814" y="655"/>
                    <a:pt x="6159" y="0"/>
                    <a:pt x="5359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47"/>
            <p:cNvSpPr/>
            <p:nvPr/>
          </p:nvSpPr>
          <p:spPr>
            <a:xfrm>
              <a:off x="2508892" y="2183491"/>
              <a:ext cx="92456" cy="122630"/>
            </a:xfrm>
            <a:custGeom>
              <a:avLst/>
              <a:gdLst/>
              <a:ahLst/>
              <a:cxnLst/>
              <a:rect l="l" t="t" r="r" b="b"/>
              <a:pathLst>
                <a:path w="12511" h="16594" extrusionOk="0">
                  <a:moveTo>
                    <a:pt x="6174" y="0"/>
                  </a:moveTo>
                  <a:cubicBezTo>
                    <a:pt x="4146" y="0"/>
                    <a:pt x="2208" y="940"/>
                    <a:pt x="946" y="2623"/>
                  </a:cubicBezTo>
                  <a:cubicBezTo>
                    <a:pt x="800" y="2914"/>
                    <a:pt x="655" y="3205"/>
                    <a:pt x="655" y="3496"/>
                  </a:cubicBezTo>
                  <a:cubicBezTo>
                    <a:pt x="655" y="4223"/>
                    <a:pt x="1237" y="4805"/>
                    <a:pt x="1964" y="4805"/>
                  </a:cubicBezTo>
                  <a:cubicBezTo>
                    <a:pt x="2328" y="4805"/>
                    <a:pt x="2691" y="4659"/>
                    <a:pt x="2982" y="4368"/>
                  </a:cubicBezTo>
                  <a:cubicBezTo>
                    <a:pt x="3637" y="3277"/>
                    <a:pt x="4873" y="2623"/>
                    <a:pt x="6183" y="2550"/>
                  </a:cubicBezTo>
                  <a:cubicBezTo>
                    <a:pt x="6226" y="2548"/>
                    <a:pt x="6269" y="2547"/>
                    <a:pt x="6312" y="2547"/>
                  </a:cubicBezTo>
                  <a:cubicBezTo>
                    <a:pt x="7710" y="2547"/>
                    <a:pt x="8872" y="3684"/>
                    <a:pt x="8801" y="5096"/>
                  </a:cubicBezTo>
                  <a:cubicBezTo>
                    <a:pt x="8801" y="6550"/>
                    <a:pt x="8001" y="7642"/>
                    <a:pt x="5746" y="9533"/>
                  </a:cubicBezTo>
                  <a:lnTo>
                    <a:pt x="728" y="13751"/>
                  </a:lnTo>
                  <a:cubicBezTo>
                    <a:pt x="291" y="14115"/>
                    <a:pt x="0" y="14624"/>
                    <a:pt x="0" y="15206"/>
                  </a:cubicBezTo>
                  <a:cubicBezTo>
                    <a:pt x="0" y="15965"/>
                    <a:pt x="655" y="16593"/>
                    <a:pt x="1406" y="16593"/>
                  </a:cubicBezTo>
                  <a:cubicBezTo>
                    <a:pt x="1446" y="16593"/>
                    <a:pt x="1487" y="16592"/>
                    <a:pt x="1528" y="16588"/>
                  </a:cubicBezTo>
                  <a:lnTo>
                    <a:pt x="10838" y="16588"/>
                  </a:lnTo>
                  <a:cubicBezTo>
                    <a:pt x="12511" y="16588"/>
                    <a:pt x="12511" y="14042"/>
                    <a:pt x="10838" y="14042"/>
                  </a:cubicBezTo>
                  <a:lnTo>
                    <a:pt x="4146" y="14042"/>
                  </a:lnTo>
                  <a:lnTo>
                    <a:pt x="7565" y="11206"/>
                  </a:lnTo>
                  <a:cubicBezTo>
                    <a:pt x="10401" y="8878"/>
                    <a:pt x="11783" y="7496"/>
                    <a:pt x="11783" y="4878"/>
                  </a:cubicBezTo>
                  <a:cubicBezTo>
                    <a:pt x="11783" y="1968"/>
                    <a:pt x="9601" y="4"/>
                    <a:pt x="6401" y="4"/>
                  </a:cubicBezTo>
                  <a:cubicBezTo>
                    <a:pt x="6325" y="2"/>
                    <a:pt x="6250" y="0"/>
                    <a:pt x="6174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47"/>
            <p:cNvSpPr/>
            <p:nvPr/>
          </p:nvSpPr>
          <p:spPr>
            <a:xfrm>
              <a:off x="2980906" y="2680676"/>
              <a:ext cx="91303" cy="122637"/>
            </a:xfrm>
            <a:custGeom>
              <a:avLst/>
              <a:gdLst/>
              <a:ahLst/>
              <a:cxnLst/>
              <a:rect l="l" t="t" r="r" b="b"/>
              <a:pathLst>
                <a:path w="12355" h="16595" extrusionOk="0">
                  <a:moveTo>
                    <a:pt x="10889" y="0"/>
                  </a:moveTo>
                  <a:cubicBezTo>
                    <a:pt x="10845" y="0"/>
                    <a:pt x="10800" y="2"/>
                    <a:pt x="10754" y="6"/>
                  </a:cubicBezTo>
                  <a:lnTo>
                    <a:pt x="2390" y="6"/>
                  </a:lnTo>
                  <a:cubicBezTo>
                    <a:pt x="717" y="6"/>
                    <a:pt x="717" y="2479"/>
                    <a:pt x="2390" y="2479"/>
                  </a:cubicBezTo>
                  <a:lnTo>
                    <a:pt x="8354" y="2479"/>
                  </a:lnTo>
                  <a:lnTo>
                    <a:pt x="4499" y="6625"/>
                  </a:lnTo>
                  <a:cubicBezTo>
                    <a:pt x="4136" y="6916"/>
                    <a:pt x="3917" y="7280"/>
                    <a:pt x="3917" y="7789"/>
                  </a:cubicBezTo>
                  <a:cubicBezTo>
                    <a:pt x="3917" y="8444"/>
                    <a:pt x="4427" y="9026"/>
                    <a:pt x="5154" y="9026"/>
                  </a:cubicBezTo>
                  <a:lnTo>
                    <a:pt x="5736" y="9026"/>
                  </a:lnTo>
                  <a:cubicBezTo>
                    <a:pt x="7991" y="9026"/>
                    <a:pt x="9518" y="9898"/>
                    <a:pt x="9518" y="11499"/>
                  </a:cubicBezTo>
                  <a:lnTo>
                    <a:pt x="9518" y="11571"/>
                  </a:lnTo>
                  <a:cubicBezTo>
                    <a:pt x="9449" y="12943"/>
                    <a:pt x="8281" y="14057"/>
                    <a:pt x="6928" y="14057"/>
                  </a:cubicBezTo>
                  <a:cubicBezTo>
                    <a:pt x="6846" y="14057"/>
                    <a:pt x="6764" y="14053"/>
                    <a:pt x="6681" y="14044"/>
                  </a:cubicBezTo>
                  <a:cubicBezTo>
                    <a:pt x="5299" y="14044"/>
                    <a:pt x="3917" y="13462"/>
                    <a:pt x="2972" y="12444"/>
                  </a:cubicBezTo>
                  <a:cubicBezTo>
                    <a:pt x="2670" y="12174"/>
                    <a:pt x="2343" y="12060"/>
                    <a:pt x="2032" y="12060"/>
                  </a:cubicBezTo>
                  <a:cubicBezTo>
                    <a:pt x="919" y="12060"/>
                    <a:pt x="1" y="13514"/>
                    <a:pt x="1081" y="14481"/>
                  </a:cubicBezTo>
                  <a:cubicBezTo>
                    <a:pt x="2469" y="15869"/>
                    <a:pt x="4388" y="16595"/>
                    <a:pt x="6330" y="16595"/>
                  </a:cubicBezTo>
                  <a:cubicBezTo>
                    <a:pt x="6423" y="16595"/>
                    <a:pt x="6516" y="16593"/>
                    <a:pt x="6609" y="16590"/>
                  </a:cubicBezTo>
                  <a:cubicBezTo>
                    <a:pt x="10027" y="16590"/>
                    <a:pt x="12355" y="14481"/>
                    <a:pt x="12355" y="11426"/>
                  </a:cubicBezTo>
                  <a:cubicBezTo>
                    <a:pt x="12355" y="8371"/>
                    <a:pt x="10027" y="7134"/>
                    <a:pt x="7554" y="6843"/>
                  </a:cubicBezTo>
                  <a:lnTo>
                    <a:pt x="11336" y="2843"/>
                  </a:lnTo>
                  <a:cubicBezTo>
                    <a:pt x="11846" y="2479"/>
                    <a:pt x="12136" y="1897"/>
                    <a:pt x="12209" y="1243"/>
                  </a:cubicBezTo>
                  <a:cubicBezTo>
                    <a:pt x="12209" y="557"/>
                    <a:pt x="11627" y="0"/>
                    <a:pt x="10889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47"/>
            <p:cNvSpPr/>
            <p:nvPr/>
          </p:nvSpPr>
          <p:spPr>
            <a:xfrm>
              <a:off x="2471802" y="3175170"/>
              <a:ext cx="92996" cy="124810"/>
            </a:xfrm>
            <a:custGeom>
              <a:avLst/>
              <a:gdLst/>
              <a:ahLst/>
              <a:cxnLst/>
              <a:rect l="l" t="t" r="r" b="b"/>
              <a:pathLst>
                <a:path w="12584" h="16889" extrusionOk="0">
                  <a:moveTo>
                    <a:pt x="6401" y="8519"/>
                  </a:moveTo>
                  <a:cubicBezTo>
                    <a:pt x="8438" y="8519"/>
                    <a:pt x="9747" y="9755"/>
                    <a:pt x="9747" y="11428"/>
                  </a:cubicBezTo>
                  <a:cubicBezTo>
                    <a:pt x="9747" y="13101"/>
                    <a:pt x="8510" y="14410"/>
                    <a:pt x="6474" y="14410"/>
                  </a:cubicBezTo>
                  <a:cubicBezTo>
                    <a:pt x="4437" y="14410"/>
                    <a:pt x="3055" y="13101"/>
                    <a:pt x="3055" y="11501"/>
                  </a:cubicBezTo>
                  <a:lnTo>
                    <a:pt x="3055" y="11428"/>
                  </a:lnTo>
                  <a:cubicBezTo>
                    <a:pt x="3055" y="9828"/>
                    <a:pt x="4365" y="8519"/>
                    <a:pt x="6401" y="8519"/>
                  </a:cubicBezTo>
                  <a:close/>
                  <a:moveTo>
                    <a:pt x="7297" y="1"/>
                  </a:moveTo>
                  <a:cubicBezTo>
                    <a:pt x="7193" y="1"/>
                    <a:pt x="7088" y="3"/>
                    <a:pt x="6983" y="9"/>
                  </a:cubicBezTo>
                  <a:cubicBezTo>
                    <a:pt x="2328" y="9"/>
                    <a:pt x="0" y="3864"/>
                    <a:pt x="0" y="8882"/>
                  </a:cubicBezTo>
                  <a:lnTo>
                    <a:pt x="0" y="8955"/>
                  </a:lnTo>
                  <a:cubicBezTo>
                    <a:pt x="0" y="12228"/>
                    <a:pt x="728" y="13901"/>
                    <a:pt x="1964" y="15138"/>
                  </a:cubicBezTo>
                  <a:cubicBezTo>
                    <a:pt x="3139" y="16243"/>
                    <a:pt x="4641" y="16889"/>
                    <a:pt x="6284" y="16889"/>
                  </a:cubicBezTo>
                  <a:cubicBezTo>
                    <a:pt x="6371" y="16889"/>
                    <a:pt x="6459" y="16887"/>
                    <a:pt x="6547" y="16883"/>
                  </a:cubicBezTo>
                  <a:cubicBezTo>
                    <a:pt x="9965" y="16883"/>
                    <a:pt x="12584" y="14556"/>
                    <a:pt x="12584" y="11355"/>
                  </a:cubicBezTo>
                  <a:lnTo>
                    <a:pt x="12584" y="11283"/>
                  </a:lnTo>
                  <a:cubicBezTo>
                    <a:pt x="12584" y="8010"/>
                    <a:pt x="10038" y="6118"/>
                    <a:pt x="6910" y="6118"/>
                  </a:cubicBezTo>
                  <a:cubicBezTo>
                    <a:pt x="5383" y="6118"/>
                    <a:pt x="4001" y="6700"/>
                    <a:pt x="2983" y="7791"/>
                  </a:cubicBezTo>
                  <a:cubicBezTo>
                    <a:pt x="3128" y="4809"/>
                    <a:pt x="4437" y="2627"/>
                    <a:pt x="6910" y="2627"/>
                  </a:cubicBezTo>
                  <a:cubicBezTo>
                    <a:pt x="7856" y="2627"/>
                    <a:pt x="8874" y="2918"/>
                    <a:pt x="9674" y="3500"/>
                  </a:cubicBezTo>
                  <a:cubicBezTo>
                    <a:pt x="9892" y="3645"/>
                    <a:pt x="10183" y="3718"/>
                    <a:pt x="10402" y="3718"/>
                  </a:cubicBezTo>
                  <a:cubicBezTo>
                    <a:pt x="11129" y="3718"/>
                    <a:pt x="11784" y="3136"/>
                    <a:pt x="11784" y="2409"/>
                  </a:cubicBezTo>
                  <a:cubicBezTo>
                    <a:pt x="11784" y="1900"/>
                    <a:pt x="11493" y="1391"/>
                    <a:pt x="11056" y="1172"/>
                  </a:cubicBezTo>
                  <a:cubicBezTo>
                    <a:pt x="9909" y="430"/>
                    <a:pt x="8636" y="1"/>
                    <a:pt x="7297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47"/>
            <p:cNvSpPr/>
            <p:nvPr/>
          </p:nvSpPr>
          <p:spPr>
            <a:xfrm>
              <a:off x="1955787" y="2679597"/>
              <a:ext cx="93535" cy="124810"/>
            </a:xfrm>
            <a:custGeom>
              <a:avLst/>
              <a:gdLst/>
              <a:ahLst/>
              <a:cxnLst/>
              <a:rect l="l" t="t" r="r" b="b"/>
              <a:pathLst>
                <a:path w="12657" h="16889" extrusionOk="0">
                  <a:moveTo>
                    <a:pt x="5869" y="2470"/>
                  </a:moveTo>
                  <a:cubicBezTo>
                    <a:pt x="5949" y="2470"/>
                    <a:pt x="6030" y="2473"/>
                    <a:pt x="6110" y="2480"/>
                  </a:cubicBezTo>
                  <a:cubicBezTo>
                    <a:pt x="8220" y="2480"/>
                    <a:pt x="9529" y="3789"/>
                    <a:pt x="9529" y="5535"/>
                  </a:cubicBezTo>
                  <a:cubicBezTo>
                    <a:pt x="9529" y="7196"/>
                    <a:pt x="8146" y="8527"/>
                    <a:pt x="6508" y="8527"/>
                  </a:cubicBezTo>
                  <a:cubicBezTo>
                    <a:pt x="6425" y="8527"/>
                    <a:pt x="6341" y="8524"/>
                    <a:pt x="6256" y="8517"/>
                  </a:cubicBezTo>
                  <a:cubicBezTo>
                    <a:pt x="4219" y="8517"/>
                    <a:pt x="2910" y="7280"/>
                    <a:pt x="2910" y="5607"/>
                  </a:cubicBezTo>
                  <a:lnTo>
                    <a:pt x="2910" y="5535"/>
                  </a:lnTo>
                  <a:cubicBezTo>
                    <a:pt x="2841" y="3870"/>
                    <a:pt x="4227" y="2470"/>
                    <a:pt x="5869" y="2470"/>
                  </a:cubicBezTo>
                  <a:close/>
                  <a:moveTo>
                    <a:pt x="6389" y="1"/>
                  </a:moveTo>
                  <a:cubicBezTo>
                    <a:pt x="6296" y="1"/>
                    <a:pt x="6203" y="3"/>
                    <a:pt x="6110" y="7"/>
                  </a:cubicBezTo>
                  <a:cubicBezTo>
                    <a:pt x="2474" y="7"/>
                    <a:pt x="1" y="2480"/>
                    <a:pt x="1" y="5680"/>
                  </a:cubicBezTo>
                  <a:cubicBezTo>
                    <a:pt x="1" y="8881"/>
                    <a:pt x="2328" y="10917"/>
                    <a:pt x="5820" y="10917"/>
                  </a:cubicBezTo>
                  <a:cubicBezTo>
                    <a:pt x="7274" y="10917"/>
                    <a:pt x="8729" y="10263"/>
                    <a:pt x="9674" y="9172"/>
                  </a:cubicBezTo>
                  <a:lnTo>
                    <a:pt x="9674" y="9172"/>
                  </a:lnTo>
                  <a:cubicBezTo>
                    <a:pt x="9529" y="12154"/>
                    <a:pt x="8074" y="14263"/>
                    <a:pt x="5674" y="14263"/>
                  </a:cubicBezTo>
                  <a:cubicBezTo>
                    <a:pt x="4656" y="14263"/>
                    <a:pt x="3565" y="13972"/>
                    <a:pt x="2692" y="13317"/>
                  </a:cubicBezTo>
                  <a:cubicBezTo>
                    <a:pt x="2474" y="13172"/>
                    <a:pt x="2183" y="13099"/>
                    <a:pt x="1892" y="13026"/>
                  </a:cubicBezTo>
                  <a:cubicBezTo>
                    <a:pt x="1164" y="13026"/>
                    <a:pt x="583" y="13608"/>
                    <a:pt x="583" y="14336"/>
                  </a:cubicBezTo>
                  <a:cubicBezTo>
                    <a:pt x="583" y="14845"/>
                    <a:pt x="801" y="15281"/>
                    <a:pt x="1237" y="15572"/>
                  </a:cubicBezTo>
                  <a:cubicBezTo>
                    <a:pt x="2396" y="16390"/>
                    <a:pt x="3873" y="16888"/>
                    <a:pt x="5311" y="16888"/>
                  </a:cubicBezTo>
                  <a:cubicBezTo>
                    <a:pt x="5408" y="16888"/>
                    <a:pt x="5505" y="16886"/>
                    <a:pt x="5601" y="16881"/>
                  </a:cubicBezTo>
                  <a:cubicBezTo>
                    <a:pt x="10038" y="16881"/>
                    <a:pt x="12657" y="13245"/>
                    <a:pt x="12657" y="8008"/>
                  </a:cubicBezTo>
                  <a:cubicBezTo>
                    <a:pt x="12657" y="4735"/>
                    <a:pt x="11857" y="2989"/>
                    <a:pt x="10693" y="1753"/>
                  </a:cubicBezTo>
                  <a:cubicBezTo>
                    <a:pt x="9525" y="585"/>
                    <a:pt x="7968" y="1"/>
                    <a:pt x="6389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47"/>
            <p:cNvSpPr/>
            <p:nvPr/>
          </p:nvSpPr>
          <p:spPr>
            <a:xfrm>
              <a:off x="1867639" y="2732317"/>
              <a:ext cx="52144" cy="22052"/>
            </a:xfrm>
            <a:custGeom>
              <a:avLst/>
              <a:gdLst/>
              <a:ahLst/>
              <a:cxnLst/>
              <a:rect l="l" t="t" r="r" b="b"/>
              <a:pathLst>
                <a:path w="7056" h="2984" extrusionOk="0">
                  <a:moveTo>
                    <a:pt x="1309" y="1"/>
                  </a:moveTo>
                  <a:cubicBezTo>
                    <a:pt x="582" y="1"/>
                    <a:pt x="0" y="583"/>
                    <a:pt x="0" y="1310"/>
                  </a:cubicBezTo>
                  <a:lnTo>
                    <a:pt x="0" y="1674"/>
                  </a:lnTo>
                  <a:cubicBezTo>
                    <a:pt x="0" y="2401"/>
                    <a:pt x="582" y="2983"/>
                    <a:pt x="1309" y="2983"/>
                  </a:cubicBezTo>
                  <a:lnTo>
                    <a:pt x="5746" y="2983"/>
                  </a:lnTo>
                  <a:cubicBezTo>
                    <a:pt x="6474" y="2983"/>
                    <a:pt x="7055" y="2401"/>
                    <a:pt x="7055" y="1674"/>
                  </a:cubicBezTo>
                  <a:lnTo>
                    <a:pt x="7055" y="1310"/>
                  </a:lnTo>
                  <a:cubicBezTo>
                    <a:pt x="7055" y="583"/>
                    <a:pt x="6474" y="1"/>
                    <a:pt x="5746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47"/>
            <p:cNvSpPr/>
            <p:nvPr/>
          </p:nvSpPr>
          <p:spPr>
            <a:xfrm>
              <a:off x="2511072" y="2091065"/>
              <a:ext cx="22554" cy="52203"/>
            </a:xfrm>
            <a:custGeom>
              <a:avLst/>
              <a:gdLst/>
              <a:ahLst/>
              <a:cxnLst/>
              <a:rect l="l" t="t" r="r" b="b"/>
              <a:pathLst>
                <a:path w="3052" h="7064" extrusionOk="0">
                  <a:moveTo>
                    <a:pt x="1160" y="1"/>
                  </a:moveTo>
                  <a:cubicBezTo>
                    <a:pt x="505" y="1"/>
                    <a:pt x="69" y="801"/>
                    <a:pt x="69" y="1528"/>
                  </a:cubicBezTo>
                  <a:lnTo>
                    <a:pt x="69" y="5965"/>
                  </a:lnTo>
                  <a:cubicBezTo>
                    <a:pt x="1" y="6578"/>
                    <a:pt x="506" y="7063"/>
                    <a:pt x="1048" y="7063"/>
                  </a:cubicBezTo>
                  <a:cubicBezTo>
                    <a:pt x="1085" y="7063"/>
                    <a:pt x="1123" y="7061"/>
                    <a:pt x="1160" y="7056"/>
                  </a:cubicBezTo>
                  <a:lnTo>
                    <a:pt x="1815" y="7056"/>
                  </a:lnTo>
                  <a:cubicBezTo>
                    <a:pt x="1856" y="7061"/>
                    <a:pt x="1898" y="7063"/>
                    <a:pt x="1939" y="7063"/>
                  </a:cubicBezTo>
                  <a:cubicBezTo>
                    <a:pt x="2541" y="7063"/>
                    <a:pt x="3051" y="6578"/>
                    <a:pt x="3051" y="5965"/>
                  </a:cubicBezTo>
                  <a:lnTo>
                    <a:pt x="3051" y="1528"/>
                  </a:lnTo>
                  <a:cubicBezTo>
                    <a:pt x="3051" y="801"/>
                    <a:pt x="2542" y="146"/>
                    <a:pt x="1815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47"/>
            <p:cNvSpPr/>
            <p:nvPr/>
          </p:nvSpPr>
          <p:spPr>
            <a:xfrm>
              <a:off x="3116816" y="2732317"/>
              <a:ext cx="52144" cy="22052"/>
            </a:xfrm>
            <a:custGeom>
              <a:avLst/>
              <a:gdLst/>
              <a:ahLst/>
              <a:cxnLst/>
              <a:rect l="l" t="t" r="r" b="b"/>
              <a:pathLst>
                <a:path w="7056" h="2984" extrusionOk="0">
                  <a:moveTo>
                    <a:pt x="1310" y="1"/>
                  </a:moveTo>
                  <a:cubicBezTo>
                    <a:pt x="583" y="1"/>
                    <a:pt x="1" y="583"/>
                    <a:pt x="1" y="1310"/>
                  </a:cubicBezTo>
                  <a:lnTo>
                    <a:pt x="1" y="1674"/>
                  </a:lnTo>
                  <a:cubicBezTo>
                    <a:pt x="1" y="2401"/>
                    <a:pt x="583" y="2983"/>
                    <a:pt x="1310" y="2983"/>
                  </a:cubicBezTo>
                  <a:lnTo>
                    <a:pt x="5819" y="2983"/>
                  </a:lnTo>
                  <a:cubicBezTo>
                    <a:pt x="6474" y="2983"/>
                    <a:pt x="7056" y="2401"/>
                    <a:pt x="7056" y="1674"/>
                  </a:cubicBezTo>
                  <a:lnTo>
                    <a:pt x="7056" y="1310"/>
                  </a:lnTo>
                  <a:cubicBezTo>
                    <a:pt x="7056" y="583"/>
                    <a:pt x="6474" y="1"/>
                    <a:pt x="5819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47"/>
            <p:cNvSpPr/>
            <p:nvPr/>
          </p:nvSpPr>
          <p:spPr>
            <a:xfrm>
              <a:off x="2511575" y="3337558"/>
              <a:ext cx="22052" cy="52151"/>
            </a:xfrm>
            <a:custGeom>
              <a:avLst/>
              <a:gdLst/>
              <a:ahLst/>
              <a:cxnLst/>
              <a:rect l="l" t="t" r="r" b="b"/>
              <a:pathLst>
                <a:path w="2984" h="7057" extrusionOk="0">
                  <a:moveTo>
                    <a:pt x="1310" y="1"/>
                  </a:moveTo>
                  <a:cubicBezTo>
                    <a:pt x="583" y="1"/>
                    <a:pt x="1" y="583"/>
                    <a:pt x="1" y="1310"/>
                  </a:cubicBezTo>
                  <a:lnTo>
                    <a:pt x="1" y="5747"/>
                  </a:lnTo>
                  <a:cubicBezTo>
                    <a:pt x="1" y="6474"/>
                    <a:pt x="583" y="7056"/>
                    <a:pt x="1310" y="7056"/>
                  </a:cubicBezTo>
                  <a:lnTo>
                    <a:pt x="1674" y="7056"/>
                  </a:lnTo>
                  <a:cubicBezTo>
                    <a:pt x="2401" y="7056"/>
                    <a:pt x="2983" y="6474"/>
                    <a:pt x="2983" y="5747"/>
                  </a:cubicBezTo>
                  <a:lnTo>
                    <a:pt x="2983" y="1310"/>
                  </a:lnTo>
                  <a:cubicBezTo>
                    <a:pt x="2983" y="583"/>
                    <a:pt x="2401" y="1"/>
                    <a:pt x="1674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47"/>
            <p:cNvSpPr/>
            <p:nvPr/>
          </p:nvSpPr>
          <p:spPr>
            <a:xfrm>
              <a:off x="2189718" y="3259564"/>
              <a:ext cx="37186" cy="38554"/>
            </a:xfrm>
            <a:custGeom>
              <a:avLst/>
              <a:gdLst/>
              <a:ahLst/>
              <a:cxnLst/>
              <a:rect l="l" t="t" r="r" b="b"/>
              <a:pathLst>
                <a:path w="5032" h="5217" extrusionOk="0">
                  <a:moveTo>
                    <a:pt x="3409" y="0"/>
                  </a:moveTo>
                  <a:cubicBezTo>
                    <a:pt x="3056" y="0"/>
                    <a:pt x="2701" y="172"/>
                    <a:pt x="2459" y="590"/>
                  </a:cubicBezTo>
                  <a:lnTo>
                    <a:pt x="567" y="3499"/>
                  </a:lnTo>
                  <a:cubicBezTo>
                    <a:pt x="0" y="4376"/>
                    <a:pt x="749" y="5216"/>
                    <a:pt x="1544" y="5216"/>
                  </a:cubicBezTo>
                  <a:cubicBezTo>
                    <a:pt x="1870" y="5216"/>
                    <a:pt x="2204" y="5075"/>
                    <a:pt x="2459" y="4736"/>
                  </a:cubicBezTo>
                  <a:lnTo>
                    <a:pt x="4422" y="1827"/>
                  </a:lnTo>
                  <a:cubicBezTo>
                    <a:pt x="5031" y="913"/>
                    <a:pt x="4225" y="0"/>
                    <a:pt x="3409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47"/>
            <p:cNvSpPr/>
            <p:nvPr/>
          </p:nvSpPr>
          <p:spPr>
            <a:xfrm>
              <a:off x="1958448" y="3035736"/>
              <a:ext cx="47858" cy="30092"/>
            </a:xfrm>
            <a:custGeom>
              <a:avLst/>
              <a:gdLst/>
              <a:ahLst/>
              <a:cxnLst/>
              <a:rect l="l" t="t" r="r" b="b"/>
              <a:pathLst>
                <a:path w="6476" h="4072" extrusionOk="0">
                  <a:moveTo>
                    <a:pt x="4828" y="1"/>
                  </a:moveTo>
                  <a:cubicBezTo>
                    <a:pt x="4636" y="1"/>
                    <a:pt x="4431" y="56"/>
                    <a:pt x="4223" y="184"/>
                  </a:cubicBezTo>
                  <a:lnTo>
                    <a:pt x="1168" y="1857"/>
                  </a:lnTo>
                  <a:cubicBezTo>
                    <a:pt x="1" y="2471"/>
                    <a:pt x="650" y="4072"/>
                    <a:pt x="1669" y="4072"/>
                  </a:cubicBezTo>
                  <a:cubicBezTo>
                    <a:pt x="1856" y="4072"/>
                    <a:pt x="2056" y="4018"/>
                    <a:pt x="2259" y="3893"/>
                  </a:cubicBezTo>
                  <a:lnTo>
                    <a:pt x="5314" y="2220"/>
                  </a:lnTo>
                  <a:cubicBezTo>
                    <a:pt x="6476" y="1548"/>
                    <a:pt x="5838" y="1"/>
                    <a:pt x="4828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47"/>
            <p:cNvSpPr/>
            <p:nvPr/>
          </p:nvSpPr>
          <p:spPr>
            <a:xfrm>
              <a:off x="1956992" y="2411998"/>
              <a:ext cx="48013" cy="31888"/>
            </a:xfrm>
            <a:custGeom>
              <a:avLst/>
              <a:gdLst/>
              <a:ahLst/>
              <a:cxnLst/>
              <a:rect l="l" t="t" r="r" b="b"/>
              <a:pathLst>
                <a:path w="6497" h="4315" extrusionOk="0">
                  <a:moveTo>
                    <a:pt x="1793" y="1"/>
                  </a:moveTo>
                  <a:cubicBezTo>
                    <a:pt x="756" y="1"/>
                    <a:pt x="1" y="1514"/>
                    <a:pt x="1147" y="2178"/>
                  </a:cubicBezTo>
                  <a:lnTo>
                    <a:pt x="4056" y="4069"/>
                  </a:lnTo>
                  <a:cubicBezTo>
                    <a:pt x="4295" y="4241"/>
                    <a:pt x="4535" y="4314"/>
                    <a:pt x="4761" y="4314"/>
                  </a:cubicBezTo>
                  <a:cubicBezTo>
                    <a:pt x="5777" y="4314"/>
                    <a:pt x="6496" y="2832"/>
                    <a:pt x="5366" y="2178"/>
                  </a:cubicBezTo>
                  <a:lnTo>
                    <a:pt x="2456" y="214"/>
                  </a:lnTo>
                  <a:cubicBezTo>
                    <a:pt x="2233" y="65"/>
                    <a:pt x="2007" y="1"/>
                    <a:pt x="1793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47"/>
            <p:cNvSpPr/>
            <p:nvPr/>
          </p:nvSpPr>
          <p:spPr>
            <a:xfrm>
              <a:off x="2192341" y="2182738"/>
              <a:ext cx="35169" cy="39780"/>
            </a:xfrm>
            <a:custGeom>
              <a:avLst/>
              <a:gdLst/>
              <a:ahLst/>
              <a:cxnLst/>
              <a:rect l="l" t="t" r="r" b="b"/>
              <a:pathLst>
                <a:path w="4759" h="5383" extrusionOk="0">
                  <a:moveTo>
                    <a:pt x="1555" y="1"/>
                  </a:moveTo>
                  <a:cubicBezTo>
                    <a:pt x="783" y="1"/>
                    <a:pt x="1" y="802"/>
                    <a:pt x="503" y="1707"/>
                  </a:cubicBezTo>
                  <a:lnTo>
                    <a:pt x="2176" y="4761"/>
                  </a:lnTo>
                  <a:cubicBezTo>
                    <a:pt x="2407" y="5200"/>
                    <a:pt x="2777" y="5382"/>
                    <a:pt x="3150" y="5382"/>
                  </a:cubicBezTo>
                  <a:cubicBezTo>
                    <a:pt x="3950" y="5382"/>
                    <a:pt x="4759" y="4541"/>
                    <a:pt x="4213" y="3598"/>
                  </a:cubicBezTo>
                  <a:lnTo>
                    <a:pt x="2467" y="543"/>
                  </a:lnTo>
                  <a:cubicBezTo>
                    <a:pt x="2243" y="161"/>
                    <a:pt x="1900" y="1"/>
                    <a:pt x="1555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47"/>
            <p:cNvSpPr/>
            <p:nvPr/>
          </p:nvSpPr>
          <p:spPr>
            <a:xfrm>
              <a:off x="2813234" y="2184888"/>
              <a:ext cx="37246" cy="38960"/>
            </a:xfrm>
            <a:custGeom>
              <a:avLst/>
              <a:gdLst/>
              <a:ahLst/>
              <a:cxnLst/>
              <a:rect l="l" t="t" r="r" b="b"/>
              <a:pathLst>
                <a:path w="5040" h="5272" extrusionOk="0">
                  <a:moveTo>
                    <a:pt x="3407" y="0"/>
                  </a:moveTo>
                  <a:cubicBezTo>
                    <a:pt x="3063" y="0"/>
                    <a:pt x="2714" y="159"/>
                    <a:pt x="2458" y="543"/>
                  </a:cubicBezTo>
                  <a:lnTo>
                    <a:pt x="567" y="3452"/>
                  </a:lnTo>
                  <a:cubicBezTo>
                    <a:pt x="0" y="4380"/>
                    <a:pt x="785" y="5272"/>
                    <a:pt x="1601" y="5272"/>
                  </a:cubicBezTo>
                  <a:cubicBezTo>
                    <a:pt x="1937" y="5272"/>
                    <a:pt x="2277" y="5121"/>
                    <a:pt x="2531" y="4761"/>
                  </a:cubicBezTo>
                  <a:lnTo>
                    <a:pt x="4422" y="1852"/>
                  </a:lnTo>
                  <a:cubicBezTo>
                    <a:pt x="5039" y="926"/>
                    <a:pt x="4238" y="0"/>
                    <a:pt x="3407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47"/>
            <p:cNvSpPr/>
            <p:nvPr/>
          </p:nvSpPr>
          <p:spPr>
            <a:xfrm>
              <a:off x="3033397" y="2417947"/>
              <a:ext cx="48308" cy="30107"/>
            </a:xfrm>
            <a:custGeom>
              <a:avLst/>
              <a:gdLst/>
              <a:ahLst/>
              <a:cxnLst/>
              <a:rect l="l" t="t" r="r" b="b"/>
              <a:pathLst>
                <a:path w="6537" h="4074" extrusionOk="0">
                  <a:moveTo>
                    <a:pt x="4828" y="1"/>
                  </a:moveTo>
                  <a:cubicBezTo>
                    <a:pt x="4617" y="1"/>
                    <a:pt x="4391" y="64"/>
                    <a:pt x="4161" y="209"/>
                  </a:cubicBezTo>
                  <a:lnTo>
                    <a:pt x="1178" y="1882"/>
                  </a:lnTo>
                  <a:cubicBezTo>
                    <a:pt x="1" y="2502"/>
                    <a:pt x="619" y="4073"/>
                    <a:pt x="1683" y="4073"/>
                  </a:cubicBezTo>
                  <a:cubicBezTo>
                    <a:pt x="1868" y="4073"/>
                    <a:pt x="2065" y="4026"/>
                    <a:pt x="2270" y="3919"/>
                  </a:cubicBezTo>
                  <a:lnTo>
                    <a:pt x="5324" y="2173"/>
                  </a:lnTo>
                  <a:cubicBezTo>
                    <a:pt x="6537" y="1567"/>
                    <a:pt x="5880" y="1"/>
                    <a:pt x="4828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47"/>
            <p:cNvSpPr/>
            <p:nvPr/>
          </p:nvSpPr>
          <p:spPr>
            <a:xfrm>
              <a:off x="3034883" y="3036689"/>
              <a:ext cx="46609" cy="31747"/>
            </a:xfrm>
            <a:custGeom>
              <a:avLst/>
              <a:gdLst/>
              <a:ahLst/>
              <a:cxnLst/>
              <a:rect l="l" t="t" r="r" b="b"/>
              <a:pathLst>
                <a:path w="6307" h="4296" extrusionOk="0">
                  <a:moveTo>
                    <a:pt x="1640" y="1"/>
                  </a:moveTo>
                  <a:cubicBezTo>
                    <a:pt x="653" y="1"/>
                    <a:pt x="1" y="1514"/>
                    <a:pt x="1123" y="2164"/>
                  </a:cubicBezTo>
                  <a:lnTo>
                    <a:pt x="4032" y="4128"/>
                  </a:lnTo>
                  <a:cubicBezTo>
                    <a:pt x="4231" y="4245"/>
                    <a:pt x="4429" y="4296"/>
                    <a:pt x="4618" y="4296"/>
                  </a:cubicBezTo>
                  <a:cubicBezTo>
                    <a:pt x="5602" y="4296"/>
                    <a:pt x="6307" y="2897"/>
                    <a:pt x="5269" y="2164"/>
                  </a:cubicBezTo>
                  <a:lnTo>
                    <a:pt x="2359" y="273"/>
                  </a:lnTo>
                  <a:cubicBezTo>
                    <a:pt x="2114" y="82"/>
                    <a:pt x="1868" y="1"/>
                    <a:pt x="1640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47"/>
            <p:cNvSpPr/>
            <p:nvPr/>
          </p:nvSpPr>
          <p:spPr>
            <a:xfrm>
              <a:off x="2812311" y="3258492"/>
              <a:ext cx="35132" cy="39884"/>
            </a:xfrm>
            <a:custGeom>
              <a:avLst/>
              <a:gdLst/>
              <a:ahLst/>
              <a:cxnLst/>
              <a:rect l="l" t="t" r="r" b="b"/>
              <a:pathLst>
                <a:path w="4754" h="5397" extrusionOk="0">
                  <a:moveTo>
                    <a:pt x="1580" y="1"/>
                  </a:moveTo>
                  <a:cubicBezTo>
                    <a:pt x="777" y="1"/>
                    <a:pt x="0" y="809"/>
                    <a:pt x="547" y="1753"/>
                  </a:cubicBezTo>
                  <a:lnTo>
                    <a:pt x="2220" y="4808"/>
                  </a:lnTo>
                  <a:cubicBezTo>
                    <a:pt x="2473" y="5223"/>
                    <a:pt x="2843" y="5397"/>
                    <a:pt x="3208" y="5397"/>
                  </a:cubicBezTo>
                  <a:cubicBezTo>
                    <a:pt x="3994" y="5397"/>
                    <a:pt x="4753" y="4589"/>
                    <a:pt x="4256" y="3644"/>
                  </a:cubicBezTo>
                  <a:lnTo>
                    <a:pt x="2583" y="590"/>
                  </a:lnTo>
                  <a:cubicBezTo>
                    <a:pt x="2330" y="175"/>
                    <a:pt x="1952" y="1"/>
                    <a:pt x="1580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47"/>
            <p:cNvSpPr/>
            <p:nvPr/>
          </p:nvSpPr>
          <p:spPr>
            <a:xfrm>
              <a:off x="2444924" y="2685553"/>
              <a:ext cx="128475" cy="109911"/>
            </a:xfrm>
            <a:custGeom>
              <a:avLst/>
              <a:gdLst/>
              <a:ahLst/>
              <a:cxnLst/>
              <a:rect l="l" t="t" r="r" b="b"/>
              <a:pathLst>
                <a:path w="17385" h="14873" extrusionOk="0">
                  <a:moveTo>
                    <a:pt x="9965" y="1"/>
                  </a:moveTo>
                  <a:cubicBezTo>
                    <a:pt x="3347" y="1"/>
                    <a:pt x="1" y="8002"/>
                    <a:pt x="4729" y="12657"/>
                  </a:cubicBezTo>
                  <a:cubicBezTo>
                    <a:pt x="6237" y="14189"/>
                    <a:pt x="8096" y="14873"/>
                    <a:pt x="9921" y="14873"/>
                  </a:cubicBezTo>
                  <a:cubicBezTo>
                    <a:pt x="13728" y="14873"/>
                    <a:pt x="17384" y="11894"/>
                    <a:pt x="17384" y="7420"/>
                  </a:cubicBezTo>
                  <a:cubicBezTo>
                    <a:pt x="17384" y="3347"/>
                    <a:pt x="14039" y="1"/>
                    <a:pt x="9965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9" name="Google Shape;899;p47"/>
          <p:cNvGrpSpPr/>
          <p:nvPr/>
        </p:nvGrpSpPr>
        <p:grpSpPr>
          <a:xfrm>
            <a:off x="4313275" y="1600778"/>
            <a:ext cx="4260751" cy="2469852"/>
            <a:chOff x="2602913" y="1114401"/>
            <a:chExt cx="5530570" cy="3205935"/>
          </a:xfrm>
        </p:grpSpPr>
        <p:grpSp>
          <p:nvGrpSpPr>
            <p:cNvPr id="900" name="Google Shape;900;p47"/>
            <p:cNvGrpSpPr/>
            <p:nvPr/>
          </p:nvGrpSpPr>
          <p:grpSpPr>
            <a:xfrm>
              <a:off x="5949443" y="2459836"/>
              <a:ext cx="97553" cy="92556"/>
              <a:chOff x="4293400" y="2574725"/>
              <a:chExt cx="84425" cy="80100"/>
            </a:xfrm>
          </p:grpSpPr>
          <p:sp>
            <p:nvSpPr>
              <p:cNvPr id="901" name="Google Shape;901;p47"/>
              <p:cNvSpPr/>
              <p:nvPr/>
            </p:nvSpPr>
            <p:spPr>
              <a:xfrm>
                <a:off x="4293400" y="2574725"/>
                <a:ext cx="57150" cy="45250"/>
              </a:xfrm>
              <a:custGeom>
                <a:avLst/>
                <a:gdLst/>
                <a:ahLst/>
                <a:cxnLst/>
                <a:rect l="l" t="t" r="r" b="b"/>
                <a:pathLst>
                  <a:path w="2286" h="1810" extrusionOk="0">
                    <a:moveTo>
                      <a:pt x="2286" y="905"/>
                    </a:moveTo>
                    <a:lnTo>
                      <a:pt x="1857" y="476"/>
                    </a:lnTo>
                    <a:lnTo>
                      <a:pt x="0" y="0"/>
                    </a:lnTo>
                    <a:lnTo>
                      <a:pt x="95" y="834"/>
                    </a:lnTo>
                    <a:lnTo>
                      <a:pt x="952" y="1476"/>
                    </a:lnTo>
                    <a:lnTo>
                      <a:pt x="1952" y="181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</p:sp>
          <p:sp>
            <p:nvSpPr>
              <p:cNvPr id="902" name="Google Shape;902;p47"/>
              <p:cNvSpPr/>
              <p:nvPr/>
            </p:nvSpPr>
            <p:spPr>
              <a:xfrm>
                <a:off x="4299350" y="2589925"/>
                <a:ext cx="78475" cy="64900"/>
              </a:xfrm>
              <a:custGeom>
                <a:avLst/>
                <a:gdLst/>
                <a:ahLst/>
                <a:cxnLst/>
                <a:rect l="l" t="t" r="r" b="b"/>
                <a:pathLst>
                  <a:path w="3139" h="2596" extrusionOk="0">
                    <a:moveTo>
                      <a:pt x="2009" y="1"/>
                    </a:moveTo>
                    <a:lnTo>
                      <a:pt x="1820" y="252"/>
                    </a:lnTo>
                    <a:lnTo>
                      <a:pt x="1632" y="314"/>
                    </a:lnTo>
                    <a:lnTo>
                      <a:pt x="1590" y="419"/>
                    </a:lnTo>
                    <a:lnTo>
                      <a:pt x="1318" y="398"/>
                    </a:lnTo>
                    <a:lnTo>
                      <a:pt x="1255" y="273"/>
                    </a:lnTo>
                    <a:lnTo>
                      <a:pt x="983" y="63"/>
                    </a:lnTo>
                    <a:lnTo>
                      <a:pt x="837" y="42"/>
                    </a:lnTo>
                    <a:lnTo>
                      <a:pt x="795" y="63"/>
                    </a:lnTo>
                    <a:lnTo>
                      <a:pt x="753" y="252"/>
                    </a:lnTo>
                    <a:lnTo>
                      <a:pt x="900" y="314"/>
                    </a:lnTo>
                    <a:lnTo>
                      <a:pt x="983" y="461"/>
                    </a:lnTo>
                    <a:lnTo>
                      <a:pt x="963" y="670"/>
                    </a:lnTo>
                    <a:lnTo>
                      <a:pt x="753" y="566"/>
                    </a:lnTo>
                    <a:lnTo>
                      <a:pt x="544" y="524"/>
                    </a:lnTo>
                    <a:lnTo>
                      <a:pt x="209" y="356"/>
                    </a:lnTo>
                    <a:lnTo>
                      <a:pt x="0" y="419"/>
                    </a:lnTo>
                    <a:lnTo>
                      <a:pt x="0" y="524"/>
                    </a:lnTo>
                    <a:lnTo>
                      <a:pt x="105" y="628"/>
                    </a:lnTo>
                    <a:lnTo>
                      <a:pt x="314" y="670"/>
                    </a:lnTo>
                    <a:lnTo>
                      <a:pt x="419" y="796"/>
                    </a:lnTo>
                    <a:lnTo>
                      <a:pt x="377" y="921"/>
                    </a:lnTo>
                    <a:lnTo>
                      <a:pt x="377" y="1026"/>
                    </a:lnTo>
                    <a:lnTo>
                      <a:pt x="628" y="1214"/>
                    </a:lnTo>
                    <a:lnTo>
                      <a:pt x="628" y="1340"/>
                    </a:lnTo>
                    <a:lnTo>
                      <a:pt x="544" y="1423"/>
                    </a:lnTo>
                    <a:lnTo>
                      <a:pt x="628" y="1612"/>
                    </a:lnTo>
                    <a:lnTo>
                      <a:pt x="879" y="1737"/>
                    </a:lnTo>
                    <a:lnTo>
                      <a:pt x="1067" y="1737"/>
                    </a:lnTo>
                    <a:lnTo>
                      <a:pt x="1193" y="1863"/>
                    </a:lnTo>
                    <a:lnTo>
                      <a:pt x="1046" y="1884"/>
                    </a:lnTo>
                    <a:lnTo>
                      <a:pt x="1109" y="2051"/>
                    </a:lnTo>
                    <a:lnTo>
                      <a:pt x="1088" y="2093"/>
                    </a:lnTo>
                    <a:lnTo>
                      <a:pt x="1088" y="2239"/>
                    </a:lnTo>
                    <a:lnTo>
                      <a:pt x="1172" y="2260"/>
                    </a:lnTo>
                    <a:lnTo>
                      <a:pt x="1276" y="2198"/>
                    </a:lnTo>
                    <a:lnTo>
                      <a:pt x="1276" y="2156"/>
                    </a:lnTo>
                    <a:lnTo>
                      <a:pt x="1318" y="2093"/>
                    </a:lnTo>
                    <a:lnTo>
                      <a:pt x="1381" y="2072"/>
                    </a:lnTo>
                    <a:lnTo>
                      <a:pt x="1486" y="1946"/>
                    </a:lnTo>
                    <a:lnTo>
                      <a:pt x="1569" y="1926"/>
                    </a:lnTo>
                    <a:lnTo>
                      <a:pt x="1611" y="1821"/>
                    </a:lnTo>
                    <a:lnTo>
                      <a:pt x="1695" y="1821"/>
                    </a:lnTo>
                    <a:lnTo>
                      <a:pt x="1820" y="1737"/>
                    </a:lnTo>
                    <a:lnTo>
                      <a:pt x="1883" y="1737"/>
                    </a:lnTo>
                    <a:lnTo>
                      <a:pt x="1883" y="1758"/>
                    </a:lnTo>
                    <a:lnTo>
                      <a:pt x="1925" y="1758"/>
                    </a:lnTo>
                    <a:lnTo>
                      <a:pt x="1988" y="1863"/>
                    </a:lnTo>
                    <a:lnTo>
                      <a:pt x="2051" y="1946"/>
                    </a:lnTo>
                    <a:lnTo>
                      <a:pt x="2009" y="1988"/>
                    </a:lnTo>
                    <a:lnTo>
                      <a:pt x="2030" y="2051"/>
                    </a:lnTo>
                    <a:lnTo>
                      <a:pt x="2155" y="2135"/>
                    </a:lnTo>
                    <a:lnTo>
                      <a:pt x="1988" y="2260"/>
                    </a:lnTo>
                    <a:lnTo>
                      <a:pt x="2155" y="2470"/>
                    </a:lnTo>
                    <a:lnTo>
                      <a:pt x="2260" y="2511"/>
                    </a:lnTo>
                    <a:lnTo>
                      <a:pt x="2302" y="2574"/>
                    </a:lnTo>
                    <a:lnTo>
                      <a:pt x="2406" y="2595"/>
                    </a:lnTo>
                    <a:lnTo>
                      <a:pt x="2448" y="2574"/>
                    </a:lnTo>
                    <a:lnTo>
                      <a:pt x="2448" y="2365"/>
                    </a:lnTo>
                    <a:lnTo>
                      <a:pt x="2427" y="2302"/>
                    </a:lnTo>
                    <a:lnTo>
                      <a:pt x="2427" y="2198"/>
                    </a:lnTo>
                    <a:lnTo>
                      <a:pt x="2406" y="2072"/>
                    </a:lnTo>
                    <a:lnTo>
                      <a:pt x="2427" y="1967"/>
                    </a:lnTo>
                    <a:lnTo>
                      <a:pt x="2469" y="1946"/>
                    </a:lnTo>
                    <a:lnTo>
                      <a:pt x="2553" y="2030"/>
                    </a:lnTo>
                    <a:lnTo>
                      <a:pt x="2511" y="2135"/>
                    </a:lnTo>
                    <a:lnTo>
                      <a:pt x="2553" y="2198"/>
                    </a:lnTo>
                    <a:lnTo>
                      <a:pt x="2574" y="2135"/>
                    </a:lnTo>
                    <a:lnTo>
                      <a:pt x="2574" y="1946"/>
                    </a:lnTo>
                    <a:lnTo>
                      <a:pt x="2636" y="1884"/>
                    </a:lnTo>
                    <a:lnTo>
                      <a:pt x="2636" y="1779"/>
                    </a:lnTo>
                    <a:lnTo>
                      <a:pt x="2574" y="1737"/>
                    </a:lnTo>
                    <a:lnTo>
                      <a:pt x="2616" y="1633"/>
                    </a:lnTo>
                    <a:lnTo>
                      <a:pt x="2657" y="1549"/>
                    </a:lnTo>
                    <a:lnTo>
                      <a:pt x="2636" y="1444"/>
                    </a:lnTo>
                    <a:lnTo>
                      <a:pt x="2636" y="1298"/>
                    </a:lnTo>
                    <a:lnTo>
                      <a:pt x="2783" y="1151"/>
                    </a:lnTo>
                    <a:lnTo>
                      <a:pt x="2950" y="1130"/>
                    </a:lnTo>
                    <a:lnTo>
                      <a:pt x="3034" y="1089"/>
                    </a:lnTo>
                    <a:lnTo>
                      <a:pt x="3139" y="1089"/>
                    </a:lnTo>
                    <a:lnTo>
                      <a:pt x="3034" y="984"/>
                    </a:lnTo>
                    <a:lnTo>
                      <a:pt x="2888" y="900"/>
                    </a:lnTo>
                    <a:lnTo>
                      <a:pt x="2741" y="921"/>
                    </a:lnTo>
                    <a:lnTo>
                      <a:pt x="2616" y="817"/>
                    </a:lnTo>
                    <a:lnTo>
                      <a:pt x="2574" y="712"/>
                    </a:lnTo>
                    <a:lnTo>
                      <a:pt x="2406" y="586"/>
                    </a:lnTo>
                    <a:lnTo>
                      <a:pt x="2323" y="419"/>
                    </a:lnTo>
                    <a:lnTo>
                      <a:pt x="2323" y="314"/>
                    </a:lnTo>
                    <a:lnTo>
                      <a:pt x="2134" y="84"/>
                    </a:lnTo>
                    <a:lnTo>
                      <a:pt x="200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03" name="Google Shape;903;p47"/>
            <p:cNvGrpSpPr/>
            <p:nvPr/>
          </p:nvGrpSpPr>
          <p:grpSpPr>
            <a:xfrm>
              <a:off x="5610622" y="1174863"/>
              <a:ext cx="2215411" cy="1318281"/>
              <a:chOff x="4000175" y="1462675"/>
              <a:chExt cx="1917275" cy="1140875"/>
            </a:xfrm>
          </p:grpSpPr>
          <p:sp>
            <p:nvSpPr>
              <p:cNvPr id="904" name="Google Shape;904;p47"/>
              <p:cNvSpPr/>
              <p:nvPr/>
            </p:nvSpPr>
            <p:spPr>
              <a:xfrm>
                <a:off x="4178050" y="2433300"/>
                <a:ext cx="60250" cy="65175"/>
              </a:xfrm>
              <a:custGeom>
                <a:avLst/>
                <a:gdLst/>
                <a:ahLst/>
                <a:cxnLst/>
                <a:rect l="l" t="t" r="r" b="b"/>
                <a:pathLst>
                  <a:path w="2410" h="2607" extrusionOk="0">
                    <a:moveTo>
                      <a:pt x="639" y="2410"/>
                    </a:moveTo>
                    <a:lnTo>
                      <a:pt x="1180" y="2607"/>
                    </a:lnTo>
                    <a:lnTo>
                      <a:pt x="2410" y="2017"/>
                    </a:lnTo>
                    <a:lnTo>
                      <a:pt x="2262" y="0"/>
                    </a:lnTo>
                    <a:lnTo>
                      <a:pt x="541" y="0"/>
                    </a:lnTo>
                    <a:lnTo>
                      <a:pt x="0" y="177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</p:sp>
          <p:grpSp>
            <p:nvGrpSpPr>
              <p:cNvPr id="905" name="Google Shape;905;p47"/>
              <p:cNvGrpSpPr/>
              <p:nvPr/>
            </p:nvGrpSpPr>
            <p:grpSpPr>
              <a:xfrm>
                <a:off x="4000175" y="1462675"/>
                <a:ext cx="1917275" cy="1140875"/>
                <a:chOff x="4000175" y="1462675"/>
                <a:chExt cx="1917275" cy="1140875"/>
              </a:xfrm>
            </p:grpSpPr>
            <p:sp>
              <p:nvSpPr>
                <p:cNvPr id="906" name="Google Shape;906;p47"/>
                <p:cNvSpPr/>
                <p:nvPr/>
              </p:nvSpPr>
              <p:spPr>
                <a:xfrm>
                  <a:off x="4000175" y="2000075"/>
                  <a:ext cx="1545875" cy="51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835" h="20400" extrusionOk="0">
                      <a:moveTo>
                        <a:pt x="1594" y="319"/>
                      </a:moveTo>
                      <a:lnTo>
                        <a:pt x="106" y="0"/>
                      </a:lnTo>
                      <a:lnTo>
                        <a:pt x="0" y="2444"/>
                      </a:lnTo>
                      <a:lnTo>
                        <a:pt x="1062" y="9031"/>
                      </a:lnTo>
                      <a:lnTo>
                        <a:pt x="3931" y="9775"/>
                      </a:lnTo>
                      <a:lnTo>
                        <a:pt x="2125" y="10200"/>
                      </a:lnTo>
                      <a:lnTo>
                        <a:pt x="531" y="10413"/>
                      </a:lnTo>
                      <a:lnTo>
                        <a:pt x="1487" y="13600"/>
                      </a:lnTo>
                      <a:lnTo>
                        <a:pt x="3931" y="17212"/>
                      </a:lnTo>
                      <a:lnTo>
                        <a:pt x="8393" y="18594"/>
                      </a:lnTo>
                      <a:lnTo>
                        <a:pt x="9987" y="18169"/>
                      </a:lnTo>
                      <a:lnTo>
                        <a:pt x="13281" y="20400"/>
                      </a:lnTo>
                      <a:lnTo>
                        <a:pt x="14343" y="18912"/>
                      </a:lnTo>
                      <a:lnTo>
                        <a:pt x="28793" y="17319"/>
                      </a:lnTo>
                      <a:lnTo>
                        <a:pt x="35699" y="16894"/>
                      </a:lnTo>
                      <a:lnTo>
                        <a:pt x="48342" y="16894"/>
                      </a:lnTo>
                      <a:lnTo>
                        <a:pt x="49617" y="15194"/>
                      </a:lnTo>
                      <a:lnTo>
                        <a:pt x="59285" y="20294"/>
                      </a:lnTo>
                      <a:lnTo>
                        <a:pt x="60135" y="19231"/>
                      </a:lnTo>
                      <a:lnTo>
                        <a:pt x="61835" y="18487"/>
                      </a:lnTo>
                      <a:lnTo>
                        <a:pt x="61092" y="13494"/>
                      </a:lnTo>
                      <a:lnTo>
                        <a:pt x="46323" y="3188"/>
                      </a:lnTo>
                      <a:lnTo>
                        <a:pt x="12962" y="10413"/>
                      </a:lnTo>
                      <a:lnTo>
                        <a:pt x="4569" y="7013"/>
                      </a:lnTo>
                      <a:lnTo>
                        <a:pt x="2444" y="3507"/>
                      </a:lnTo>
                      <a:lnTo>
                        <a:pt x="2019" y="180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</p:sp>
            <p:sp>
              <p:nvSpPr>
                <p:cNvPr id="907" name="Google Shape;907;p47"/>
                <p:cNvSpPr/>
                <p:nvPr/>
              </p:nvSpPr>
              <p:spPr>
                <a:xfrm>
                  <a:off x="4624175" y="1521775"/>
                  <a:ext cx="58100" cy="73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4" h="2951" extrusionOk="0">
                      <a:moveTo>
                        <a:pt x="210" y="1"/>
                      </a:moveTo>
                      <a:lnTo>
                        <a:pt x="126" y="84"/>
                      </a:lnTo>
                      <a:lnTo>
                        <a:pt x="147" y="189"/>
                      </a:lnTo>
                      <a:lnTo>
                        <a:pt x="252" y="252"/>
                      </a:lnTo>
                      <a:lnTo>
                        <a:pt x="335" y="356"/>
                      </a:lnTo>
                      <a:lnTo>
                        <a:pt x="273" y="419"/>
                      </a:lnTo>
                      <a:lnTo>
                        <a:pt x="210" y="419"/>
                      </a:lnTo>
                      <a:lnTo>
                        <a:pt x="147" y="335"/>
                      </a:lnTo>
                      <a:lnTo>
                        <a:pt x="63" y="293"/>
                      </a:lnTo>
                      <a:lnTo>
                        <a:pt x="22" y="293"/>
                      </a:lnTo>
                      <a:lnTo>
                        <a:pt x="42" y="356"/>
                      </a:lnTo>
                      <a:lnTo>
                        <a:pt x="22" y="545"/>
                      </a:lnTo>
                      <a:lnTo>
                        <a:pt x="1" y="565"/>
                      </a:lnTo>
                      <a:lnTo>
                        <a:pt x="1" y="712"/>
                      </a:lnTo>
                      <a:lnTo>
                        <a:pt x="42" y="754"/>
                      </a:lnTo>
                      <a:lnTo>
                        <a:pt x="126" y="775"/>
                      </a:lnTo>
                      <a:lnTo>
                        <a:pt x="189" y="858"/>
                      </a:lnTo>
                      <a:lnTo>
                        <a:pt x="147" y="963"/>
                      </a:lnTo>
                      <a:lnTo>
                        <a:pt x="294" y="1256"/>
                      </a:lnTo>
                      <a:lnTo>
                        <a:pt x="356" y="1340"/>
                      </a:lnTo>
                      <a:lnTo>
                        <a:pt x="461" y="1340"/>
                      </a:lnTo>
                      <a:lnTo>
                        <a:pt x="398" y="1402"/>
                      </a:lnTo>
                      <a:lnTo>
                        <a:pt x="294" y="1444"/>
                      </a:lnTo>
                      <a:lnTo>
                        <a:pt x="231" y="1612"/>
                      </a:lnTo>
                      <a:lnTo>
                        <a:pt x="335" y="1821"/>
                      </a:lnTo>
                      <a:lnTo>
                        <a:pt x="398" y="1988"/>
                      </a:lnTo>
                      <a:lnTo>
                        <a:pt x="398" y="2114"/>
                      </a:lnTo>
                      <a:lnTo>
                        <a:pt x="440" y="2177"/>
                      </a:lnTo>
                      <a:lnTo>
                        <a:pt x="461" y="2281"/>
                      </a:lnTo>
                      <a:lnTo>
                        <a:pt x="419" y="2323"/>
                      </a:lnTo>
                      <a:lnTo>
                        <a:pt x="503" y="2511"/>
                      </a:lnTo>
                      <a:lnTo>
                        <a:pt x="545" y="2679"/>
                      </a:lnTo>
                      <a:lnTo>
                        <a:pt x="649" y="2762"/>
                      </a:lnTo>
                      <a:lnTo>
                        <a:pt x="649" y="2867"/>
                      </a:lnTo>
                      <a:lnTo>
                        <a:pt x="733" y="2951"/>
                      </a:lnTo>
                      <a:lnTo>
                        <a:pt x="879" y="2909"/>
                      </a:lnTo>
                      <a:lnTo>
                        <a:pt x="963" y="2742"/>
                      </a:lnTo>
                      <a:lnTo>
                        <a:pt x="1089" y="2553"/>
                      </a:lnTo>
                      <a:lnTo>
                        <a:pt x="1172" y="2511"/>
                      </a:lnTo>
                      <a:lnTo>
                        <a:pt x="1151" y="2428"/>
                      </a:lnTo>
                      <a:lnTo>
                        <a:pt x="1172" y="2323"/>
                      </a:lnTo>
                      <a:lnTo>
                        <a:pt x="1423" y="2135"/>
                      </a:lnTo>
                      <a:lnTo>
                        <a:pt x="1528" y="2114"/>
                      </a:lnTo>
                      <a:lnTo>
                        <a:pt x="1612" y="2177"/>
                      </a:lnTo>
                      <a:lnTo>
                        <a:pt x="1695" y="2177"/>
                      </a:lnTo>
                      <a:lnTo>
                        <a:pt x="1737" y="2072"/>
                      </a:lnTo>
                      <a:lnTo>
                        <a:pt x="1800" y="1988"/>
                      </a:lnTo>
                      <a:lnTo>
                        <a:pt x="1926" y="1926"/>
                      </a:lnTo>
                      <a:lnTo>
                        <a:pt x="2114" y="1779"/>
                      </a:lnTo>
                      <a:lnTo>
                        <a:pt x="2135" y="1674"/>
                      </a:lnTo>
                      <a:lnTo>
                        <a:pt x="2219" y="1612"/>
                      </a:lnTo>
                      <a:lnTo>
                        <a:pt x="2323" y="1382"/>
                      </a:lnTo>
                      <a:lnTo>
                        <a:pt x="2302" y="1256"/>
                      </a:lnTo>
                      <a:lnTo>
                        <a:pt x="2135" y="1068"/>
                      </a:lnTo>
                      <a:lnTo>
                        <a:pt x="2051" y="942"/>
                      </a:lnTo>
                      <a:lnTo>
                        <a:pt x="2051" y="837"/>
                      </a:lnTo>
                      <a:lnTo>
                        <a:pt x="1884" y="712"/>
                      </a:lnTo>
                      <a:lnTo>
                        <a:pt x="1779" y="712"/>
                      </a:lnTo>
                      <a:lnTo>
                        <a:pt x="1716" y="733"/>
                      </a:lnTo>
                      <a:lnTo>
                        <a:pt x="1633" y="670"/>
                      </a:lnTo>
                      <a:lnTo>
                        <a:pt x="1507" y="628"/>
                      </a:lnTo>
                      <a:lnTo>
                        <a:pt x="1382" y="503"/>
                      </a:lnTo>
                      <a:lnTo>
                        <a:pt x="1319" y="461"/>
                      </a:lnTo>
                      <a:lnTo>
                        <a:pt x="1298" y="524"/>
                      </a:lnTo>
                      <a:lnTo>
                        <a:pt x="1214" y="503"/>
                      </a:lnTo>
                      <a:lnTo>
                        <a:pt x="1193" y="419"/>
                      </a:lnTo>
                      <a:lnTo>
                        <a:pt x="1110" y="314"/>
                      </a:lnTo>
                      <a:lnTo>
                        <a:pt x="1047" y="314"/>
                      </a:lnTo>
                      <a:lnTo>
                        <a:pt x="1005" y="419"/>
                      </a:lnTo>
                      <a:lnTo>
                        <a:pt x="963" y="419"/>
                      </a:lnTo>
                      <a:lnTo>
                        <a:pt x="858" y="252"/>
                      </a:lnTo>
                      <a:lnTo>
                        <a:pt x="775" y="210"/>
                      </a:lnTo>
                      <a:lnTo>
                        <a:pt x="775" y="252"/>
                      </a:lnTo>
                      <a:lnTo>
                        <a:pt x="858" y="356"/>
                      </a:lnTo>
                      <a:lnTo>
                        <a:pt x="858" y="440"/>
                      </a:lnTo>
                      <a:lnTo>
                        <a:pt x="775" y="503"/>
                      </a:lnTo>
                      <a:lnTo>
                        <a:pt x="775" y="607"/>
                      </a:lnTo>
                      <a:lnTo>
                        <a:pt x="733" y="607"/>
                      </a:lnTo>
                      <a:lnTo>
                        <a:pt x="670" y="524"/>
                      </a:lnTo>
                      <a:lnTo>
                        <a:pt x="649" y="147"/>
                      </a:lnTo>
                      <a:lnTo>
                        <a:pt x="545" y="105"/>
                      </a:lnTo>
                      <a:lnTo>
                        <a:pt x="440" y="84"/>
                      </a:lnTo>
                      <a:lnTo>
                        <a:pt x="273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8" name="Google Shape;908;p47"/>
                <p:cNvSpPr/>
                <p:nvPr/>
              </p:nvSpPr>
              <p:spPr>
                <a:xfrm>
                  <a:off x="4499150" y="1462675"/>
                  <a:ext cx="117200" cy="10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8" h="4164" extrusionOk="0">
                      <a:moveTo>
                        <a:pt x="398" y="0"/>
                      </a:moveTo>
                      <a:lnTo>
                        <a:pt x="357" y="63"/>
                      </a:lnTo>
                      <a:lnTo>
                        <a:pt x="336" y="168"/>
                      </a:lnTo>
                      <a:lnTo>
                        <a:pt x="357" y="251"/>
                      </a:lnTo>
                      <a:lnTo>
                        <a:pt x="357" y="398"/>
                      </a:lnTo>
                      <a:lnTo>
                        <a:pt x="252" y="523"/>
                      </a:lnTo>
                      <a:lnTo>
                        <a:pt x="147" y="712"/>
                      </a:lnTo>
                      <a:lnTo>
                        <a:pt x="22" y="879"/>
                      </a:lnTo>
                      <a:lnTo>
                        <a:pt x="1" y="984"/>
                      </a:lnTo>
                      <a:lnTo>
                        <a:pt x="22" y="1423"/>
                      </a:lnTo>
                      <a:lnTo>
                        <a:pt x="105" y="1507"/>
                      </a:lnTo>
                      <a:lnTo>
                        <a:pt x="210" y="1549"/>
                      </a:lnTo>
                      <a:lnTo>
                        <a:pt x="231" y="1653"/>
                      </a:lnTo>
                      <a:lnTo>
                        <a:pt x="189" y="1967"/>
                      </a:lnTo>
                      <a:lnTo>
                        <a:pt x="126" y="2093"/>
                      </a:lnTo>
                      <a:lnTo>
                        <a:pt x="105" y="2197"/>
                      </a:lnTo>
                      <a:lnTo>
                        <a:pt x="126" y="2281"/>
                      </a:lnTo>
                      <a:lnTo>
                        <a:pt x="189" y="2260"/>
                      </a:lnTo>
                      <a:lnTo>
                        <a:pt x="273" y="2155"/>
                      </a:lnTo>
                      <a:lnTo>
                        <a:pt x="419" y="2093"/>
                      </a:lnTo>
                      <a:lnTo>
                        <a:pt x="482" y="2155"/>
                      </a:lnTo>
                      <a:lnTo>
                        <a:pt x="503" y="2260"/>
                      </a:lnTo>
                      <a:lnTo>
                        <a:pt x="650" y="2385"/>
                      </a:lnTo>
                      <a:lnTo>
                        <a:pt x="754" y="2385"/>
                      </a:lnTo>
                      <a:lnTo>
                        <a:pt x="817" y="2344"/>
                      </a:lnTo>
                      <a:lnTo>
                        <a:pt x="901" y="2365"/>
                      </a:lnTo>
                      <a:cubicBezTo>
                        <a:pt x="859" y="2448"/>
                        <a:pt x="859" y="2511"/>
                        <a:pt x="859" y="2595"/>
                      </a:cubicBezTo>
                      <a:lnTo>
                        <a:pt x="838" y="2595"/>
                      </a:lnTo>
                      <a:lnTo>
                        <a:pt x="733" y="2657"/>
                      </a:lnTo>
                      <a:lnTo>
                        <a:pt x="629" y="2595"/>
                      </a:lnTo>
                      <a:lnTo>
                        <a:pt x="545" y="2595"/>
                      </a:lnTo>
                      <a:lnTo>
                        <a:pt x="440" y="2678"/>
                      </a:lnTo>
                      <a:lnTo>
                        <a:pt x="315" y="2678"/>
                      </a:lnTo>
                      <a:lnTo>
                        <a:pt x="294" y="2699"/>
                      </a:lnTo>
                      <a:lnTo>
                        <a:pt x="336" y="2783"/>
                      </a:lnTo>
                      <a:lnTo>
                        <a:pt x="482" y="2804"/>
                      </a:lnTo>
                      <a:lnTo>
                        <a:pt x="524" y="2909"/>
                      </a:lnTo>
                      <a:lnTo>
                        <a:pt x="650" y="2971"/>
                      </a:lnTo>
                      <a:lnTo>
                        <a:pt x="733" y="3076"/>
                      </a:lnTo>
                      <a:lnTo>
                        <a:pt x="901" y="3118"/>
                      </a:lnTo>
                      <a:lnTo>
                        <a:pt x="1110" y="3118"/>
                      </a:lnTo>
                      <a:lnTo>
                        <a:pt x="1173" y="3139"/>
                      </a:lnTo>
                      <a:lnTo>
                        <a:pt x="1131" y="3181"/>
                      </a:lnTo>
                      <a:lnTo>
                        <a:pt x="963" y="3222"/>
                      </a:lnTo>
                      <a:lnTo>
                        <a:pt x="838" y="3222"/>
                      </a:lnTo>
                      <a:lnTo>
                        <a:pt x="838" y="3285"/>
                      </a:lnTo>
                      <a:lnTo>
                        <a:pt x="942" y="3327"/>
                      </a:lnTo>
                      <a:lnTo>
                        <a:pt x="1068" y="3327"/>
                      </a:lnTo>
                      <a:lnTo>
                        <a:pt x="1173" y="3243"/>
                      </a:lnTo>
                      <a:lnTo>
                        <a:pt x="1319" y="3139"/>
                      </a:lnTo>
                      <a:lnTo>
                        <a:pt x="1382" y="3097"/>
                      </a:lnTo>
                      <a:lnTo>
                        <a:pt x="1445" y="2929"/>
                      </a:lnTo>
                      <a:lnTo>
                        <a:pt x="1528" y="2762"/>
                      </a:lnTo>
                      <a:lnTo>
                        <a:pt x="1486" y="2678"/>
                      </a:lnTo>
                      <a:lnTo>
                        <a:pt x="1256" y="2532"/>
                      </a:lnTo>
                      <a:lnTo>
                        <a:pt x="1152" y="2511"/>
                      </a:lnTo>
                      <a:lnTo>
                        <a:pt x="1152" y="2385"/>
                      </a:lnTo>
                      <a:lnTo>
                        <a:pt x="1256" y="2406"/>
                      </a:lnTo>
                      <a:lnTo>
                        <a:pt x="1382" y="2385"/>
                      </a:lnTo>
                      <a:lnTo>
                        <a:pt x="1570" y="2281"/>
                      </a:lnTo>
                      <a:lnTo>
                        <a:pt x="1654" y="2176"/>
                      </a:lnTo>
                      <a:lnTo>
                        <a:pt x="1654" y="2072"/>
                      </a:lnTo>
                      <a:lnTo>
                        <a:pt x="1779" y="1946"/>
                      </a:lnTo>
                      <a:lnTo>
                        <a:pt x="1968" y="1800"/>
                      </a:lnTo>
                      <a:lnTo>
                        <a:pt x="2114" y="1967"/>
                      </a:lnTo>
                      <a:lnTo>
                        <a:pt x="2010" y="2009"/>
                      </a:lnTo>
                      <a:lnTo>
                        <a:pt x="1968" y="2093"/>
                      </a:lnTo>
                      <a:lnTo>
                        <a:pt x="1968" y="2176"/>
                      </a:lnTo>
                      <a:lnTo>
                        <a:pt x="1800" y="2197"/>
                      </a:lnTo>
                      <a:lnTo>
                        <a:pt x="1696" y="2281"/>
                      </a:lnTo>
                      <a:lnTo>
                        <a:pt x="1654" y="2469"/>
                      </a:lnTo>
                      <a:lnTo>
                        <a:pt x="1654" y="2574"/>
                      </a:lnTo>
                      <a:lnTo>
                        <a:pt x="1758" y="2637"/>
                      </a:lnTo>
                      <a:lnTo>
                        <a:pt x="1821" y="2637"/>
                      </a:lnTo>
                      <a:lnTo>
                        <a:pt x="1884" y="2720"/>
                      </a:lnTo>
                      <a:lnTo>
                        <a:pt x="1758" y="2867"/>
                      </a:lnTo>
                      <a:lnTo>
                        <a:pt x="1717" y="2971"/>
                      </a:lnTo>
                      <a:lnTo>
                        <a:pt x="1779" y="3139"/>
                      </a:lnTo>
                      <a:lnTo>
                        <a:pt x="1758" y="3222"/>
                      </a:lnTo>
                      <a:lnTo>
                        <a:pt x="1570" y="3327"/>
                      </a:lnTo>
                      <a:lnTo>
                        <a:pt x="1549" y="3390"/>
                      </a:lnTo>
                      <a:lnTo>
                        <a:pt x="1675" y="3453"/>
                      </a:lnTo>
                      <a:lnTo>
                        <a:pt x="1738" y="3515"/>
                      </a:lnTo>
                      <a:lnTo>
                        <a:pt x="1779" y="3494"/>
                      </a:lnTo>
                      <a:lnTo>
                        <a:pt x="1758" y="3411"/>
                      </a:lnTo>
                      <a:lnTo>
                        <a:pt x="1779" y="3348"/>
                      </a:lnTo>
                      <a:lnTo>
                        <a:pt x="1884" y="3411"/>
                      </a:lnTo>
                      <a:lnTo>
                        <a:pt x="1989" y="3494"/>
                      </a:lnTo>
                      <a:lnTo>
                        <a:pt x="2093" y="3432"/>
                      </a:lnTo>
                      <a:lnTo>
                        <a:pt x="2177" y="3432"/>
                      </a:lnTo>
                      <a:lnTo>
                        <a:pt x="2240" y="3536"/>
                      </a:lnTo>
                      <a:lnTo>
                        <a:pt x="2323" y="3746"/>
                      </a:lnTo>
                      <a:lnTo>
                        <a:pt x="2407" y="3829"/>
                      </a:lnTo>
                      <a:lnTo>
                        <a:pt x="2533" y="3850"/>
                      </a:lnTo>
                      <a:lnTo>
                        <a:pt x="2658" y="3934"/>
                      </a:lnTo>
                      <a:lnTo>
                        <a:pt x="2763" y="3955"/>
                      </a:lnTo>
                      <a:lnTo>
                        <a:pt x="2909" y="3871"/>
                      </a:lnTo>
                      <a:lnTo>
                        <a:pt x="3056" y="3829"/>
                      </a:lnTo>
                      <a:lnTo>
                        <a:pt x="3139" y="3871"/>
                      </a:lnTo>
                      <a:lnTo>
                        <a:pt x="3286" y="3955"/>
                      </a:lnTo>
                      <a:lnTo>
                        <a:pt x="3579" y="3976"/>
                      </a:lnTo>
                      <a:lnTo>
                        <a:pt x="3683" y="3955"/>
                      </a:lnTo>
                      <a:lnTo>
                        <a:pt x="3767" y="3976"/>
                      </a:lnTo>
                      <a:lnTo>
                        <a:pt x="3872" y="3976"/>
                      </a:lnTo>
                      <a:lnTo>
                        <a:pt x="3955" y="4059"/>
                      </a:lnTo>
                      <a:lnTo>
                        <a:pt x="4060" y="4164"/>
                      </a:lnTo>
                      <a:lnTo>
                        <a:pt x="4165" y="4164"/>
                      </a:lnTo>
                      <a:lnTo>
                        <a:pt x="4269" y="4080"/>
                      </a:lnTo>
                      <a:lnTo>
                        <a:pt x="4395" y="3955"/>
                      </a:lnTo>
                      <a:lnTo>
                        <a:pt x="4541" y="3913"/>
                      </a:lnTo>
                      <a:lnTo>
                        <a:pt x="4688" y="3725"/>
                      </a:lnTo>
                      <a:lnTo>
                        <a:pt x="4688" y="3620"/>
                      </a:lnTo>
                      <a:lnTo>
                        <a:pt x="4541" y="3453"/>
                      </a:lnTo>
                      <a:lnTo>
                        <a:pt x="4479" y="3432"/>
                      </a:lnTo>
                      <a:lnTo>
                        <a:pt x="4332" y="3285"/>
                      </a:lnTo>
                      <a:lnTo>
                        <a:pt x="4186" y="3243"/>
                      </a:lnTo>
                      <a:lnTo>
                        <a:pt x="4060" y="3181"/>
                      </a:lnTo>
                      <a:lnTo>
                        <a:pt x="4018" y="3034"/>
                      </a:lnTo>
                      <a:lnTo>
                        <a:pt x="4102" y="3034"/>
                      </a:lnTo>
                      <a:lnTo>
                        <a:pt x="4186" y="3097"/>
                      </a:lnTo>
                      <a:lnTo>
                        <a:pt x="4290" y="3097"/>
                      </a:lnTo>
                      <a:lnTo>
                        <a:pt x="4290" y="3013"/>
                      </a:lnTo>
                      <a:lnTo>
                        <a:pt x="4165" y="2825"/>
                      </a:lnTo>
                      <a:lnTo>
                        <a:pt x="3976" y="2657"/>
                      </a:lnTo>
                      <a:lnTo>
                        <a:pt x="3976" y="2490"/>
                      </a:lnTo>
                      <a:lnTo>
                        <a:pt x="3955" y="2344"/>
                      </a:lnTo>
                      <a:lnTo>
                        <a:pt x="3851" y="2281"/>
                      </a:lnTo>
                      <a:lnTo>
                        <a:pt x="3851" y="2155"/>
                      </a:lnTo>
                      <a:lnTo>
                        <a:pt x="3788" y="2093"/>
                      </a:lnTo>
                      <a:lnTo>
                        <a:pt x="3746" y="2093"/>
                      </a:lnTo>
                      <a:lnTo>
                        <a:pt x="3370" y="1821"/>
                      </a:lnTo>
                      <a:lnTo>
                        <a:pt x="3160" y="1779"/>
                      </a:lnTo>
                      <a:lnTo>
                        <a:pt x="2972" y="1821"/>
                      </a:lnTo>
                      <a:lnTo>
                        <a:pt x="2951" y="1883"/>
                      </a:lnTo>
                      <a:lnTo>
                        <a:pt x="2972" y="1967"/>
                      </a:lnTo>
                      <a:lnTo>
                        <a:pt x="3139" y="2155"/>
                      </a:lnTo>
                      <a:lnTo>
                        <a:pt x="3139" y="2239"/>
                      </a:lnTo>
                      <a:lnTo>
                        <a:pt x="3077" y="2344"/>
                      </a:lnTo>
                      <a:lnTo>
                        <a:pt x="3077" y="2448"/>
                      </a:lnTo>
                      <a:lnTo>
                        <a:pt x="3056" y="2574"/>
                      </a:lnTo>
                      <a:lnTo>
                        <a:pt x="2972" y="2720"/>
                      </a:lnTo>
                      <a:lnTo>
                        <a:pt x="2930" y="2783"/>
                      </a:lnTo>
                      <a:lnTo>
                        <a:pt x="2909" y="2699"/>
                      </a:lnTo>
                      <a:lnTo>
                        <a:pt x="2951" y="2595"/>
                      </a:lnTo>
                      <a:lnTo>
                        <a:pt x="2972" y="2490"/>
                      </a:lnTo>
                      <a:lnTo>
                        <a:pt x="2930" y="2448"/>
                      </a:lnTo>
                      <a:lnTo>
                        <a:pt x="2972" y="2260"/>
                      </a:lnTo>
                      <a:lnTo>
                        <a:pt x="2930" y="2155"/>
                      </a:lnTo>
                      <a:lnTo>
                        <a:pt x="2742" y="1883"/>
                      </a:lnTo>
                      <a:lnTo>
                        <a:pt x="2595" y="1779"/>
                      </a:lnTo>
                      <a:lnTo>
                        <a:pt x="2386" y="1758"/>
                      </a:lnTo>
                      <a:lnTo>
                        <a:pt x="2323" y="1779"/>
                      </a:lnTo>
                      <a:lnTo>
                        <a:pt x="2282" y="1925"/>
                      </a:lnTo>
                      <a:lnTo>
                        <a:pt x="2240" y="1946"/>
                      </a:lnTo>
                      <a:cubicBezTo>
                        <a:pt x="2198" y="1883"/>
                        <a:pt x="2114" y="1841"/>
                        <a:pt x="2072" y="1821"/>
                      </a:cubicBezTo>
                      <a:lnTo>
                        <a:pt x="2114" y="1779"/>
                      </a:lnTo>
                      <a:lnTo>
                        <a:pt x="2177" y="1674"/>
                      </a:lnTo>
                      <a:lnTo>
                        <a:pt x="2177" y="1549"/>
                      </a:lnTo>
                      <a:lnTo>
                        <a:pt x="1989" y="1444"/>
                      </a:lnTo>
                      <a:lnTo>
                        <a:pt x="1800" y="1297"/>
                      </a:lnTo>
                      <a:lnTo>
                        <a:pt x="1696" y="1109"/>
                      </a:lnTo>
                      <a:lnTo>
                        <a:pt x="1696" y="984"/>
                      </a:lnTo>
                      <a:lnTo>
                        <a:pt x="1758" y="837"/>
                      </a:lnTo>
                      <a:lnTo>
                        <a:pt x="1758" y="733"/>
                      </a:lnTo>
                      <a:lnTo>
                        <a:pt x="1696" y="712"/>
                      </a:lnTo>
                      <a:lnTo>
                        <a:pt x="1403" y="712"/>
                      </a:lnTo>
                      <a:lnTo>
                        <a:pt x="1194" y="628"/>
                      </a:lnTo>
                      <a:lnTo>
                        <a:pt x="1047" y="523"/>
                      </a:lnTo>
                      <a:lnTo>
                        <a:pt x="817" y="251"/>
                      </a:lnTo>
                      <a:lnTo>
                        <a:pt x="650" y="105"/>
                      </a:lnTo>
                      <a:lnTo>
                        <a:pt x="46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9" name="Google Shape;909;p47"/>
                <p:cNvSpPr/>
                <p:nvPr/>
              </p:nvSpPr>
              <p:spPr>
                <a:xfrm>
                  <a:off x="4241800" y="1706950"/>
                  <a:ext cx="130800" cy="246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32" h="9856" extrusionOk="0">
                      <a:moveTo>
                        <a:pt x="4750" y="1"/>
                      </a:moveTo>
                      <a:lnTo>
                        <a:pt x="4625" y="63"/>
                      </a:lnTo>
                      <a:lnTo>
                        <a:pt x="4604" y="126"/>
                      </a:lnTo>
                      <a:lnTo>
                        <a:pt x="4520" y="105"/>
                      </a:lnTo>
                      <a:lnTo>
                        <a:pt x="4436" y="42"/>
                      </a:lnTo>
                      <a:lnTo>
                        <a:pt x="4332" y="63"/>
                      </a:lnTo>
                      <a:lnTo>
                        <a:pt x="4206" y="168"/>
                      </a:lnTo>
                      <a:lnTo>
                        <a:pt x="4185" y="273"/>
                      </a:lnTo>
                      <a:lnTo>
                        <a:pt x="4101" y="335"/>
                      </a:lnTo>
                      <a:lnTo>
                        <a:pt x="4018" y="356"/>
                      </a:lnTo>
                      <a:lnTo>
                        <a:pt x="3934" y="440"/>
                      </a:lnTo>
                      <a:lnTo>
                        <a:pt x="3934" y="524"/>
                      </a:lnTo>
                      <a:lnTo>
                        <a:pt x="3871" y="628"/>
                      </a:lnTo>
                      <a:lnTo>
                        <a:pt x="3871" y="670"/>
                      </a:lnTo>
                      <a:lnTo>
                        <a:pt x="3934" y="775"/>
                      </a:lnTo>
                      <a:lnTo>
                        <a:pt x="3934" y="858"/>
                      </a:lnTo>
                      <a:lnTo>
                        <a:pt x="3829" y="858"/>
                      </a:lnTo>
                      <a:lnTo>
                        <a:pt x="3788" y="900"/>
                      </a:lnTo>
                      <a:lnTo>
                        <a:pt x="3788" y="984"/>
                      </a:lnTo>
                      <a:lnTo>
                        <a:pt x="3725" y="1047"/>
                      </a:lnTo>
                      <a:lnTo>
                        <a:pt x="3662" y="1109"/>
                      </a:lnTo>
                      <a:lnTo>
                        <a:pt x="3453" y="1256"/>
                      </a:lnTo>
                      <a:lnTo>
                        <a:pt x="3369" y="1298"/>
                      </a:lnTo>
                      <a:lnTo>
                        <a:pt x="3306" y="1277"/>
                      </a:lnTo>
                      <a:lnTo>
                        <a:pt x="3202" y="1277"/>
                      </a:lnTo>
                      <a:lnTo>
                        <a:pt x="3139" y="1319"/>
                      </a:lnTo>
                      <a:lnTo>
                        <a:pt x="3034" y="1486"/>
                      </a:lnTo>
                      <a:lnTo>
                        <a:pt x="2951" y="1528"/>
                      </a:lnTo>
                      <a:lnTo>
                        <a:pt x="2888" y="1507"/>
                      </a:lnTo>
                      <a:lnTo>
                        <a:pt x="2867" y="1423"/>
                      </a:lnTo>
                      <a:lnTo>
                        <a:pt x="2825" y="1423"/>
                      </a:lnTo>
                      <a:lnTo>
                        <a:pt x="2783" y="1507"/>
                      </a:lnTo>
                      <a:lnTo>
                        <a:pt x="2825" y="1633"/>
                      </a:lnTo>
                      <a:lnTo>
                        <a:pt x="2783" y="1695"/>
                      </a:lnTo>
                      <a:lnTo>
                        <a:pt x="2762" y="1591"/>
                      </a:lnTo>
                      <a:lnTo>
                        <a:pt x="2721" y="1486"/>
                      </a:lnTo>
                      <a:lnTo>
                        <a:pt x="2532" y="1507"/>
                      </a:lnTo>
                      <a:lnTo>
                        <a:pt x="2323" y="1570"/>
                      </a:lnTo>
                      <a:lnTo>
                        <a:pt x="2260" y="1612"/>
                      </a:lnTo>
                      <a:lnTo>
                        <a:pt x="2197" y="1633"/>
                      </a:lnTo>
                      <a:lnTo>
                        <a:pt x="2156" y="1695"/>
                      </a:lnTo>
                      <a:lnTo>
                        <a:pt x="2218" y="1842"/>
                      </a:lnTo>
                      <a:lnTo>
                        <a:pt x="2260" y="1905"/>
                      </a:lnTo>
                      <a:lnTo>
                        <a:pt x="2260" y="1946"/>
                      </a:lnTo>
                      <a:lnTo>
                        <a:pt x="2218" y="1988"/>
                      </a:lnTo>
                      <a:lnTo>
                        <a:pt x="2135" y="2093"/>
                      </a:lnTo>
                      <a:lnTo>
                        <a:pt x="2093" y="2051"/>
                      </a:lnTo>
                      <a:lnTo>
                        <a:pt x="2093" y="2009"/>
                      </a:lnTo>
                      <a:lnTo>
                        <a:pt x="2135" y="1946"/>
                      </a:lnTo>
                      <a:lnTo>
                        <a:pt x="2135" y="1884"/>
                      </a:lnTo>
                      <a:lnTo>
                        <a:pt x="2051" y="1884"/>
                      </a:lnTo>
                      <a:lnTo>
                        <a:pt x="1946" y="2009"/>
                      </a:lnTo>
                      <a:lnTo>
                        <a:pt x="1884" y="2051"/>
                      </a:lnTo>
                      <a:lnTo>
                        <a:pt x="1884" y="2135"/>
                      </a:lnTo>
                      <a:lnTo>
                        <a:pt x="1946" y="2156"/>
                      </a:lnTo>
                      <a:lnTo>
                        <a:pt x="1905" y="2218"/>
                      </a:lnTo>
                      <a:lnTo>
                        <a:pt x="1842" y="2323"/>
                      </a:lnTo>
                      <a:lnTo>
                        <a:pt x="1716" y="2323"/>
                      </a:lnTo>
                      <a:lnTo>
                        <a:pt x="1632" y="2365"/>
                      </a:lnTo>
                      <a:lnTo>
                        <a:pt x="1612" y="2449"/>
                      </a:lnTo>
                      <a:lnTo>
                        <a:pt x="1507" y="2470"/>
                      </a:lnTo>
                      <a:lnTo>
                        <a:pt x="1465" y="2553"/>
                      </a:lnTo>
                      <a:lnTo>
                        <a:pt x="1423" y="2721"/>
                      </a:lnTo>
                      <a:lnTo>
                        <a:pt x="1465" y="2742"/>
                      </a:lnTo>
                      <a:lnTo>
                        <a:pt x="1528" y="2742"/>
                      </a:lnTo>
                      <a:lnTo>
                        <a:pt x="1465" y="2825"/>
                      </a:lnTo>
                      <a:lnTo>
                        <a:pt x="1277" y="2825"/>
                      </a:lnTo>
                      <a:lnTo>
                        <a:pt x="1214" y="2867"/>
                      </a:lnTo>
                      <a:lnTo>
                        <a:pt x="1193" y="3034"/>
                      </a:lnTo>
                      <a:lnTo>
                        <a:pt x="1214" y="3097"/>
                      </a:lnTo>
                      <a:lnTo>
                        <a:pt x="1277" y="3097"/>
                      </a:lnTo>
                      <a:lnTo>
                        <a:pt x="1360" y="3076"/>
                      </a:lnTo>
                      <a:lnTo>
                        <a:pt x="1381" y="3139"/>
                      </a:lnTo>
                      <a:lnTo>
                        <a:pt x="1360" y="3181"/>
                      </a:lnTo>
                      <a:lnTo>
                        <a:pt x="1360" y="3286"/>
                      </a:lnTo>
                      <a:lnTo>
                        <a:pt x="1277" y="3348"/>
                      </a:lnTo>
                      <a:lnTo>
                        <a:pt x="1193" y="3306"/>
                      </a:lnTo>
                      <a:lnTo>
                        <a:pt x="1068" y="3286"/>
                      </a:lnTo>
                      <a:lnTo>
                        <a:pt x="942" y="3348"/>
                      </a:lnTo>
                      <a:lnTo>
                        <a:pt x="900" y="3411"/>
                      </a:lnTo>
                      <a:lnTo>
                        <a:pt x="900" y="3495"/>
                      </a:lnTo>
                      <a:lnTo>
                        <a:pt x="858" y="3599"/>
                      </a:lnTo>
                      <a:lnTo>
                        <a:pt x="754" y="3683"/>
                      </a:lnTo>
                      <a:lnTo>
                        <a:pt x="670" y="3620"/>
                      </a:lnTo>
                      <a:lnTo>
                        <a:pt x="628" y="3558"/>
                      </a:lnTo>
                      <a:lnTo>
                        <a:pt x="586" y="3474"/>
                      </a:lnTo>
                      <a:lnTo>
                        <a:pt x="544" y="3495"/>
                      </a:lnTo>
                      <a:lnTo>
                        <a:pt x="524" y="3662"/>
                      </a:lnTo>
                      <a:lnTo>
                        <a:pt x="544" y="3788"/>
                      </a:lnTo>
                      <a:lnTo>
                        <a:pt x="649" y="3871"/>
                      </a:lnTo>
                      <a:lnTo>
                        <a:pt x="733" y="3830"/>
                      </a:lnTo>
                      <a:lnTo>
                        <a:pt x="754" y="3871"/>
                      </a:lnTo>
                      <a:lnTo>
                        <a:pt x="754" y="3934"/>
                      </a:lnTo>
                      <a:lnTo>
                        <a:pt x="691" y="4081"/>
                      </a:lnTo>
                      <a:lnTo>
                        <a:pt x="733" y="4122"/>
                      </a:lnTo>
                      <a:lnTo>
                        <a:pt x="796" y="4143"/>
                      </a:lnTo>
                      <a:lnTo>
                        <a:pt x="858" y="4081"/>
                      </a:lnTo>
                      <a:lnTo>
                        <a:pt x="900" y="4081"/>
                      </a:lnTo>
                      <a:lnTo>
                        <a:pt x="963" y="4102"/>
                      </a:lnTo>
                      <a:lnTo>
                        <a:pt x="1068" y="4102"/>
                      </a:lnTo>
                      <a:lnTo>
                        <a:pt x="1151" y="4039"/>
                      </a:lnTo>
                      <a:lnTo>
                        <a:pt x="1172" y="4081"/>
                      </a:lnTo>
                      <a:lnTo>
                        <a:pt x="1109" y="4143"/>
                      </a:lnTo>
                      <a:lnTo>
                        <a:pt x="1047" y="4185"/>
                      </a:lnTo>
                      <a:lnTo>
                        <a:pt x="900" y="4185"/>
                      </a:lnTo>
                      <a:lnTo>
                        <a:pt x="858" y="4248"/>
                      </a:lnTo>
                      <a:lnTo>
                        <a:pt x="775" y="4227"/>
                      </a:lnTo>
                      <a:lnTo>
                        <a:pt x="733" y="4311"/>
                      </a:lnTo>
                      <a:lnTo>
                        <a:pt x="754" y="4436"/>
                      </a:lnTo>
                      <a:lnTo>
                        <a:pt x="837" y="4499"/>
                      </a:lnTo>
                      <a:lnTo>
                        <a:pt x="900" y="4520"/>
                      </a:lnTo>
                      <a:lnTo>
                        <a:pt x="984" y="4499"/>
                      </a:lnTo>
                      <a:lnTo>
                        <a:pt x="1005" y="4520"/>
                      </a:lnTo>
                      <a:lnTo>
                        <a:pt x="984" y="4562"/>
                      </a:lnTo>
                      <a:lnTo>
                        <a:pt x="858" y="4625"/>
                      </a:lnTo>
                      <a:lnTo>
                        <a:pt x="733" y="4625"/>
                      </a:lnTo>
                      <a:lnTo>
                        <a:pt x="649" y="4666"/>
                      </a:lnTo>
                      <a:lnTo>
                        <a:pt x="649" y="4729"/>
                      </a:lnTo>
                      <a:lnTo>
                        <a:pt x="691" y="4771"/>
                      </a:lnTo>
                      <a:lnTo>
                        <a:pt x="796" y="4750"/>
                      </a:lnTo>
                      <a:lnTo>
                        <a:pt x="900" y="4750"/>
                      </a:lnTo>
                      <a:lnTo>
                        <a:pt x="900" y="4813"/>
                      </a:lnTo>
                      <a:lnTo>
                        <a:pt x="837" y="4834"/>
                      </a:lnTo>
                      <a:lnTo>
                        <a:pt x="733" y="4855"/>
                      </a:lnTo>
                      <a:lnTo>
                        <a:pt x="733" y="4897"/>
                      </a:lnTo>
                      <a:lnTo>
                        <a:pt x="754" y="4938"/>
                      </a:lnTo>
                      <a:lnTo>
                        <a:pt x="879" y="4959"/>
                      </a:lnTo>
                      <a:lnTo>
                        <a:pt x="984" y="5043"/>
                      </a:lnTo>
                      <a:lnTo>
                        <a:pt x="984" y="5085"/>
                      </a:lnTo>
                      <a:lnTo>
                        <a:pt x="858" y="5085"/>
                      </a:lnTo>
                      <a:lnTo>
                        <a:pt x="754" y="5043"/>
                      </a:lnTo>
                      <a:lnTo>
                        <a:pt x="649" y="5043"/>
                      </a:lnTo>
                      <a:lnTo>
                        <a:pt x="565" y="5085"/>
                      </a:lnTo>
                      <a:lnTo>
                        <a:pt x="544" y="5169"/>
                      </a:lnTo>
                      <a:lnTo>
                        <a:pt x="482" y="5210"/>
                      </a:lnTo>
                      <a:lnTo>
                        <a:pt x="482" y="5273"/>
                      </a:lnTo>
                      <a:lnTo>
                        <a:pt x="544" y="5315"/>
                      </a:lnTo>
                      <a:lnTo>
                        <a:pt x="524" y="5378"/>
                      </a:lnTo>
                      <a:lnTo>
                        <a:pt x="461" y="5399"/>
                      </a:lnTo>
                      <a:lnTo>
                        <a:pt x="419" y="5399"/>
                      </a:lnTo>
                      <a:lnTo>
                        <a:pt x="335" y="5483"/>
                      </a:lnTo>
                      <a:lnTo>
                        <a:pt x="314" y="5566"/>
                      </a:lnTo>
                      <a:lnTo>
                        <a:pt x="335" y="5608"/>
                      </a:lnTo>
                      <a:lnTo>
                        <a:pt x="314" y="5671"/>
                      </a:lnTo>
                      <a:lnTo>
                        <a:pt x="210" y="5692"/>
                      </a:lnTo>
                      <a:lnTo>
                        <a:pt x="210" y="5713"/>
                      </a:lnTo>
                      <a:lnTo>
                        <a:pt x="335" y="5838"/>
                      </a:lnTo>
                      <a:lnTo>
                        <a:pt x="440" y="5901"/>
                      </a:lnTo>
                      <a:lnTo>
                        <a:pt x="482" y="5880"/>
                      </a:lnTo>
                      <a:lnTo>
                        <a:pt x="524" y="5796"/>
                      </a:lnTo>
                      <a:lnTo>
                        <a:pt x="586" y="5734"/>
                      </a:lnTo>
                      <a:lnTo>
                        <a:pt x="754" y="5629"/>
                      </a:lnTo>
                      <a:lnTo>
                        <a:pt x="858" y="5587"/>
                      </a:lnTo>
                      <a:lnTo>
                        <a:pt x="858" y="5629"/>
                      </a:lnTo>
                      <a:lnTo>
                        <a:pt x="837" y="5629"/>
                      </a:lnTo>
                      <a:lnTo>
                        <a:pt x="796" y="5713"/>
                      </a:lnTo>
                      <a:lnTo>
                        <a:pt x="649" y="5817"/>
                      </a:lnTo>
                      <a:lnTo>
                        <a:pt x="586" y="5922"/>
                      </a:lnTo>
                      <a:lnTo>
                        <a:pt x="565" y="6027"/>
                      </a:lnTo>
                      <a:lnTo>
                        <a:pt x="586" y="6131"/>
                      </a:lnTo>
                      <a:lnTo>
                        <a:pt x="565" y="6194"/>
                      </a:lnTo>
                      <a:lnTo>
                        <a:pt x="565" y="6236"/>
                      </a:lnTo>
                      <a:lnTo>
                        <a:pt x="754" y="6236"/>
                      </a:lnTo>
                      <a:lnTo>
                        <a:pt x="837" y="6194"/>
                      </a:lnTo>
                      <a:lnTo>
                        <a:pt x="837" y="6257"/>
                      </a:lnTo>
                      <a:lnTo>
                        <a:pt x="775" y="6299"/>
                      </a:lnTo>
                      <a:lnTo>
                        <a:pt x="586" y="6299"/>
                      </a:lnTo>
                      <a:lnTo>
                        <a:pt x="524" y="6340"/>
                      </a:lnTo>
                      <a:lnTo>
                        <a:pt x="356" y="6445"/>
                      </a:lnTo>
                      <a:lnTo>
                        <a:pt x="356" y="6571"/>
                      </a:lnTo>
                      <a:lnTo>
                        <a:pt x="335" y="6654"/>
                      </a:lnTo>
                      <a:lnTo>
                        <a:pt x="356" y="6759"/>
                      </a:lnTo>
                      <a:lnTo>
                        <a:pt x="461" y="6759"/>
                      </a:lnTo>
                      <a:lnTo>
                        <a:pt x="524" y="6822"/>
                      </a:lnTo>
                      <a:lnTo>
                        <a:pt x="482" y="6863"/>
                      </a:lnTo>
                      <a:lnTo>
                        <a:pt x="377" y="6863"/>
                      </a:lnTo>
                      <a:lnTo>
                        <a:pt x="252" y="6884"/>
                      </a:lnTo>
                      <a:lnTo>
                        <a:pt x="147" y="7052"/>
                      </a:lnTo>
                      <a:lnTo>
                        <a:pt x="147" y="7177"/>
                      </a:lnTo>
                      <a:lnTo>
                        <a:pt x="210" y="7240"/>
                      </a:lnTo>
                      <a:lnTo>
                        <a:pt x="272" y="7198"/>
                      </a:lnTo>
                      <a:lnTo>
                        <a:pt x="440" y="7135"/>
                      </a:lnTo>
                      <a:lnTo>
                        <a:pt x="461" y="7177"/>
                      </a:lnTo>
                      <a:lnTo>
                        <a:pt x="356" y="7261"/>
                      </a:lnTo>
                      <a:lnTo>
                        <a:pt x="335" y="7366"/>
                      </a:lnTo>
                      <a:lnTo>
                        <a:pt x="377" y="7366"/>
                      </a:lnTo>
                      <a:lnTo>
                        <a:pt x="461" y="7282"/>
                      </a:lnTo>
                      <a:lnTo>
                        <a:pt x="544" y="7261"/>
                      </a:lnTo>
                      <a:lnTo>
                        <a:pt x="565" y="7303"/>
                      </a:lnTo>
                      <a:lnTo>
                        <a:pt x="482" y="7387"/>
                      </a:lnTo>
                      <a:lnTo>
                        <a:pt x="461" y="7470"/>
                      </a:lnTo>
                      <a:lnTo>
                        <a:pt x="544" y="7554"/>
                      </a:lnTo>
                      <a:lnTo>
                        <a:pt x="649" y="7554"/>
                      </a:lnTo>
                      <a:lnTo>
                        <a:pt x="565" y="7575"/>
                      </a:lnTo>
                      <a:lnTo>
                        <a:pt x="482" y="7575"/>
                      </a:lnTo>
                      <a:lnTo>
                        <a:pt x="419" y="7659"/>
                      </a:lnTo>
                      <a:lnTo>
                        <a:pt x="419" y="7721"/>
                      </a:lnTo>
                      <a:lnTo>
                        <a:pt x="461" y="7826"/>
                      </a:lnTo>
                      <a:lnTo>
                        <a:pt x="419" y="7889"/>
                      </a:lnTo>
                      <a:lnTo>
                        <a:pt x="356" y="7868"/>
                      </a:lnTo>
                      <a:lnTo>
                        <a:pt x="252" y="7889"/>
                      </a:lnTo>
                      <a:lnTo>
                        <a:pt x="168" y="7826"/>
                      </a:lnTo>
                      <a:lnTo>
                        <a:pt x="105" y="7826"/>
                      </a:lnTo>
                      <a:lnTo>
                        <a:pt x="0" y="7972"/>
                      </a:lnTo>
                      <a:lnTo>
                        <a:pt x="0" y="8077"/>
                      </a:lnTo>
                      <a:lnTo>
                        <a:pt x="168" y="8265"/>
                      </a:lnTo>
                      <a:lnTo>
                        <a:pt x="147" y="8391"/>
                      </a:lnTo>
                      <a:lnTo>
                        <a:pt x="168" y="8496"/>
                      </a:lnTo>
                      <a:lnTo>
                        <a:pt x="335" y="8621"/>
                      </a:lnTo>
                      <a:lnTo>
                        <a:pt x="335" y="8705"/>
                      </a:lnTo>
                      <a:lnTo>
                        <a:pt x="482" y="8830"/>
                      </a:lnTo>
                      <a:lnTo>
                        <a:pt x="586" y="8872"/>
                      </a:lnTo>
                      <a:lnTo>
                        <a:pt x="649" y="8851"/>
                      </a:lnTo>
                      <a:lnTo>
                        <a:pt x="733" y="8830"/>
                      </a:lnTo>
                      <a:lnTo>
                        <a:pt x="837" y="8663"/>
                      </a:lnTo>
                      <a:lnTo>
                        <a:pt x="796" y="8516"/>
                      </a:lnTo>
                      <a:lnTo>
                        <a:pt x="837" y="8412"/>
                      </a:lnTo>
                      <a:lnTo>
                        <a:pt x="900" y="8307"/>
                      </a:lnTo>
                      <a:lnTo>
                        <a:pt x="858" y="8433"/>
                      </a:lnTo>
                      <a:lnTo>
                        <a:pt x="858" y="8516"/>
                      </a:lnTo>
                      <a:lnTo>
                        <a:pt x="900" y="8600"/>
                      </a:lnTo>
                      <a:lnTo>
                        <a:pt x="963" y="8747"/>
                      </a:lnTo>
                      <a:lnTo>
                        <a:pt x="1047" y="8788"/>
                      </a:lnTo>
                      <a:lnTo>
                        <a:pt x="1109" y="8726"/>
                      </a:lnTo>
                      <a:lnTo>
                        <a:pt x="1109" y="8642"/>
                      </a:lnTo>
                      <a:lnTo>
                        <a:pt x="1172" y="8537"/>
                      </a:lnTo>
                      <a:lnTo>
                        <a:pt x="1193" y="8600"/>
                      </a:lnTo>
                      <a:lnTo>
                        <a:pt x="1172" y="8642"/>
                      </a:lnTo>
                      <a:lnTo>
                        <a:pt x="1172" y="8747"/>
                      </a:lnTo>
                      <a:lnTo>
                        <a:pt x="1277" y="8935"/>
                      </a:lnTo>
                      <a:lnTo>
                        <a:pt x="1402" y="9019"/>
                      </a:lnTo>
                      <a:lnTo>
                        <a:pt x="1507" y="9019"/>
                      </a:lnTo>
                      <a:lnTo>
                        <a:pt x="1591" y="8956"/>
                      </a:lnTo>
                      <a:lnTo>
                        <a:pt x="1632" y="8998"/>
                      </a:lnTo>
                      <a:lnTo>
                        <a:pt x="1612" y="9040"/>
                      </a:lnTo>
                      <a:lnTo>
                        <a:pt x="1570" y="9040"/>
                      </a:lnTo>
                      <a:lnTo>
                        <a:pt x="1528" y="9123"/>
                      </a:lnTo>
                      <a:lnTo>
                        <a:pt x="1444" y="9165"/>
                      </a:lnTo>
                      <a:lnTo>
                        <a:pt x="1423" y="9249"/>
                      </a:lnTo>
                      <a:lnTo>
                        <a:pt x="1528" y="9332"/>
                      </a:lnTo>
                      <a:lnTo>
                        <a:pt x="1528" y="9416"/>
                      </a:lnTo>
                      <a:lnTo>
                        <a:pt x="1444" y="9416"/>
                      </a:lnTo>
                      <a:lnTo>
                        <a:pt x="1381" y="9374"/>
                      </a:lnTo>
                      <a:lnTo>
                        <a:pt x="1381" y="9458"/>
                      </a:lnTo>
                      <a:lnTo>
                        <a:pt x="1423" y="9521"/>
                      </a:lnTo>
                      <a:lnTo>
                        <a:pt x="1612" y="9542"/>
                      </a:lnTo>
                      <a:lnTo>
                        <a:pt x="1716" y="9584"/>
                      </a:lnTo>
                      <a:lnTo>
                        <a:pt x="1821" y="9563"/>
                      </a:lnTo>
                      <a:lnTo>
                        <a:pt x="1967" y="9604"/>
                      </a:lnTo>
                      <a:lnTo>
                        <a:pt x="1967" y="9521"/>
                      </a:lnTo>
                      <a:lnTo>
                        <a:pt x="2051" y="9542"/>
                      </a:lnTo>
                      <a:lnTo>
                        <a:pt x="2072" y="9625"/>
                      </a:lnTo>
                      <a:lnTo>
                        <a:pt x="2135" y="9772"/>
                      </a:lnTo>
                      <a:lnTo>
                        <a:pt x="2218" y="9856"/>
                      </a:lnTo>
                      <a:lnTo>
                        <a:pt x="2281" y="9856"/>
                      </a:lnTo>
                      <a:lnTo>
                        <a:pt x="2365" y="9751"/>
                      </a:lnTo>
                      <a:lnTo>
                        <a:pt x="2344" y="9625"/>
                      </a:lnTo>
                      <a:lnTo>
                        <a:pt x="2177" y="9542"/>
                      </a:lnTo>
                      <a:lnTo>
                        <a:pt x="2135" y="9521"/>
                      </a:lnTo>
                      <a:lnTo>
                        <a:pt x="2177" y="9479"/>
                      </a:lnTo>
                      <a:lnTo>
                        <a:pt x="2260" y="9521"/>
                      </a:lnTo>
                      <a:lnTo>
                        <a:pt x="2365" y="9584"/>
                      </a:lnTo>
                      <a:lnTo>
                        <a:pt x="2428" y="9667"/>
                      </a:lnTo>
                      <a:lnTo>
                        <a:pt x="2469" y="9772"/>
                      </a:lnTo>
                      <a:lnTo>
                        <a:pt x="2532" y="9772"/>
                      </a:lnTo>
                      <a:lnTo>
                        <a:pt x="2553" y="9667"/>
                      </a:lnTo>
                      <a:lnTo>
                        <a:pt x="2595" y="9646"/>
                      </a:lnTo>
                      <a:lnTo>
                        <a:pt x="2679" y="9751"/>
                      </a:lnTo>
                      <a:lnTo>
                        <a:pt x="2804" y="9793"/>
                      </a:lnTo>
                      <a:lnTo>
                        <a:pt x="2888" y="9793"/>
                      </a:lnTo>
                      <a:lnTo>
                        <a:pt x="2888" y="9730"/>
                      </a:lnTo>
                      <a:lnTo>
                        <a:pt x="2783" y="9646"/>
                      </a:lnTo>
                      <a:lnTo>
                        <a:pt x="2783" y="9584"/>
                      </a:lnTo>
                      <a:lnTo>
                        <a:pt x="2846" y="9563"/>
                      </a:lnTo>
                      <a:lnTo>
                        <a:pt x="2951" y="9604"/>
                      </a:lnTo>
                      <a:lnTo>
                        <a:pt x="2993" y="9667"/>
                      </a:lnTo>
                      <a:lnTo>
                        <a:pt x="3013" y="9667"/>
                      </a:lnTo>
                      <a:lnTo>
                        <a:pt x="3055" y="9772"/>
                      </a:lnTo>
                      <a:lnTo>
                        <a:pt x="3118" y="9814"/>
                      </a:lnTo>
                      <a:lnTo>
                        <a:pt x="3181" y="9793"/>
                      </a:lnTo>
                      <a:lnTo>
                        <a:pt x="3202" y="9688"/>
                      </a:lnTo>
                      <a:lnTo>
                        <a:pt x="3160" y="9604"/>
                      </a:lnTo>
                      <a:lnTo>
                        <a:pt x="3076" y="9604"/>
                      </a:lnTo>
                      <a:lnTo>
                        <a:pt x="3013" y="9563"/>
                      </a:lnTo>
                      <a:lnTo>
                        <a:pt x="3055" y="9500"/>
                      </a:lnTo>
                      <a:lnTo>
                        <a:pt x="3097" y="9542"/>
                      </a:lnTo>
                      <a:lnTo>
                        <a:pt x="3160" y="9542"/>
                      </a:lnTo>
                      <a:lnTo>
                        <a:pt x="3223" y="9437"/>
                      </a:lnTo>
                      <a:lnTo>
                        <a:pt x="3265" y="9353"/>
                      </a:lnTo>
                      <a:lnTo>
                        <a:pt x="3265" y="9312"/>
                      </a:lnTo>
                      <a:lnTo>
                        <a:pt x="3118" y="9207"/>
                      </a:lnTo>
                      <a:lnTo>
                        <a:pt x="3055" y="9228"/>
                      </a:lnTo>
                      <a:lnTo>
                        <a:pt x="2951" y="9207"/>
                      </a:lnTo>
                      <a:lnTo>
                        <a:pt x="2867" y="9040"/>
                      </a:lnTo>
                      <a:lnTo>
                        <a:pt x="2762" y="9040"/>
                      </a:lnTo>
                      <a:lnTo>
                        <a:pt x="2574" y="8872"/>
                      </a:lnTo>
                      <a:lnTo>
                        <a:pt x="2490" y="8788"/>
                      </a:lnTo>
                      <a:lnTo>
                        <a:pt x="2365" y="8788"/>
                      </a:lnTo>
                      <a:lnTo>
                        <a:pt x="2239" y="8516"/>
                      </a:lnTo>
                      <a:lnTo>
                        <a:pt x="2030" y="8286"/>
                      </a:lnTo>
                      <a:lnTo>
                        <a:pt x="1946" y="8014"/>
                      </a:lnTo>
                      <a:lnTo>
                        <a:pt x="1842" y="7847"/>
                      </a:lnTo>
                      <a:lnTo>
                        <a:pt x="1842" y="7554"/>
                      </a:lnTo>
                      <a:lnTo>
                        <a:pt x="1758" y="7387"/>
                      </a:lnTo>
                      <a:lnTo>
                        <a:pt x="1716" y="7073"/>
                      </a:lnTo>
                      <a:lnTo>
                        <a:pt x="1695" y="7010"/>
                      </a:lnTo>
                      <a:lnTo>
                        <a:pt x="1737" y="6905"/>
                      </a:lnTo>
                      <a:lnTo>
                        <a:pt x="1737" y="6822"/>
                      </a:lnTo>
                      <a:lnTo>
                        <a:pt x="1632" y="6801"/>
                      </a:lnTo>
                      <a:lnTo>
                        <a:pt x="1549" y="6843"/>
                      </a:lnTo>
                      <a:lnTo>
                        <a:pt x="1486" y="6801"/>
                      </a:lnTo>
                      <a:lnTo>
                        <a:pt x="1507" y="6759"/>
                      </a:lnTo>
                      <a:lnTo>
                        <a:pt x="1653" y="6759"/>
                      </a:lnTo>
                      <a:lnTo>
                        <a:pt x="1800" y="6696"/>
                      </a:lnTo>
                      <a:lnTo>
                        <a:pt x="1821" y="6487"/>
                      </a:lnTo>
                      <a:lnTo>
                        <a:pt x="1800" y="6382"/>
                      </a:lnTo>
                      <a:lnTo>
                        <a:pt x="1695" y="6403"/>
                      </a:lnTo>
                      <a:lnTo>
                        <a:pt x="1591" y="6424"/>
                      </a:lnTo>
                      <a:lnTo>
                        <a:pt x="1632" y="6382"/>
                      </a:lnTo>
                      <a:lnTo>
                        <a:pt x="1800" y="6319"/>
                      </a:lnTo>
                      <a:lnTo>
                        <a:pt x="1821" y="6236"/>
                      </a:lnTo>
                      <a:lnTo>
                        <a:pt x="1779" y="6194"/>
                      </a:lnTo>
                      <a:lnTo>
                        <a:pt x="1570" y="6194"/>
                      </a:lnTo>
                      <a:lnTo>
                        <a:pt x="1423" y="6173"/>
                      </a:lnTo>
                      <a:lnTo>
                        <a:pt x="1423" y="6110"/>
                      </a:lnTo>
                      <a:lnTo>
                        <a:pt x="1507" y="6068"/>
                      </a:lnTo>
                      <a:lnTo>
                        <a:pt x="1465" y="6006"/>
                      </a:lnTo>
                      <a:lnTo>
                        <a:pt x="1465" y="5922"/>
                      </a:lnTo>
                      <a:lnTo>
                        <a:pt x="1507" y="5964"/>
                      </a:lnTo>
                      <a:lnTo>
                        <a:pt x="1570" y="6068"/>
                      </a:lnTo>
                      <a:lnTo>
                        <a:pt x="1674" y="6110"/>
                      </a:lnTo>
                      <a:lnTo>
                        <a:pt x="1821" y="6110"/>
                      </a:lnTo>
                      <a:lnTo>
                        <a:pt x="1842" y="6068"/>
                      </a:lnTo>
                      <a:lnTo>
                        <a:pt x="1925" y="6027"/>
                      </a:lnTo>
                      <a:lnTo>
                        <a:pt x="1988" y="5901"/>
                      </a:lnTo>
                      <a:lnTo>
                        <a:pt x="1988" y="5775"/>
                      </a:lnTo>
                      <a:lnTo>
                        <a:pt x="2051" y="5650"/>
                      </a:lnTo>
                      <a:lnTo>
                        <a:pt x="2093" y="5545"/>
                      </a:lnTo>
                      <a:lnTo>
                        <a:pt x="2009" y="5462"/>
                      </a:lnTo>
                      <a:lnTo>
                        <a:pt x="1946" y="5336"/>
                      </a:lnTo>
                      <a:lnTo>
                        <a:pt x="1842" y="5294"/>
                      </a:lnTo>
                      <a:lnTo>
                        <a:pt x="1779" y="5294"/>
                      </a:lnTo>
                      <a:lnTo>
                        <a:pt x="1716" y="5252"/>
                      </a:lnTo>
                      <a:lnTo>
                        <a:pt x="1800" y="5231"/>
                      </a:lnTo>
                      <a:lnTo>
                        <a:pt x="1884" y="5252"/>
                      </a:lnTo>
                      <a:lnTo>
                        <a:pt x="1946" y="5231"/>
                      </a:lnTo>
                      <a:lnTo>
                        <a:pt x="2009" y="5294"/>
                      </a:lnTo>
                      <a:lnTo>
                        <a:pt x="2009" y="5378"/>
                      </a:lnTo>
                      <a:lnTo>
                        <a:pt x="2051" y="5399"/>
                      </a:lnTo>
                      <a:lnTo>
                        <a:pt x="2114" y="5336"/>
                      </a:lnTo>
                      <a:lnTo>
                        <a:pt x="2051" y="5148"/>
                      </a:lnTo>
                      <a:lnTo>
                        <a:pt x="1925" y="4980"/>
                      </a:lnTo>
                      <a:lnTo>
                        <a:pt x="1821" y="4834"/>
                      </a:lnTo>
                      <a:lnTo>
                        <a:pt x="1842" y="4771"/>
                      </a:lnTo>
                      <a:lnTo>
                        <a:pt x="1925" y="4855"/>
                      </a:lnTo>
                      <a:lnTo>
                        <a:pt x="1946" y="4938"/>
                      </a:lnTo>
                      <a:lnTo>
                        <a:pt x="2051" y="4980"/>
                      </a:lnTo>
                      <a:lnTo>
                        <a:pt x="2156" y="5022"/>
                      </a:lnTo>
                      <a:lnTo>
                        <a:pt x="2197" y="4938"/>
                      </a:lnTo>
                      <a:lnTo>
                        <a:pt x="2197" y="4855"/>
                      </a:lnTo>
                      <a:lnTo>
                        <a:pt x="2135" y="4813"/>
                      </a:lnTo>
                      <a:lnTo>
                        <a:pt x="2135" y="4729"/>
                      </a:lnTo>
                      <a:lnTo>
                        <a:pt x="2218" y="4625"/>
                      </a:lnTo>
                      <a:lnTo>
                        <a:pt x="2218" y="4520"/>
                      </a:lnTo>
                      <a:lnTo>
                        <a:pt x="2135" y="4415"/>
                      </a:lnTo>
                      <a:lnTo>
                        <a:pt x="2009" y="4248"/>
                      </a:lnTo>
                      <a:lnTo>
                        <a:pt x="2093" y="4248"/>
                      </a:lnTo>
                      <a:lnTo>
                        <a:pt x="2197" y="4332"/>
                      </a:lnTo>
                      <a:lnTo>
                        <a:pt x="2260" y="4311"/>
                      </a:lnTo>
                      <a:lnTo>
                        <a:pt x="2323" y="4185"/>
                      </a:lnTo>
                      <a:lnTo>
                        <a:pt x="2302" y="4143"/>
                      </a:lnTo>
                      <a:lnTo>
                        <a:pt x="2218" y="4143"/>
                      </a:lnTo>
                      <a:lnTo>
                        <a:pt x="2218" y="3997"/>
                      </a:lnTo>
                      <a:lnTo>
                        <a:pt x="2302" y="3976"/>
                      </a:lnTo>
                      <a:lnTo>
                        <a:pt x="2407" y="4039"/>
                      </a:lnTo>
                      <a:lnTo>
                        <a:pt x="2553" y="4102"/>
                      </a:lnTo>
                      <a:lnTo>
                        <a:pt x="2616" y="4018"/>
                      </a:lnTo>
                      <a:lnTo>
                        <a:pt x="2532" y="3976"/>
                      </a:lnTo>
                      <a:lnTo>
                        <a:pt x="2532" y="3913"/>
                      </a:lnTo>
                      <a:lnTo>
                        <a:pt x="2616" y="3913"/>
                      </a:lnTo>
                      <a:lnTo>
                        <a:pt x="2679" y="3934"/>
                      </a:lnTo>
                      <a:lnTo>
                        <a:pt x="2762" y="3871"/>
                      </a:lnTo>
                      <a:lnTo>
                        <a:pt x="2762" y="3767"/>
                      </a:lnTo>
                      <a:lnTo>
                        <a:pt x="2741" y="3704"/>
                      </a:lnTo>
                      <a:lnTo>
                        <a:pt x="2762" y="3662"/>
                      </a:lnTo>
                      <a:lnTo>
                        <a:pt x="2930" y="3578"/>
                      </a:lnTo>
                      <a:lnTo>
                        <a:pt x="2951" y="3495"/>
                      </a:lnTo>
                      <a:lnTo>
                        <a:pt x="2846" y="3453"/>
                      </a:lnTo>
                      <a:lnTo>
                        <a:pt x="2783" y="3369"/>
                      </a:lnTo>
                      <a:lnTo>
                        <a:pt x="2846" y="3265"/>
                      </a:lnTo>
                      <a:lnTo>
                        <a:pt x="2888" y="3369"/>
                      </a:lnTo>
                      <a:lnTo>
                        <a:pt x="2972" y="3306"/>
                      </a:lnTo>
                      <a:lnTo>
                        <a:pt x="3139" y="3097"/>
                      </a:lnTo>
                      <a:lnTo>
                        <a:pt x="3181" y="2972"/>
                      </a:lnTo>
                      <a:lnTo>
                        <a:pt x="3265" y="2930"/>
                      </a:lnTo>
                      <a:lnTo>
                        <a:pt x="3285" y="2783"/>
                      </a:lnTo>
                      <a:lnTo>
                        <a:pt x="3453" y="2679"/>
                      </a:lnTo>
                      <a:lnTo>
                        <a:pt x="3516" y="2532"/>
                      </a:lnTo>
                      <a:lnTo>
                        <a:pt x="3599" y="2323"/>
                      </a:lnTo>
                      <a:lnTo>
                        <a:pt x="3683" y="2323"/>
                      </a:lnTo>
                      <a:lnTo>
                        <a:pt x="3892" y="2156"/>
                      </a:lnTo>
                      <a:lnTo>
                        <a:pt x="4122" y="1905"/>
                      </a:lnTo>
                      <a:lnTo>
                        <a:pt x="4311" y="1737"/>
                      </a:lnTo>
                      <a:lnTo>
                        <a:pt x="4394" y="1737"/>
                      </a:lnTo>
                      <a:lnTo>
                        <a:pt x="4541" y="1612"/>
                      </a:lnTo>
                      <a:lnTo>
                        <a:pt x="4729" y="1570"/>
                      </a:lnTo>
                      <a:lnTo>
                        <a:pt x="4834" y="1486"/>
                      </a:lnTo>
                      <a:lnTo>
                        <a:pt x="4980" y="1277"/>
                      </a:lnTo>
                      <a:lnTo>
                        <a:pt x="5064" y="1214"/>
                      </a:lnTo>
                      <a:lnTo>
                        <a:pt x="5127" y="1214"/>
                      </a:lnTo>
                      <a:lnTo>
                        <a:pt x="5190" y="1193"/>
                      </a:lnTo>
                      <a:lnTo>
                        <a:pt x="5190" y="1109"/>
                      </a:lnTo>
                      <a:lnTo>
                        <a:pt x="5169" y="1068"/>
                      </a:lnTo>
                      <a:lnTo>
                        <a:pt x="5231" y="963"/>
                      </a:lnTo>
                      <a:lnTo>
                        <a:pt x="5190" y="858"/>
                      </a:lnTo>
                      <a:lnTo>
                        <a:pt x="5190" y="691"/>
                      </a:lnTo>
                      <a:lnTo>
                        <a:pt x="5169" y="670"/>
                      </a:lnTo>
                      <a:lnTo>
                        <a:pt x="5085" y="670"/>
                      </a:lnTo>
                      <a:lnTo>
                        <a:pt x="5085" y="524"/>
                      </a:lnTo>
                      <a:lnTo>
                        <a:pt x="5148" y="377"/>
                      </a:lnTo>
                      <a:lnTo>
                        <a:pt x="5127" y="335"/>
                      </a:lnTo>
                      <a:lnTo>
                        <a:pt x="5022" y="314"/>
                      </a:lnTo>
                      <a:lnTo>
                        <a:pt x="4959" y="252"/>
                      </a:lnTo>
                      <a:lnTo>
                        <a:pt x="4855" y="231"/>
                      </a:lnTo>
                      <a:lnTo>
                        <a:pt x="4813" y="147"/>
                      </a:lnTo>
                      <a:lnTo>
                        <a:pt x="4813" y="42"/>
                      </a:lnTo>
                      <a:lnTo>
                        <a:pt x="4750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0" name="Google Shape;910;p47"/>
                <p:cNvSpPr/>
                <p:nvPr/>
              </p:nvSpPr>
              <p:spPr>
                <a:xfrm>
                  <a:off x="4015475" y="1586100"/>
                  <a:ext cx="1901975" cy="101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079" h="40698" extrusionOk="0">
                      <a:moveTo>
                        <a:pt x="27578" y="1"/>
                      </a:moveTo>
                      <a:lnTo>
                        <a:pt x="27431" y="126"/>
                      </a:lnTo>
                      <a:lnTo>
                        <a:pt x="27389" y="231"/>
                      </a:lnTo>
                      <a:lnTo>
                        <a:pt x="27285" y="273"/>
                      </a:lnTo>
                      <a:lnTo>
                        <a:pt x="27368" y="377"/>
                      </a:lnTo>
                      <a:lnTo>
                        <a:pt x="27264" y="482"/>
                      </a:lnTo>
                      <a:lnTo>
                        <a:pt x="27243" y="649"/>
                      </a:lnTo>
                      <a:lnTo>
                        <a:pt x="27285" y="796"/>
                      </a:lnTo>
                      <a:lnTo>
                        <a:pt x="27159" y="921"/>
                      </a:lnTo>
                      <a:lnTo>
                        <a:pt x="27138" y="1444"/>
                      </a:lnTo>
                      <a:lnTo>
                        <a:pt x="27264" y="1570"/>
                      </a:lnTo>
                      <a:lnTo>
                        <a:pt x="27264" y="1695"/>
                      </a:lnTo>
                      <a:lnTo>
                        <a:pt x="27159" y="1695"/>
                      </a:lnTo>
                      <a:lnTo>
                        <a:pt x="27180" y="1842"/>
                      </a:lnTo>
                      <a:lnTo>
                        <a:pt x="27285" y="1967"/>
                      </a:lnTo>
                      <a:lnTo>
                        <a:pt x="27389" y="1967"/>
                      </a:lnTo>
                      <a:lnTo>
                        <a:pt x="27536" y="2156"/>
                      </a:lnTo>
                      <a:lnTo>
                        <a:pt x="27682" y="2177"/>
                      </a:lnTo>
                      <a:lnTo>
                        <a:pt x="27536" y="2281"/>
                      </a:lnTo>
                      <a:lnTo>
                        <a:pt x="27578" y="2407"/>
                      </a:lnTo>
                      <a:lnTo>
                        <a:pt x="27578" y="2491"/>
                      </a:lnTo>
                      <a:lnTo>
                        <a:pt x="27787" y="2511"/>
                      </a:lnTo>
                      <a:lnTo>
                        <a:pt x="27912" y="2470"/>
                      </a:lnTo>
                      <a:lnTo>
                        <a:pt x="28101" y="2532"/>
                      </a:lnTo>
                      <a:lnTo>
                        <a:pt x="28289" y="2532"/>
                      </a:lnTo>
                      <a:lnTo>
                        <a:pt x="28331" y="2616"/>
                      </a:lnTo>
                      <a:lnTo>
                        <a:pt x="28226" y="2700"/>
                      </a:lnTo>
                      <a:lnTo>
                        <a:pt x="28122" y="2679"/>
                      </a:lnTo>
                      <a:lnTo>
                        <a:pt x="28059" y="2700"/>
                      </a:lnTo>
                      <a:lnTo>
                        <a:pt x="27933" y="2616"/>
                      </a:lnTo>
                      <a:lnTo>
                        <a:pt x="27661" y="2721"/>
                      </a:lnTo>
                      <a:lnTo>
                        <a:pt x="27578" y="2679"/>
                      </a:lnTo>
                      <a:lnTo>
                        <a:pt x="27473" y="2721"/>
                      </a:lnTo>
                      <a:lnTo>
                        <a:pt x="27368" y="2700"/>
                      </a:lnTo>
                      <a:lnTo>
                        <a:pt x="27264" y="2700"/>
                      </a:lnTo>
                      <a:lnTo>
                        <a:pt x="27201" y="2783"/>
                      </a:lnTo>
                      <a:lnTo>
                        <a:pt x="26950" y="2783"/>
                      </a:lnTo>
                      <a:lnTo>
                        <a:pt x="26887" y="2888"/>
                      </a:lnTo>
                      <a:lnTo>
                        <a:pt x="26908" y="2930"/>
                      </a:lnTo>
                      <a:lnTo>
                        <a:pt x="27034" y="2951"/>
                      </a:lnTo>
                      <a:lnTo>
                        <a:pt x="27054" y="3055"/>
                      </a:lnTo>
                      <a:lnTo>
                        <a:pt x="27201" y="3035"/>
                      </a:lnTo>
                      <a:lnTo>
                        <a:pt x="27264" y="3097"/>
                      </a:lnTo>
                      <a:lnTo>
                        <a:pt x="27410" y="3014"/>
                      </a:lnTo>
                      <a:lnTo>
                        <a:pt x="27515" y="3160"/>
                      </a:lnTo>
                      <a:lnTo>
                        <a:pt x="27661" y="3265"/>
                      </a:lnTo>
                      <a:lnTo>
                        <a:pt x="27787" y="3516"/>
                      </a:lnTo>
                      <a:lnTo>
                        <a:pt x="27682" y="3746"/>
                      </a:lnTo>
                      <a:lnTo>
                        <a:pt x="27410" y="4018"/>
                      </a:lnTo>
                      <a:lnTo>
                        <a:pt x="27515" y="3746"/>
                      </a:lnTo>
                      <a:lnTo>
                        <a:pt x="27431" y="3662"/>
                      </a:lnTo>
                      <a:lnTo>
                        <a:pt x="27431" y="3495"/>
                      </a:lnTo>
                      <a:lnTo>
                        <a:pt x="27243" y="3453"/>
                      </a:lnTo>
                      <a:lnTo>
                        <a:pt x="27180" y="3432"/>
                      </a:lnTo>
                      <a:lnTo>
                        <a:pt x="27180" y="3348"/>
                      </a:lnTo>
                      <a:lnTo>
                        <a:pt x="27117" y="3327"/>
                      </a:lnTo>
                      <a:lnTo>
                        <a:pt x="27013" y="3411"/>
                      </a:lnTo>
                      <a:lnTo>
                        <a:pt x="26845" y="3411"/>
                      </a:lnTo>
                      <a:lnTo>
                        <a:pt x="26720" y="3537"/>
                      </a:lnTo>
                      <a:lnTo>
                        <a:pt x="26845" y="3599"/>
                      </a:lnTo>
                      <a:lnTo>
                        <a:pt x="26803" y="3662"/>
                      </a:lnTo>
                      <a:lnTo>
                        <a:pt x="26657" y="3662"/>
                      </a:lnTo>
                      <a:lnTo>
                        <a:pt x="26741" y="3767"/>
                      </a:lnTo>
                      <a:lnTo>
                        <a:pt x="26720" y="3851"/>
                      </a:lnTo>
                      <a:lnTo>
                        <a:pt x="26552" y="3976"/>
                      </a:lnTo>
                      <a:lnTo>
                        <a:pt x="26531" y="3851"/>
                      </a:lnTo>
                      <a:lnTo>
                        <a:pt x="26490" y="3851"/>
                      </a:lnTo>
                      <a:lnTo>
                        <a:pt x="26406" y="3913"/>
                      </a:lnTo>
                      <a:lnTo>
                        <a:pt x="26448" y="4039"/>
                      </a:lnTo>
                      <a:lnTo>
                        <a:pt x="26406" y="4164"/>
                      </a:lnTo>
                      <a:lnTo>
                        <a:pt x="26301" y="4164"/>
                      </a:lnTo>
                      <a:lnTo>
                        <a:pt x="26280" y="3976"/>
                      </a:lnTo>
                      <a:lnTo>
                        <a:pt x="26176" y="3871"/>
                      </a:lnTo>
                      <a:lnTo>
                        <a:pt x="26134" y="3934"/>
                      </a:lnTo>
                      <a:lnTo>
                        <a:pt x="26176" y="4039"/>
                      </a:lnTo>
                      <a:lnTo>
                        <a:pt x="26071" y="4227"/>
                      </a:lnTo>
                      <a:lnTo>
                        <a:pt x="26008" y="4374"/>
                      </a:lnTo>
                      <a:lnTo>
                        <a:pt x="25883" y="4290"/>
                      </a:lnTo>
                      <a:lnTo>
                        <a:pt x="25883" y="4227"/>
                      </a:lnTo>
                      <a:lnTo>
                        <a:pt x="26008" y="3955"/>
                      </a:lnTo>
                      <a:lnTo>
                        <a:pt x="25966" y="3851"/>
                      </a:lnTo>
                      <a:lnTo>
                        <a:pt x="25820" y="3830"/>
                      </a:lnTo>
                      <a:lnTo>
                        <a:pt x="25506" y="3934"/>
                      </a:lnTo>
                      <a:lnTo>
                        <a:pt x="25401" y="3871"/>
                      </a:lnTo>
                      <a:lnTo>
                        <a:pt x="25255" y="4018"/>
                      </a:lnTo>
                      <a:lnTo>
                        <a:pt x="25150" y="3976"/>
                      </a:lnTo>
                      <a:lnTo>
                        <a:pt x="25046" y="3934"/>
                      </a:lnTo>
                      <a:lnTo>
                        <a:pt x="24878" y="3955"/>
                      </a:lnTo>
                      <a:lnTo>
                        <a:pt x="25025" y="4081"/>
                      </a:lnTo>
                      <a:lnTo>
                        <a:pt x="24941" y="4164"/>
                      </a:lnTo>
                      <a:lnTo>
                        <a:pt x="24920" y="4143"/>
                      </a:lnTo>
                      <a:lnTo>
                        <a:pt x="24878" y="4081"/>
                      </a:lnTo>
                      <a:lnTo>
                        <a:pt x="24837" y="4060"/>
                      </a:lnTo>
                      <a:lnTo>
                        <a:pt x="24774" y="4164"/>
                      </a:lnTo>
                      <a:lnTo>
                        <a:pt x="24732" y="4227"/>
                      </a:lnTo>
                      <a:lnTo>
                        <a:pt x="24732" y="4478"/>
                      </a:lnTo>
                      <a:lnTo>
                        <a:pt x="24816" y="4562"/>
                      </a:lnTo>
                      <a:lnTo>
                        <a:pt x="24941" y="4436"/>
                      </a:lnTo>
                      <a:lnTo>
                        <a:pt x="25025" y="4478"/>
                      </a:lnTo>
                      <a:lnTo>
                        <a:pt x="25192" y="4353"/>
                      </a:lnTo>
                      <a:lnTo>
                        <a:pt x="25276" y="4374"/>
                      </a:lnTo>
                      <a:lnTo>
                        <a:pt x="25255" y="4478"/>
                      </a:lnTo>
                      <a:lnTo>
                        <a:pt x="24941" y="4604"/>
                      </a:lnTo>
                      <a:lnTo>
                        <a:pt x="24878" y="4750"/>
                      </a:lnTo>
                      <a:lnTo>
                        <a:pt x="24753" y="4813"/>
                      </a:lnTo>
                      <a:lnTo>
                        <a:pt x="24502" y="4855"/>
                      </a:lnTo>
                      <a:lnTo>
                        <a:pt x="24460" y="4918"/>
                      </a:lnTo>
                      <a:lnTo>
                        <a:pt x="24523" y="5001"/>
                      </a:lnTo>
                      <a:lnTo>
                        <a:pt x="24313" y="5064"/>
                      </a:lnTo>
                      <a:lnTo>
                        <a:pt x="24209" y="5001"/>
                      </a:lnTo>
                      <a:lnTo>
                        <a:pt x="24146" y="5022"/>
                      </a:lnTo>
                      <a:lnTo>
                        <a:pt x="24125" y="5127"/>
                      </a:lnTo>
                      <a:lnTo>
                        <a:pt x="24041" y="5169"/>
                      </a:lnTo>
                      <a:lnTo>
                        <a:pt x="23895" y="5211"/>
                      </a:lnTo>
                      <a:lnTo>
                        <a:pt x="23832" y="5294"/>
                      </a:lnTo>
                      <a:lnTo>
                        <a:pt x="23916" y="5399"/>
                      </a:lnTo>
                      <a:lnTo>
                        <a:pt x="23874" y="5399"/>
                      </a:lnTo>
                      <a:lnTo>
                        <a:pt x="23832" y="5504"/>
                      </a:lnTo>
                      <a:lnTo>
                        <a:pt x="23790" y="5524"/>
                      </a:lnTo>
                      <a:lnTo>
                        <a:pt x="23728" y="5441"/>
                      </a:lnTo>
                      <a:lnTo>
                        <a:pt x="23686" y="5441"/>
                      </a:lnTo>
                      <a:lnTo>
                        <a:pt x="23581" y="5608"/>
                      </a:lnTo>
                      <a:lnTo>
                        <a:pt x="23602" y="5650"/>
                      </a:lnTo>
                      <a:lnTo>
                        <a:pt x="23560" y="5713"/>
                      </a:lnTo>
                      <a:lnTo>
                        <a:pt x="23560" y="5817"/>
                      </a:lnTo>
                      <a:lnTo>
                        <a:pt x="23456" y="5943"/>
                      </a:lnTo>
                      <a:lnTo>
                        <a:pt x="23477" y="6048"/>
                      </a:lnTo>
                      <a:lnTo>
                        <a:pt x="23309" y="6110"/>
                      </a:lnTo>
                      <a:lnTo>
                        <a:pt x="23142" y="6110"/>
                      </a:lnTo>
                      <a:lnTo>
                        <a:pt x="23037" y="6173"/>
                      </a:lnTo>
                      <a:lnTo>
                        <a:pt x="23037" y="6278"/>
                      </a:lnTo>
                      <a:lnTo>
                        <a:pt x="23100" y="6278"/>
                      </a:lnTo>
                      <a:lnTo>
                        <a:pt x="23163" y="6215"/>
                      </a:lnTo>
                      <a:lnTo>
                        <a:pt x="23414" y="6257"/>
                      </a:lnTo>
                      <a:lnTo>
                        <a:pt x="23372" y="6340"/>
                      </a:lnTo>
                      <a:lnTo>
                        <a:pt x="23246" y="6320"/>
                      </a:lnTo>
                      <a:lnTo>
                        <a:pt x="23204" y="6361"/>
                      </a:lnTo>
                      <a:lnTo>
                        <a:pt x="23288" y="6445"/>
                      </a:lnTo>
                      <a:lnTo>
                        <a:pt x="23267" y="6675"/>
                      </a:lnTo>
                      <a:lnTo>
                        <a:pt x="23163" y="6759"/>
                      </a:lnTo>
                      <a:lnTo>
                        <a:pt x="23184" y="6843"/>
                      </a:lnTo>
                      <a:lnTo>
                        <a:pt x="23163" y="6947"/>
                      </a:lnTo>
                      <a:lnTo>
                        <a:pt x="23037" y="6759"/>
                      </a:lnTo>
                      <a:lnTo>
                        <a:pt x="22932" y="6780"/>
                      </a:lnTo>
                      <a:lnTo>
                        <a:pt x="22786" y="6633"/>
                      </a:lnTo>
                      <a:lnTo>
                        <a:pt x="22723" y="6592"/>
                      </a:lnTo>
                      <a:lnTo>
                        <a:pt x="22681" y="6654"/>
                      </a:lnTo>
                      <a:lnTo>
                        <a:pt x="22765" y="6738"/>
                      </a:lnTo>
                      <a:lnTo>
                        <a:pt x="22765" y="6843"/>
                      </a:lnTo>
                      <a:lnTo>
                        <a:pt x="22723" y="6905"/>
                      </a:lnTo>
                      <a:lnTo>
                        <a:pt x="22786" y="7010"/>
                      </a:lnTo>
                      <a:lnTo>
                        <a:pt x="22891" y="6968"/>
                      </a:lnTo>
                      <a:lnTo>
                        <a:pt x="23079" y="7010"/>
                      </a:lnTo>
                      <a:lnTo>
                        <a:pt x="23204" y="7052"/>
                      </a:lnTo>
                      <a:lnTo>
                        <a:pt x="23246" y="7156"/>
                      </a:lnTo>
                      <a:lnTo>
                        <a:pt x="23351" y="7219"/>
                      </a:lnTo>
                      <a:lnTo>
                        <a:pt x="23456" y="7198"/>
                      </a:lnTo>
                      <a:lnTo>
                        <a:pt x="23497" y="7177"/>
                      </a:lnTo>
                      <a:lnTo>
                        <a:pt x="23560" y="7261"/>
                      </a:lnTo>
                      <a:lnTo>
                        <a:pt x="23414" y="7303"/>
                      </a:lnTo>
                      <a:lnTo>
                        <a:pt x="23288" y="7303"/>
                      </a:lnTo>
                      <a:lnTo>
                        <a:pt x="23184" y="7198"/>
                      </a:lnTo>
                      <a:lnTo>
                        <a:pt x="23142" y="7219"/>
                      </a:lnTo>
                      <a:lnTo>
                        <a:pt x="23100" y="7303"/>
                      </a:lnTo>
                      <a:lnTo>
                        <a:pt x="23058" y="7366"/>
                      </a:lnTo>
                      <a:lnTo>
                        <a:pt x="23184" y="7512"/>
                      </a:lnTo>
                      <a:lnTo>
                        <a:pt x="23267" y="7470"/>
                      </a:lnTo>
                      <a:lnTo>
                        <a:pt x="23456" y="7470"/>
                      </a:lnTo>
                      <a:lnTo>
                        <a:pt x="23497" y="7617"/>
                      </a:lnTo>
                      <a:lnTo>
                        <a:pt x="23581" y="7680"/>
                      </a:lnTo>
                      <a:lnTo>
                        <a:pt x="23623" y="7596"/>
                      </a:lnTo>
                      <a:lnTo>
                        <a:pt x="23811" y="7596"/>
                      </a:lnTo>
                      <a:lnTo>
                        <a:pt x="23790" y="7701"/>
                      </a:lnTo>
                      <a:lnTo>
                        <a:pt x="23937" y="7805"/>
                      </a:lnTo>
                      <a:lnTo>
                        <a:pt x="24083" y="7805"/>
                      </a:lnTo>
                      <a:lnTo>
                        <a:pt x="24146" y="7952"/>
                      </a:lnTo>
                      <a:lnTo>
                        <a:pt x="24083" y="8161"/>
                      </a:lnTo>
                      <a:lnTo>
                        <a:pt x="23832" y="8307"/>
                      </a:lnTo>
                      <a:lnTo>
                        <a:pt x="23769" y="8433"/>
                      </a:lnTo>
                      <a:lnTo>
                        <a:pt x="23769" y="8517"/>
                      </a:lnTo>
                      <a:lnTo>
                        <a:pt x="23979" y="8726"/>
                      </a:lnTo>
                      <a:lnTo>
                        <a:pt x="24104" y="8768"/>
                      </a:lnTo>
                      <a:lnTo>
                        <a:pt x="23895" y="8768"/>
                      </a:lnTo>
                      <a:lnTo>
                        <a:pt x="23665" y="8579"/>
                      </a:lnTo>
                      <a:lnTo>
                        <a:pt x="23665" y="8454"/>
                      </a:lnTo>
                      <a:lnTo>
                        <a:pt x="23769" y="8224"/>
                      </a:lnTo>
                      <a:lnTo>
                        <a:pt x="23832" y="8161"/>
                      </a:lnTo>
                      <a:lnTo>
                        <a:pt x="23832" y="8098"/>
                      </a:lnTo>
                      <a:lnTo>
                        <a:pt x="23895" y="7952"/>
                      </a:lnTo>
                      <a:lnTo>
                        <a:pt x="23832" y="7910"/>
                      </a:lnTo>
                      <a:lnTo>
                        <a:pt x="23456" y="8098"/>
                      </a:lnTo>
                      <a:lnTo>
                        <a:pt x="23246" y="8161"/>
                      </a:lnTo>
                      <a:lnTo>
                        <a:pt x="23184" y="8307"/>
                      </a:lnTo>
                      <a:lnTo>
                        <a:pt x="23058" y="8349"/>
                      </a:lnTo>
                      <a:lnTo>
                        <a:pt x="22953" y="8307"/>
                      </a:lnTo>
                      <a:lnTo>
                        <a:pt x="22828" y="8328"/>
                      </a:lnTo>
                      <a:lnTo>
                        <a:pt x="22660" y="8454"/>
                      </a:lnTo>
                      <a:lnTo>
                        <a:pt x="22221" y="8621"/>
                      </a:lnTo>
                      <a:lnTo>
                        <a:pt x="21907" y="8684"/>
                      </a:lnTo>
                      <a:lnTo>
                        <a:pt x="21782" y="8684"/>
                      </a:lnTo>
                      <a:lnTo>
                        <a:pt x="21614" y="8851"/>
                      </a:lnTo>
                      <a:lnTo>
                        <a:pt x="21468" y="8851"/>
                      </a:lnTo>
                      <a:lnTo>
                        <a:pt x="21384" y="8935"/>
                      </a:lnTo>
                      <a:lnTo>
                        <a:pt x="21510" y="9040"/>
                      </a:lnTo>
                      <a:lnTo>
                        <a:pt x="21510" y="9165"/>
                      </a:lnTo>
                      <a:lnTo>
                        <a:pt x="21489" y="9291"/>
                      </a:lnTo>
                      <a:lnTo>
                        <a:pt x="21572" y="9374"/>
                      </a:lnTo>
                      <a:lnTo>
                        <a:pt x="21677" y="9374"/>
                      </a:lnTo>
                      <a:lnTo>
                        <a:pt x="21698" y="9458"/>
                      </a:lnTo>
                      <a:lnTo>
                        <a:pt x="21635" y="9521"/>
                      </a:lnTo>
                      <a:lnTo>
                        <a:pt x="21844" y="9667"/>
                      </a:lnTo>
                      <a:lnTo>
                        <a:pt x="22012" y="9918"/>
                      </a:lnTo>
                      <a:lnTo>
                        <a:pt x="22012" y="10128"/>
                      </a:lnTo>
                      <a:lnTo>
                        <a:pt x="22054" y="10232"/>
                      </a:lnTo>
                      <a:lnTo>
                        <a:pt x="22116" y="10232"/>
                      </a:lnTo>
                      <a:lnTo>
                        <a:pt x="22137" y="10400"/>
                      </a:lnTo>
                      <a:lnTo>
                        <a:pt x="22305" y="10504"/>
                      </a:lnTo>
                      <a:lnTo>
                        <a:pt x="22430" y="10462"/>
                      </a:lnTo>
                      <a:lnTo>
                        <a:pt x="22828" y="10504"/>
                      </a:lnTo>
                      <a:lnTo>
                        <a:pt x="22953" y="10421"/>
                      </a:lnTo>
                      <a:lnTo>
                        <a:pt x="22953" y="10504"/>
                      </a:lnTo>
                      <a:lnTo>
                        <a:pt x="22995" y="10609"/>
                      </a:lnTo>
                      <a:lnTo>
                        <a:pt x="22995" y="10755"/>
                      </a:lnTo>
                      <a:lnTo>
                        <a:pt x="23184" y="10839"/>
                      </a:lnTo>
                      <a:lnTo>
                        <a:pt x="23288" y="10986"/>
                      </a:lnTo>
                      <a:lnTo>
                        <a:pt x="23581" y="10986"/>
                      </a:lnTo>
                      <a:lnTo>
                        <a:pt x="23790" y="11132"/>
                      </a:lnTo>
                      <a:lnTo>
                        <a:pt x="23874" y="11132"/>
                      </a:lnTo>
                      <a:lnTo>
                        <a:pt x="23979" y="11258"/>
                      </a:lnTo>
                      <a:lnTo>
                        <a:pt x="24000" y="11550"/>
                      </a:lnTo>
                      <a:lnTo>
                        <a:pt x="24041" y="11676"/>
                      </a:lnTo>
                      <a:lnTo>
                        <a:pt x="24000" y="11864"/>
                      </a:lnTo>
                      <a:lnTo>
                        <a:pt x="24125" y="12011"/>
                      </a:lnTo>
                      <a:lnTo>
                        <a:pt x="24230" y="12094"/>
                      </a:lnTo>
                      <a:lnTo>
                        <a:pt x="24418" y="12346"/>
                      </a:lnTo>
                      <a:lnTo>
                        <a:pt x="24502" y="12618"/>
                      </a:lnTo>
                      <a:lnTo>
                        <a:pt x="24648" y="12743"/>
                      </a:lnTo>
                      <a:lnTo>
                        <a:pt x="24711" y="12869"/>
                      </a:lnTo>
                      <a:lnTo>
                        <a:pt x="24585" y="13141"/>
                      </a:lnTo>
                      <a:lnTo>
                        <a:pt x="24502" y="13162"/>
                      </a:lnTo>
                      <a:lnTo>
                        <a:pt x="24418" y="13141"/>
                      </a:lnTo>
                      <a:lnTo>
                        <a:pt x="24418" y="13141"/>
                      </a:lnTo>
                      <a:lnTo>
                        <a:pt x="24523" y="13287"/>
                      </a:lnTo>
                      <a:lnTo>
                        <a:pt x="24732" y="13329"/>
                      </a:lnTo>
                      <a:lnTo>
                        <a:pt x="24837" y="13392"/>
                      </a:lnTo>
                      <a:lnTo>
                        <a:pt x="25046" y="13643"/>
                      </a:lnTo>
                      <a:lnTo>
                        <a:pt x="25255" y="13706"/>
                      </a:lnTo>
                      <a:lnTo>
                        <a:pt x="25276" y="13685"/>
                      </a:lnTo>
                      <a:lnTo>
                        <a:pt x="25360" y="13706"/>
                      </a:lnTo>
                      <a:lnTo>
                        <a:pt x="25548" y="13559"/>
                      </a:lnTo>
                      <a:lnTo>
                        <a:pt x="25736" y="13517"/>
                      </a:lnTo>
                      <a:lnTo>
                        <a:pt x="25945" y="13685"/>
                      </a:lnTo>
                      <a:lnTo>
                        <a:pt x="26092" y="13747"/>
                      </a:lnTo>
                      <a:lnTo>
                        <a:pt x="26197" y="13747"/>
                      </a:lnTo>
                      <a:lnTo>
                        <a:pt x="26280" y="13894"/>
                      </a:lnTo>
                      <a:lnTo>
                        <a:pt x="26301" y="14124"/>
                      </a:lnTo>
                      <a:lnTo>
                        <a:pt x="26238" y="13915"/>
                      </a:lnTo>
                      <a:lnTo>
                        <a:pt x="26176" y="13810"/>
                      </a:lnTo>
                      <a:lnTo>
                        <a:pt x="25987" y="13810"/>
                      </a:lnTo>
                      <a:lnTo>
                        <a:pt x="25757" y="13643"/>
                      </a:lnTo>
                      <a:lnTo>
                        <a:pt x="25611" y="13643"/>
                      </a:lnTo>
                      <a:lnTo>
                        <a:pt x="25443" y="13810"/>
                      </a:lnTo>
                      <a:lnTo>
                        <a:pt x="25443" y="13978"/>
                      </a:lnTo>
                      <a:lnTo>
                        <a:pt x="25464" y="14061"/>
                      </a:lnTo>
                      <a:lnTo>
                        <a:pt x="25234" y="13810"/>
                      </a:lnTo>
                      <a:lnTo>
                        <a:pt x="24983" y="13810"/>
                      </a:lnTo>
                      <a:lnTo>
                        <a:pt x="24857" y="13706"/>
                      </a:lnTo>
                      <a:lnTo>
                        <a:pt x="24857" y="13580"/>
                      </a:lnTo>
                      <a:lnTo>
                        <a:pt x="24753" y="13434"/>
                      </a:lnTo>
                      <a:lnTo>
                        <a:pt x="24565" y="13371"/>
                      </a:lnTo>
                      <a:lnTo>
                        <a:pt x="24397" y="13371"/>
                      </a:lnTo>
                      <a:lnTo>
                        <a:pt x="24188" y="13245"/>
                      </a:lnTo>
                      <a:lnTo>
                        <a:pt x="24230" y="13182"/>
                      </a:lnTo>
                      <a:lnTo>
                        <a:pt x="24230" y="13057"/>
                      </a:lnTo>
                      <a:lnTo>
                        <a:pt x="24313" y="13015"/>
                      </a:lnTo>
                      <a:lnTo>
                        <a:pt x="24272" y="12910"/>
                      </a:lnTo>
                      <a:lnTo>
                        <a:pt x="24230" y="12638"/>
                      </a:lnTo>
                      <a:lnTo>
                        <a:pt x="24167" y="12429"/>
                      </a:lnTo>
                      <a:lnTo>
                        <a:pt x="24083" y="12387"/>
                      </a:lnTo>
                      <a:lnTo>
                        <a:pt x="24021" y="12555"/>
                      </a:lnTo>
                      <a:lnTo>
                        <a:pt x="23958" y="12597"/>
                      </a:lnTo>
                      <a:lnTo>
                        <a:pt x="23979" y="12743"/>
                      </a:lnTo>
                      <a:lnTo>
                        <a:pt x="23895" y="12827"/>
                      </a:lnTo>
                      <a:lnTo>
                        <a:pt x="23916" y="12910"/>
                      </a:lnTo>
                      <a:lnTo>
                        <a:pt x="23895" y="13036"/>
                      </a:lnTo>
                      <a:lnTo>
                        <a:pt x="23811" y="13036"/>
                      </a:lnTo>
                      <a:lnTo>
                        <a:pt x="23769" y="12659"/>
                      </a:lnTo>
                      <a:lnTo>
                        <a:pt x="23853" y="12555"/>
                      </a:lnTo>
                      <a:lnTo>
                        <a:pt x="23811" y="12429"/>
                      </a:lnTo>
                      <a:lnTo>
                        <a:pt x="23644" y="12283"/>
                      </a:lnTo>
                      <a:lnTo>
                        <a:pt x="23644" y="12094"/>
                      </a:lnTo>
                      <a:lnTo>
                        <a:pt x="23560" y="11969"/>
                      </a:lnTo>
                      <a:lnTo>
                        <a:pt x="23560" y="11802"/>
                      </a:lnTo>
                      <a:lnTo>
                        <a:pt x="23707" y="11697"/>
                      </a:lnTo>
                      <a:lnTo>
                        <a:pt x="23707" y="11613"/>
                      </a:lnTo>
                      <a:lnTo>
                        <a:pt x="23686" y="11509"/>
                      </a:lnTo>
                      <a:lnTo>
                        <a:pt x="23707" y="11299"/>
                      </a:lnTo>
                      <a:lnTo>
                        <a:pt x="23581" y="11278"/>
                      </a:lnTo>
                      <a:lnTo>
                        <a:pt x="23539" y="11299"/>
                      </a:lnTo>
                      <a:lnTo>
                        <a:pt x="23456" y="11216"/>
                      </a:lnTo>
                      <a:lnTo>
                        <a:pt x="23225" y="11383"/>
                      </a:lnTo>
                      <a:lnTo>
                        <a:pt x="22912" y="11425"/>
                      </a:lnTo>
                      <a:lnTo>
                        <a:pt x="22744" y="11425"/>
                      </a:lnTo>
                      <a:lnTo>
                        <a:pt x="22514" y="11195"/>
                      </a:lnTo>
                      <a:lnTo>
                        <a:pt x="22388" y="11111"/>
                      </a:lnTo>
                      <a:lnTo>
                        <a:pt x="22347" y="11006"/>
                      </a:lnTo>
                      <a:lnTo>
                        <a:pt x="22012" y="10965"/>
                      </a:lnTo>
                      <a:lnTo>
                        <a:pt x="21886" y="10860"/>
                      </a:lnTo>
                      <a:lnTo>
                        <a:pt x="21761" y="10693"/>
                      </a:lnTo>
                      <a:lnTo>
                        <a:pt x="21363" y="10693"/>
                      </a:lnTo>
                      <a:lnTo>
                        <a:pt x="21259" y="10651"/>
                      </a:lnTo>
                      <a:lnTo>
                        <a:pt x="21133" y="10734"/>
                      </a:lnTo>
                      <a:lnTo>
                        <a:pt x="20987" y="10944"/>
                      </a:lnTo>
                      <a:lnTo>
                        <a:pt x="20966" y="11069"/>
                      </a:lnTo>
                      <a:lnTo>
                        <a:pt x="20924" y="11111"/>
                      </a:lnTo>
                      <a:lnTo>
                        <a:pt x="20861" y="11090"/>
                      </a:lnTo>
                      <a:lnTo>
                        <a:pt x="20840" y="11174"/>
                      </a:lnTo>
                      <a:lnTo>
                        <a:pt x="20924" y="11258"/>
                      </a:lnTo>
                      <a:lnTo>
                        <a:pt x="21091" y="11132"/>
                      </a:lnTo>
                      <a:lnTo>
                        <a:pt x="21300" y="11174"/>
                      </a:lnTo>
                      <a:lnTo>
                        <a:pt x="21405" y="11383"/>
                      </a:lnTo>
                      <a:lnTo>
                        <a:pt x="21280" y="11613"/>
                      </a:lnTo>
                      <a:lnTo>
                        <a:pt x="21133" y="11655"/>
                      </a:lnTo>
                      <a:lnTo>
                        <a:pt x="20861" y="11550"/>
                      </a:lnTo>
                      <a:lnTo>
                        <a:pt x="20715" y="11362"/>
                      </a:lnTo>
                      <a:lnTo>
                        <a:pt x="20610" y="11362"/>
                      </a:lnTo>
                      <a:lnTo>
                        <a:pt x="20443" y="11467"/>
                      </a:lnTo>
                      <a:lnTo>
                        <a:pt x="20401" y="11550"/>
                      </a:lnTo>
                      <a:lnTo>
                        <a:pt x="20317" y="11571"/>
                      </a:lnTo>
                      <a:lnTo>
                        <a:pt x="20505" y="11822"/>
                      </a:lnTo>
                      <a:lnTo>
                        <a:pt x="20568" y="11822"/>
                      </a:lnTo>
                      <a:lnTo>
                        <a:pt x="20631" y="11969"/>
                      </a:lnTo>
                      <a:lnTo>
                        <a:pt x="20840" y="12136"/>
                      </a:lnTo>
                      <a:lnTo>
                        <a:pt x="21028" y="12136"/>
                      </a:lnTo>
                      <a:lnTo>
                        <a:pt x="21112" y="12220"/>
                      </a:lnTo>
                      <a:lnTo>
                        <a:pt x="21405" y="12241"/>
                      </a:lnTo>
                      <a:lnTo>
                        <a:pt x="21489" y="12178"/>
                      </a:lnTo>
                      <a:lnTo>
                        <a:pt x="21531" y="12178"/>
                      </a:lnTo>
                      <a:lnTo>
                        <a:pt x="21572" y="12283"/>
                      </a:lnTo>
                      <a:lnTo>
                        <a:pt x="21782" y="12283"/>
                      </a:lnTo>
                      <a:lnTo>
                        <a:pt x="21824" y="12429"/>
                      </a:lnTo>
                      <a:lnTo>
                        <a:pt x="21907" y="12450"/>
                      </a:lnTo>
                      <a:lnTo>
                        <a:pt x="21928" y="12555"/>
                      </a:lnTo>
                      <a:lnTo>
                        <a:pt x="22158" y="12597"/>
                      </a:lnTo>
                      <a:lnTo>
                        <a:pt x="22263" y="12513"/>
                      </a:lnTo>
                      <a:lnTo>
                        <a:pt x="22200" y="12618"/>
                      </a:lnTo>
                      <a:lnTo>
                        <a:pt x="21949" y="12659"/>
                      </a:lnTo>
                      <a:lnTo>
                        <a:pt x="21803" y="12576"/>
                      </a:lnTo>
                      <a:lnTo>
                        <a:pt x="21698" y="12555"/>
                      </a:lnTo>
                      <a:lnTo>
                        <a:pt x="21531" y="12366"/>
                      </a:lnTo>
                      <a:lnTo>
                        <a:pt x="21426" y="12346"/>
                      </a:lnTo>
                      <a:lnTo>
                        <a:pt x="21321" y="12408"/>
                      </a:lnTo>
                      <a:lnTo>
                        <a:pt x="21196" y="12408"/>
                      </a:lnTo>
                      <a:lnTo>
                        <a:pt x="21091" y="12534"/>
                      </a:lnTo>
                      <a:lnTo>
                        <a:pt x="21049" y="12429"/>
                      </a:lnTo>
                      <a:lnTo>
                        <a:pt x="20945" y="12346"/>
                      </a:lnTo>
                      <a:lnTo>
                        <a:pt x="20840" y="12408"/>
                      </a:lnTo>
                      <a:lnTo>
                        <a:pt x="20631" y="12408"/>
                      </a:lnTo>
                      <a:lnTo>
                        <a:pt x="20464" y="12304"/>
                      </a:lnTo>
                      <a:lnTo>
                        <a:pt x="20338" y="12325"/>
                      </a:lnTo>
                      <a:lnTo>
                        <a:pt x="20296" y="12220"/>
                      </a:lnTo>
                      <a:lnTo>
                        <a:pt x="20401" y="12136"/>
                      </a:lnTo>
                      <a:lnTo>
                        <a:pt x="20401" y="12053"/>
                      </a:lnTo>
                      <a:lnTo>
                        <a:pt x="20296" y="11990"/>
                      </a:lnTo>
                      <a:lnTo>
                        <a:pt x="20296" y="11885"/>
                      </a:lnTo>
                      <a:lnTo>
                        <a:pt x="20108" y="11718"/>
                      </a:lnTo>
                      <a:lnTo>
                        <a:pt x="20024" y="11592"/>
                      </a:lnTo>
                      <a:lnTo>
                        <a:pt x="20087" y="11425"/>
                      </a:lnTo>
                      <a:lnTo>
                        <a:pt x="19982" y="11278"/>
                      </a:lnTo>
                      <a:lnTo>
                        <a:pt x="19982" y="11006"/>
                      </a:lnTo>
                      <a:lnTo>
                        <a:pt x="19836" y="10881"/>
                      </a:lnTo>
                      <a:lnTo>
                        <a:pt x="19836" y="10693"/>
                      </a:lnTo>
                      <a:lnTo>
                        <a:pt x="19794" y="10651"/>
                      </a:lnTo>
                      <a:lnTo>
                        <a:pt x="19710" y="10630"/>
                      </a:lnTo>
                      <a:lnTo>
                        <a:pt x="19689" y="10462"/>
                      </a:lnTo>
                      <a:lnTo>
                        <a:pt x="19522" y="10337"/>
                      </a:lnTo>
                      <a:lnTo>
                        <a:pt x="19459" y="10379"/>
                      </a:lnTo>
                      <a:lnTo>
                        <a:pt x="19689" y="10860"/>
                      </a:lnTo>
                      <a:lnTo>
                        <a:pt x="19752" y="11174"/>
                      </a:lnTo>
                      <a:lnTo>
                        <a:pt x="19710" y="11425"/>
                      </a:lnTo>
                      <a:lnTo>
                        <a:pt x="19522" y="11676"/>
                      </a:lnTo>
                      <a:lnTo>
                        <a:pt x="19396" y="11802"/>
                      </a:lnTo>
                      <a:lnTo>
                        <a:pt x="19396" y="11885"/>
                      </a:lnTo>
                      <a:lnTo>
                        <a:pt x="19480" y="11948"/>
                      </a:lnTo>
                      <a:lnTo>
                        <a:pt x="19501" y="12136"/>
                      </a:lnTo>
                      <a:lnTo>
                        <a:pt x="19417" y="12346"/>
                      </a:lnTo>
                      <a:lnTo>
                        <a:pt x="19417" y="12471"/>
                      </a:lnTo>
                      <a:lnTo>
                        <a:pt x="19627" y="12618"/>
                      </a:lnTo>
                      <a:lnTo>
                        <a:pt x="19899" y="12848"/>
                      </a:lnTo>
                      <a:lnTo>
                        <a:pt x="19940" y="12994"/>
                      </a:lnTo>
                      <a:lnTo>
                        <a:pt x="20108" y="12994"/>
                      </a:lnTo>
                      <a:lnTo>
                        <a:pt x="20233" y="13141"/>
                      </a:lnTo>
                      <a:lnTo>
                        <a:pt x="20338" y="13371"/>
                      </a:lnTo>
                      <a:lnTo>
                        <a:pt x="20317" y="13727"/>
                      </a:lnTo>
                      <a:lnTo>
                        <a:pt x="20275" y="13894"/>
                      </a:lnTo>
                      <a:lnTo>
                        <a:pt x="20422" y="14103"/>
                      </a:lnTo>
                      <a:lnTo>
                        <a:pt x="20380" y="14354"/>
                      </a:lnTo>
                      <a:lnTo>
                        <a:pt x="20464" y="14501"/>
                      </a:lnTo>
                      <a:lnTo>
                        <a:pt x="20673" y="14731"/>
                      </a:lnTo>
                      <a:lnTo>
                        <a:pt x="20715" y="14856"/>
                      </a:lnTo>
                      <a:lnTo>
                        <a:pt x="20673" y="15024"/>
                      </a:lnTo>
                      <a:lnTo>
                        <a:pt x="20736" y="15087"/>
                      </a:lnTo>
                      <a:lnTo>
                        <a:pt x="20882" y="15149"/>
                      </a:lnTo>
                      <a:lnTo>
                        <a:pt x="21070" y="15045"/>
                      </a:lnTo>
                      <a:lnTo>
                        <a:pt x="21280" y="15087"/>
                      </a:lnTo>
                      <a:lnTo>
                        <a:pt x="21363" y="15045"/>
                      </a:lnTo>
                      <a:lnTo>
                        <a:pt x="21384" y="14877"/>
                      </a:lnTo>
                      <a:lnTo>
                        <a:pt x="21510" y="14752"/>
                      </a:lnTo>
                      <a:lnTo>
                        <a:pt x="21677" y="14815"/>
                      </a:lnTo>
                      <a:lnTo>
                        <a:pt x="21782" y="14773"/>
                      </a:lnTo>
                      <a:lnTo>
                        <a:pt x="21991" y="14919"/>
                      </a:lnTo>
                      <a:lnTo>
                        <a:pt x="22116" y="14856"/>
                      </a:lnTo>
                      <a:lnTo>
                        <a:pt x="22200" y="14982"/>
                      </a:lnTo>
                      <a:lnTo>
                        <a:pt x="22451" y="15087"/>
                      </a:lnTo>
                      <a:lnTo>
                        <a:pt x="22640" y="15087"/>
                      </a:lnTo>
                      <a:lnTo>
                        <a:pt x="22765" y="15275"/>
                      </a:lnTo>
                      <a:lnTo>
                        <a:pt x="22765" y="15379"/>
                      </a:lnTo>
                      <a:lnTo>
                        <a:pt x="22953" y="15484"/>
                      </a:lnTo>
                      <a:lnTo>
                        <a:pt x="23016" y="15589"/>
                      </a:lnTo>
                      <a:lnTo>
                        <a:pt x="23037" y="15610"/>
                      </a:lnTo>
                      <a:lnTo>
                        <a:pt x="23058" y="15693"/>
                      </a:lnTo>
                      <a:lnTo>
                        <a:pt x="23142" y="15777"/>
                      </a:lnTo>
                      <a:lnTo>
                        <a:pt x="23058" y="15861"/>
                      </a:lnTo>
                      <a:lnTo>
                        <a:pt x="22953" y="15882"/>
                      </a:lnTo>
                      <a:lnTo>
                        <a:pt x="22953" y="16070"/>
                      </a:lnTo>
                      <a:lnTo>
                        <a:pt x="23037" y="16216"/>
                      </a:lnTo>
                      <a:lnTo>
                        <a:pt x="23121" y="16279"/>
                      </a:lnTo>
                      <a:lnTo>
                        <a:pt x="23079" y="16384"/>
                      </a:lnTo>
                      <a:lnTo>
                        <a:pt x="23163" y="16488"/>
                      </a:lnTo>
                      <a:lnTo>
                        <a:pt x="23288" y="16488"/>
                      </a:lnTo>
                      <a:lnTo>
                        <a:pt x="23372" y="16593"/>
                      </a:lnTo>
                      <a:lnTo>
                        <a:pt x="23518" y="16593"/>
                      </a:lnTo>
                      <a:lnTo>
                        <a:pt x="23602" y="16426"/>
                      </a:lnTo>
                      <a:lnTo>
                        <a:pt x="23665" y="16509"/>
                      </a:lnTo>
                      <a:lnTo>
                        <a:pt x="23769" y="16488"/>
                      </a:lnTo>
                      <a:lnTo>
                        <a:pt x="23832" y="16509"/>
                      </a:lnTo>
                      <a:lnTo>
                        <a:pt x="23790" y="16530"/>
                      </a:lnTo>
                      <a:lnTo>
                        <a:pt x="23728" y="16593"/>
                      </a:lnTo>
                      <a:lnTo>
                        <a:pt x="23560" y="16614"/>
                      </a:lnTo>
                      <a:lnTo>
                        <a:pt x="23456" y="16635"/>
                      </a:lnTo>
                      <a:lnTo>
                        <a:pt x="23288" y="16656"/>
                      </a:lnTo>
                      <a:lnTo>
                        <a:pt x="23142" y="16551"/>
                      </a:lnTo>
                      <a:lnTo>
                        <a:pt x="22995" y="16551"/>
                      </a:lnTo>
                      <a:lnTo>
                        <a:pt x="22932" y="16426"/>
                      </a:lnTo>
                      <a:lnTo>
                        <a:pt x="22974" y="16384"/>
                      </a:lnTo>
                      <a:lnTo>
                        <a:pt x="22953" y="16237"/>
                      </a:lnTo>
                      <a:lnTo>
                        <a:pt x="22849" y="16112"/>
                      </a:lnTo>
                      <a:lnTo>
                        <a:pt x="22828" y="15986"/>
                      </a:lnTo>
                      <a:lnTo>
                        <a:pt x="22723" y="15923"/>
                      </a:lnTo>
                      <a:lnTo>
                        <a:pt x="22744" y="15798"/>
                      </a:lnTo>
                      <a:lnTo>
                        <a:pt x="22619" y="15610"/>
                      </a:lnTo>
                      <a:lnTo>
                        <a:pt x="22556" y="15610"/>
                      </a:lnTo>
                      <a:lnTo>
                        <a:pt x="22430" y="15526"/>
                      </a:lnTo>
                      <a:lnTo>
                        <a:pt x="22242" y="15421"/>
                      </a:lnTo>
                      <a:lnTo>
                        <a:pt x="22242" y="15254"/>
                      </a:lnTo>
                      <a:lnTo>
                        <a:pt x="22054" y="15066"/>
                      </a:lnTo>
                      <a:lnTo>
                        <a:pt x="21907" y="15066"/>
                      </a:lnTo>
                      <a:lnTo>
                        <a:pt x="21677" y="15317"/>
                      </a:lnTo>
                      <a:lnTo>
                        <a:pt x="21510" y="15338"/>
                      </a:lnTo>
                      <a:lnTo>
                        <a:pt x="21405" y="15463"/>
                      </a:lnTo>
                      <a:lnTo>
                        <a:pt x="21217" y="15589"/>
                      </a:lnTo>
                      <a:lnTo>
                        <a:pt x="21259" y="15944"/>
                      </a:lnTo>
                      <a:lnTo>
                        <a:pt x="21321" y="16049"/>
                      </a:lnTo>
                      <a:lnTo>
                        <a:pt x="21572" y="16175"/>
                      </a:lnTo>
                      <a:lnTo>
                        <a:pt x="21761" y="16593"/>
                      </a:lnTo>
                      <a:lnTo>
                        <a:pt x="21719" y="16698"/>
                      </a:lnTo>
                      <a:lnTo>
                        <a:pt x="21531" y="17012"/>
                      </a:lnTo>
                      <a:lnTo>
                        <a:pt x="21510" y="17179"/>
                      </a:lnTo>
                      <a:lnTo>
                        <a:pt x="21614" y="17367"/>
                      </a:lnTo>
                      <a:lnTo>
                        <a:pt x="21510" y="17639"/>
                      </a:lnTo>
                      <a:lnTo>
                        <a:pt x="21510" y="17744"/>
                      </a:lnTo>
                      <a:lnTo>
                        <a:pt x="21363" y="17890"/>
                      </a:lnTo>
                      <a:lnTo>
                        <a:pt x="21363" y="17974"/>
                      </a:lnTo>
                      <a:lnTo>
                        <a:pt x="21259" y="18016"/>
                      </a:lnTo>
                      <a:lnTo>
                        <a:pt x="21175" y="18120"/>
                      </a:lnTo>
                      <a:lnTo>
                        <a:pt x="21175" y="18267"/>
                      </a:lnTo>
                      <a:lnTo>
                        <a:pt x="21259" y="18330"/>
                      </a:lnTo>
                      <a:lnTo>
                        <a:pt x="21259" y="18434"/>
                      </a:lnTo>
                      <a:lnTo>
                        <a:pt x="21070" y="18539"/>
                      </a:lnTo>
                      <a:lnTo>
                        <a:pt x="20840" y="18497"/>
                      </a:lnTo>
                      <a:lnTo>
                        <a:pt x="20798" y="18434"/>
                      </a:lnTo>
                      <a:lnTo>
                        <a:pt x="20589" y="18434"/>
                      </a:lnTo>
                      <a:lnTo>
                        <a:pt x="20380" y="18476"/>
                      </a:lnTo>
                      <a:lnTo>
                        <a:pt x="20212" y="18413"/>
                      </a:lnTo>
                      <a:lnTo>
                        <a:pt x="19794" y="18330"/>
                      </a:lnTo>
                      <a:lnTo>
                        <a:pt x="19627" y="18183"/>
                      </a:lnTo>
                      <a:lnTo>
                        <a:pt x="19585" y="18079"/>
                      </a:lnTo>
                      <a:lnTo>
                        <a:pt x="19396" y="18100"/>
                      </a:lnTo>
                      <a:lnTo>
                        <a:pt x="19334" y="18204"/>
                      </a:lnTo>
                      <a:lnTo>
                        <a:pt x="19313" y="18162"/>
                      </a:lnTo>
                      <a:lnTo>
                        <a:pt x="19229" y="18120"/>
                      </a:lnTo>
                      <a:lnTo>
                        <a:pt x="19313" y="17974"/>
                      </a:lnTo>
                      <a:lnTo>
                        <a:pt x="19480" y="17953"/>
                      </a:lnTo>
                      <a:lnTo>
                        <a:pt x="19794" y="17890"/>
                      </a:lnTo>
                      <a:lnTo>
                        <a:pt x="19836" y="17807"/>
                      </a:lnTo>
                      <a:lnTo>
                        <a:pt x="20108" y="17974"/>
                      </a:lnTo>
                      <a:lnTo>
                        <a:pt x="20171" y="17974"/>
                      </a:lnTo>
                      <a:lnTo>
                        <a:pt x="20212" y="17890"/>
                      </a:lnTo>
                      <a:lnTo>
                        <a:pt x="20338" y="17890"/>
                      </a:lnTo>
                      <a:lnTo>
                        <a:pt x="20338" y="17974"/>
                      </a:lnTo>
                      <a:lnTo>
                        <a:pt x="20150" y="18079"/>
                      </a:lnTo>
                      <a:lnTo>
                        <a:pt x="20254" y="18183"/>
                      </a:lnTo>
                      <a:lnTo>
                        <a:pt x="20464" y="18162"/>
                      </a:lnTo>
                      <a:lnTo>
                        <a:pt x="20547" y="18058"/>
                      </a:lnTo>
                      <a:lnTo>
                        <a:pt x="20673" y="17995"/>
                      </a:lnTo>
                      <a:lnTo>
                        <a:pt x="20673" y="17911"/>
                      </a:lnTo>
                      <a:lnTo>
                        <a:pt x="20568" y="17786"/>
                      </a:lnTo>
                      <a:lnTo>
                        <a:pt x="20568" y="17702"/>
                      </a:lnTo>
                      <a:lnTo>
                        <a:pt x="20694" y="17786"/>
                      </a:lnTo>
                      <a:lnTo>
                        <a:pt x="20756" y="17702"/>
                      </a:lnTo>
                      <a:lnTo>
                        <a:pt x="20756" y="17472"/>
                      </a:lnTo>
                      <a:lnTo>
                        <a:pt x="20882" y="17388"/>
                      </a:lnTo>
                      <a:lnTo>
                        <a:pt x="20861" y="17325"/>
                      </a:lnTo>
                      <a:lnTo>
                        <a:pt x="20777" y="17346"/>
                      </a:lnTo>
                      <a:lnTo>
                        <a:pt x="20756" y="17284"/>
                      </a:lnTo>
                      <a:lnTo>
                        <a:pt x="20882" y="17242"/>
                      </a:lnTo>
                      <a:lnTo>
                        <a:pt x="20882" y="17012"/>
                      </a:lnTo>
                      <a:lnTo>
                        <a:pt x="20840" y="16928"/>
                      </a:lnTo>
                      <a:lnTo>
                        <a:pt x="20903" y="16823"/>
                      </a:lnTo>
                      <a:lnTo>
                        <a:pt x="20903" y="16760"/>
                      </a:lnTo>
                      <a:lnTo>
                        <a:pt x="21008" y="16698"/>
                      </a:lnTo>
                      <a:lnTo>
                        <a:pt x="20987" y="16509"/>
                      </a:lnTo>
                      <a:lnTo>
                        <a:pt x="20861" y="16384"/>
                      </a:lnTo>
                      <a:lnTo>
                        <a:pt x="20777" y="16175"/>
                      </a:lnTo>
                      <a:lnTo>
                        <a:pt x="20798" y="16007"/>
                      </a:lnTo>
                      <a:lnTo>
                        <a:pt x="20798" y="15882"/>
                      </a:lnTo>
                      <a:lnTo>
                        <a:pt x="20861" y="15903"/>
                      </a:lnTo>
                      <a:lnTo>
                        <a:pt x="20861" y="15819"/>
                      </a:lnTo>
                      <a:lnTo>
                        <a:pt x="20673" y="15651"/>
                      </a:lnTo>
                      <a:lnTo>
                        <a:pt x="20589" y="15610"/>
                      </a:lnTo>
                      <a:lnTo>
                        <a:pt x="20526" y="15505"/>
                      </a:lnTo>
                      <a:lnTo>
                        <a:pt x="20338" y="15463"/>
                      </a:lnTo>
                      <a:lnTo>
                        <a:pt x="20108" y="15170"/>
                      </a:lnTo>
                      <a:lnTo>
                        <a:pt x="20045" y="14940"/>
                      </a:lnTo>
                      <a:lnTo>
                        <a:pt x="20003" y="14877"/>
                      </a:lnTo>
                      <a:lnTo>
                        <a:pt x="20045" y="14794"/>
                      </a:lnTo>
                      <a:lnTo>
                        <a:pt x="19919" y="14710"/>
                      </a:lnTo>
                      <a:lnTo>
                        <a:pt x="19836" y="14563"/>
                      </a:lnTo>
                      <a:lnTo>
                        <a:pt x="19899" y="14417"/>
                      </a:lnTo>
                      <a:lnTo>
                        <a:pt x="19710" y="14145"/>
                      </a:lnTo>
                      <a:lnTo>
                        <a:pt x="19710" y="13978"/>
                      </a:lnTo>
                      <a:lnTo>
                        <a:pt x="19585" y="13831"/>
                      </a:lnTo>
                      <a:lnTo>
                        <a:pt x="19606" y="13768"/>
                      </a:lnTo>
                      <a:lnTo>
                        <a:pt x="19606" y="13685"/>
                      </a:lnTo>
                      <a:lnTo>
                        <a:pt x="19501" y="13580"/>
                      </a:lnTo>
                      <a:lnTo>
                        <a:pt x="19438" y="13224"/>
                      </a:lnTo>
                      <a:lnTo>
                        <a:pt x="19375" y="13078"/>
                      </a:lnTo>
                      <a:lnTo>
                        <a:pt x="19229" y="12973"/>
                      </a:lnTo>
                      <a:lnTo>
                        <a:pt x="19292" y="12910"/>
                      </a:lnTo>
                      <a:lnTo>
                        <a:pt x="19250" y="12848"/>
                      </a:lnTo>
                      <a:lnTo>
                        <a:pt x="19166" y="12869"/>
                      </a:lnTo>
                      <a:lnTo>
                        <a:pt x="19166" y="12848"/>
                      </a:lnTo>
                      <a:lnTo>
                        <a:pt x="19041" y="12806"/>
                      </a:lnTo>
                      <a:lnTo>
                        <a:pt x="18957" y="12638"/>
                      </a:lnTo>
                      <a:lnTo>
                        <a:pt x="18831" y="12534"/>
                      </a:lnTo>
                      <a:lnTo>
                        <a:pt x="18769" y="12408"/>
                      </a:lnTo>
                      <a:lnTo>
                        <a:pt x="18852" y="12387"/>
                      </a:lnTo>
                      <a:lnTo>
                        <a:pt x="18873" y="12283"/>
                      </a:lnTo>
                      <a:lnTo>
                        <a:pt x="18831" y="12178"/>
                      </a:lnTo>
                      <a:lnTo>
                        <a:pt x="18852" y="12094"/>
                      </a:lnTo>
                      <a:lnTo>
                        <a:pt x="18790" y="11990"/>
                      </a:lnTo>
                      <a:lnTo>
                        <a:pt x="18852" y="11676"/>
                      </a:lnTo>
                      <a:lnTo>
                        <a:pt x="18769" y="11488"/>
                      </a:lnTo>
                      <a:lnTo>
                        <a:pt x="18769" y="11278"/>
                      </a:lnTo>
                      <a:lnTo>
                        <a:pt x="18727" y="11195"/>
                      </a:lnTo>
                      <a:lnTo>
                        <a:pt x="18727" y="11069"/>
                      </a:lnTo>
                      <a:lnTo>
                        <a:pt x="18643" y="10944"/>
                      </a:lnTo>
                      <a:lnTo>
                        <a:pt x="18748" y="10881"/>
                      </a:lnTo>
                      <a:lnTo>
                        <a:pt x="18685" y="10776"/>
                      </a:lnTo>
                      <a:lnTo>
                        <a:pt x="18559" y="10755"/>
                      </a:lnTo>
                      <a:lnTo>
                        <a:pt x="18413" y="10755"/>
                      </a:lnTo>
                      <a:lnTo>
                        <a:pt x="18057" y="10630"/>
                      </a:lnTo>
                      <a:lnTo>
                        <a:pt x="17932" y="10630"/>
                      </a:lnTo>
                      <a:lnTo>
                        <a:pt x="17890" y="10672"/>
                      </a:lnTo>
                      <a:lnTo>
                        <a:pt x="17785" y="10630"/>
                      </a:lnTo>
                      <a:lnTo>
                        <a:pt x="17681" y="10630"/>
                      </a:lnTo>
                      <a:lnTo>
                        <a:pt x="17534" y="10714"/>
                      </a:lnTo>
                      <a:lnTo>
                        <a:pt x="17388" y="10714"/>
                      </a:lnTo>
                      <a:lnTo>
                        <a:pt x="17262" y="10755"/>
                      </a:lnTo>
                      <a:lnTo>
                        <a:pt x="17220" y="10714"/>
                      </a:lnTo>
                      <a:lnTo>
                        <a:pt x="17262" y="10651"/>
                      </a:lnTo>
                      <a:lnTo>
                        <a:pt x="17158" y="10609"/>
                      </a:lnTo>
                      <a:lnTo>
                        <a:pt x="17053" y="10630"/>
                      </a:lnTo>
                      <a:lnTo>
                        <a:pt x="17074" y="10860"/>
                      </a:lnTo>
                      <a:lnTo>
                        <a:pt x="17053" y="11069"/>
                      </a:lnTo>
                      <a:lnTo>
                        <a:pt x="17158" y="11195"/>
                      </a:lnTo>
                      <a:lnTo>
                        <a:pt x="17116" y="11258"/>
                      </a:lnTo>
                      <a:lnTo>
                        <a:pt x="17074" y="11467"/>
                      </a:lnTo>
                      <a:lnTo>
                        <a:pt x="17158" y="11550"/>
                      </a:lnTo>
                      <a:lnTo>
                        <a:pt x="17158" y="11676"/>
                      </a:lnTo>
                      <a:lnTo>
                        <a:pt x="17199" y="11760"/>
                      </a:lnTo>
                      <a:lnTo>
                        <a:pt x="17158" y="11822"/>
                      </a:lnTo>
                      <a:lnTo>
                        <a:pt x="17158" y="12011"/>
                      </a:lnTo>
                      <a:lnTo>
                        <a:pt x="17220" y="12136"/>
                      </a:lnTo>
                      <a:lnTo>
                        <a:pt x="17158" y="12304"/>
                      </a:lnTo>
                      <a:lnTo>
                        <a:pt x="17158" y="12408"/>
                      </a:lnTo>
                      <a:lnTo>
                        <a:pt x="17199" y="12534"/>
                      </a:lnTo>
                      <a:lnTo>
                        <a:pt x="17178" y="12618"/>
                      </a:lnTo>
                      <a:lnTo>
                        <a:pt x="17053" y="12701"/>
                      </a:lnTo>
                      <a:lnTo>
                        <a:pt x="16844" y="13015"/>
                      </a:lnTo>
                      <a:lnTo>
                        <a:pt x="16760" y="13057"/>
                      </a:lnTo>
                      <a:lnTo>
                        <a:pt x="16781" y="13162"/>
                      </a:lnTo>
                      <a:lnTo>
                        <a:pt x="16865" y="13266"/>
                      </a:lnTo>
                      <a:lnTo>
                        <a:pt x="16802" y="13371"/>
                      </a:lnTo>
                      <a:lnTo>
                        <a:pt x="16781" y="13559"/>
                      </a:lnTo>
                      <a:lnTo>
                        <a:pt x="16906" y="13685"/>
                      </a:lnTo>
                      <a:lnTo>
                        <a:pt x="16990" y="13643"/>
                      </a:lnTo>
                      <a:lnTo>
                        <a:pt x="17074" y="13706"/>
                      </a:lnTo>
                      <a:lnTo>
                        <a:pt x="17158" y="13915"/>
                      </a:lnTo>
                      <a:lnTo>
                        <a:pt x="17283" y="13915"/>
                      </a:lnTo>
                      <a:lnTo>
                        <a:pt x="17388" y="14019"/>
                      </a:lnTo>
                      <a:lnTo>
                        <a:pt x="17304" y="13999"/>
                      </a:lnTo>
                      <a:lnTo>
                        <a:pt x="17220" y="14103"/>
                      </a:lnTo>
                      <a:lnTo>
                        <a:pt x="17220" y="14271"/>
                      </a:lnTo>
                      <a:lnTo>
                        <a:pt x="17409" y="14396"/>
                      </a:lnTo>
                      <a:lnTo>
                        <a:pt x="17409" y="14522"/>
                      </a:lnTo>
                      <a:lnTo>
                        <a:pt x="17325" y="14605"/>
                      </a:lnTo>
                      <a:lnTo>
                        <a:pt x="17262" y="14543"/>
                      </a:lnTo>
                      <a:lnTo>
                        <a:pt x="17262" y="14626"/>
                      </a:lnTo>
                      <a:lnTo>
                        <a:pt x="17367" y="14898"/>
                      </a:lnTo>
                      <a:lnTo>
                        <a:pt x="17430" y="14961"/>
                      </a:lnTo>
                      <a:lnTo>
                        <a:pt x="17492" y="15149"/>
                      </a:lnTo>
                      <a:lnTo>
                        <a:pt x="17534" y="15066"/>
                      </a:lnTo>
                      <a:lnTo>
                        <a:pt x="17639" y="15149"/>
                      </a:lnTo>
                      <a:lnTo>
                        <a:pt x="17764" y="15149"/>
                      </a:lnTo>
                      <a:lnTo>
                        <a:pt x="17911" y="15233"/>
                      </a:lnTo>
                      <a:lnTo>
                        <a:pt x="18015" y="15066"/>
                      </a:lnTo>
                      <a:lnTo>
                        <a:pt x="18057" y="15128"/>
                      </a:lnTo>
                      <a:lnTo>
                        <a:pt x="18057" y="15338"/>
                      </a:lnTo>
                      <a:lnTo>
                        <a:pt x="18141" y="15442"/>
                      </a:lnTo>
                      <a:lnTo>
                        <a:pt x="18183" y="15463"/>
                      </a:lnTo>
                      <a:lnTo>
                        <a:pt x="18434" y="15756"/>
                      </a:lnTo>
                      <a:lnTo>
                        <a:pt x="18559" y="15777"/>
                      </a:lnTo>
                      <a:lnTo>
                        <a:pt x="18643" y="15735"/>
                      </a:lnTo>
                      <a:lnTo>
                        <a:pt x="18748" y="15735"/>
                      </a:lnTo>
                      <a:lnTo>
                        <a:pt x="18769" y="15777"/>
                      </a:lnTo>
                      <a:lnTo>
                        <a:pt x="18873" y="15777"/>
                      </a:lnTo>
                      <a:lnTo>
                        <a:pt x="18769" y="15861"/>
                      </a:lnTo>
                      <a:lnTo>
                        <a:pt x="18769" y="16175"/>
                      </a:lnTo>
                      <a:lnTo>
                        <a:pt x="18748" y="16258"/>
                      </a:lnTo>
                      <a:lnTo>
                        <a:pt x="18811" y="16384"/>
                      </a:lnTo>
                      <a:lnTo>
                        <a:pt x="18790" y="16426"/>
                      </a:lnTo>
                      <a:lnTo>
                        <a:pt x="18706" y="16426"/>
                      </a:lnTo>
                      <a:lnTo>
                        <a:pt x="18748" y="16593"/>
                      </a:lnTo>
                      <a:lnTo>
                        <a:pt x="18748" y="16677"/>
                      </a:lnTo>
                      <a:lnTo>
                        <a:pt x="18601" y="16635"/>
                      </a:lnTo>
                      <a:lnTo>
                        <a:pt x="18476" y="16384"/>
                      </a:lnTo>
                      <a:lnTo>
                        <a:pt x="18329" y="16258"/>
                      </a:lnTo>
                      <a:lnTo>
                        <a:pt x="18141" y="16216"/>
                      </a:lnTo>
                      <a:lnTo>
                        <a:pt x="18057" y="16070"/>
                      </a:lnTo>
                      <a:lnTo>
                        <a:pt x="17932" y="15965"/>
                      </a:lnTo>
                      <a:lnTo>
                        <a:pt x="17618" y="15944"/>
                      </a:lnTo>
                      <a:lnTo>
                        <a:pt x="17304" y="15756"/>
                      </a:lnTo>
                      <a:lnTo>
                        <a:pt x="17116" y="15735"/>
                      </a:lnTo>
                      <a:lnTo>
                        <a:pt x="17095" y="15631"/>
                      </a:lnTo>
                      <a:lnTo>
                        <a:pt x="17011" y="15631"/>
                      </a:lnTo>
                      <a:lnTo>
                        <a:pt x="16906" y="15547"/>
                      </a:lnTo>
                      <a:lnTo>
                        <a:pt x="16760" y="15589"/>
                      </a:lnTo>
                      <a:lnTo>
                        <a:pt x="16655" y="15693"/>
                      </a:lnTo>
                      <a:lnTo>
                        <a:pt x="16593" y="15568"/>
                      </a:lnTo>
                      <a:lnTo>
                        <a:pt x="16614" y="15526"/>
                      </a:lnTo>
                      <a:lnTo>
                        <a:pt x="16593" y="15442"/>
                      </a:lnTo>
                      <a:lnTo>
                        <a:pt x="16237" y="15317"/>
                      </a:lnTo>
                      <a:lnTo>
                        <a:pt x="16070" y="15212"/>
                      </a:lnTo>
                      <a:lnTo>
                        <a:pt x="15526" y="15170"/>
                      </a:lnTo>
                      <a:lnTo>
                        <a:pt x="15086" y="15233"/>
                      </a:lnTo>
                      <a:lnTo>
                        <a:pt x="14982" y="15191"/>
                      </a:lnTo>
                      <a:lnTo>
                        <a:pt x="14877" y="15233"/>
                      </a:lnTo>
                      <a:lnTo>
                        <a:pt x="14772" y="15170"/>
                      </a:lnTo>
                      <a:lnTo>
                        <a:pt x="14710" y="15212"/>
                      </a:lnTo>
                      <a:lnTo>
                        <a:pt x="14605" y="15170"/>
                      </a:lnTo>
                      <a:lnTo>
                        <a:pt x="14521" y="15233"/>
                      </a:lnTo>
                      <a:lnTo>
                        <a:pt x="14584" y="15359"/>
                      </a:lnTo>
                      <a:lnTo>
                        <a:pt x="14584" y="15463"/>
                      </a:lnTo>
                      <a:lnTo>
                        <a:pt x="14458" y="15505"/>
                      </a:lnTo>
                      <a:lnTo>
                        <a:pt x="14458" y="15568"/>
                      </a:lnTo>
                      <a:lnTo>
                        <a:pt x="14521" y="15693"/>
                      </a:lnTo>
                      <a:lnTo>
                        <a:pt x="14605" y="15756"/>
                      </a:lnTo>
                      <a:lnTo>
                        <a:pt x="14668" y="15965"/>
                      </a:lnTo>
                      <a:lnTo>
                        <a:pt x="14710" y="16070"/>
                      </a:lnTo>
                      <a:lnTo>
                        <a:pt x="14751" y="15965"/>
                      </a:lnTo>
                      <a:lnTo>
                        <a:pt x="14814" y="15965"/>
                      </a:lnTo>
                      <a:lnTo>
                        <a:pt x="14919" y="16133"/>
                      </a:lnTo>
                      <a:lnTo>
                        <a:pt x="14919" y="16237"/>
                      </a:lnTo>
                      <a:lnTo>
                        <a:pt x="15044" y="16279"/>
                      </a:lnTo>
                      <a:lnTo>
                        <a:pt x="15212" y="16447"/>
                      </a:lnTo>
                      <a:lnTo>
                        <a:pt x="15044" y="16426"/>
                      </a:lnTo>
                      <a:lnTo>
                        <a:pt x="15002" y="16384"/>
                      </a:lnTo>
                      <a:lnTo>
                        <a:pt x="14919" y="16384"/>
                      </a:lnTo>
                      <a:lnTo>
                        <a:pt x="14877" y="16551"/>
                      </a:lnTo>
                      <a:lnTo>
                        <a:pt x="14772" y="16635"/>
                      </a:lnTo>
                      <a:lnTo>
                        <a:pt x="14605" y="16551"/>
                      </a:lnTo>
                      <a:lnTo>
                        <a:pt x="14521" y="16614"/>
                      </a:lnTo>
                      <a:lnTo>
                        <a:pt x="14521" y="16656"/>
                      </a:lnTo>
                      <a:lnTo>
                        <a:pt x="14668" y="16823"/>
                      </a:lnTo>
                      <a:lnTo>
                        <a:pt x="14710" y="16865"/>
                      </a:lnTo>
                      <a:lnTo>
                        <a:pt x="14710" y="16949"/>
                      </a:lnTo>
                      <a:lnTo>
                        <a:pt x="14668" y="17032"/>
                      </a:lnTo>
                      <a:lnTo>
                        <a:pt x="14375" y="17032"/>
                      </a:lnTo>
                      <a:lnTo>
                        <a:pt x="14291" y="16949"/>
                      </a:lnTo>
                      <a:lnTo>
                        <a:pt x="14312" y="16865"/>
                      </a:lnTo>
                      <a:lnTo>
                        <a:pt x="14270" y="16760"/>
                      </a:lnTo>
                      <a:lnTo>
                        <a:pt x="14375" y="16698"/>
                      </a:lnTo>
                      <a:lnTo>
                        <a:pt x="14375" y="16635"/>
                      </a:lnTo>
                      <a:lnTo>
                        <a:pt x="14270" y="16530"/>
                      </a:lnTo>
                      <a:lnTo>
                        <a:pt x="14186" y="16509"/>
                      </a:lnTo>
                      <a:lnTo>
                        <a:pt x="14270" y="16405"/>
                      </a:lnTo>
                      <a:lnTo>
                        <a:pt x="14249" y="16384"/>
                      </a:lnTo>
                      <a:lnTo>
                        <a:pt x="14165" y="16426"/>
                      </a:lnTo>
                      <a:lnTo>
                        <a:pt x="14103" y="16426"/>
                      </a:lnTo>
                      <a:lnTo>
                        <a:pt x="13956" y="16593"/>
                      </a:lnTo>
                      <a:lnTo>
                        <a:pt x="13873" y="16614"/>
                      </a:lnTo>
                      <a:lnTo>
                        <a:pt x="13768" y="16719"/>
                      </a:lnTo>
                      <a:lnTo>
                        <a:pt x="13768" y="16760"/>
                      </a:lnTo>
                      <a:lnTo>
                        <a:pt x="13642" y="16760"/>
                      </a:lnTo>
                      <a:lnTo>
                        <a:pt x="13580" y="16844"/>
                      </a:lnTo>
                      <a:lnTo>
                        <a:pt x="13580" y="16928"/>
                      </a:lnTo>
                      <a:lnTo>
                        <a:pt x="13517" y="16970"/>
                      </a:lnTo>
                      <a:lnTo>
                        <a:pt x="13245" y="16970"/>
                      </a:lnTo>
                      <a:lnTo>
                        <a:pt x="13161" y="16949"/>
                      </a:lnTo>
                      <a:lnTo>
                        <a:pt x="13119" y="16970"/>
                      </a:lnTo>
                      <a:lnTo>
                        <a:pt x="13036" y="16970"/>
                      </a:lnTo>
                      <a:lnTo>
                        <a:pt x="12952" y="16928"/>
                      </a:lnTo>
                      <a:lnTo>
                        <a:pt x="12805" y="17032"/>
                      </a:lnTo>
                      <a:lnTo>
                        <a:pt x="12785" y="17074"/>
                      </a:lnTo>
                      <a:lnTo>
                        <a:pt x="12680" y="17116"/>
                      </a:lnTo>
                      <a:lnTo>
                        <a:pt x="12575" y="17221"/>
                      </a:lnTo>
                      <a:lnTo>
                        <a:pt x="12575" y="17263"/>
                      </a:lnTo>
                      <a:lnTo>
                        <a:pt x="12638" y="17325"/>
                      </a:lnTo>
                      <a:lnTo>
                        <a:pt x="12617" y="17388"/>
                      </a:lnTo>
                      <a:lnTo>
                        <a:pt x="12638" y="17472"/>
                      </a:lnTo>
                      <a:lnTo>
                        <a:pt x="12617" y="17535"/>
                      </a:lnTo>
                      <a:lnTo>
                        <a:pt x="12513" y="17451"/>
                      </a:lnTo>
                      <a:lnTo>
                        <a:pt x="12471" y="17367"/>
                      </a:lnTo>
                      <a:lnTo>
                        <a:pt x="12408" y="17367"/>
                      </a:lnTo>
                      <a:lnTo>
                        <a:pt x="12282" y="17493"/>
                      </a:lnTo>
                      <a:lnTo>
                        <a:pt x="12220" y="17639"/>
                      </a:lnTo>
                      <a:lnTo>
                        <a:pt x="12220" y="17493"/>
                      </a:lnTo>
                      <a:lnTo>
                        <a:pt x="12094" y="17451"/>
                      </a:lnTo>
                      <a:lnTo>
                        <a:pt x="12010" y="17493"/>
                      </a:lnTo>
                      <a:lnTo>
                        <a:pt x="11948" y="17493"/>
                      </a:lnTo>
                      <a:lnTo>
                        <a:pt x="11864" y="17535"/>
                      </a:lnTo>
                      <a:lnTo>
                        <a:pt x="11759" y="17493"/>
                      </a:lnTo>
                      <a:lnTo>
                        <a:pt x="11738" y="17388"/>
                      </a:lnTo>
                      <a:lnTo>
                        <a:pt x="11864" y="17284"/>
                      </a:lnTo>
                      <a:lnTo>
                        <a:pt x="11969" y="17284"/>
                      </a:lnTo>
                      <a:lnTo>
                        <a:pt x="12010" y="17221"/>
                      </a:lnTo>
                      <a:lnTo>
                        <a:pt x="11948" y="17074"/>
                      </a:lnTo>
                      <a:lnTo>
                        <a:pt x="11969" y="17032"/>
                      </a:lnTo>
                      <a:lnTo>
                        <a:pt x="12052" y="16970"/>
                      </a:lnTo>
                      <a:lnTo>
                        <a:pt x="11906" y="16844"/>
                      </a:lnTo>
                      <a:lnTo>
                        <a:pt x="11864" y="16865"/>
                      </a:lnTo>
                      <a:lnTo>
                        <a:pt x="11780" y="16844"/>
                      </a:lnTo>
                      <a:lnTo>
                        <a:pt x="11759" y="16802"/>
                      </a:lnTo>
                      <a:lnTo>
                        <a:pt x="11969" y="16698"/>
                      </a:lnTo>
                      <a:lnTo>
                        <a:pt x="12052" y="16698"/>
                      </a:lnTo>
                      <a:lnTo>
                        <a:pt x="12157" y="16635"/>
                      </a:lnTo>
                      <a:lnTo>
                        <a:pt x="12115" y="16593"/>
                      </a:lnTo>
                      <a:lnTo>
                        <a:pt x="11906" y="16614"/>
                      </a:lnTo>
                      <a:lnTo>
                        <a:pt x="11592" y="16740"/>
                      </a:lnTo>
                      <a:lnTo>
                        <a:pt x="11529" y="16823"/>
                      </a:lnTo>
                      <a:lnTo>
                        <a:pt x="11571" y="16886"/>
                      </a:lnTo>
                      <a:lnTo>
                        <a:pt x="11592" y="16970"/>
                      </a:lnTo>
                      <a:lnTo>
                        <a:pt x="11655" y="17053"/>
                      </a:lnTo>
                      <a:lnTo>
                        <a:pt x="11592" y="17137"/>
                      </a:lnTo>
                      <a:lnTo>
                        <a:pt x="11529" y="17158"/>
                      </a:lnTo>
                      <a:lnTo>
                        <a:pt x="11425" y="17053"/>
                      </a:lnTo>
                      <a:lnTo>
                        <a:pt x="11445" y="17012"/>
                      </a:lnTo>
                      <a:lnTo>
                        <a:pt x="11487" y="16991"/>
                      </a:lnTo>
                      <a:lnTo>
                        <a:pt x="11466" y="16907"/>
                      </a:lnTo>
                      <a:lnTo>
                        <a:pt x="11445" y="16907"/>
                      </a:lnTo>
                      <a:lnTo>
                        <a:pt x="11236" y="17116"/>
                      </a:lnTo>
                      <a:lnTo>
                        <a:pt x="11236" y="17158"/>
                      </a:lnTo>
                      <a:lnTo>
                        <a:pt x="11320" y="17242"/>
                      </a:lnTo>
                      <a:lnTo>
                        <a:pt x="11383" y="17263"/>
                      </a:lnTo>
                      <a:lnTo>
                        <a:pt x="11383" y="17346"/>
                      </a:lnTo>
                      <a:lnTo>
                        <a:pt x="11257" y="17472"/>
                      </a:lnTo>
                      <a:lnTo>
                        <a:pt x="11215" y="17430"/>
                      </a:lnTo>
                      <a:lnTo>
                        <a:pt x="11257" y="17346"/>
                      </a:lnTo>
                      <a:lnTo>
                        <a:pt x="11236" y="17263"/>
                      </a:lnTo>
                      <a:lnTo>
                        <a:pt x="11173" y="17263"/>
                      </a:lnTo>
                      <a:lnTo>
                        <a:pt x="11173" y="17200"/>
                      </a:lnTo>
                      <a:lnTo>
                        <a:pt x="10943" y="17263"/>
                      </a:lnTo>
                      <a:lnTo>
                        <a:pt x="10922" y="17346"/>
                      </a:lnTo>
                      <a:lnTo>
                        <a:pt x="10755" y="17430"/>
                      </a:lnTo>
                      <a:lnTo>
                        <a:pt x="10629" y="17409"/>
                      </a:lnTo>
                      <a:lnTo>
                        <a:pt x="10546" y="17430"/>
                      </a:lnTo>
                      <a:lnTo>
                        <a:pt x="10546" y="17472"/>
                      </a:lnTo>
                      <a:lnTo>
                        <a:pt x="10316" y="17765"/>
                      </a:lnTo>
                      <a:lnTo>
                        <a:pt x="10274" y="17786"/>
                      </a:lnTo>
                      <a:lnTo>
                        <a:pt x="10064" y="18058"/>
                      </a:lnTo>
                      <a:lnTo>
                        <a:pt x="9960" y="18100"/>
                      </a:lnTo>
                      <a:lnTo>
                        <a:pt x="9876" y="18037"/>
                      </a:lnTo>
                      <a:lnTo>
                        <a:pt x="9813" y="18037"/>
                      </a:lnTo>
                      <a:lnTo>
                        <a:pt x="9876" y="18141"/>
                      </a:lnTo>
                      <a:lnTo>
                        <a:pt x="10023" y="18246"/>
                      </a:lnTo>
                      <a:lnTo>
                        <a:pt x="10064" y="18309"/>
                      </a:lnTo>
                      <a:lnTo>
                        <a:pt x="10064" y="18309"/>
                      </a:lnTo>
                      <a:lnTo>
                        <a:pt x="9876" y="18246"/>
                      </a:lnTo>
                      <a:lnTo>
                        <a:pt x="9813" y="18288"/>
                      </a:lnTo>
                      <a:lnTo>
                        <a:pt x="9500" y="18309"/>
                      </a:lnTo>
                      <a:lnTo>
                        <a:pt x="9458" y="18372"/>
                      </a:lnTo>
                      <a:lnTo>
                        <a:pt x="9541" y="18476"/>
                      </a:lnTo>
                      <a:lnTo>
                        <a:pt x="9541" y="18581"/>
                      </a:lnTo>
                      <a:lnTo>
                        <a:pt x="9458" y="18706"/>
                      </a:lnTo>
                      <a:lnTo>
                        <a:pt x="9500" y="18895"/>
                      </a:lnTo>
                      <a:lnTo>
                        <a:pt x="9458" y="19020"/>
                      </a:lnTo>
                      <a:lnTo>
                        <a:pt x="9248" y="19104"/>
                      </a:lnTo>
                      <a:lnTo>
                        <a:pt x="9228" y="19146"/>
                      </a:lnTo>
                      <a:lnTo>
                        <a:pt x="9081" y="19146"/>
                      </a:lnTo>
                      <a:lnTo>
                        <a:pt x="9039" y="19229"/>
                      </a:lnTo>
                      <a:lnTo>
                        <a:pt x="8956" y="19104"/>
                      </a:lnTo>
                      <a:lnTo>
                        <a:pt x="8809" y="19208"/>
                      </a:lnTo>
                      <a:lnTo>
                        <a:pt x="8579" y="19208"/>
                      </a:lnTo>
                      <a:lnTo>
                        <a:pt x="8328" y="18916"/>
                      </a:lnTo>
                      <a:lnTo>
                        <a:pt x="8098" y="18706"/>
                      </a:lnTo>
                      <a:lnTo>
                        <a:pt x="8014" y="18644"/>
                      </a:lnTo>
                      <a:lnTo>
                        <a:pt x="8014" y="18476"/>
                      </a:lnTo>
                      <a:lnTo>
                        <a:pt x="8056" y="18413"/>
                      </a:lnTo>
                      <a:lnTo>
                        <a:pt x="8098" y="18455"/>
                      </a:lnTo>
                      <a:lnTo>
                        <a:pt x="8160" y="18372"/>
                      </a:lnTo>
                      <a:lnTo>
                        <a:pt x="8119" y="18309"/>
                      </a:lnTo>
                      <a:lnTo>
                        <a:pt x="8181" y="18267"/>
                      </a:lnTo>
                      <a:lnTo>
                        <a:pt x="8370" y="18267"/>
                      </a:lnTo>
                      <a:lnTo>
                        <a:pt x="8412" y="18183"/>
                      </a:lnTo>
                      <a:lnTo>
                        <a:pt x="8621" y="18183"/>
                      </a:lnTo>
                      <a:lnTo>
                        <a:pt x="8642" y="18100"/>
                      </a:lnTo>
                      <a:lnTo>
                        <a:pt x="8495" y="17890"/>
                      </a:lnTo>
                      <a:lnTo>
                        <a:pt x="8474" y="17807"/>
                      </a:lnTo>
                      <a:lnTo>
                        <a:pt x="8328" y="17786"/>
                      </a:lnTo>
                      <a:lnTo>
                        <a:pt x="8202" y="17660"/>
                      </a:lnTo>
                      <a:lnTo>
                        <a:pt x="8202" y="17556"/>
                      </a:lnTo>
                      <a:lnTo>
                        <a:pt x="8077" y="17451"/>
                      </a:lnTo>
                      <a:lnTo>
                        <a:pt x="7763" y="17430"/>
                      </a:lnTo>
                      <a:lnTo>
                        <a:pt x="7554" y="17451"/>
                      </a:lnTo>
                      <a:lnTo>
                        <a:pt x="7449" y="17493"/>
                      </a:lnTo>
                      <a:lnTo>
                        <a:pt x="7323" y="17493"/>
                      </a:lnTo>
                      <a:lnTo>
                        <a:pt x="7072" y="17346"/>
                      </a:lnTo>
                      <a:lnTo>
                        <a:pt x="6947" y="17346"/>
                      </a:lnTo>
                      <a:lnTo>
                        <a:pt x="6947" y="17388"/>
                      </a:lnTo>
                      <a:lnTo>
                        <a:pt x="7240" y="17639"/>
                      </a:lnTo>
                      <a:lnTo>
                        <a:pt x="7386" y="17744"/>
                      </a:lnTo>
                      <a:lnTo>
                        <a:pt x="7470" y="17974"/>
                      </a:lnTo>
                      <a:lnTo>
                        <a:pt x="7470" y="18100"/>
                      </a:lnTo>
                      <a:lnTo>
                        <a:pt x="7533" y="18183"/>
                      </a:lnTo>
                      <a:lnTo>
                        <a:pt x="7470" y="18225"/>
                      </a:lnTo>
                      <a:lnTo>
                        <a:pt x="7470" y="18330"/>
                      </a:lnTo>
                      <a:lnTo>
                        <a:pt x="7491" y="18413"/>
                      </a:lnTo>
                      <a:lnTo>
                        <a:pt x="7449" y="18434"/>
                      </a:lnTo>
                      <a:lnTo>
                        <a:pt x="7449" y="18706"/>
                      </a:lnTo>
                      <a:lnTo>
                        <a:pt x="7386" y="18853"/>
                      </a:lnTo>
                      <a:lnTo>
                        <a:pt x="7449" y="18999"/>
                      </a:lnTo>
                      <a:lnTo>
                        <a:pt x="7595" y="18999"/>
                      </a:lnTo>
                      <a:lnTo>
                        <a:pt x="7742" y="19062"/>
                      </a:lnTo>
                      <a:lnTo>
                        <a:pt x="7805" y="19167"/>
                      </a:lnTo>
                      <a:lnTo>
                        <a:pt x="7784" y="19229"/>
                      </a:lnTo>
                      <a:lnTo>
                        <a:pt x="7805" y="19313"/>
                      </a:lnTo>
                      <a:lnTo>
                        <a:pt x="7784" y="19355"/>
                      </a:lnTo>
                      <a:lnTo>
                        <a:pt x="7784" y="19418"/>
                      </a:lnTo>
                      <a:lnTo>
                        <a:pt x="7847" y="19460"/>
                      </a:lnTo>
                      <a:lnTo>
                        <a:pt x="7784" y="19543"/>
                      </a:lnTo>
                      <a:lnTo>
                        <a:pt x="7784" y="19794"/>
                      </a:lnTo>
                      <a:lnTo>
                        <a:pt x="7742" y="19857"/>
                      </a:lnTo>
                      <a:lnTo>
                        <a:pt x="7805" y="20004"/>
                      </a:lnTo>
                      <a:lnTo>
                        <a:pt x="7847" y="20213"/>
                      </a:lnTo>
                      <a:lnTo>
                        <a:pt x="7763" y="20171"/>
                      </a:lnTo>
                      <a:lnTo>
                        <a:pt x="7700" y="20045"/>
                      </a:lnTo>
                      <a:lnTo>
                        <a:pt x="7575" y="19941"/>
                      </a:lnTo>
                      <a:lnTo>
                        <a:pt x="7449" y="20066"/>
                      </a:lnTo>
                      <a:lnTo>
                        <a:pt x="7470" y="19941"/>
                      </a:lnTo>
                      <a:lnTo>
                        <a:pt x="7428" y="19857"/>
                      </a:lnTo>
                      <a:lnTo>
                        <a:pt x="7240" y="19836"/>
                      </a:lnTo>
                      <a:lnTo>
                        <a:pt x="7072" y="19857"/>
                      </a:lnTo>
                      <a:lnTo>
                        <a:pt x="6968" y="19773"/>
                      </a:lnTo>
                      <a:lnTo>
                        <a:pt x="6821" y="19753"/>
                      </a:lnTo>
                      <a:lnTo>
                        <a:pt x="6738" y="19794"/>
                      </a:lnTo>
                      <a:lnTo>
                        <a:pt x="6612" y="20087"/>
                      </a:lnTo>
                      <a:lnTo>
                        <a:pt x="6424" y="20255"/>
                      </a:lnTo>
                      <a:lnTo>
                        <a:pt x="6298" y="20276"/>
                      </a:lnTo>
                      <a:lnTo>
                        <a:pt x="6194" y="20380"/>
                      </a:lnTo>
                      <a:lnTo>
                        <a:pt x="6173" y="20527"/>
                      </a:lnTo>
                      <a:lnTo>
                        <a:pt x="6026" y="20694"/>
                      </a:lnTo>
                      <a:lnTo>
                        <a:pt x="5963" y="20757"/>
                      </a:lnTo>
                      <a:lnTo>
                        <a:pt x="5963" y="20841"/>
                      </a:lnTo>
                      <a:lnTo>
                        <a:pt x="6005" y="21029"/>
                      </a:lnTo>
                      <a:lnTo>
                        <a:pt x="6277" y="21301"/>
                      </a:lnTo>
                      <a:lnTo>
                        <a:pt x="6424" y="21531"/>
                      </a:lnTo>
                      <a:lnTo>
                        <a:pt x="6340" y="21636"/>
                      </a:lnTo>
                      <a:lnTo>
                        <a:pt x="6277" y="21636"/>
                      </a:lnTo>
                      <a:lnTo>
                        <a:pt x="6277" y="21761"/>
                      </a:lnTo>
                      <a:lnTo>
                        <a:pt x="6173" y="21845"/>
                      </a:lnTo>
                      <a:lnTo>
                        <a:pt x="6110" y="21949"/>
                      </a:lnTo>
                      <a:lnTo>
                        <a:pt x="5963" y="21782"/>
                      </a:lnTo>
                      <a:lnTo>
                        <a:pt x="5587" y="21615"/>
                      </a:lnTo>
                      <a:lnTo>
                        <a:pt x="5461" y="21615"/>
                      </a:lnTo>
                      <a:lnTo>
                        <a:pt x="5398" y="21531"/>
                      </a:lnTo>
                      <a:lnTo>
                        <a:pt x="5189" y="21531"/>
                      </a:lnTo>
                      <a:lnTo>
                        <a:pt x="5085" y="21447"/>
                      </a:lnTo>
                      <a:lnTo>
                        <a:pt x="5022" y="21322"/>
                      </a:lnTo>
                      <a:lnTo>
                        <a:pt x="4854" y="21301"/>
                      </a:lnTo>
                      <a:lnTo>
                        <a:pt x="4729" y="21217"/>
                      </a:lnTo>
                      <a:lnTo>
                        <a:pt x="4603" y="21217"/>
                      </a:lnTo>
                      <a:lnTo>
                        <a:pt x="4562" y="21301"/>
                      </a:lnTo>
                      <a:lnTo>
                        <a:pt x="4603" y="21364"/>
                      </a:lnTo>
                      <a:lnTo>
                        <a:pt x="4562" y="21426"/>
                      </a:lnTo>
                      <a:lnTo>
                        <a:pt x="4603" y="21468"/>
                      </a:lnTo>
                      <a:lnTo>
                        <a:pt x="4520" y="21552"/>
                      </a:lnTo>
                      <a:lnTo>
                        <a:pt x="4415" y="21552"/>
                      </a:lnTo>
                      <a:lnTo>
                        <a:pt x="4499" y="21719"/>
                      </a:lnTo>
                      <a:lnTo>
                        <a:pt x="4520" y="21845"/>
                      </a:lnTo>
                      <a:lnTo>
                        <a:pt x="4666" y="21929"/>
                      </a:lnTo>
                      <a:lnTo>
                        <a:pt x="4771" y="22054"/>
                      </a:lnTo>
                      <a:lnTo>
                        <a:pt x="4917" y="22138"/>
                      </a:lnTo>
                      <a:lnTo>
                        <a:pt x="5022" y="22075"/>
                      </a:lnTo>
                      <a:lnTo>
                        <a:pt x="5085" y="22075"/>
                      </a:lnTo>
                      <a:lnTo>
                        <a:pt x="5168" y="22033"/>
                      </a:lnTo>
                      <a:lnTo>
                        <a:pt x="5189" y="22096"/>
                      </a:lnTo>
                      <a:lnTo>
                        <a:pt x="5336" y="22159"/>
                      </a:lnTo>
                      <a:lnTo>
                        <a:pt x="5336" y="22201"/>
                      </a:lnTo>
                      <a:lnTo>
                        <a:pt x="5273" y="22263"/>
                      </a:lnTo>
                      <a:lnTo>
                        <a:pt x="5357" y="22347"/>
                      </a:lnTo>
                      <a:lnTo>
                        <a:pt x="5357" y="22514"/>
                      </a:lnTo>
                      <a:lnTo>
                        <a:pt x="5273" y="22556"/>
                      </a:lnTo>
                      <a:lnTo>
                        <a:pt x="5168" y="22556"/>
                      </a:lnTo>
                      <a:lnTo>
                        <a:pt x="5043" y="22682"/>
                      </a:lnTo>
                      <a:lnTo>
                        <a:pt x="4980" y="22682"/>
                      </a:lnTo>
                      <a:lnTo>
                        <a:pt x="4875" y="22577"/>
                      </a:lnTo>
                      <a:lnTo>
                        <a:pt x="4729" y="22577"/>
                      </a:lnTo>
                      <a:lnTo>
                        <a:pt x="4645" y="22514"/>
                      </a:lnTo>
                      <a:lnTo>
                        <a:pt x="4457" y="22514"/>
                      </a:lnTo>
                      <a:lnTo>
                        <a:pt x="4415" y="22473"/>
                      </a:lnTo>
                      <a:lnTo>
                        <a:pt x="4415" y="22347"/>
                      </a:lnTo>
                      <a:lnTo>
                        <a:pt x="4310" y="22284"/>
                      </a:lnTo>
                      <a:lnTo>
                        <a:pt x="4227" y="22180"/>
                      </a:lnTo>
                      <a:lnTo>
                        <a:pt x="4185" y="22180"/>
                      </a:lnTo>
                      <a:lnTo>
                        <a:pt x="4080" y="22263"/>
                      </a:lnTo>
                      <a:lnTo>
                        <a:pt x="3829" y="22180"/>
                      </a:lnTo>
                      <a:lnTo>
                        <a:pt x="3787" y="22075"/>
                      </a:lnTo>
                      <a:lnTo>
                        <a:pt x="3725" y="22033"/>
                      </a:lnTo>
                      <a:lnTo>
                        <a:pt x="3787" y="21949"/>
                      </a:lnTo>
                      <a:lnTo>
                        <a:pt x="3766" y="21824"/>
                      </a:lnTo>
                      <a:lnTo>
                        <a:pt x="3766" y="21719"/>
                      </a:lnTo>
                      <a:lnTo>
                        <a:pt x="3662" y="21636"/>
                      </a:lnTo>
                      <a:lnTo>
                        <a:pt x="3662" y="21531"/>
                      </a:lnTo>
                      <a:lnTo>
                        <a:pt x="3494" y="21385"/>
                      </a:lnTo>
                      <a:lnTo>
                        <a:pt x="3494" y="21238"/>
                      </a:lnTo>
                      <a:lnTo>
                        <a:pt x="3411" y="21217"/>
                      </a:lnTo>
                      <a:lnTo>
                        <a:pt x="3453" y="21113"/>
                      </a:lnTo>
                      <a:lnTo>
                        <a:pt x="3515" y="21092"/>
                      </a:lnTo>
                      <a:lnTo>
                        <a:pt x="3557" y="20903"/>
                      </a:lnTo>
                      <a:lnTo>
                        <a:pt x="3557" y="20799"/>
                      </a:lnTo>
                      <a:lnTo>
                        <a:pt x="3515" y="20778"/>
                      </a:lnTo>
                      <a:lnTo>
                        <a:pt x="3515" y="20694"/>
                      </a:lnTo>
                      <a:lnTo>
                        <a:pt x="3578" y="20610"/>
                      </a:lnTo>
                      <a:lnTo>
                        <a:pt x="3515" y="20589"/>
                      </a:lnTo>
                      <a:lnTo>
                        <a:pt x="3390" y="20401"/>
                      </a:lnTo>
                      <a:lnTo>
                        <a:pt x="3139" y="20297"/>
                      </a:lnTo>
                      <a:lnTo>
                        <a:pt x="3055" y="20359"/>
                      </a:lnTo>
                      <a:lnTo>
                        <a:pt x="2992" y="20297"/>
                      </a:lnTo>
                      <a:lnTo>
                        <a:pt x="2930" y="20297"/>
                      </a:lnTo>
                      <a:lnTo>
                        <a:pt x="2867" y="20338"/>
                      </a:lnTo>
                      <a:lnTo>
                        <a:pt x="2741" y="20297"/>
                      </a:lnTo>
                      <a:lnTo>
                        <a:pt x="2783" y="20255"/>
                      </a:lnTo>
                      <a:lnTo>
                        <a:pt x="2888" y="20234"/>
                      </a:lnTo>
                      <a:lnTo>
                        <a:pt x="2930" y="20150"/>
                      </a:lnTo>
                      <a:lnTo>
                        <a:pt x="2783" y="20108"/>
                      </a:lnTo>
                      <a:lnTo>
                        <a:pt x="2783" y="20087"/>
                      </a:lnTo>
                      <a:lnTo>
                        <a:pt x="2867" y="20066"/>
                      </a:lnTo>
                      <a:lnTo>
                        <a:pt x="2783" y="20004"/>
                      </a:lnTo>
                      <a:lnTo>
                        <a:pt x="2720" y="20066"/>
                      </a:lnTo>
                      <a:lnTo>
                        <a:pt x="2532" y="20108"/>
                      </a:lnTo>
                      <a:lnTo>
                        <a:pt x="2511" y="20087"/>
                      </a:lnTo>
                      <a:lnTo>
                        <a:pt x="2553" y="20004"/>
                      </a:lnTo>
                      <a:lnTo>
                        <a:pt x="2658" y="19962"/>
                      </a:lnTo>
                      <a:lnTo>
                        <a:pt x="2637" y="19941"/>
                      </a:lnTo>
                      <a:lnTo>
                        <a:pt x="2448" y="19899"/>
                      </a:lnTo>
                      <a:lnTo>
                        <a:pt x="2427" y="19836"/>
                      </a:lnTo>
                      <a:lnTo>
                        <a:pt x="2302" y="19753"/>
                      </a:lnTo>
                      <a:lnTo>
                        <a:pt x="2260" y="19585"/>
                      </a:lnTo>
                      <a:lnTo>
                        <a:pt x="2134" y="19522"/>
                      </a:lnTo>
                      <a:lnTo>
                        <a:pt x="2155" y="19481"/>
                      </a:lnTo>
                      <a:lnTo>
                        <a:pt x="2260" y="19481"/>
                      </a:lnTo>
                      <a:lnTo>
                        <a:pt x="2302" y="19522"/>
                      </a:lnTo>
                      <a:lnTo>
                        <a:pt x="2448" y="19543"/>
                      </a:lnTo>
                      <a:lnTo>
                        <a:pt x="2469" y="19648"/>
                      </a:lnTo>
                      <a:lnTo>
                        <a:pt x="2720" y="19857"/>
                      </a:lnTo>
                      <a:lnTo>
                        <a:pt x="2783" y="19857"/>
                      </a:lnTo>
                      <a:lnTo>
                        <a:pt x="2825" y="19794"/>
                      </a:lnTo>
                      <a:lnTo>
                        <a:pt x="2950" y="19878"/>
                      </a:lnTo>
                      <a:lnTo>
                        <a:pt x="3139" y="19878"/>
                      </a:lnTo>
                      <a:lnTo>
                        <a:pt x="3160" y="19836"/>
                      </a:lnTo>
                      <a:lnTo>
                        <a:pt x="3243" y="19899"/>
                      </a:lnTo>
                      <a:lnTo>
                        <a:pt x="3160" y="19962"/>
                      </a:lnTo>
                      <a:lnTo>
                        <a:pt x="3202" y="19983"/>
                      </a:lnTo>
                      <a:lnTo>
                        <a:pt x="3202" y="20045"/>
                      </a:lnTo>
                      <a:lnTo>
                        <a:pt x="3306" y="20045"/>
                      </a:lnTo>
                      <a:lnTo>
                        <a:pt x="3369" y="19983"/>
                      </a:lnTo>
                      <a:lnTo>
                        <a:pt x="3557" y="19983"/>
                      </a:lnTo>
                      <a:lnTo>
                        <a:pt x="3494" y="20004"/>
                      </a:lnTo>
                      <a:lnTo>
                        <a:pt x="3599" y="20004"/>
                      </a:lnTo>
                      <a:lnTo>
                        <a:pt x="3704" y="19983"/>
                      </a:lnTo>
                      <a:lnTo>
                        <a:pt x="3704" y="20066"/>
                      </a:lnTo>
                      <a:lnTo>
                        <a:pt x="3871" y="20192"/>
                      </a:lnTo>
                      <a:lnTo>
                        <a:pt x="3934" y="20150"/>
                      </a:lnTo>
                      <a:lnTo>
                        <a:pt x="4038" y="20171"/>
                      </a:lnTo>
                      <a:lnTo>
                        <a:pt x="4080" y="20213"/>
                      </a:lnTo>
                      <a:lnTo>
                        <a:pt x="4227" y="20213"/>
                      </a:lnTo>
                      <a:lnTo>
                        <a:pt x="4331" y="20255"/>
                      </a:lnTo>
                      <a:lnTo>
                        <a:pt x="4415" y="20192"/>
                      </a:lnTo>
                      <a:lnTo>
                        <a:pt x="4541" y="20297"/>
                      </a:lnTo>
                      <a:lnTo>
                        <a:pt x="4729" y="20359"/>
                      </a:lnTo>
                      <a:lnTo>
                        <a:pt x="5064" y="20380"/>
                      </a:lnTo>
                      <a:lnTo>
                        <a:pt x="5336" y="20359"/>
                      </a:lnTo>
                      <a:lnTo>
                        <a:pt x="5357" y="20297"/>
                      </a:lnTo>
                      <a:lnTo>
                        <a:pt x="5545" y="20297"/>
                      </a:lnTo>
                      <a:lnTo>
                        <a:pt x="5608" y="20255"/>
                      </a:lnTo>
                      <a:lnTo>
                        <a:pt x="5796" y="20213"/>
                      </a:lnTo>
                      <a:lnTo>
                        <a:pt x="5963" y="20150"/>
                      </a:lnTo>
                      <a:lnTo>
                        <a:pt x="6173" y="19857"/>
                      </a:lnTo>
                      <a:lnTo>
                        <a:pt x="6194" y="19773"/>
                      </a:lnTo>
                      <a:lnTo>
                        <a:pt x="6319" y="19627"/>
                      </a:lnTo>
                      <a:lnTo>
                        <a:pt x="6319" y="19543"/>
                      </a:lnTo>
                      <a:lnTo>
                        <a:pt x="6340" y="19460"/>
                      </a:lnTo>
                      <a:lnTo>
                        <a:pt x="6382" y="19313"/>
                      </a:lnTo>
                      <a:lnTo>
                        <a:pt x="6382" y="19167"/>
                      </a:lnTo>
                      <a:lnTo>
                        <a:pt x="6382" y="19041"/>
                      </a:lnTo>
                      <a:lnTo>
                        <a:pt x="6319" y="18999"/>
                      </a:lnTo>
                      <a:lnTo>
                        <a:pt x="6277" y="18999"/>
                      </a:lnTo>
                      <a:lnTo>
                        <a:pt x="6173" y="18832"/>
                      </a:lnTo>
                      <a:lnTo>
                        <a:pt x="6089" y="18790"/>
                      </a:lnTo>
                      <a:lnTo>
                        <a:pt x="6068" y="18644"/>
                      </a:lnTo>
                      <a:lnTo>
                        <a:pt x="5963" y="18392"/>
                      </a:lnTo>
                      <a:lnTo>
                        <a:pt x="5859" y="18372"/>
                      </a:lnTo>
                      <a:lnTo>
                        <a:pt x="5817" y="18413"/>
                      </a:lnTo>
                      <a:lnTo>
                        <a:pt x="5691" y="18372"/>
                      </a:lnTo>
                      <a:lnTo>
                        <a:pt x="5691" y="18288"/>
                      </a:lnTo>
                      <a:lnTo>
                        <a:pt x="5461" y="18120"/>
                      </a:lnTo>
                      <a:lnTo>
                        <a:pt x="5461" y="18016"/>
                      </a:lnTo>
                      <a:lnTo>
                        <a:pt x="5336" y="17890"/>
                      </a:lnTo>
                      <a:lnTo>
                        <a:pt x="5273" y="17890"/>
                      </a:lnTo>
                      <a:lnTo>
                        <a:pt x="5294" y="17953"/>
                      </a:lnTo>
                      <a:lnTo>
                        <a:pt x="5378" y="18079"/>
                      </a:lnTo>
                      <a:lnTo>
                        <a:pt x="5294" y="18100"/>
                      </a:lnTo>
                      <a:lnTo>
                        <a:pt x="5168" y="17974"/>
                      </a:lnTo>
                      <a:lnTo>
                        <a:pt x="5085" y="17974"/>
                      </a:lnTo>
                      <a:lnTo>
                        <a:pt x="4938" y="17807"/>
                      </a:lnTo>
                      <a:lnTo>
                        <a:pt x="4875" y="17807"/>
                      </a:lnTo>
                      <a:lnTo>
                        <a:pt x="4875" y="17869"/>
                      </a:lnTo>
                      <a:lnTo>
                        <a:pt x="4917" y="17911"/>
                      </a:lnTo>
                      <a:lnTo>
                        <a:pt x="4834" y="17890"/>
                      </a:lnTo>
                      <a:lnTo>
                        <a:pt x="4708" y="17681"/>
                      </a:lnTo>
                      <a:lnTo>
                        <a:pt x="4603" y="17660"/>
                      </a:lnTo>
                      <a:lnTo>
                        <a:pt x="4520" y="17556"/>
                      </a:lnTo>
                      <a:lnTo>
                        <a:pt x="4122" y="17284"/>
                      </a:lnTo>
                      <a:lnTo>
                        <a:pt x="3515" y="16970"/>
                      </a:lnTo>
                      <a:lnTo>
                        <a:pt x="3390" y="16928"/>
                      </a:lnTo>
                      <a:lnTo>
                        <a:pt x="3369" y="16970"/>
                      </a:lnTo>
                      <a:lnTo>
                        <a:pt x="3243" y="16907"/>
                      </a:lnTo>
                      <a:lnTo>
                        <a:pt x="3097" y="16865"/>
                      </a:lnTo>
                      <a:lnTo>
                        <a:pt x="3097" y="16928"/>
                      </a:lnTo>
                      <a:lnTo>
                        <a:pt x="3034" y="16970"/>
                      </a:lnTo>
                      <a:lnTo>
                        <a:pt x="2930" y="16928"/>
                      </a:lnTo>
                      <a:lnTo>
                        <a:pt x="2762" y="16928"/>
                      </a:lnTo>
                      <a:lnTo>
                        <a:pt x="2678" y="16823"/>
                      </a:lnTo>
                      <a:lnTo>
                        <a:pt x="2574" y="16760"/>
                      </a:lnTo>
                      <a:lnTo>
                        <a:pt x="2574" y="16802"/>
                      </a:lnTo>
                      <a:lnTo>
                        <a:pt x="2637" y="16865"/>
                      </a:lnTo>
                      <a:lnTo>
                        <a:pt x="2616" y="16928"/>
                      </a:lnTo>
                      <a:lnTo>
                        <a:pt x="2532" y="16865"/>
                      </a:lnTo>
                      <a:lnTo>
                        <a:pt x="2406" y="16907"/>
                      </a:lnTo>
                      <a:lnTo>
                        <a:pt x="2344" y="16949"/>
                      </a:lnTo>
                      <a:lnTo>
                        <a:pt x="2365" y="17032"/>
                      </a:lnTo>
                      <a:lnTo>
                        <a:pt x="2302" y="17158"/>
                      </a:lnTo>
                      <a:lnTo>
                        <a:pt x="2155" y="17158"/>
                      </a:lnTo>
                      <a:lnTo>
                        <a:pt x="2239" y="17053"/>
                      </a:lnTo>
                      <a:lnTo>
                        <a:pt x="2323" y="17012"/>
                      </a:lnTo>
                      <a:lnTo>
                        <a:pt x="2260" y="16949"/>
                      </a:lnTo>
                      <a:lnTo>
                        <a:pt x="2197" y="16949"/>
                      </a:lnTo>
                      <a:lnTo>
                        <a:pt x="2218" y="16907"/>
                      </a:lnTo>
                      <a:lnTo>
                        <a:pt x="2239" y="16844"/>
                      </a:lnTo>
                      <a:lnTo>
                        <a:pt x="2197" y="16823"/>
                      </a:lnTo>
                      <a:lnTo>
                        <a:pt x="2134" y="16886"/>
                      </a:lnTo>
                      <a:lnTo>
                        <a:pt x="2030" y="17012"/>
                      </a:lnTo>
                      <a:lnTo>
                        <a:pt x="2030" y="16928"/>
                      </a:lnTo>
                      <a:lnTo>
                        <a:pt x="2030" y="16886"/>
                      </a:lnTo>
                      <a:lnTo>
                        <a:pt x="2009" y="16844"/>
                      </a:lnTo>
                      <a:lnTo>
                        <a:pt x="1946" y="16928"/>
                      </a:lnTo>
                      <a:lnTo>
                        <a:pt x="1925" y="16928"/>
                      </a:lnTo>
                      <a:lnTo>
                        <a:pt x="1925" y="16844"/>
                      </a:lnTo>
                      <a:lnTo>
                        <a:pt x="1821" y="16823"/>
                      </a:lnTo>
                      <a:lnTo>
                        <a:pt x="1716" y="16907"/>
                      </a:lnTo>
                      <a:lnTo>
                        <a:pt x="1695" y="16802"/>
                      </a:lnTo>
                      <a:lnTo>
                        <a:pt x="1632" y="16760"/>
                      </a:lnTo>
                      <a:lnTo>
                        <a:pt x="1569" y="16844"/>
                      </a:lnTo>
                      <a:lnTo>
                        <a:pt x="1528" y="16740"/>
                      </a:lnTo>
                      <a:lnTo>
                        <a:pt x="1528" y="16614"/>
                      </a:lnTo>
                      <a:lnTo>
                        <a:pt x="1590" y="16530"/>
                      </a:lnTo>
                      <a:lnTo>
                        <a:pt x="1590" y="16614"/>
                      </a:lnTo>
                      <a:lnTo>
                        <a:pt x="1674" y="16698"/>
                      </a:lnTo>
                      <a:lnTo>
                        <a:pt x="1800" y="16656"/>
                      </a:lnTo>
                      <a:lnTo>
                        <a:pt x="1883" y="16719"/>
                      </a:lnTo>
                      <a:lnTo>
                        <a:pt x="1988" y="16635"/>
                      </a:lnTo>
                      <a:lnTo>
                        <a:pt x="1988" y="16593"/>
                      </a:lnTo>
                      <a:lnTo>
                        <a:pt x="1904" y="16530"/>
                      </a:lnTo>
                      <a:lnTo>
                        <a:pt x="1883" y="16509"/>
                      </a:lnTo>
                      <a:lnTo>
                        <a:pt x="1800" y="16488"/>
                      </a:lnTo>
                      <a:lnTo>
                        <a:pt x="1737" y="16530"/>
                      </a:lnTo>
                      <a:lnTo>
                        <a:pt x="1695" y="16488"/>
                      </a:lnTo>
                      <a:lnTo>
                        <a:pt x="1632" y="16405"/>
                      </a:lnTo>
                      <a:lnTo>
                        <a:pt x="1528" y="16342"/>
                      </a:lnTo>
                      <a:lnTo>
                        <a:pt x="1423" y="16342"/>
                      </a:lnTo>
                      <a:lnTo>
                        <a:pt x="1402" y="16384"/>
                      </a:lnTo>
                      <a:lnTo>
                        <a:pt x="1465" y="16426"/>
                      </a:lnTo>
                      <a:lnTo>
                        <a:pt x="1486" y="16426"/>
                      </a:lnTo>
                      <a:lnTo>
                        <a:pt x="1486" y="16488"/>
                      </a:lnTo>
                      <a:lnTo>
                        <a:pt x="1402" y="16509"/>
                      </a:lnTo>
                      <a:lnTo>
                        <a:pt x="1360" y="16509"/>
                      </a:lnTo>
                      <a:lnTo>
                        <a:pt x="1360" y="16551"/>
                      </a:lnTo>
                      <a:lnTo>
                        <a:pt x="1465" y="16635"/>
                      </a:lnTo>
                      <a:lnTo>
                        <a:pt x="1402" y="16656"/>
                      </a:lnTo>
                      <a:lnTo>
                        <a:pt x="1318" y="16656"/>
                      </a:lnTo>
                      <a:lnTo>
                        <a:pt x="1277" y="16740"/>
                      </a:lnTo>
                      <a:lnTo>
                        <a:pt x="1256" y="16886"/>
                      </a:lnTo>
                      <a:lnTo>
                        <a:pt x="1193" y="16802"/>
                      </a:lnTo>
                      <a:lnTo>
                        <a:pt x="1193" y="16698"/>
                      </a:lnTo>
                      <a:lnTo>
                        <a:pt x="1151" y="16635"/>
                      </a:lnTo>
                      <a:lnTo>
                        <a:pt x="1005" y="16614"/>
                      </a:lnTo>
                      <a:lnTo>
                        <a:pt x="1005" y="16740"/>
                      </a:lnTo>
                      <a:lnTo>
                        <a:pt x="942" y="16823"/>
                      </a:lnTo>
                      <a:lnTo>
                        <a:pt x="795" y="16781"/>
                      </a:lnTo>
                      <a:lnTo>
                        <a:pt x="691" y="16781"/>
                      </a:lnTo>
                      <a:lnTo>
                        <a:pt x="691" y="16928"/>
                      </a:lnTo>
                      <a:lnTo>
                        <a:pt x="628" y="17053"/>
                      </a:lnTo>
                      <a:lnTo>
                        <a:pt x="481" y="17095"/>
                      </a:lnTo>
                      <a:lnTo>
                        <a:pt x="335" y="17242"/>
                      </a:lnTo>
                      <a:lnTo>
                        <a:pt x="335" y="17451"/>
                      </a:lnTo>
                      <a:lnTo>
                        <a:pt x="251" y="17451"/>
                      </a:lnTo>
                      <a:lnTo>
                        <a:pt x="105" y="17514"/>
                      </a:lnTo>
                      <a:lnTo>
                        <a:pt x="0" y="17556"/>
                      </a:lnTo>
                      <a:lnTo>
                        <a:pt x="105" y="17576"/>
                      </a:lnTo>
                      <a:lnTo>
                        <a:pt x="63" y="17744"/>
                      </a:lnTo>
                      <a:lnTo>
                        <a:pt x="21" y="17932"/>
                      </a:lnTo>
                      <a:lnTo>
                        <a:pt x="105" y="18037"/>
                      </a:lnTo>
                      <a:lnTo>
                        <a:pt x="209" y="18288"/>
                      </a:lnTo>
                      <a:lnTo>
                        <a:pt x="272" y="18288"/>
                      </a:lnTo>
                      <a:lnTo>
                        <a:pt x="440" y="18372"/>
                      </a:lnTo>
                      <a:lnTo>
                        <a:pt x="523" y="18497"/>
                      </a:lnTo>
                      <a:lnTo>
                        <a:pt x="565" y="18602"/>
                      </a:lnTo>
                      <a:lnTo>
                        <a:pt x="837" y="18769"/>
                      </a:lnTo>
                      <a:lnTo>
                        <a:pt x="900" y="18832"/>
                      </a:lnTo>
                      <a:lnTo>
                        <a:pt x="858" y="19020"/>
                      </a:lnTo>
                      <a:lnTo>
                        <a:pt x="753" y="19208"/>
                      </a:lnTo>
                      <a:lnTo>
                        <a:pt x="649" y="19460"/>
                      </a:lnTo>
                      <a:lnTo>
                        <a:pt x="774" y="19627"/>
                      </a:lnTo>
                      <a:lnTo>
                        <a:pt x="837" y="19773"/>
                      </a:lnTo>
                      <a:lnTo>
                        <a:pt x="1067" y="20234"/>
                      </a:lnTo>
                      <a:lnTo>
                        <a:pt x="1318" y="20820"/>
                      </a:lnTo>
                      <a:lnTo>
                        <a:pt x="1214" y="20861"/>
                      </a:lnTo>
                      <a:lnTo>
                        <a:pt x="1193" y="21217"/>
                      </a:lnTo>
                      <a:lnTo>
                        <a:pt x="1193" y="21322"/>
                      </a:lnTo>
                      <a:lnTo>
                        <a:pt x="1297" y="21343"/>
                      </a:lnTo>
                      <a:lnTo>
                        <a:pt x="1214" y="21447"/>
                      </a:lnTo>
                      <a:lnTo>
                        <a:pt x="1214" y="21636"/>
                      </a:lnTo>
                      <a:lnTo>
                        <a:pt x="1297" y="21740"/>
                      </a:lnTo>
                      <a:lnTo>
                        <a:pt x="1423" y="21761"/>
                      </a:lnTo>
                      <a:lnTo>
                        <a:pt x="1486" y="21866"/>
                      </a:lnTo>
                      <a:lnTo>
                        <a:pt x="1423" y="21929"/>
                      </a:lnTo>
                      <a:lnTo>
                        <a:pt x="1423" y="22138"/>
                      </a:lnTo>
                      <a:lnTo>
                        <a:pt x="1486" y="22263"/>
                      </a:lnTo>
                      <a:lnTo>
                        <a:pt x="1674" y="22389"/>
                      </a:lnTo>
                      <a:lnTo>
                        <a:pt x="1674" y="22577"/>
                      </a:lnTo>
                      <a:lnTo>
                        <a:pt x="1569" y="22745"/>
                      </a:lnTo>
                      <a:lnTo>
                        <a:pt x="1507" y="22912"/>
                      </a:lnTo>
                      <a:lnTo>
                        <a:pt x="1779" y="23289"/>
                      </a:lnTo>
                      <a:lnTo>
                        <a:pt x="1925" y="23330"/>
                      </a:lnTo>
                      <a:lnTo>
                        <a:pt x="2197" y="23623"/>
                      </a:lnTo>
                      <a:lnTo>
                        <a:pt x="2218" y="23812"/>
                      </a:lnTo>
                      <a:lnTo>
                        <a:pt x="2051" y="24230"/>
                      </a:lnTo>
                      <a:lnTo>
                        <a:pt x="1821" y="24628"/>
                      </a:lnTo>
                      <a:lnTo>
                        <a:pt x="1695" y="24900"/>
                      </a:lnTo>
                      <a:lnTo>
                        <a:pt x="1528" y="25151"/>
                      </a:lnTo>
                      <a:lnTo>
                        <a:pt x="1381" y="25402"/>
                      </a:lnTo>
                      <a:lnTo>
                        <a:pt x="1256" y="25486"/>
                      </a:lnTo>
                      <a:lnTo>
                        <a:pt x="984" y="25737"/>
                      </a:lnTo>
                      <a:lnTo>
                        <a:pt x="1005" y="25904"/>
                      </a:lnTo>
                      <a:cubicBezTo>
                        <a:pt x="1005" y="25883"/>
                        <a:pt x="1046" y="25883"/>
                        <a:pt x="1046" y="25883"/>
                      </a:cubicBezTo>
                      <a:cubicBezTo>
                        <a:pt x="1067" y="25883"/>
                        <a:pt x="1193" y="25799"/>
                        <a:pt x="1193" y="25799"/>
                      </a:cubicBezTo>
                      <a:lnTo>
                        <a:pt x="1318" y="25779"/>
                      </a:lnTo>
                      <a:lnTo>
                        <a:pt x="1256" y="25841"/>
                      </a:lnTo>
                      <a:lnTo>
                        <a:pt x="1297" y="25925"/>
                      </a:lnTo>
                      <a:lnTo>
                        <a:pt x="1297" y="26030"/>
                      </a:lnTo>
                      <a:lnTo>
                        <a:pt x="1172" y="25925"/>
                      </a:lnTo>
                      <a:lnTo>
                        <a:pt x="1151" y="26009"/>
                      </a:lnTo>
                      <a:lnTo>
                        <a:pt x="1277" y="26155"/>
                      </a:lnTo>
                      <a:lnTo>
                        <a:pt x="1402" y="26155"/>
                      </a:lnTo>
                      <a:lnTo>
                        <a:pt x="1486" y="26260"/>
                      </a:lnTo>
                      <a:lnTo>
                        <a:pt x="1611" y="26260"/>
                      </a:lnTo>
                      <a:lnTo>
                        <a:pt x="1674" y="26239"/>
                      </a:lnTo>
                      <a:lnTo>
                        <a:pt x="1779" y="26239"/>
                      </a:lnTo>
                      <a:lnTo>
                        <a:pt x="1883" y="26364"/>
                      </a:lnTo>
                      <a:lnTo>
                        <a:pt x="1800" y="26448"/>
                      </a:lnTo>
                      <a:lnTo>
                        <a:pt x="1611" y="26406"/>
                      </a:lnTo>
                      <a:lnTo>
                        <a:pt x="1528" y="26427"/>
                      </a:lnTo>
                      <a:lnTo>
                        <a:pt x="1507" y="26532"/>
                      </a:lnTo>
                      <a:lnTo>
                        <a:pt x="1381" y="26636"/>
                      </a:lnTo>
                      <a:lnTo>
                        <a:pt x="1277" y="26553"/>
                      </a:lnTo>
                      <a:lnTo>
                        <a:pt x="1214" y="26615"/>
                      </a:lnTo>
                      <a:lnTo>
                        <a:pt x="1214" y="26720"/>
                      </a:lnTo>
                      <a:lnTo>
                        <a:pt x="1109" y="26741"/>
                      </a:lnTo>
                      <a:lnTo>
                        <a:pt x="1067" y="26636"/>
                      </a:lnTo>
                      <a:lnTo>
                        <a:pt x="1005" y="26657"/>
                      </a:lnTo>
                      <a:lnTo>
                        <a:pt x="1005" y="26720"/>
                      </a:lnTo>
                      <a:lnTo>
                        <a:pt x="1067" y="26783"/>
                      </a:lnTo>
                      <a:lnTo>
                        <a:pt x="1046" y="26929"/>
                      </a:lnTo>
                      <a:lnTo>
                        <a:pt x="1088" y="26992"/>
                      </a:lnTo>
                      <a:lnTo>
                        <a:pt x="1088" y="27034"/>
                      </a:lnTo>
                      <a:lnTo>
                        <a:pt x="1067" y="27055"/>
                      </a:lnTo>
                      <a:lnTo>
                        <a:pt x="984" y="27159"/>
                      </a:lnTo>
                      <a:lnTo>
                        <a:pt x="942" y="27306"/>
                      </a:lnTo>
                      <a:lnTo>
                        <a:pt x="858" y="27369"/>
                      </a:lnTo>
                      <a:lnTo>
                        <a:pt x="795" y="27808"/>
                      </a:lnTo>
                      <a:lnTo>
                        <a:pt x="1067" y="28289"/>
                      </a:lnTo>
                      <a:lnTo>
                        <a:pt x="1067" y="28394"/>
                      </a:lnTo>
                      <a:lnTo>
                        <a:pt x="984" y="28457"/>
                      </a:lnTo>
                      <a:lnTo>
                        <a:pt x="1005" y="28561"/>
                      </a:lnTo>
                      <a:lnTo>
                        <a:pt x="942" y="28708"/>
                      </a:lnTo>
                      <a:lnTo>
                        <a:pt x="1046" y="28729"/>
                      </a:lnTo>
                      <a:lnTo>
                        <a:pt x="1067" y="28833"/>
                      </a:lnTo>
                      <a:lnTo>
                        <a:pt x="1046" y="28875"/>
                      </a:lnTo>
                      <a:lnTo>
                        <a:pt x="1088" y="28938"/>
                      </a:lnTo>
                      <a:lnTo>
                        <a:pt x="1109" y="29043"/>
                      </a:lnTo>
                      <a:lnTo>
                        <a:pt x="1088" y="29126"/>
                      </a:lnTo>
                      <a:lnTo>
                        <a:pt x="1172" y="29252"/>
                      </a:lnTo>
                      <a:lnTo>
                        <a:pt x="1193" y="29294"/>
                      </a:lnTo>
                      <a:lnTo>
                        <a:pt x="1256" y="29461"/>
                      </a:lnTo>
                      <a:lnTo>
                        <a:pt x="1318" y="29566"/>
                      </a:lnTo>
                      <a:lnTo>
                        <a:pt x="1360" y="29712"/>
                      </a:lnTo>
                      <a:lnTo>
                        <a:pt x="1402" y="29712"/>
                      </a:lnTo>
                      <a:lnTo>
                        <a:pt x="1507" y="29796"/>
                      </a:lnTo>
                      <a:lnTo>
                        <a:pt x="1632" y="29712"/>
                      </a:lnTo>
                      <a:lnTo>
                        <a:pt x="1737" y="29900"/>
                      </a:lnTo>
                      <a:lnTo>
                        <a:pt x="1883" y="29817"/>
                      </a:lnTo>
                      <a:lnTo>
                        <a:pt x="2009" y="29859"/>
                      </a:lnTo>
                      <a:lnTo>
                        <a:pt x="2113" y="30026"/>
                      </a:lnTo>
                      <a:lnTo>
                        <a:pt x="2260" y="29921"/>
                      </a:lnTo>
                      <a:lnTo>
                        <a:pt x="2427" y="29880"/>
                      </a:lnTo>
                      <a:lnTo>
                        <a:pt x="2511" y="29963"/>
                      </a:lnTo>
                      <a:lnTo>
                        <a:pt x="2574" y="29963"/>
                      </a:lnTo>
                      <a:lnTo>
                        <a:pt x="2846" y="30026"/>
                      </a:lnTo>
                      <a:lnTo>
                        <a:pt x="2867" y="30172"/>
                      </a:lnTo>
                      <a:lnTo>
                        <a:pt x="2825" y="30319"/>
                      </a:lnTo>
                      <a:lnTo>
                        <a:pt x="2930" y="30424"/>
                      </a:lnTo>
                      <a:lnTo>
                        <a:pt x="2930" y="30612"/>
                      </a:lnTo>
                      <a:lnTo>
                        <a:pt x="3055" y="30737"/>
                      </a:lnTo>
                      <a:lnTo>
                        <a:pt x="3139" y="30905"/>
                      </a:lnTo>
                      <a:lnTo>
                        <a:pt x="3285" y="31114"/>
                      </a:lnTo>
                      <a:lnTo>
                        <a:pt x="3390" y="31177"/>
                      </a:lnTo>
                      <a:lnTo>
                        <a:pt x="3453" y="31365"/>
                      </a:lnTo>
                      <a:lnTo>
                        <a:pt x="3620" y="31428"/>
                      </a:lnTo>
                      <a:lnTo>
                        <a:pt x="3829" y="31595"/>
                      </a:lnTo>
                      <a:lnTo>
                        <a:pt x="3871" y="31700"/>
                      </a:lnTo>
                      <a:lnTo>
                        <a:pt x="4018" y="31805"/>
                      </a:lnTo>
                      <a:lnTo>
                        <a:pt x="3934" y="31867"/>
                      </a:lnTo>
                      <a:lnTo>
                        <a:pt x="3829" y="32056"/>
                      </a:lnTo>
                      <a:lnTo>
                        <a:pt x="3557" y="32097"/>
                      </a:lnTo>
                      <a:lnTo>
                        <a:pt x="3411" y="31993"/>
                      </a:lnTo>
                      <a:lnTo>
                        <a:pt x="3369" y="32097"/>
                      </a:lnTo>
                      <a:lnTo>
                        <a:pt x="3369" y="32223"/>
                      </a:lnTo>
                      <a:lnTo>
                        <a:pt x="3474" y="32411"/>
                      </a:lnTo>
                      <a:lnTo>
                        <a:pt x="3453" y="32579"/>
                      </a:lnTo>
                      <a:lnTo>
                        <a:pt x="3578" y="32725"/>
                      </a:lnTo>
                      <a:lnTo>
                        <a:pt x="3578" y="32893"/>
                      </a:lnTo>
                      <a:lnTo>
                        <a:pt x="3683" y="32913"/>
                      </a:lnTo>
                      <a:lnTo>
                        <a:pt x="3808" y="32893"/>
                      </a:lnTo>
                      <a:lnTo>
                        <a:pt x="3808" y="32746"/>
                      </a:lnTo>
                      <a:lnTo>
                        <a:pt x="3892" y="32683"/>
                      </a:lnTo>
                      <a:lnTo>
                        <a:pt x="4185" y="32788"/>
                      </a:lnTo>
                      <a:lnTo>
                        <a:pt x="4457" y="32788"/>
                      </a:lnTo>
                      <a:lnTo>
                        <a:pt x="4624" y="32704"/>
                      </a:lnTo>
                      <a:lnTo>
                        <a:pt x="4750" y="32704"/>
                      </a:lnTo>
                      <a:lnTo>
                        <a:pt x="4834" y="32955"/>
                      </a:lnTo>
                      <a:lnTo>
                        <a:pt x="4959" y="33060"/>
                      </a:lnTo>
                      <a:lnTo>
                        <a:pt x="4875" y="33206"/>
                      </a:lnTo>
                      <a:lnTo>
                        <a:pt x="5043" y="33416"/>
                      </a:lnTo>
                      <a:lnTo>
                        <a:pt x="5357" y="33353"/>
                      </a:lnTo>
                      <a:lnTo>
                        <a:pt x="5461" y="33457"/>
                      </a:lnTo>
                      <a:lnTo>
                        <a:pt x="5482" y="33583"/>
                      </a:lnTo>
                      <a:lnTo>
                        <a:pt x="5587" y="33625"/>
                      </a:lnTo>
                      <a:lnTo>
                        <a:pt x="5587" y="33771"/>
                      </a:lnTo>
                      <a:lnTo>
                        <a:pt x="5650" y="33960"/>
                      </a:lnTo>
                      <a:lnTo>
                        <a:pt x="5901" y="34211"/>
                      </a:lnTo>
                      <a:lnTo>
                        <a:pt x="6005" y="34106"/>
                      </a:lnTo>
                      <a:lnTo>
                        <a:pt x="6173" y="34190"/>
                      </a:lnTo>
                      <a:lnTo>
                        <a:pt x="6298" y="34169"/>
                      </a:lnTo>
                      <a:lnTo>
                        <a:pt x="6424" y="34190"/>
                      </a:lnTo>
                      <a:lnTo>
                        <a:pt x="6612" y="34043"/>
                      </a:lnTo>
                      <a:lnTo>
                        <a:pt x="6696" y="34043"/>
                      </a:lnTo>
                      <a:lnTo>
                        <a:pt x="6821" y="34315"/>
                      </a:lnTo>
                      <a:lnTo>
                        <a:pt x="7010" y="34420"/>
                      </a:lnTo>
                      <a:lnTo>
                        <a:pt x="7051" y="34525"/>
                      </a:lnTo>
                      <a:lnTo>
                        <a:pt x="7135" y="34462"/>
                      </a:lnTo>
                      <a:lnTo>
                        <a:pt x="7344" y="34504"/>
                      </a:lnTo>
                      <a:lnTo>
                        <a:pt x="7491" y="34504"/>
                      </a:lnTo>
                      <a:lnTo>
                        <a:pt x="7595" y="34587"/>
                      </a:lnTo>
                      <a:lnTo>
                        <a:pt x="7742" y="34566"/>
                      </a:lnTo>
                      <a:lnTo>
                        <a:pt x="7888" y="34671"/>
                      </a:lnTo>
                      <a:lnTo>
                        <a:pt x="8077" y="34692"/>
                      </a:lnTo>
                      <a:lnTo>
                        <a:pt x="8160" y="34608"/>
                      </a:lnTo>
                      <a:lnTo>
                        <a:pt x="8202" y="34734"/>
                      </a:lnTo>
                      <a:lnTo>
                        <a:pt x="8286" y="34797"/>
                      </a:lnTo>
                      <a:lnTo>
                        <a:pt x="8286" y="34943"/>
                      </a:lnTo>
                      <a:lnTo>
                        <a:pt x="8181" y="35090"/>
                      </a:lnTo>
                      <a:lnTo>
                        <a:pt x="8056" y="35110"/>
                      </a:lnTo>
                      <a:lnTo>
                        <a:pt x="8014" y="35362"/>
                      </a:lnTo>
                      <a:lnTo>
                        <a:pt x="8181" y="35466"/>
                      </a:lnTo>
                      <a:lnTo>
                        <a:pt x="8202" y="35634"/>
                      </a:lnTo>
                      <a:lnTo>
                        <a:pt x="8119" y="35843"/>
                      </a:lnTo>
                      <a:lnTo>
                        <a:pt x="8160" y="35989"/>
                      </a:lnTo>
                      <a:lnTo>
                        <a:pt x="8056" y="36073"/>
                      </a:lnTo>
                      <a:lnTo>
                        <a:pt x="7763" y="36094"/>
                      </a:lnTo>
                      <a:lnTo>
                        <a:pt x="7637" y="36303"/>
                      </a:lnTo>
                      <a:lnTo>
                        <a:pt x="7554" y="36345"/>
                      </a:lnTo>
                      <a:lnTo>
                        <a:pt x="7533" y="36596"/>
                      </a:lnTo>
                      <a:lnTo>
                        <a:pt x="7554" y="36596"/>
                      </a:lnTo>
                      <a:lnTo>
                        <a:pt x="7658" y="36617"/>
                      </a:lnTo>
                      <a:lnTo>
                        <a:pt x="7784" y="36554"/>
                      </a:lnTo>
                      <a:lnTo>
                        <a:pt x="7951" y="36512"/>
                      </a:lnTo>
                      <a:lnTo>
                        <a:pt x="7972" y="36575"/>
                      </a:lnTo>
                      <a:lnTo>
                        <a:pt x="7951" y="36659"/>
                      </a:lnTo>
                      <a:lnTo>
                        <a:pt x="7637" y="36805"/>
                      </a:lnTo>
                      <a:lnTo>
                        <a:pt x="7491" y="36889"/>
                      </a:lnTo>
                      <a:lnTo>
                        <a:pt x="7554" y="36931"/>
                      </a:lnTo>
                      <a:lnTo>
                        <a:pt x="7637" y="36931"/>
                      </a:lnTo>
                      <a:lnTo>
                        <a:pt x="7554" y="37014"/>
                      </a:lnTo>
                      <a:lnTo>
                        <a:pt x="7428" y="36994"/>
                      </a:lnTo>
                      <a:lnTo>
                        <a:pt x="7240" y="37014"/>
                      </a:lnTo>
                      <a:lnTo>
                        <a:pt x="7323" y="37203"/>
                      </a:lnTo>
                      <a:lnTo>
                        <a:pt x="7386" y="37286"/>
                      </a:lnTo>
                      <a:lnTo>
                        <a:pt x="7449" y="37224"/>
                      </a:lnTo>
                      <a:lnTo>
                        <a:pt x="7470" y="37286"/>
                      </a:lnTo>
                      <a:lnTo>
                        <a:pt x="7575" y="37307"/>
                      </a:lnTo>
                      <a:lnTo>
                        <a:pt x="7575" y="37349"/>
                      </a:lnTo>
                      <a:lnTo>
                        <a:pt x="7491" y="37391"/>
                      </a:lnTo>
                      <a:lnTo>
                        <a:pt x="7449" y="37454"/>
                      </a:lnTo>
                      <a:lnTo>
                        <a:pt x="7365" y="37454"/>
                      </a:lnTo>
                      <a:lnTo>
                        <a:pt x="7323" y="37517"/>
                      </a:lnTo>
                      <a:lnTo>
                        <a:pt x="7323" y="37559"/>
                      </a:lnTo>
                      <a:lnTo>
                        <a:pt x="7177" y="37705"/>
                      </a:lnTo>
                      <a:lnTo>
                        <a:pt x="7177" y="37831"/>
                      </a:lnTo>
                      <a:lnTo>
                        <a:pt x="7240" y="37851"/>
                      </a:lnTo>
                      <a:lnTo>
                        <a:pt x="7219" y="38019"/>
                      </a:lnTo>
                      <a:lnTo>
                        <a:pt x="7114" y="37977"/>
                      </a:lnTo>
                      <a:lnTo>
                        <a:pt x="7072" y="38019"/>
                      </a:lnTo>
                      <a:lnTo>
                        <a:pt x="6968" y="37935"/>
                      </a:lnTo>
                      <a:lnTo>
                        <a:pt x="6842" y="37914"/>
                      </a:lnTo>
                      <a:lnTo>
                        <a:pt x="6842" y="37956"/>
                      </a:lnTo>
                      <a:lnTo>
                        <a:pt x="6905" y="38040"/>
                      </a:lnTo>
                      <a:lnTo>
                        <a:pt x="6821" y="38061"/>
                      </a:lnTo>
                      <a:lnTo>
                        <a:pt x="6738" y="38144"/>
                      </a:lnTo>
                      <a:lnTo>
                        <a:pt x="6863" y="38165"/>
                      </a:lnTo>
                      <a:lnTo>
                        <a:pt x="6947" y="38165"/>
                      </a:lnTo>
                      <a:lnTo>
                        <a:pt x="7114" y="38291"/>
                      </a:lnTo>
                      <a:lnTo>
                        <a:pt x="7114" y="38375"/>
                      </a:lnTo>
                      <a:lnTo>
                        <a:pt x="7240" y="38500"/>
                      </a:lnTo>
                      <a:lnTo>
                        <a:pt x="7449" y="38479"/>
                      </a:lnTo>
                      <a:lnTo>
                        <a:pt x="7679" y="38605"/>
                      </a:lnTo>
                      <a:lnTo>
                        <a:pt x="7847" y="38647"/>
                      </a:lnTo>
                      <a:lnTo>
                        <a:pt x="8202" y="38898"/>
                      </a:lnTo>
                      <a:lnTo>
                        <a:pt x="8286" y="39023"/>
                      </a:lnTo>
                      <a:lnTo>
                        <a:pt x="8391" y="39065"/>
                      </a:lnTo>
                      <a:lnTo>
                        <a:pt x="8412" y="39128"/>
                      </a:lnTo>
                      <a:lnTo>
                        <a:pt x="8516" y="39211"/>
                      </a:lnTo>
                      <a:lnTo>
                        <a:pt x="8600" y="39211"/>
                      </a:lnTo>
                      <a:lnTo>
                        <a:pt x="8621" y="39295"/>
                      </a:lnTo>
                      <a:lnTo>
                        <a:pt x="8725" y="39337"/>
                      </a:lnTo>
                      <a:lnTo>
                        <a:pt x="8788" y="39337"/>
                      </a:lnTo>
                      <a:lnTo>
                        <a:pt x="8893" y="39483"/>
                      </a:lnTo>
                      <a:lnTo>
                        <a:pt x="8997" y="39504"/>
                      </a:lnTo>
                      <a:lnTo>
                        <a:pt x="9039" y="39525"/>
                      </a:lnTo>
                      <a:lnTo>
                        <a:pt x="9102" y="39504"/>
                      </a:lnTo>
                      <a:lnTo>
                        <a:pt x="9248" y="39630"/>
                      </a:lnTo>
                      <a:lnTo>
                        <a:pt x="9248" y="39714"/>
                      </a:lnTo>
                      <a:lnTo>
                        <a:pt x="9374" y="39735"/>
                      </a:lnTo>
                      <a:lnTo>
                        <a:pt x="9520" y="39923"/>
                      </a:lnTo>
                      <a:lnTo>
                        <a:pt x="9583" y="40007"/>
                      </a:lnTo>
                      <a:lnTo>
                        <a:pt x="9625" y="40237"/>
                      </a:lnTo>
                      <a:lnTo>
                        <a:pt x="9730" y="40425"/>
                      </a:lnTo>
                      <a:lnTo>
                        <a:pt x="9688" y="40488"/>
                      </a:lnTo>
                      <a:lnTo>
                        <a:pt x="9730" y="40572"/>
                      </a:lnTo>
                      <a:cubicBezTo>
                        <a:pt x="9939" y="40572"/>
                        <a:pt x="10483" y="40572"/>
                        <a:pt x="10462" y="40446"/>
                      </a:cubicBezTo>
                      <a:lnTo>
                        <a:pt x="10420" y="40279"/>
                      </a:lnTo>
                      <a:lnTo>
                        <a:pt x="11090" y="40258"/>
                      </a:lnTo>
                      <a:cubicBezTo>
                        <a:pt x="11090" y="40258"/>
                        <a:pt x="11215" y="40383"/>
                        <a:pt x="11320" y="40383"/>
                      </a:cubicBezTo>
                      <a:cubicBezTo>
                        <a:pt x="11425" y="40383"/>
                        <a:pt x="11948" y="40153"/>
                        <a:pt x="11948" y="40153"/>
                      </a:cubicBezTo>
                      <a:cubicBezTo>
                        <a:pt x="11948" y="40153"/>
                        <a:pt x="12073" y="40174"/>
                        <a:pt x="12136" y="40279"/>
                      </a:cubicBezTo>
                      <a:cubicBezTo>
                        <a:pt x="12159" y="40337"/>
                        <a:pt x="12208" y="40350"/>
                        <a:pt x="12254" y="40350"/>
                      </a:cubicBezTo>
                      <a:cubicBezTo>
                        <a:pt x="12291" y="40350"/>
                        <a:pt x="12327" y="40341"/>
                        <a:pt x="12345" y="40341"/>
                      </a:cubicBezTo>
                      <a:lnTo>
                        <a:pt x="12345" y="40320"/>
                      </a:lnTo>
                      <a:lnTo>
                        <a:pt x="12492" y="40341"/>
                      </a:lnTo>
                      <a:lnTo>
                        <a:pt x="12764" y="40551"/>
                      </a:lnTo>
                      <a:lnTo>
                        <a:pt x="12826" y="40676"/>
                      </a:lnTo>
                      <a:lnTo>
                        <a:pt x="13098" y="40697"/>
                      </a:lnTo>
                      <a:lnTo>
                        <a:pt x="13140" y="40592"/>
                      </a:lnTo>
                      <a:lnTo>
                        <a:pt x="13308" y="40488"/>
                      </a:lnTo>
                      <a:lnTo>
                        <a:pt x="13496" y="40258"/>
                      </a:lnTo>
                      <a:lnTo>
                        <a:pt x="13433" y="40237"/>
                      </a:lnTo>
                      <a:lnTo>
                        <a:pt x="13119" y="39965"/>
                      </a:lnTo>
                      <a:lnTo>
                        <a:pt x="12910" y="39714"/>
                      </a:lnTo>
                      <a:lnTo>
                        <a:pt x="12889" y="39546"/>
                      </a:lnTo>
                      <a:lnTo>
                        <a:pt x="12805" y="39442"/>
                      </a:lnTo>
                      <a:lnTo>
                        <a:pt x="12805" y="39295"/>
                      </a:lnTo>
                      <a:lnTo>
                        <a:pt x="12785" y="39211"/>
                      </a:lnTo>
                      <a:lnTo>
                        <a:pt x="12764" y="39170"/>
                      </a:lnTo>
                      <a:lnTo>
                        <a:pt x="12680" y="39170"/>
                      </a:lnTo>
                      <a:lnTo>
                        <a:pt x="12680" y="39065"/>
                      </a:lnTo>
                      <a:lnTo>
                        <a:pt x="12722" y="39086"/>
                      </a:lnTo>
                      <a:lnTo>
                        <a:pt x="12764" y="38981"/>
                      </a:lnTo>
                      <a:lnTo>
                        <a:pt x="12805" y="38877"/>
                      </a:lnTo>
                      <a:lnTo>
                        <a:pt x="12722" y="38877"/>
                      </a:lnTo>
                      <a:lnTo>
                        <a:pt x="12680" y="38919"/>
                      </a:lnTo>
                      <a:lnTo>
                        <a:pt x="12554" y="38856"/>
                      </a:lnTo>
                      <a:lnTo>
                        <a:pt x="12554" y="38667"/>
                      </a:lnTo>
                      <a:lnTo>
                        <a:pt x="12450" y="38647"/>
                      </a:lnTo>
                      <a:lnTo>
                        <a:pt x="12366" y="38563"/>
                      </a:lnTo>
                      <a:lnTo>
                        <a:pt x="12282" y="38584"/>
                      </a:lnTo>
                      <a:lnTo>
                        <a:pt x="12178" y="38584"/>
                      </a:lnTo>
                      <a:lnTo>
                        <a:pt x="12136" y="38375"/>
                      </a:lnTo>
                      <a:lnTo>
                        <a:pt x="12157" y="38270"/>
                      </a:lnTo>
                      <a:lnTo>
                        <a:pt x="12199" y="38228"/>
                      </a:lnTo>
                      <a:lnTo>
                        <a:pt x="12199" y="38019"/>
                      </a:lnTo>
                      <a:lnTo>
                        <a:pt x="12261" y="37914"/>
                      </a:lnTo>
                      <a:lnTo>
                        <a:pt x="12282" y="37768"/>
                      </a:lnTo>
                      <a:lnTo>
                        <a:pt x="12345" y="37726"/>
                      </a:lnTo>
                      <a:lnTo>
                        <a:pt x="12366" y="37600"/>
                      </a:lnTo>
                      <a:lnTo>
                        <a:pt x="12408" y="37517"/>
                      </a:lnTo>
                      <a:lnTo>
                        <a:pt x="12408" y="37433"/>
                      </a:lnTo>
                      <a:lnTo>
                        <a:pt x="12471" y="37454"/>
                      </a:lnTo>
                      <a:lnTo>
                        <a:pt x="12513" y="37517"/>
                      </a:lnTo>
                      <a:lnTo>
                        <a:pt x="12575" y="37496"/>
                      </a:lnTo>
                      <a:lnTo>
                        <a:pt x="12596" y="37412"/>
                      </a:lnTo>
                      <a:lnTo>
                        <a:pt x="12659" y="37454"/>
                      </a:lnTo>
                      <a:lnTo>
                        <a:pt x="12701" y="37412"/>
                      </a:lnTo>
                      <a:lnTo>
                        <a:pt x="12785" y="37412"/>
                      </a:lnTo>
                      <a:lnTo>
                        <a:pt x="12868" y="37349"/>
                      </a:lnTo>
                      <a:lnTo>
                        <a:pt x="12826" y="37307"/>
                      </a:lnTo>
                      <a:lnTo>
                        <a:pt x="12764" y="37286"/>
                      </a:lnTo>
                      <a:lnTo>
                        <a:pt x="12805" y="37286"/>
                      </a:lnTo>
                      <a:cubicBezTo>
                        <a:pt x="12805" y="37286"/>
                        <a:pt x="12826" y="37307"/>
                        <a:pt x="12868" y="37307"/>
                      </a:cubicBezTo>
                      <a:cubicBezTo>
                        <a:pt x="12889" y="37307"/>
                        <a:pt x="12931" y="37286"/>
                        <a:pt x="12931" y="37286"/>
                      </a:cubicBezTo>
                      <a:lnTo>
                        <a:pt x="12994" y="37328"/>
                      </a:lnTo>
                      <a:lnTo>
                        <a:pt x="13036" y="37307"/>
                      </a:lnTo>
                      <a:lnTo>
                        <a:pt x="13015" y="37245"/>
                      </a:lnTo>
                      <a:lnTo>
                        <a:pt x="12847" y="37140"/>
                      </a:lnTo>
                      <a:lnTo>
                        <a:pt x="12931" y="37119"/>
                      </a:lnTo>
                      <a:lnTo>
                        <a:pt x="13036" y="37140"/>
                      </a:lnTo>
                      <a:lnTo>
                        <a:pt x="13098" y="37119"/>
                      </a:lnTo>
                      <a:lnTo>
                        <a:pt x="13161" y="37140"/>
                      </a:lnTo>
                      <a:lnTo>
                        <a:pt x="13161" y="37077"/>
                      </a:lnTo>
                      <a:lnTo>
                        <a:pt x="13119" y="37035"/>
                      </a:lnTo>
                      <a:lnTo>
                        <a:pt x="13161" y="37035"/>
                      </a:lnTo>
                      <a:lnTo>
                        <a:pt x="13161" y="36994"/>
                      </a:lnTo>
                      <a:lnTo>
                        <a:pt x="13119" y="36931"/>
                      </a:lnTo>
                      <a:lnTo>
                        <a:pt x="13203" y="36910"/>
                      </a:lnTo>
                      <a:lnTo>
                        <a:pt x="13203" y="36868"/>
                      </a:lnTo>
                      <a:lnTo>
                        <a:pt x="13203" y="36805"/>
                      </a:lnTo>
                      <a:lnTo>
                        <a:pt x="13057" y="36722"/>
                      </a:lnTo>
                      <a:lnTo>
                        <a:pt x="12910" y="36784"/>
                      </a:lnTo>
                      <a:lnTo>
                        <a:pt x="12701" y="36659"/>
                      </a:lnTo>
                      <a:lnTo>
                        <a:pt x="12701" y="36554"/>
                      </a:lnTo>
                      <a:lnTo>
                        <a:pt x="12910" y="36554"/>
                      </a:lnTo>
                      <a:lnTo>
                        <a:pt x="12680" y="36157"/>
                      </a:lnTo>
                      <a:lnTo>
                        <a:pt x="12408" y="35885"/>
                      </a:lnTo>
                      <a:lnTo>
                        <a:pt x="12052" y="35780"/>
                      </a:lnTo>
                      <a:lnTo>
                        <a:pt x="11989" y="35864"/>
                      </a:lnTo>
                      <a:lnTo>
                        <a:pt x="11822" y="35717"/>
                      </a:lnTo>
                      <a:lnTo>
                        <a:pt x="11843" y="35634"/>
                      </a:lnTo>
                      <a:lnTo>
                        <a:pt x="11738" y="35466"/>
                      </a:lnTo>
                      <a:lnTo>
                        <a:pt x="11508" y="35403"/>
                      </a:lnTo>
                      <a:lnTo>
                        <a:pt x="11571" y="35194"/>
                      </a:lnTo>
                      <a:lnTo>
                        <a:pt x="11634" y="34818"/>
                      </a:lnTo>
                      <a:lnTo>
                        <a:pt x="11550" y="34734"/>
                      </a:lnTo>
                      <a:lnTo>
                        <a:pt x="11529" y="34462"/>
                      </a:lnTo>
                      <a:lnTo>
                        <a:pt x="11634" y="34399"/>
                      </a:lnTo>
                      <a:lnTo>
                        <a:pt x="11780" y="34211"/>
                      </a:lnTo>
                      <a:lnTo>
                        <a:pt x="11780" y="34064"/>
                      </a:lnTo>
                      <a:lnTo>
                        <a:pt x="11864" y="33960"/>
                      </a:lnTo>
                      <a:lnTo>
                        <a:pt x="12178" y="34253"/>
                      </a:lnTo>
                      <a:lnTo>
                        <a:pt x="12199" y="34357"/>
                      </a:lnTo>
                      <a:lnTo>
                        <a:pt x="12387" y="34462"/>
                      </a:lnTo>
                      <a:lnTo>
                        <a:pt x="12575" y="34420"/>
                      </a:lnTo>
                      <a:lnTo>
                        <a:pt x="12554" y="34253"/>
                      </a:lnTo>
                      <a:lnTo>
                        <a:pt x="12617" y="34190"/>
                      </a:lnTo>
                      <a:lnTo>
                        <a:pt x="12492" y="33729"/>
                      </a:lnTo>
                      <a:lnTo>
                        <a:pt x="12680" y="33688"/>
                      </a:lnTo>
                      <a:lnTo>
                        <a:pt x="12868" y="33688"/>
                      </a:lnTo>
                      <a:lnTo>
                        <a:pt x="12868" y="33562"/>
                      </a:lnTo>
                      <a:lnTo>
                        <a:pt x="12785" y="33457"/>
                      </a:lnTo>
                      <a:lnTo>
                        <a:pt x="12805" y="33332"/>
                      </a:lnTo>
                      <a:lnTo>
                        <a:pt x="12994" y="33227"/>
                      </a:lnTo>
                      <a:lnTo>
                        <a:pt x="13077" y="33227"/>
                      </a:lnTo>
                      <a:lnTo>
                        <a:pt x="13119" y="33060"/>
                      </a:lnTo>
                      <a:lnTo>
                        <a:pt x="13203" y="32997"/>
                      </a:lnTo>
                      <a:lnTo>
                        <a:pt x="13329" y="33018"/>
                      </a:lnTo>
                      <a:lnTo>
                        <a:pt x="13349" y="32913"/>
                      </a:lnTo>
                      <a:lnTo>
                        <a:pt x="13329" y="32809"/>
                      </a:lnTo>
                      <a:lnTo>
                        <a:pt x="13349" y="32725"/>
                      </a:lnTo>
                      <a:lnTo>
                        <a:pt x="13538" y="32830"/>
                      </a:lnTo>
                      <a:lnTo>
                        <a:pt x="13663" y="32893"/>
                      </a:lnTo>
                      <a:lnTo>
                        <a:pt x="13642" y="32955"/>
                      </a:lnTo>
                      <a:lnTo>
                        <a:pt x="13559" y="33060"/>
                      </a:lnTo>
                      <a:lnTo>
                        <a:pt x="13621" y="33123"/>
                      </a:lnTo>
                      <a:lnTo>
                        <a:pt x="13726" y="33060"/>
                      </a:lnTo>
                      <a:lnTo>
                        <a:pt x="13747" y="32997"/>
                      </a:lnTo>
                      <a:lnTo>
                        <a:pt x="13831" y="32934"/>
                      </a:lnTo>
                      <a:lnTo>
                        <a:pt x="13831" y="33039"/>
                      </a:lnTo>
                      <a:lnTo>
                        <a:pt x="13914" y="32955"/>
                      </a:lnTo>
                      <a:lnTo>
                        <a:pt x="13935" y="32893"/>
                      </a:lnTo>
                      <a:lnTo>
                        <a:pt x="14040" y="32893"/>
                      </a:lnTo>
                      <a:lnTo>
                        <a:pt x="14165" y="32809"/>
                      </a:lnTo>
                      <a:lnTo>
                        <a:pt x="14270" y="32809"/>
                      </a:lnTo>
                      <a:lnTo>
                        <a:pt x="14312" y="32955"/>
                      </a:lnTo>
                      <a:lnTo>
                        <a:pt x="14458" y="33039"/>
                      </a:lnTo>
                      <a:lnTo>
                        <a:pt x="14668" y="32955"/>
                      </a:lnTo>
                      <a:lnTo>
                        <a:pt x="14772" y="32955"/>
                      </a:lnTo>
                      <a:lnTo>
                        <a:pt x="14814" y="33039"/>
                      </a:lnTo>
                      <a:lnTo>
                        <a:pt x="14898" y="33039"/>
                      </a:lnTo>
                      <a:lnTo>
                        <a:pt x="15002" y="33206"/>
                      </a:lnTo>
                      <a:lnTo>
                        <a:pt x="15128" y="33206"/>
                      </a:lnTo>
                      <a:lnTo>
                        <a:pt x="15233" y="33332"/>
                      </a:lnTo>
                      <a:lnTo>
                        <a:pt x="15400" y="33457"/>
                      </a:lnTo>
                      <a:lnTo>
                        <a:pt x="15463" y="33457"/>
                      </a:lnTo>
                      <a:lnTo>
                        <a:pt x="15526" y="33541"/>
                      </a:lnTo>
                      <a:lnTo>
                        <a:pt x="15526" y="33667"/>
                      </a:lnTo>
                      <a:lnTo>
                        <a:pt x="15609" y="33688"/>
                      </a:lnTo>
                      <a:lnTo>
                        <a:pt x="15672" y="33583"/>
                      </a:lnTo>
                      <a:lnTo>
                        <a:pt x="15672" y="33437"/>
                      </a:lnTo>
                      <a:lnTo>
                        <a:pt x="15777" y="33353"/>
                      </a:lnTo>
                      <a:lnTo>
                        <a:pt x="15860" y="33457"/>
                      </a:lnTo>
                      <a:lnTo>
                        <a:pt x="16070" y="33478"/>
                      </a:lnTo>
                      <a:lnTo>
                        <a:pt x="16153" y="33583"/>
                      </a:lnTo>
                      <a:lnTo>
                        <a:pt x="16258" y="33625"/>
                      </a:lnTo>
                      <a:lnTo>
                        <a:pt x="16383" y="33520"/>
                      </a:lnTo>
                      <a:lnTo>
                        <a:pt x="16383" y="33311"/>
                      </a:lnTo>
                      <a:lnTo>
                        <a:pt x="16509" y="33311"/>
                      </a:lnTo>
                      <a:lnTo>
                        <a:pt x="16509" y="33206"/>
                      </a:lnTo>
                      <a:lnTo>
                        <a:pt x="16614" y="33165"/>
                      </a:lnTo>
                      <a:lnTo>
                        <a:pt x="16697" y="33248"/>
                      </a:lnTo>
                      <a:lnTo>
                        <a:pt x="16760" y="33144"/>
                      </a:lnTo>
                      <a:lnTo>
                        <a:pt x="16886" y="33123"/>
                      </a:lnTo>
                      <a:lnTo>
                        <a:pt x="17032" y="33269"/>
                      </a:lnTo>
                      <a:lnTo>
                        <a:pt x="17074" y="33332"/>
                      </a:lnTo>
                      <a:lnTo>
                        <a:pt x="17220" y="33311"/>
                      </a:lnTo>
                      <a:lnTo>
                        <a:pt x="17199" y="33165"/>
                      </a:lnTo>
                      <a:lnTo>
                        <a:pt x="17283" y="33144"/>
                      </a:lnTo>
                      <a:lnTo>
                        <a:pt x="17409" y="33144"/>
                      </a:lnTo>
                      <a:lnTo>
                        <a:pt x="17451" y="33060"/>
                      </a:lnTo>
                      <a:lnTo>
                        <a:pt x="17597" y="33144"/>
                      </a:lnTo>
                      <a:lnTo>
                        <a:pt x="17660" y="33206"/>
                      </a:lnTo>
                      <a:lnTo>
                        <a:pt x="17639" y="33269"/>
                      </a:lnTo>
                      <a:lnTo>
                        <a:pt x="17555" y="33332"/>
                      </a:lnTo>
                      <a:lnTo>
                        <a:pt x="17660" y="33457"/>
                      </a:lnTo>
                      <a:lnTo>
                        <a:pt x="17764" y="33478"/>
                      </a:lnTo>
                      <a:lnTo>
                        <a:pt x="17827" y="33457"/>
                      </a:lnTo>
                      <a:lnTo>
                        <a:pt x="17911" y="33520"/>
                      </a:lnTo>
                      <a:lnTo>
                        <a:pt x="18078" y="33520"/>
                      </a:lnTo>
                      <a:lnTo>
                        <a:pt x="18287" y="33625"/>
                      </a:lnTo>
                      <a:lnTo>
                        <a:pt x="18434" y="33583"/>
                      </a:lnTo>
                      <a:lnTo>
                        <a:pt x="18476" y="33457"/>
                      </a:lnTo>
                      <a:lnTo>
                        <a:pt x="18476" y="33353"/>
                      </a:lnTo>
                      <a:lnTo>
                        <a:pt x="18539" y="33311"/>
                      </a:lnTo>
                      <a:lnTo>
                        <a:pt x="18706" y="33416"/>
                      </a:lnTo>
                      <a:lnTo>
                        <a:pt x="18873" y="33437"/>
                      </a:lnTo>
                      <a:lnTo>
                        <a:pt x="19062" y="33353"/>
                      </a:lnTo>
                      <a:lnTo>
                        <a:pt x="19103" y="33248"/>
                      </a:lnTo>
                      <a:lnTo>
                        <a:pt x="19083" y="32809"/>
                      </a:lnTo>
                      <a:lnTo>
                        <a:pt x="19020" y="32746"/>
                      </a:lnTo>
                      <a:lnTo>
                        <a:pt x="18852" y="32746"/>
                      </a:lnTo>
                      <a:lnTo>
                        <a:pt x="18748" y="32683"/>
                      </a:lnTo>
                      <a:lnTo>
                        <a:pt x="18706" y="32621"/>
                      </a:lnTo>
                      <a:lnTo>
                        <a:pt x="18580" y="32600"/>
                      </a:lnTo>
                      <a:lnTo>
                        <a:pt x="18497" y="32516"/>
                      </a:lnTo>
                      <a:lnTo>
                        <a:pt x="18371" y="32516"/>
                      </a:lnTo>
                      <a:lnTo>
                        <a:pt x="18371" y="32432"/>
                      </a:lnTo>
                      <a:lnTo>
                        <a:pt x="18350" y="32369"/>
                      </a:lnTo>
                      <a:lnTo>
                        <a:pt x="18371" y="32307"/>
                      </a:lnTo>
                      <a:lnTo>
                        <a:pt x="18476" y="32307"/>
                      </a:lnTo>
                      <a:lnTo>
                        <a:pt x="18497" y="32181"/>
                      </a:lnTo>
                      <a:lnTo>
                        <a:pt x="18580" y="32077"/>
                      </a:lnTo>
                      <a:lnTo>
                        <a:pt x="18559" y="31951"/>
                      </a:lnTo>
                      <a:lnTo>
                        <a:pt x="18476" y="31951"/>
                      </a:lnTo>
                      <a:lnTo>
                        <a:pt x="18476" y="31805"/>
                      </a:lnTo>
                      <a:lnTo>
                        <a:pt x="18601" y="31637"/>
                      </a:lnTo>
                      <a:lnTo>
                        <a:pt x="18748" y="31491"/>
                      </a:lnTo>
                      <a:lnTo>
                        <a:pt x="18978" y="31470"/>
                      </a:lnTo>
                      <a:lnTo>
                        <a:pt x="19083" y="31491"/>
                      </a:lnTo>
                      <a:lnTo>
                        <a:pt x="19166" y="31449"/>
                      </a:lnTo>
                      <a:lnTo>
                        <a:pt x="19166" y="31344"/>
                      </a:lnTo>
                      <a:lnTo>
                        <a:pt x="19062" y="31323"/>
                      </a:lnTo>
                      <a:lnTo>
                        <a:pt x="18978" y="31219"/>
                      </a:lnTo>
                      <a:lnTo>
                        <a:pt x="18873" y="31219"/>
                      </a:lnTo>
                      <a:lnTo>
                        <a:pt x="18790" y="31260"/>
                      </a:lnTo>
                      <a:lnTo>
                        <a:pt x="18685" y="31219"/>
                      </a:lnTo>
                      <a:lnTo>
                        <a:pt x="18539" y="31219"/>
                      </a:lnTo>
                      <a:lnTo>
                        <a:pt x="18539" y="31135"/>
                      </a:lnTo>
                      <a:lnTo>
                        <a:pt x="18580" y="31072"/>
                      </a:lnTo>
                      <a:lnTo>
                        <a:pt x="18748" y="31072"/>
                      </a:lnTo>
                      <a:lnTo>
                        <a:pt x="18685" y="30947"/>
                      </a:lnTo>
                      <a:lnTo>
                        <a:pt x="18539" y="30968"/>
                      </a:lnTo>
                      <a:lnTo>
                        <a:pt x="18434" y="30947"/>
                      </a:lnTo>
                      <a:lnTo>
                        <a:pt x="18476" y="30905"/>
                      </a:lnTo>
                      <a:lnTo>
                        <a:pt x="18434" y="30758"/>
                      </a:lnTo>
                      <a:lnTo>
                        <a:pt x="18476" y="30737"/>
                      </a:lnTo>
                      <a:lnTo>
                        <a:pt x="18601" y="30737"/>
                      </a:lnTo>
                      <a:lnTo>
                        <a:pt x="18664" y="30654"/>
                      </a:lnTo>
                      <a:lnTo>
                        <a:pt x="18748" y="30654"/>
                      </a:lnTo>
                      <a:lnTo>
                        <a:pt x="18769" y="30716"/>
                      </a:lnTo>
                      <a:lnTo>
                        <a:pt x="18894" y="30696"/>
                      </a:lnTo>
                      <a:lnTo>
                        <a:pt x="18999" y="30758"/>
                      </a:lnTo>
                      <a:lnTo>
                        <a:pt x="19062" y="30716"/>
                      </a:lnTo>
                      <a:lnTo>
                        <a:pt x="19062" y="30633"/>
                      </a:lnTo>
                      <a:lnTo>
                        <a:pt x="19166" y="30591"/>
                      </a:lnTo>
                      <a:lnTo>
                        <a:pt x="19271" y="30591"/>
                      </a:lnTo>
                      <a:lnTo>
                        <a:pt x="19334" y="30696"/>
                      </a:lnTo>
                      <a:lnTo>
                        <a:pt x="19396" y="30612"/>
                      </a:lnTo>
                      <a:lnTo>
                        <a:pt x="19396" y="30528"/>
                      </a:lnTo>
                      <a:lnTo>
                        <a:pt x="19606" y="30486"/>
                      </a:lnTo>
                      <a:lnTo>
                        <a:pt x="19731" y="30486"/>
                      </a:lnTo>
                      <a:lnTo>
                        <a:pt x="19899" y="30403"/>
                      </a:lnTo>
                      <a:lnTo>
                        <a:pt x="20045" y="30403"/>
                      </a:lnTo>
                      <a:lnTo>
                        <a:pt x="20066" y="30340"/>
                      </a:lnTo>
                      <a:lnTo>
                        <a:pt x="20233" y="30235"/>
                      </a:lnTo>
                      <a:lnTo>
                        <a:pt x="20359" y="30235"/>
                      </a:lnTo>
                      <a:lnTo>
                        <a:pt x="20443" y="30193"/>
                      </a:lnTo>
                      <a:lnTo>
                        <a:pt x="20526" y="30193"/>
                      </a:lnTo>
                      <a:lnTo>
                        <a:pt x="20589" y="30214"/>
                      </a:lnTo>
                      <a:lnTo>
                        <a:pt x="20652" y="30172"/>
                      </a:lnTo>
                      <a:lnTo>
                        <a:pt x="20652" y="30026"/>
                      </a:lnTo>
                      <a:lnTo>
                        <a:pt x="20736" y="29984"/>
                      </a:lnTo>
                      <a:lnTo>
                        <a:pt x="20861" y="29984"/>
                      </a:lnTo>
                      <a:lnTo>
                        <a:pt x="20882" y="29900"/>
                      </a:lnTo>
                      <a:lnTo>
                        <a:pt x="20966" y="29859"/>
                      </a:lnTo>
                      <a:lnTo>
                        <a:pt x="21008" y="29900"/>
                      </a:lnTo>
                      <a:lnTo>
                        <a:pt x="21091" y="29921"/>
                      </a:lnTo>
                      <a:lnTo>
                        <a:pt x="21196" y="29880"/>
                      </a:lnTo>
                      <a:lnTo>
                        <a:pt x="21321" y="29817"/>
                      </a:lnTo>
                      <a:lnTo>
                        <a:pt x="21572" y="29670"/>
                      </a:lnTo>
                      <a:lnTo>
                        <a:pt x="21614" y="29670"/>
                      </a:lnTo>
                      <a:lnTo>
                        <a:pt x="21677" y="29649"/>
                      </a:lnTo>
                      <a:lnTo>
                        <a:pt x="21803" y="29608"/>
                      </a:lnTo>
                      <a:lnTo>
                        <a:pt x="21886" y="29503"/>
                      </a:lnTo>
                      <a:lnTo>
                        <a:pt x="21949" y="29545"/>
                      </a:lnTo>
                      <a:lnTo>
                        <a:pt x="22116" y="29503"/>
                      </a:lnTo>
                      <a:lnTo>
                        <a:pt x="22116" y="29440"/>
                      </a:lnTo>
                      <a:lnTo>
                        <a:pt x="22054" y="29356"/>
                      </a:lnTo>
                      <a:lnTo>
                        <a:pt x="22116" y="29336"/>
                      </a:lnTo>
                      <a:lnTo>
                        <a:pt x="22284" y="29336"/>
                      </a:lnTo>
                      <a:lnTo>
                        <a:pt x="22305" y="29231"/>
                      </a:lnTo>
                      <a:lnTo>
                        <a:pt x="22409" y="29168"/>
                      </a:lnTo>
                      <a:lnTo>
                        <a:pt x="22472" y="29168"/>
                      </a:lnTo>
                      <a:lnTo>
                        <a:pt x="22556" y="29147"/>
                      </a:lnTo>
                      <a:lnTo>
                        <a:pt x="22681" y="29189"/>
                      </a:lnTo>
                      <a:lnTo>
                        <a:pt x="22849" y="29168"/>
                      </a:lnTo>
                      <a:lnTo>
                        <a:pt x="22974" y="29273"/>
                      </a:lnTo>
                      <a:lnTo>
                        <a:pt x="23100" y="29273"/>
                      </a:lnTo>
                      <a:lnTo>
                        <a:pt x="23246" y="29210"/>
                      </a:lnTo>
                      <a:lnTo>
                        <a:pt x="23372" y="29210"/>
                      </a:lnTo>
                      <a:lnTo>
                        <a:pt x="23414" y="29356"/>
                      </a:lnTo>
                      <a:lnTo>
                        <a:pt x="23477" y="29377"/>
                      </a:lnTo>
                      <a:lnTo>
                        <a:pt x="23539" y="29503"/>
                      </a:lnTo>
                      <a:lnTo>
                        <a:pt x="23602" y="29608"/>
                      </a:lnTo>
                      <a:lnTo>
                        <a:pt x="23686" y="29670"/>
                      </a:lnTo>
                      <a:lnTo>
                        <a:pt x="23686" y="29712"/>
                      </a:lnTo>
                      <a:lnTo>
                        <a:pt x="23665" y="29817"/>
                      </a:lnTo>
                      <a:lnTo>
                        <a:pt x="23686" y="29921"/>
                      </a:lnTo>
                      <a:lnTo>
                        <a:pt x="23686" y="29984"/>
                      </a:lnTo>
                      <a:lnTo>
                        <a:pt x="23602" y="30005"/>
                      </a:lnTo>
                      <a:lnTo>
                        <a:pt x="23665" y="30110"/>
                      </a:lnTo>
                      <a:lnTo>
                        <a:pt x="23749" y="30152"/>
                      </a:lnTo>
                      <a:lnTo>
                        <a:pt x="23874" y="30089"/>
                      </a:lnTo>
                      <a:lnTo>
                        <a:pt x="23937" y="30152"/>
                      </a:lnTo>
                      <a:lnTo>
                        <a:pt x="24000" y="30131"/>
                      </a:lnTo>
                      <a:lnTo>
                        <a:pt x="24021" y="30026"/>
                      </a:lnTo>
                      <a:lnTo>
                        <a:pt x="24104" y="30005"/>
                      </a:lnTo>
                      <a:lnTo>
                        <a:pt x="24125" y="30110"/>
                      </a:lnTo>
                      <a:lnTo>
                        <a:pt x="24209" y="30110"/>
                      </a:lnTo>
                      <a:lnTo>
                        <a:pt x="24230" y="30026"/>
                      </a:lnTo>
                      <a:lnTo>
                        <a:pt x="24188" y="29921"/>
                      </a:lnTo>
                      <a:lnTo>
                        <a:pt x="24209" y="29900"/>
                      </a:lnTo>
                      <a:lnTo>
                        <a:pt x="24418" y="30026"/>
                      </a:lnTo>
                      <a:lnTo>
                        <a:pt x="24439" y="30214"/>
                      </a:lnTo>
                      <a:lnTo>
                        <a:pt x="24523" y="30340"/>
                      </a:lnTo>
                      <a:lnTo>
                        <a:pt x="24606" y="30340"/>
                      </a:lnTo>
                      <a:lnTo>
                        <a:pt x="24669" y="30256"/>
                      </a:lnTo>
                      <a:lnTo>
                        <a:pt x="24627" y="30235"/>
                      </a:lnTo>
                      <a:lnTo>
                        <a:pt x="24606" y="30193"/>
                      </a:lnTo>
                      <a:lnTo>
                        <a:pt x="24732" y="30152"/>
                      </a:lnTo>
                      <a:lnTo>
                        <a:pt x="24941" y="30256"/>
                      </a:lnTo>
                      <a:lnTo>
                        <a:pt x="25025" y="30256"/>
                      </a:lnTo>
                      <a:lnTo>
                        <a:pt x="25088" y="30193"/>
                      </a:lnTo>
                      <a:lnTo>
                        <a:pt x="25150" y="30214"/>
                      </a:lnTo>
                      <a:lnTo>
                        <a:pt x="25088" y="30319"/>
                      </a:lnTo>
                      <a:lnTo>
                        <a:pt x="25025" y="30361"/>
                      </a:lnTo>
                      <a:lnTo>
                        <a:pt x="25025" y="30528"/>
                      </a:lnTo>
                      <a:lnTo>
                        <a:pt x="25088" y="30633"/>
                      </a:lnTo>
                      <a:lnTo>
                        <a:pt x="25171" y="30633"/>
                      </a:lnTo>
                      <a:lnTo>
                        <a:pt x="25255" y="30549"/>
                      </a:lnTo>
                      <a:lnTo>
                        <a:pt x="25381" y="30528"/>
                      </a:lnTo>
                      <a:lnTo>
                        <a:pt x="25611" y="30570"/>
                      </a:lnTo>
                      <a:lnTo>
                        <a:pt x="25673" y="30612"/>
                      </a:lnTo>
                      <a:lnTo>
                        <a:pt x="25757" y="30549"/>
                      </a:lnTo>
                      <a:lnTo>
                        <a:pt x="25715" y="30424"/>
                      </a:lnTo>
                      <a:lnTo>
                        <a:pt x="25820" y="30361"/>
                      </a:lnTo>
                      <a:lnTo>
                        <a:pt x="25987" y="30340"/>
                      </a:lnTo>
                      <a:lnTo>
                        <a:pt x="26092" y="30256"/>
                      </a:lnTo>
                      <a:lnTo>
                        <a:pt x="26134" y="30152"/>
                      </a:lnTo>
                      <a:lnTo>
                        <a:pt x="26217" y="30089"/>
                      </a:lnTo>
                      <a:lnTo>
                        <a:pt x="26217" y="30005"/>
                      </a:lnTo>
                      <a:lnTo>
                        <a:pt x="26343" y="29880"/>
                      </a:lnTo>
                      <a:lnTo>
                        <a:pt x="26448" y="29838"/>
                      </a:lnTo>
                      <a:lnTo>
                        <a:pt x="26531" y="29733"/>
                      </a:lnTo>
                      <a:lnTo>
                        <a:pt x="26657" y="29712"/>
                      </a:lnTo>
                      <a:lnTo>
                        <a:pt x="26824" y="29670"/>
                      </a:lnTo>
                      <a:lnTo>
                        <a:pt x="26866" y="29712"/>
                      </a:lnTo>
                      <a:lnTo>
                        <a:pt x="26866" y="29817"/>
                      </a:lnTo>
                      <a:lnTo>
                        <a:pt x="27138" y="29900"/>
                      </a:lnTo>
                      <a:lnTo>
                        <a:pt x="27054" y="29921"/>
                      </a:lnTo>
                      <a:lnTo>
                        <a:pt x="27117" y="30005"/>
                      </a:lnTo>
                      <a:lnTo>
                        <a:pt x="28163" y="30800"/>
                      </a:lnTo>
                      <a:lnTo>
                        <a:pt x="29565" y="32579"/>
                      </a:lnTo>
                      <a:lnTo>
                        <a:pt x="29712" y="32537"/>
                      </a:lnTo>
                      <a:lnTo>
                        <a:pt x="29816" y="32495"/>
                      </a:lnTo>
                      <a:lnTo>
                        <a:pt x="29837" y="32411"/>
                      </a:lnTo>
                      <a:lnTo>
                        <a:pt x="29816" y="32390"/>
                      </a:lnTo>
                      <a:lnTo>
                        <a:pt x="29816" y="32265"/>
                      </a:lnTo>
                      <a:lnTo>
                        <a:pt x="29879" y="32202"/>
                      </a:lnTo>
                      <a:lnTo>
                        <a:pt x="30047" y="32286"/>
                      </a:lnTo>
                      <a:lnTo>
                        <a:pt x="30026" y="32369"/>
                      </a:lnTo>
                      <a:lnTo>
                        <a:pt x="30026" y="32432"/>
                      </a:lnTo>
                      <a:lnTo>
                        <a:pt x="30151" y="32474"/>
                      </a:lnTo>
                      <a:lnTo>
                        <a:pt x="30214" y="32537"/>
                      </a:lnTo>
                      <a:lnTo>
                        <a:pt x="30319" y="32537"/>
                      </a:lnTo>
                      <a:lnTo>
                        <a:pt x="30402" y="32495"/>
                      </a:lnTo>
                      <a:lnTo>
                        <a:pt x="30507" y="32474"/>
                      </a:lnTo>
                      <a:lnTo>
                        <a:pt x="30674" y="32537"/>
                      </a:lnTo>
                      <a:lnTo>
                        <a:pt x="30800" y="32495"/>
                      </a:lnTo>
                      <a:lnTo>
                        <a:pt x="30904" y="32516"/>
                      </a:lnTo>
                      <a:lnTo>
                        <a:pt x="31009" y="32474"/>
                      </a:lnTo>
                      <a:lnTo>
                        <a:pt x="31030" y="32411"/>
                      </a:lnTo>
                      <a:lnTo>
                        <a:pt x="31009" y="32369"/>
                      </a:lnTo>
                      <a:lnTo>
                        <a:pt x="31030" y="32307"/>
                      </a:lnTo>
                      <a:lnTo>
                        <a:pt x="31218" y="32286"/>
                      </a:lnTo>
                      <a:lnTo>
                        <a:pt x="31427" y="32286"/>
                      </a:lnTo>
                      <a:lnTo>
                        <a:pt x="31616" y="32328"/>
                      </a:lnTo>
                      <a:lnTo>
                        <a:pt x="31783" y="32474"/>
                      </a:lnTo>
                      <a:lnTo>
                        <a:pt x="31888" y="32621"/>
                      </a:lnTo>
                      <a:lnTo>
                        <a:pt x="31951" y="32746"/>
                      </a:lnTo>
                      <a:lnTo>
                        <a:pt x="32013" y="32746"/>
                      </a:lnTo>
                      <a:lnTo>
                        <a:pt x="32139" y="32788"/>
                      </a:lnTo>
                      <a:lnTo>
                        <a:pt x="32264" y="32851"/>
                      </a:lnTo>
                      <a:lnTo>
                        <a:pt x="32327" y="32851"/>
                      </a:lnTo>
                      <a:lnTo>
                        <a:pt x="32390" y="32913"/>
                      </a:lnTo>
                      <a:lnTo>
                        <a:pt x="32390" y="32997"/>
                      </a:lnTo>
                      <a:lnTo>
                        <a:pt x="32369" y="33039"/>
                      </a:lnTo>
                      <a:lnTo>
                        <a:pt x="32369" y="33144"/>
                      </a:lnTo>
                      <a:lnTo>
                        <a:pt x="32390" y="33227"/>
                      </a:lnTo>
                      <a:lnTo>
                        <a:pt x="32453" y="33269"/>
                      </a:lnTo>
                      <a:lnTo>
                        <a:pt x="32474" y="33311"/>
                      </a:lnTo>
                      <a:lnTo>
                        <a:pt x="32536" y="33311"/>
                      </a:lnTo>
                      <a:lnTo>
                        <a:pt x="32641" y="33353"/>
                      </a:lnTo>
                      <a:lnTo>
                        <a:pt x="32704" y="33416"/>
                      </a:lnTo>
                      <a:lnTo>
                        <a:pt x="32746" y="33353"/>
                      </a:lnTo>
                      <a:lnTo>
                        <a:pt x="32850" y="33311"/>
                      </a:lnTo>
                      <a:lnTo>
                        <a:pt x="33101" y="33269"/>
                      </a:lnTo>
                      <a:lnTo>
                        <a:pt x="33227" y="33248"/>
                      </a:lnTo>
                      <a:lnTo>
                        <a:pt x="33290" y="33144"/>
                      </a:lnTo>
                      <a:lnTo>
                        <a:pt x="33394" y="33102"/>
                      </a:lnTo>
                      <a:lnTo>
                        <a:pt x="33436" y="33123"/>
                      </a:lnTo>
                      <a:lnTo>
                        <a:pt x="33394" y="33248"/>
                      </a:lnTo>
                      <a:lnTo>
                        <a:pt x="33415" y="33353"/>
                      </a:lnTo>
                      <a:lnTo>
                        <a:pt x="33499" y="33374"/>
                      </a:lnTo>
                      <a:lnTo>
                        <a:pt x="33624" y="33478"/>
                      </a:lnTo>
                      <a:lnTo>
                        <a:pt x="33792" y="33541"/>
                      </a:lnTo>
                      <a:lnTo>
                        <a:pt x="33813" y="33562"/>
                      </a:lnTo>
                      <a:lnTo>
                        <a:pt x="33896" y="33562"/>
                      </a:lnTo>
                      <a:lnTo>
                        <a:pt x="34001" y="33625"/>
                      </a:lnTo>
                      <a:lnTo>
                        <a:pt x="34043" y="33625"/>
                      </a:lnTo>
                      <a:lnTo>
                        <a:pt x="34043" y="33583"/>
                      </a:lnTo>
                      <a:lnTo>
                        <a:pt x="34127" y="33374"/>
                      </a:lnTo>
                      <a:lnTo>
                        <a:pt x="34231" y="33332"/>
                      </a:lnTo>
                      <a:lnTo>
                        <a:pt x="34482" y="33332"/>
                      </a:lnTo>
                      <a:lnTo>
                        <a:pt x="34524" y="33269"/>
                      </a:lnTo>
                      <a:lnTo>
                        <a:pt x="34629" y="33165"/>
                      </a:lnTo>
                      <a:lnTo>
                        <a:pt x="34796" y="33102"/>
                      </a:lnTo>
                      <a:lnTo>
                        <a:pt x="34796" y="32997"/>
                      </a:lnTo>
                      <a:lnTo>
                        <a:pt x="34859" y="32893"/>
                      </a:lnTo>
                      <a:lnTo>
                        <a:pt x="35005" y="32809"/>
                      </a:lnTo>
                      <a:lnTo>
                        <a:pt x="35005" y="32725"/>
                      </a:lnTo>
                      <a:lnTo>
                        <a:pt x="35110" y="32621"/>
                      </a:lnTo>
                      <a:lnTo>
                        <a:pt x="35215" y="32600"/>
                      </a:lnTo>
                      <a:lnTo>
                        <a:pt x="35298" y="32495"/>
                      </a:lnTo>
                      <a:lnTo>
                        <a:pt x="35361" y="32432"/>
                      </a:lnTo>
                      <a:lnTo>
                        <a:pt x="35298" y="32390"/>
                      </a:lnTo>
                      <a:lnTo>
                        <a:pt x="35298" y="32307"/>
                      </a:lnTo>
                      <a:lnTo>
                        <a:pt x="35319" y="32265"/>
                      </a:lnTo>
                      <a:lnTo>
                        <a:pt x="35508" y="32307"/>
                      </a:lnTo>
                      <a:lnTo>
                        <a:pt x="35591" y="32265"/>
                      </a:lnTo>
                      <a:lnTo>
                        <a:pt x="35633" y="32097"/>
                      </a:lnTo>
                      <a:lnTo>
                        <a:pt x="35717" y="32077"/>
                      </a:lnTo>
                      <a:lnTo>
                        <a:pt x="35926" y="32056"/>
                      </a:lnTo>
                      <a:lnTo>
                        <a:pt x="36031" y="32014"/>
                      </a:lnTo>
                      <a:lnTo>
                        <a:pt x="36261" y="32014"/>
                      </a:lnTo>
                      <a:lnTo>
                        <a:pt x="36345" y="31972"/>
                      </a:lnTo>
                      <a:lnTo>
                        <a:pt x="36365" y="31972"/>
                      </a:lnTo>
                      <a:lnTo>
                        <a:pt x="36449" y="32077"/>
                      </a:lnTo>
                      <a:lnTo>
                        <a:pt x="36449" y="32160"/>
                      </a:lnTo>
                      <a:lnTo>
                        <a:pt x="36533" y="32223"/>
                      </a:lnTo>
                      <a:lnTo>
                        <a:pt x="36658" y="32223"/>
                      </a:lnTo>
                      <a:lnTo>
                        <a:pt x="36700" y="32202"/>
                      </a:lnTo>
                      <a:lnTo>
                        <a:pt x="36805" y="32202"/>
                      </a:lnTo>
                      <a:lnTo>
                        <a:pt x="36889" y="32160"/>
                      </a:lnTo>
                      <a:lnTo>
                        <a:pt x="37077" y="32160"/>
                      </a:lnTo>
                      <a:lnTo>
                        <a:pt x="37098" y="32223"/>
                      </a:lnTo>
                      <a:lnTo>
                        <a:pt x="37119" y="32328"/>
                      </a:lnTo>
                      <a:lnTo>
                        <a:pt x="37161" y="32411"/>
                      </a:lnTo>
                      <a:lnTo>
                        <a:pt x="37453" y="32579"/>
                      </a:lnTo>
                      <a:lnTo>
                        <a:pt x="37537" y="32641"/>
                      </a:lnTo>
                      <a:lnTo>
                        <a:pt x="37746" y="32746"/>
                      </a:lnTo>
                      <a:lnTo>
                        <a:pt x="37830" y="32704"/>
                      </a:lnTo>
                      <a:lnTo>
                        <a:pt x="37935" y="32641"/>
                      </a:lnTo>
                      <a:lnTo>
                        <a:pt x="38060" y="32579"/>
                      </a:lnTo>
                      <a:lnTo>
                        <a:pt x="38165" y="32579"/>
                      </a:lnTo>
                      <a:lnTo>
                        <a:pt x="38269" y="32600"/>
                      </a:lnTo>
                      <a:lnTo>
                        <a:pt x="38353" y="32641"/>
                      </a:lnTo>
                      <a:lnTo>
                        <a:pt x="38437" y="32621"/>
                      </a:lnTo>
                      <a:lnTo>
                        <a:pt x="38688" y="32621"/>
                      </a:lnTo>
                      <a:lnTo>
                        <a:pt x="38793" y="32683"/>
                      </a:lnTo>
                      <a:lnTo>
                        <a:pt x="38897" y="32683"/>
                      </a:lnTo>
                      <a:lnTo>
                        <a:pt x="38939" y="32641"/>
                      </a:lnTo>
                      <a:lnTo>
                        <a:pt x="39044" y="32683"/>
                      </a:lnTo>
                      <a:lnTo>
                        <a:pt x="39211" y="32641"/>
                      </a:lnTo>
                      <a:lnTo>
                        <a:pt x="39316" y="32474"/>
                      </a:lnTo>
                      <a:lnTo>
                        <a:pt x="39274" y="32390"/>
                      </a:lnTo>
                      <a:lnTo>
                        <a:pt x="39169" y="32307"/>
                      </a:lnTo>
                      <a:lnTo>
                        <a:pt x="39169" y="32118"/>
                      </a:lnTo>
                      <a:lnTo>
                        <a:pt x="39190" y="31951"/>
                      </a:lnTo>
                      <a:lnTo>
                        <a:pt x="39169" y="31867"/>
                      </a:lnTo>
                      <a:lnTo>
                        <a:pt x="39065" y="31846"/>
                      </a:lnTo>
                      <a:lnTo>
                        <a:pt x="39002" y="31763"/>
                      </a:lnTo>
                      <a:lnTo>
                        <a:pt x="38834" y="31700"/>
                      </a:lnTo>
                      <a:lnTo>
                        <a:pt x="38772" y="31574"/>
                      </a:lnTo>
                      <a:lnTo>
                        <a:pt x="38772" y="31281"/>
                      </a:lnTo>
                      <a:lnTo>
                        <a:pt x="38876" y="31156"/>
                      </a:lnTo>
                      <a:lnTo>
                        <a:pt x="38876" y="31072"/>
                      </a:lnTo>
                      <a:lnTo>
                        <a:pt x="38939" y="30968"/>
                      </a:lnTo>
                      <a:lnTo>
                        <a:pt x="39044" y="30947"/>
                      </a:lnTo>
                      <a:lnTo>
                        <a:pt x="39086" y="30968"/>
                      </a:lnTo>
                      <a:lnTo>
                        <a:pt x="39148" y="30863"/>
                      </a:lnTo>
                      <a:lnTo>
                        <a:pt x="39106" y="30758"/>
                      </a:lnTo>
                      <a:lnTo>
                        <a:pt x="39148" y="30696"/>
                      </a:lnTo>
                      <a:lnTo>
                        <a:pt x="39211" y="30633"/>
                      </a:lnTo>
                      <a:lnTo>
                        <a:pt x="39316" y="30633"/>
                      </a:lnTo>
                      <a:lnTo>
                        <a:pt x="39399" y="30696"/>
                      </a:lnTo>
                      <a:lnTo>
                        <a:pt x="39567" y="30737"/>
                      </a:lnTo>
                      <a:lnTo>
                        <a:pt x="39713" y="30821"/>
                      </a:lnTo>
                      <a:lnTo>
                        <a:pt x="39734" y="30863"/>
                      </a:lnTo>
                      <a:lnTo>
                        <a:pt x="39881" y="30926"/>
                      </a:lnTo>
                      <a:lnTo>
                        <a:pt x="40236" y="30926"/>
                      </a:lnTo>
                      <a:lnTo>
                        <a:pt x="40320" y="30968"/>
                      </a:lnTo>
                      <a:lnTo>
                        <a:pt x="40362" y="31030"/>
                      </a:lnTo>
                      <a:lnTo>
                        <a:pt x="40529" y="31051"/>
                      </a:lnTo>
                      <a:lnTo>
                        <a:pt x="40613" y="31114"/>
                      </a:lnTo>
                      <a:lnTo>
                        <a:pt x="40718" y="31135"/>
                      </a:lnTo>
                      <a:lnTo>
                        <a:pt x="40948" y="31135"/>
                      </a:lnTo>
                      <a:lnTo>
                        <a:pt x="41031" y="31156"/>
                      </a:lnTo>
                      <a:lnTo>
                        <a:pt x="41073" y="31240"/>
                      </a:lnTo>
                      <a:lnTo>
                        <a:pt x="41073" y="31323"/>
                      </a:lnTo>
                      <a:lnTo>
                        <a:pt x="41136" y="31386"/>
                      </a:lnTo>
                      <a:lnTo>
                        <a:pt x="41136" y="31470"/>
                      </a:lnTo>
                      <a:lnTo>
                        <a:pt x="41178" y="31533"/>
                      </a:lnTo>
                      <a:lnTo>
                        <a:pt x="41241" y="31658"/>
                      </a:lnTo>
                      <a:lnTo>
                        <a:pt x="41241" y="31763"/>
                      </a:lnTo>
                      <a:lnTo>
                        <a:pt x="41303" y="31805"/>
                      </a:lnTo>
                      <a:lnTo>
                        <a:pt x="41387" y="31805"/>
                      </a:lnTo>
                      <a:lnTo>
                        <a:pt x="41492" y="31909"/>
                      </a:lnTo>
                      <a:lnTo>
                        <a:pt x="41513" y="31972"/>
                      </a:lnTo>
                      <a:lnTo>
                        <a:pt x="41680" y="32014"/>
                      </a:lnTo>
                      <a:lnTo>
                        <a:pt x="41868" y="32118"/>
                      </a:lnTo>
                      <a:lnTo>
                        <a:pt x="41931" y="32118"/>
                      </a:lnTo>
                      <a:lnTo>
                        <a:pt x="41994" y="32077"/>
                      </a:lnTo>
                      <a:lnTo>
                        <a:pt x="42182" y="32077"/>
                      </a:lnTo>
                      <a:lnTo>
                        <a:pt x="42245" y="32014"/>
                      </a:lnTo>
                      <a:lnTo>
                        <a:pt x="42329" y="32014"/>
                      </a:lnTo>
                      <a:lnTo>
                        <a:pt x="42412" y="32056"/>
                      </a:lnTo>
                      <a:lnTo>
                        <a:pt x="42496" y="32014"/>
                      </a:lnTo>
                      <a:lnTo>
                        <a:pt x="42601" y="31909"/>
                      </a:lnTo>
                      <a:lnTo>
                        <a:pt x="42747" y="31867"/>
                      </a:lnTo>
                      <a:lnTo>
                        <a:pt x="42977" y="31846"/>
                      </a:lnTo>
                      <a:lnTo>
                        <a:pt x="43124" y="31763"/>
                      </a:lnTo>
                      <a:lnTo>
                        <a:pt x="43270" y="31763"/>
                      </a:lnTo>
                      <a:lnTo>
                        <a:pt x="43396" y="31700"/>
                      </a:lnTo>
                      <a:lnTo>
                        <a:pt x="43542" y="31784"/>
                      </a:lnTo>
                      <a:lnTo>
                        <a:pt x="43710" y="31805"/>
                      </a:lnTo>
                      <a:lnTo>
                        <a:pt x="43961" y="31805"/>
                      </a:lnTo>
                      <a:lnTo>
                        <a:pt x="44065" y="31972"/>
                      </a:lnTo>
                      <a:lnTo>
                        <a:pt x="44275" y="32056"/>
                      </a:lnTo>
                      <a:lnTo>
                        <a:pt x="44421" y="32056"/>
                      </a:lnTo>
                      <a:lnTo>
                        <a:pt x="44547" y="32014"/>
                      </a:lnTo>
                      <a:lnTo>
                        <a:pt x="44609" y="32077"/>
                      </a:lnTo>
                      <a:lnTo>
                        <a:pt x="44651" y="32265"/>
                      </a:lnTo>
                      <a:lnTo>
                        <a:pt x="44756" y="32328"/>
                      </a:lnTo>
                      <a:lnTo>
                        <a:pt x="44840" y="32390"/>
                      </a:lnTo>
                      <a:lnTo>
                        <a:pt x="44923" y="32411"/>
                      </a:lnTo>
                      <a:lnTo>
                        <a:pt x="45028" y="32516"/>
                      </a:lnTo>
                      <a:lnTo>
                        <a:pt x="45112" y="32516"/>
                      </a:lnTo>
                      <a:lnTo>
                        <a:pt x="45363" y="32495"/>
                      </a:lnTo>
                      <a:lnTo>
                        <a:pt x="45593" y="32579"/>
                      </a:lnTo>
                      <a:lnTo>
                        <a:pt x="45948" y="32579"/>
                      </a:lnTo>
                      <a:lnTo>
                        <a:pt x="46095" y="32537"/>
                      </a:lnTo>
                      <a:lnTo>
                        <a:pt x="46158" y="32495"/>
                      </a:lnTo>
                      <a:lnTo>
                        <a:pt x="46283" y="32495"/>
                      </a:lnTo>
                      <a:lnTo>
                        <a:pt x="46388" y="32537"/>
                      </a:lnTo>
                      <a:lnTo>
                        <a:pt x="46472" y="32537"/>
                      </a:lnTo>
                      <a:lnTo>
                        <a:pt x="46534" y="32411"/>
                      </a:lnTo>
                      <a:lnTo>
                        <a:pt x="46744" y="32286"/>
                      </a:lnTo>
                      <a:lnTo>
                        <a:pt x="46890" y="32286"/>
                      </a:lnTo>
                      <a:lnTo>
                        <a:pt x="46953" y="32181"/>
                      </a:lnTo>
                      <a:lnTo>
                        <a:pt x="47329" y="32181"/>
                      </a:lnTo>
                      <a:lnTo>
                        <a:pt x="47434" y="32077"/>
                      </a:lnTo>
                      <a:lnTo>
                        <a:pt x="47455" y="31972"/>
                      </a:lnTo>
                      <a:lnTo>
                        <a:pt x="47455" y="31909"/>
                      </a:lnTo>
                      <a:lnTo>
                        <a:pt x="47539" y="31805"/>
                      </a:lnTo>
                      <a:lnTo>
                        <a:pt x="47664" y="31763"/>
                      </a:lnTo>
                      <a:lnTo>
                        <a:pt x="47748" y="31679"/>
                      </a:lnTo>
                      <a:lnTo>
                        <a:pt x="47790" y="31553"/>
                      </a:lnTo>
                      <a:lnTo>
                        <a:pt x="47873" y="31470"/>
                      </a:lnTo>
                      <a:lnTo>
                        <a:pt x="47978" y="31470"/>
                      </a:lnTo>
                      <a:lnTo>
                        <a:pt x="47999" y="31491"/>
                      </a:lnTo>
                      <a:lnTo>
                        <a:pt x="48187" y="31449"/>
                      </a:lnTo>
                      <a:lnTo>
                        <a:pt x="48292" y="31449"/>
                      </a:lnTo>
                      <a:lnTo>
                        <a:pt x="48417" y="31533"/>
                      </a:lnTo>
                      <a:lnTo>
                        <a:pt x="48501" y="31637"/>
                      </a:lnTo>
                      <a:lnTo>
                        <a:pt x="48585" y="31658"/>
                      </a:lnTo>
                      <a:lnTo>
                        <a:pt x="48689" y="31595"/>
                      </a:lnTo>
                      <a:lnTo>
                        <a:pt x="48731" y="31658"/>
                      </a:lnTo>
                      <a:lnTo>
                        <a:pt x="48836" y="31658"/>
                      </a:lnTo>
                      <a:lnTo>
                        <a:pt x="48982" y="31574"/>
                      </a:lnTo>
                      <a:lnTo>
                        <a:pt x="48982" y="31533"/>
                      </a:lnTo>
                      <a:lnTo>
                        <a:pt x="49150" y="31491"/>
                      </a:lnTo>
                      <a:lnTo>
                        <a:pt x="49359" y="31574"/>
                      </a:lnTo>
                      <a:lnTo>
                        <a:pt x="49422" y="31637"/>
                      </a:lnTo>
                      <a:lnTo>
                        <a:pt x="49464" y="31595"/>
                      </a:lnTo>
                      <a:lnTo>
                        <a:pt x="49547" y="31595"/>
                      </a:lnTo>
                      <a:lnTo>
                        <a:pt x="49568" y="31658"/>
                      </a:lnTo>
                      <a:lnTo>
                        <a:pt x="49673" y="31637"/>
                      </a:lnTo>
                      <a:lnTo>
                        <a:pt x="49840" y="31658"/>
                      </a:lnTo>
                      <a:lnTo>
                        <a:pt x="49924" y="31742"/>
                      </a:lnTo>
                      <a:lnTo>
                        <a:pt x="49966" y="31742"/>
                      </a:lnTo>
                      <a:lnTo>
                        <a:pt x="50259" y="31470"/>
                      </a:lnTo>
                      <a:lnTo>
                        <a:pt x="50384" y="31365"/>
                      </a:lnTo>
                      <a:lnTo>
                        <a:pt x="50594" y="31344"/>
                      </a:lnTo>
                      <a:lnTo>
                        <a:pt x="50677" y="31260"/>
                      </a:lnTo>
                      <a:lnTo>
                        <a:pt x="50698" y="31156"/>
                      </a:lnTo>
                      <a:lnTo>
                        <a:pt x="50677" y="31030"/>
                      </a:lnTo>
                      <a:lnTo>
                        <a:pt x="50614" y="31009"/>
                      </a:lnTo>
                      <a:lnTo>
                        <a:pt x="50573" y="31030"/>
                      </a:lnTo>
                      <a:lnTo>
                        <a:pt x="50510" y="31009"/>
                      </a:lnTo>
                      <a:lnTo>
                        <a:pt x="50468" y="31009"/>
                      </a:lnTo>
                      <a:lnTo>
                        <a:pt x="50468" y="30842"/>
                      </a:lnTo>
                      <a:lnTo>
                        <a:pt x="50489" y="30800"/>
                      </a:lnTo>
                      <a:lnTo>
                        <a:pt x="50489" y="30633"/>
                      </a:lnTo>
                      <a:lnTo>
                        <a:pt x="50447" y="30528"/>
                      </a:lnTo>
                      <a:lnTo>
                        <a:pt x="50468" y="30444"/>
                      </a:lnTo>
                      <a:lnTo>
                        <a:pt x="50552" y="30424"/>
                      </a:lnTo>
                      <a:lnTo>
                        <a:pt x="50552" y="30319"/>
                      </a:lnTo>
                      <a:lnTo>
                        <a:pt x="50468" y="30235"/>
                      </a:lnTo>
                      <a:lnTo>
                        <a:pt x="50447" y="30110"/>
                      </a:lnTo>
                      <a:lnTo>
                        <a:pt x="50468" y="30068"/>
                      </a:lnTo>
                      <a:lnTo>
                        <a:pt x="50405" y="29963"/>
                      </a:lnTo>
                      <a:lnTo>
                        <a:pt x="50405" y="29859"/>
                      </a:lnTo>
                      <a:lnTo>
                        <a:pt x="50489" y="29754"/>
                      </a:lnTo>
                      <a:lnTo>
                        <a:pt x="50573" y="29691"/>
                      </a:lnTo>
                      <a:lnTo>
                        <a:pt x="50594" y="29566"/>
                      </a:lnTo>
                      <a:lnTo>
                        <a:pt x="50677" y="29461"/>
                      </a:lnTo>
                      <a:lnTo>
                        <a:pt x="50761" y="29398"/>
                      </a:lnTo>
                      <a:lnTo>
                        <a:pt x="50761" y="29273"/>
                      </a:lnTo>
                      <a:lnTo>
                        <a:pt x="50719" y="29189"/>
                      </a:lnTo>
                      <a:lnTo>
                        <a:pt x="50719" y="29126"/>
                      </a:lnTo>
                      <a:lnTo>
                        <a:pt x="50656" y="29064"/>
                      </a:lnTo>
                      <a:lnTo>
                        <a:pt x="50594" y="28959"/>
                      </a:lnTo>
                      <a:lnTo>
                        <a:pt x="50510" y="28833"/>
                      </a:lnTo>
                      <a:lnTo>
                        <a:pt x="50447" y="28812"/>
                      </a:lnTo>
                      <a:lnTo>
                        <a:pt x="50363" y="28833"/>
                      </a:lnTo>
                      <a:lnTo>
                        <a:pt x="50238" y="28917"/>
                      </a:lnTo>
                      <a:lnTo>
                        <a:pt x="50175" y="28917"/>
                      </a:lnTo>
                      <a:lnTo>
                        <a:pt x="50154" y="28854"/>
                      </a:lnTo>
                      <a:lnTo>
                        <a:pt x="50154" y="28603"/>
                      </a:lnTo>
                      <a:lnTo>
                        <a:pt x="50175" y="28540"/>
                      </a:lnTo>
                      <a:lnTo>
                        <a:pt x="50175" y="28499"/>
                      </a:lnTo>
                      <a:lnTo>
                        <a:pt x="50238" y="28436"/>
                      </a:lnTo>
                      <a:lnTo>
                        <a:pt x="50259" y="28331"/>
                      </a:lnTo>
                      <a:lnTo>
                        <a:pt x="50342" y="28227"/>
                      </a:lnTo>
                      <a:lnTo>
                        <a:pt x="50342" y="28143"/>
                      </a:lnTo>
                      <a:lnTo>
                        <a:pt x="50384" y="28101"/>
                      </a:lnTo>
                      <a:lnTo>
                        <a:pt x="50552" y="28080"/>
                      </a:lnTo>
                      <a:lnTo>
                        <a:pt x="50614" y="28038"/>
                      </a:lnTo>
                      <a:lnTo>
                        <a:pt x="50698" y="28038"/>
                      </a:lnTo>
                      <a:lnTo>
                        <a:pt x="50719" y="28017"/>
                      </a:lnTo>
                      <a:lnTo>
                        <a:pt x="50803" y="28017"/>
                      </a:lnTo>
                      <a:lnTo>
                        <a:pt x="50886" y="27996"/>
                      </a:lnTo>
                      <a:lnTo>
                        <a:pt x="50928" y="27913"/>
                      </a:lnTo>
                      <a:lnTo>
                        <a:pt x="51033" y="27913"/>
                      </a:lnTo>
                      <a:lnTo>
                        <a:pt x="51117" y="27829"/>
                      </a:lnTo>
                      <a:lnTo>
                        <a:pt x="51242" y="27871"/>
                      </a:lnTo>
                      <a:lnTo>
                        <a:pt x="51451" y="27871"/>
                      </a:lnTo>
                      <a:lnTo>
                        <a:pt x="51514" y="27808"/>
                      </a:lnTo>
                      <a:lnTo>
                        <a:pt x="51556" y="27808"/>
                      </a:lnTo>
                      <a:lnTo>
                        <a:pt x="51598" y="27724"/>
                      </a:lnTo>
                      <a:lnTo>
                        <a:pt x="51744" y="27703"/>
                      </a:lnTo>
                      <a:lnTo>
                        <a:pt x="51765" y="27683"/>
                      </a:lnTo>
                      <a:lnTo>
                        <a:pt x="51849" y="27703"/>
                      </a:lnTo>
                      <a:lnTo>
                        <a:pt x="51933" y="27703"/>
                      </a:lnTo>
                      <a:lnTo>
                        <a:pt x="52016" y="27745"/>
                      </a:lnTo>
                      <a:lnTo>
                        <a:pt x="52184" y="27787"/>
                      </a:lnTo>
                      <a:lnTo>
                        <a:pt x="52267" y="27829"/>
                      </a:lnTo>
                      <a:lnTo>
                        <a:pt x="52288" y="27892"/>
                      </a:lnTo>
                      <a:lnTo>
                        <a:pt x="52435" y="27892"/>
                      </a:lnTo>
                      <a:lnTo>
                        <a:pt x="52498" y="27850"/>
                      </a:lnTo>
                      <a:lnTo>
                        <a:pt x="52539" y="27892"/>
                      </a:lnTo>
                      <a:lnTo>
                        <a:pt x="52644" y="27934"/>
                      </a:lnTo>
                      <a:lnTo>
                        <a:pt x="52686" y="27913"/>
                      </a:lnTo>
                      <a:lnTo>
                        <a:pt x="52686" y="27829"/>
                      </a:lnTo>
                      <a:lnTo>
                        <a:pt x="52749" y="27808"/>
                      </a:lnTo>
                      <a:lnTo>
                        <a:pt x="52790" y="27829"/>
                      </a:lnTo>
                      <a:lnTo>
                        <a:pt x="52874" y="27829"/>
                      </a:lnTo>
                      <a:lnTo>
                        <a:pt x="52916" y="27808"/>
                      </a:lnTo>
                      <a:lnTo>
                        <a:pt x="52979" y="27892"/>
                      </a:lnTo>
                      <a:lnTo>
                        <a:pt x="53021" y="27892"/>
                      </a:lnTo>
                      <a:lnTo>
                        <a:pt x="53104" y="27913"/>
                      </a:lnTo>
                      <a:lnTo>
                        <a:pt x="53125" y="27955"/>
                      </a:lnTo>
                      <a:lnTo>
                        <a:pt x="53104" y="28017"/>
                      </a:lnTo>
                      <a:lnTo>
                        <a:pt x="53125" y="28059"/>
                      </a:lnTo>
                      <a:lnTo>
                        <a:pt x="53188" y="28059"/>
                      </a:lnTo>
                      <a:lnTo>
                        <a:pt x="53209" y="28122"/>
                      </a:lnTo>
                      <a:lnTo>
                        <a:pt x="53272" y="28059"/>
                      </a:lnTo>
                      <a:lnTo>
                        <a:pt x="53335" y="28101"/>
                      </a:lnTo>
                      <a:lnTo>
                        <a:pt x="53376" y="28143"/>
                      </a:lnTo>
                      <a:lnTo>
                        <a:pt x="53335" y="28206"/>
                      </a:lnTo>
                      <a:lnTo>
                        <a:pt x="53376" y="28247"/>
                      </a:lnTo>
                      <a:lnTo>
                        <a:pt x="53481" y="28268"/>
                      </a:lnTo>
                      <a:lnTo>
                        <a:pt x="53523" y="28268"/>
                      </a:lnTo>
                      <a:lnTo>
                        <a:pt x="53586" y="28310"/>
                      </a:lnTo>
                      <a:lnTo>
                        <a:pt x="53586" y="28352"/>
                      </a:lnTo>
                      <a:lnTo>
                        <a:pt x="53627" y="28373"/>
                      </a:lnTo>
                      <a:lnTo>
                        <a:pt x="53690" y="28457"/>
                      </a:lnTo>
                      <a:lnTo>
                        <a:pt x="53690" y="28540"/>
                      </a:lnTo>
                      <a:lnTo>
                        <a:pt x="53711" y="28624"/>
                      </a:lnTo>
                      <a:lnTo>
                        <a:pt x="53711" y="28666"/>
                      </a:lnTo>
                      <a:lnTo>
                        <a:pt x="53732" y="28687"/>
                      </a:lnTo>
                      <a:lnTo>
                        <a:pt x="53899" y="28687"/>
                      </a:lnTo>
                      <a:lnTo>
                        <a:pt x="53920" y="28750"/>
                      </a:lnTo>
                      <a:lnTo>
                        <a:pt x="53899" y="28833"/>
                      </a:lnTo>
                      <a:lnTo>
                        <a:pt x="53899" y="28875"/>
                      </a:lnTo>
                      <a:lnTo>
                        <a:pt x="54025" y="28959"/>
                      </a:lnTo>
                      <a:lnTo>
                        <a:pt x="54067" y="29064"/>
                      </a:lnTo>
                      <a:lnTo>
                        <a:pt x="54151" y="29147"/>
                      </a:lnTo>
                      <a:lnTo>
                        <a:pt x="54171" y="29210"/>
                      </a:lnTo>
                      <a:lnTo>
                        <a:pt x="54234" y="29252"/>
                      </a:lnTo>
                      <a:lnTo>
                        <a:pt x="54255" y="29356"/>
                      </a:lnTo>
                      <a:lnTo>
                        <a:pt x="54339" y="29398"/>
                      </a:lnTo>
                      <a:lnTo>
                        <a:pt x="54339" y="29461"/>
                      </a:lnTo>
                      <a:lnTo>
                        <a:pt x="54318" y="29503"/>
                      </a:lnTo>
                      <a:lnTo>
                        <a:pt x="54339" y="29524"/>
                      </a:lnTo>
                      <a:lnTo>
                        <a:pt x="54381" y="29503"/>
                      </a:lnTo>
                      <a:lnTo>
                        <a:pt x="54443" y="29587"/>
                      </a:lnTo>
                      <a:lnTo>
                        <a:pt x="54464" y="29670"/>
                      </a:lnTo>
                      <a:lnTo>
                        <a:pt x="54569" y="29817"/>
                      </a:lnTo>
                      <a:lnTo>
                        <a:pt x="54778" y="29963"/>
                      </a:lnTo>
                      <a:lnTo>
                        <a:pt x="54799" y="30047"/>
                      </a:lnTo>
                      <a:lnTo>
                        <a:pt x="54841" y="30152"/>
                      </a:lnTo>
                      <a:lnTo>
                        <a:pt x="54883" y="30193"/>
                      </a:lnTo>
                      <a:lnTo>
                        <a:pt x="54883" y="30298"/>
                      </a:lnTo>
                      <a:lnTo>
                        <a:pt x="54967" y="30319"/>
                      </a:lnTo>
                      <a:lnTo>
                        <a:pt x="55008" y="30319"/>
                      </a:lnTo>
                      <a:lnTo>
                        <a:pt x="55050" y="30424"/>
                      </a:lnTo>
                      <a:lnTo>
                        <a:pt x="55050" y="30507"/>
                      </a:lnTo>
                      <a:lnTo>
                        <a:pt x="55092" y="30612"/>
                      </a:lnTo>
                      <a:lnTo>
                        <a:pt x="55218" y="30737"/>
                      </a:lnTo>
                      <a:lnTo>
                        <a:pt x="55322" y="30758"/>
                      </a:lnTo>
                      <a:lnTo>
                        <a:pt x="55385" y="30842"/>
                      </a:lnTo>
                      <a:lnTo>
                        <a:pt x="55469" y="30842"/>
                      </a:lnTo>
                      <a:lnTo>
                        <a:pt x="55511" y="30821"/>
                      </a:lnTo>
                      <a:lnTo>
                        <a:pt x="55573" y="30842"/>
                      </a:lnTo>
                      <a:lnTo>
                        <a:pt x="55615" y="30821"/>
                      </a:lnTo>
                      <a:lnTo>
                        <a:pt x="55741" y="30842"/>
                      </a:lnTo>
                      <a:lnTo>
                        <a:pt x="55803" y="30779"/>
                      </a:lnTo>
                      <a:lnTo>
                        <a:pt x="55887" y="30779"/>
                      </a:lnTo>
                      <a:lnTo>
                        <a:pt x="55887" y="30821"/>
                      </a:lnTo>
                      <a:lnTo>
                        <a:pt x="55824" y="30863"/>
                      </a:lnTo>
                      <a:lnTo>
                        <a:pt x="55845" y="30905"/>
                      </a:lnTo>
                      <a:lnTo>
                        <a:pt x="55992" y="30905"/>
                      </a:lnTo>
                      <a:lnTo>
                        <a:pt x="56034" y="30926"/>
                      </a:lnTo>
                      <a:lnTo>
                        <a:pt x="56055" y="30968"/>
                      </a:lnTo>
                      <a:lnTo>
                        <a:pt x="56138" y="31030"/>
                      </a:lnTo>
                      <a:lnTo>
                        <a:pt x="56159" y="30968"/>
                      </a:lnTo>
                      <a:lnTo>
                        <a:pt x="56222" y="30947"/>
                      </a:lnTo>
                      <a:lnTo>
                        <a:pt x="56264" y="30968"/>
                      </a:lnTo>
                      <a:lnTo>
                        <a:pt x="56306" y="30905"/>
                      </a:lnTo>
                      <a:lnTo>
                        <a:pt x="56348" y="30905"/>
                      </a:lnTo>
                      <a:lnTo>
                        <a:pt x="56410" y="30947"/>
                      </a:lnTo>
                      <a:lnTo>
                        <a:pt x="56431" y="31009"/>
                      </a:lnTo>
                      <a:lnTo>
                        <a:pt x="56473" y="31072"/>
                      </a:lnTo>
                      <a:lnTo>
                        <a:pt x="56536" y="31072"/>
                      </a:lnTo>
                      <a:lnTo>
                        <a:pt x="56557" y="31135"/>
                      </a:lnTo>
                      <a:lnTo>
                        <a:pt x="56620" y="31177"/>
                      </a:lnTo>
                      <a:lnTo>
                        <a:pt x="56640" y="31177"/>
                      </a:lnTo>
                      <a:lnTo>
                        <a:pt x="56682" y="31240"/>
                      </a:lnTo>
                      <a:lnTo>
                        <a:pt x="56724" y="31281"/>
                      </a:lnTo>
                      <a:lnTo>
                        <a:pt x="56850" y="31344"/>
                      </a:lnTo>
                      <a:lnTo>
                        <a:pt x="56871" y="31365"/>
                      </a:lnTo>
                      <a:lnTo>
                        <a:pt x="56933" y="31365"/>
                      </a:lnTo>
                      <a:lnTo>
                        <a:pt x="56975" y="31407"/>
                      </a:lnTo>
                      <a:lnTo>
                        <a:pt x="57059" y="31449"/>
                      </a:lnTo>
                      <a:lnTo>
                        <a:pt x="57122" y="31407"/>
                      </a:lnTo>
                      <a:lnTo>
                        <a:pt x="57184" y="31407"/>
                      </a:lnTo>
                      <a:lnTo>
                        <a:pt x="57247" y="31365"/>
                      </a:lnTo>
                      <a:lnTo>
                        <a:pt x="57289" y="31365"/>
                      </a:lnTo>
                      <a:lnTo>
                        <a:pt x="57352" y="31386"/>
                      </a:lnTo>
                      <a:lnTo>
                        <a:pt x="57352" y="31470"/>
                      </a:lnTo>
                      <a:lnTo>
                        <a:pt x="57289" y="31553"/>
                      </a:lnTo>
                      <a:lnTo>
                        <a:pt x="57289" y="31637"/>
                      </a:lnTo>
                      <a:lnTo>
                        <a:pt x="57289" y="31700"/>
                      </a:lnTo>
                      <a:lnTo>
                        <a:pt x="57394" y="31700"/>
                      </a:lnTo>
                      <a:lnTo>
                        <a:pt x="57436" y="31805"/>
                      </a:lnTo>
                      <a:lnTo>
                        <a:pt x="57456" y="31909"/>
                      </a:lnTo>
                      <a:lnTo>
                        <a:pt x="57436" y="32014"/>
                      </a:lnTo>
                      <a:lnTo>
                        <a:pt x="57394" y="32056"/>
                      </a:lnTo>
                      <a:lnTo>
                        <a:pt x="57394" y="32118"/>
                      </a:lnTo>
                      <a:lnTo>
                        <a:pt x="57498" y="32265"/>
                      </a:lnTo>
                      <a:lnTo>
                        <a:pt x="57561" y="32286"/>
                      </a:lnTo>
                      <a:lnTo>
                        <a:pt x="57645" y="32390"/>
                      </a:lnTo>
                      <a:lnTo>
                        <a:pt x="57666" y="32432"/>
                      </a:lnTo>
                      <a:lnTo>
                        <a:pt x="57749" y="32411"/>
                      </a:lnTo>
                      <a:lnTo>
                        <a:pt x="57812" y="32369"/>
                      </a:lnTo>
                      <a:lnTo>
                        <a:pt x="57896" y="32369"/>
                      </a:lnTo>
                      <a:lnTo>
                        <a:pt x="57938" y="32432"/>
                      </a:lnTo>
                      <a:lnTo>
                        <a:pt x="57980" y="32516"/>
                      </a:lnTo>
                      <a:lnTo>
                        <a:pt x="58042" y="32495"/>
                      </a:lnTo>
                      <a:lnTo>
                        <a:pt x="58105" y="32432"/>
                      </a:lnTo>
                      <a:lnTo>
                        <a:pt x="58189" y="32474"/>
                      </a:lnTo>
                      <a:lnTo>
                        <a:pt x="58231" y="32432"/>
                      </a:lnTo>
                      <a:lnTo>
                        <a:pt x="58398" y="32411"/>
                      </a:lnTo>
                      <a:lnTo>
                        <a:pt x="58461" y="32328"/>
                      </a:lnTo>
                      <a:lnTo>
                        <a:pt x="58524" y="32307"/>
                      </a:lnTo>
                      <a:lnTo>
                        <a:pt x="58524" y="32244"/>
                      </a:lnTo>
                      <a:lnTo>
                        <a:pt x="58544" y="32160"/>
                      </a:lnTo>
                      <a:lnTo>
                        <a:pt x="58628" y="32097"/>
                      </a:lnTo>
                      <a:lnTo>
                        <a:pt x="58628" y="31993"/>
                      </a:lnTo>
                      <a:lnTo>
                        <a:pt x="58649" y="31909"/>
                      </a:lnTo>
                      <a:lnTo>
                        <a:pt x="58837" y="31909"/>
                      </a:lnTo>
                      <a:lnTo>
                        <a:pt x="58858" y="31805"/>
                      </a:lnTo>
                      <a:lnTo>
                        <a:pt x="58921" y="31805"/>
                      </a:lnTo>
                      <a:lnTo>
                        <a:pt x="58963" y="31784"/>
                      </a:lnTo>
                      <a:lnTo>
                        <a:pt x="59005" y="31700"/>
                      </a:lnTo>
                      <a:lnTo>
                        <a:pt x="59047" y="31658"/>
                      </a:lnTo>
                      <a:lnTo>
                        <a:pt x="59151" y="31658"/>
                      </a:lnTo>
                      <a:lnTo>
                        <a:pt x="59214" y="31595"/>
                      </a:lnTo>
                      <a:lnTo>
                        <a:pt x="59319" y="31658"/>
                      </a:lnTo>
                      <a:lnTo>
                        <a:pt x="59361" y="31700"/>
                      </a:lnTo>
                      <a:lnTo>
                        <a:pt x="59465" y="31700"/>
                      </a:lnTo>
                      <a:lnTo>
                        <a:pt x="59486" y="31763"/>
                      </a:lnTo>
                      <a:lnTo>
                        <a:pt x="59549" y="31867"/>
                      </a:lnTo>
                      <a:lnTo>
                        <a:pt x="59486" y="31909"/>
                      </a:lnTo>
                      <a:lnTo>
                        <a:pt x="59528" y="31972"/>
                      </a:lnTo>
                      <a:lnTo>
                        <a:pt x="59633" y="32077"/>
                      </a:lnTo>
                      <a:lnTo>
                        <a:pt x="59633" y="32139"/>
                      </a:lnTo>
                      <a:lnTo>
                        <a:pt x="59674" y="32202"/>
                      </a:lnTo>
                      <a:lnTo>
                        <a:pt x="59758" y="32244"/>
                      </a:lnTo>
                      <a:lnTo>
                        <a:pt x="59737" y="32390"/>
                      </a:lnTo>
                      <a:lnTo>
                        <a:pt x="59737" y="32495"/>
                      </a:lnTo>
                      <a:lnTo>
                        <a:pt x="59695" y="32537"/>
                      </a:lnTo>
                      <a:lnTo>
                        <a:pt x="59633" y="32558"/>
                      </a:lnTo>
                      <a:lnTo>
                        <a:pt x="59549" y="32662"/>
                      </a:lnTo>
                      <a:lnTo>
                        <a:pt x="59549" y="32725"/>
                      </a:lnTo>
                      <a:lnTo>
                        <a:pt x="59591" y="32809"/>
                      </a:lnTo>
                      <a:lnTo>
                        <a:pt x="59633" y="32830"/>
                      </a:lnTo>
                      <a:lnTo>
                        <a:pt x="59633" y="32934"/>
                      </a:lnTo>
                      <a:lnTo>
                        <a:pt x="59591" y="33018"/>
                      </a:lnTo>
                      <a:lnTo>
                        <a:pt x="59633" y="33060"/>
                      </a:lnTo>
                      <a:lnTo>
                        <a:pt x="59674" y="33081"/>
                      </a:lnTo>
                      <a:lnTo>
                        <a:pt x="59674" y="33144"/>
                      </a:lnTo>
                      <a:lnTo>
                        <a:pt x="59695" y="33185"/>
                      </a:lnTo>
                      <a:lnTo>
                        <a:pt x="59695" y="33248"/>
                      </a:lnTo>
                      <a:lnTo>
                        <a:pt x="59674" y="33269"/>
                      </a:lnTo>
                      <a:lnTo>
                        <a:pt x="59653" y="33290"/>
                      </a:lnTo>
                      <a:lnTo>
                        <a:pt x="59653" y="33437"/>
                      </a:lnTo>
                      <a:lnTo>
                        <a:pt x="59695" y="33562"/>
                      </a:lnTo>
                      <a:lnTo>
                        <a:pt x="59737" y="33604"/>
                      </a:lnTo>
                      <a:lnTo>
                        <a:pt x="59737" y="33667"/>
                      </a:lnTo>
                      <a:lnTo>
                        <a:pt x="59674" y="33709"/>
                      </a:lnTo>
                      <a:lnTo>
                        <a:pt x="59653" y="33792"/>
                      </a:lnTo>
                      <a:lnTo>
                        <a:pt x="59674" y="33855"/>
                      </a:lnTo>
                      <a:lnTo>
                        <a:pt x="59674" y="33897"/>
                      </a:lnTo>
                      <a:lnTo>
                        <a:pt x="59695" y="33960"/>
                      </a:lnTo>
                      <a:lnTo>
                        <a:pt x="59633" y="34001"/>
                      </a:lnTo>
                      <a:lnTo>
                        <a:pt x="59591" y="34022"/>
                      </a:lnTo>
                      <a:lnTo>
                        <a:pt x="59633" y="34085"/>
                      </a:lnTo>
                      <a:lnTo>
                        <a:pt x="59653" y="34169"/>
                      </a:lnTo>
                      <a:lnTo>
                        <a:pt x="59633" y="34211"/>
                      </a:lnTo>
                      <a:lnTo>
                        <a:pt x="59570" y="34315"/>
                      </a:lnTo>
                      <a:lnTo>
                        <a:pt x="59591" y="34378"/>
                      </a:lnTo>
                      <a:lnTo>
                        <a:pt x="59633" y="34420"/>
                      </a:lnTo>
                      <a:lnTo>
                        <a:pt x="59591" y="34483"/>
                      </a:lnTo>
                      <a:lnTo>
                        <a:pt x="59591" y="34525"/>
                      </a:lnTo>
                      <a:lnTo>
                        <a:pt x="59633" y="34587"/>
                      </a:lnTo>
                      <a:lnTo>
                        <a:pt x="59653" y="34650"/>
                      </a:lnTo>
                      <a:lnTo>
                        <a:pt x="59591" y="34713"/>
                      </a:lnTo>
                      <a:lnTo>
                        <a:pt x="59549" y="34713"/>
                      </a:lnTo>
                      <a:lnTo>
                        <a:pt x="59486" y="34692"/>
                      </a:lnTo>
                      <a:lnTo>
                        <a:pt x="59130" y="34608"/>
                      </a:lnTo>
                      <a:lnTo>
                        <a:pt x="59047" y="34587"/>
                      </a:lnTo>
                      <a:lnTo>
                        <a:pt x="58942" y="34546"/>
                      </a:lnTo>
                      <a:lnTo>
                        <a:pt x="58900" y="34546"/>
                      </a:lnTo>
                      <a:lnTo>
                        <a:pt x="58796" y="34713"/>
                      </a:lnTo>
                      <a:lnTo>
                        <a:pt x="58754" y="34797"/>
                      </a:lnTo>
                      <a:lnTo>
                        <a:pt x="58712" y="34859"/>
                      </a:lnTo>
                      <a:lnTo>
                        <a:pt x="58628" y="34859"/>
                      </a:lnTo>
                      <a:lnTo>
                        <a:pt x="58544" y="34922"/>
                      </a:lnTo>
                      <a:lnTo>
                        <a:pt x="58524" y="34964"/>
                      </a:lnTo>
                      <a:lnTo>
                        <a:pt x="58586" y="35069"/>
                      </a:lnTo>
                      <a:lnTo>
                        <a:pt x="58712" y="35278"/>
                      </a:lnTo>
                      <a:lnTo>
                        <a:pt x="58733" y="35362"/>
                      </a:lnTo>
                      <a:lnTo>
                        <a:pt x="58754" y="35445"/>
                      </a:lnTo>
                      <a:lnTo>
                        <a:pt x="58837" y="35550"/>
                      </a:lnTo>
                      <a:lnTo>
                        <a:pt x="58837" y="35654"/>
                      </a:lnTo>
                      <a:lnTo>
                        <a:pt x="58837" y="35780"/>
                      </a:lnTo>
                      <a:lnTo>
                        <a:pt x="58837" y="35885"/>
                      </a:lnTo>
                      <a:lnTo>
                        <a:pt x="58837" y="36094"/>
                      </a:lnTo>
                      <a:lnTo>
                        <a:pt x="58921" y="36157"/>
                      </a:lnTo>
                      <a:lnTo>
                        <a:pt x="58921" y="36261"/>
                      </a:lnTo>
                      <a:lnTo>
                        <a:pt x="58921" y="36366"/>
                      </a:lnTo>
                      <a:lnTo>
                        <a:pt x="58900" y="36408"/>
                      </a:lnTo>
                      <a:lnTo>
                        <a:pt x="58900" y="36491"/>
                      </a:lnTo>
                      <a:lnTo>
                        <a:pt x="58921" y="36533"/>
                      </a:lnTo>
                      <a:lnTo>
                        <a:pt x="58921" y="36638"/>
                      </a:lnTo>
                      <a:lnTo>
                        <a:pt x="58858" y="36638"/>
                      </a:lnTo>
                      <a:lnTo>
                        <a:pt x="58733" y="36617"/>
                      </a:lnTo>
                      <a:lnTo>
                        <a:pt x="58649" y="36680"/>
                      </a:lnTo>
                      <a:lnTo>
                        <a:pt x="58649" y="36722"/>
                      </a:lnTo>
                      <a:lnTo>
                        <a:pt x="58691" y="36826"/>
                      </a:lnTo>
                      <a:lnTo>
                        <a:pt x="58733" y="36847"/>
                      </a:lnTo>
                      <a:lnTo>
                        <a:pt x="58733" y="36931"/>
                      </a:lnTo>
                      <a:lnTo>
                        <a:pt x="58733" y="36952"/>
                      </a:lnTo>
                      <a:lnTo>
                        <a:pt x="58837" y="37098"/>
                      </a:lnTo>
                      <a:lnTo>
                        <a:pt x="58858" y="37098"/>
                      </a:lnTo>
                      <a:lnTo>
                        <a:pt x="58921" y="36931"/>
                      </a:lnTo>
                      <a:lnTo>
                        <a:pt x="59068" y="36910"/>
                      </a:lnTo>
                      <a:lnTo>
                        <a:pt x="59130" y="36952"/>
                      </a:lnTo>
                      <a:lnTo>
                        <a:pt x="59172" y="36784"/>
                      </a:lnTo>
                      <a:lnTo>
                        <a:pt x="59256" y="36722"/>
                      </a:lnTo>
                      <a:lnTo>
                        <a:pt x="59256" y="36512"/>
                      </a:lnTo>
                      <a:lnTo>
                        <a:pt x="59361" y="36429"/>
                      </a:lnTo>
                      <a:lnTo>
                        <a:pt x="59361" y="36324"/>
                      </a:lnTo>
                      <a:lnTo>
                        <a:pt x="59381" y="36282"/>
                      </a:lnTo>
                      <a:lnTo>
                        <a:pt x="59528" y="36366"/>
                      </a:lnTo>
                      <a:lnTo>
                        <a:pt x="59653" y="36303"/>
                      </a:lnTo>
                      <a:lnTo>
                        <a:pt x="59695" y="36366"/>
                      </a:lnTo>
                      <a:lnTo>
                        <a:pt x="59695" y="36575"/>
                      </a:lnTo>
                      <a:lnTo>
                        <a:pt x="59884" y="36617"/>
                      </a:lnTo>
                      <a:lnTo>
                        <a:pt x="60072" y="36722"/>
                      </a:lnTo>
                      <a:lnTo>
                        <a:pt x="60114" y="36680"/>
                      </a:lnTo>
                      <a:lnTo>
                        <a:pt x="60197" y="36742"/>
                      </a:lnTo>
                      <a:lnTo>
                        <a:pt x="60323" y="36617"/>
                      </a:lnTo>
                      <a:lnTo>
                        <a:pt x="60490" y="36596"/>
                      </a:lnTo>
                      <a:lnTo>
                        <a:pt x="60511" y="36512"/>
                      </a:lnTo>
                      <a:lnTo>
                        <a:pt x="60595" y="36512"/>
                      </a:lnTo>
                      <a:lnTo>
                        <a:pt x="60679" y="36366"/>
                      </a:lnTo>
                      <a:lnTo>
                        <a:pt x="60846" y="36115"/>
                      </a:lnTo>
                      <a:lnTo>
                        <a:pt x="60825" y="36073"/>
                      </a:lnTo>
                      <a:lnTo>
                        <a:pt x="60951" y="36010"/>
                      </a:lnTo>
                      <a:lnTo>
                        <a:pt x="60951" y="35926"/>
                      </a:lnTo>
                      <a:lnTo>
                        <a:pt x="60909" y="35780"/>
                      </a:lnTo>
                      <a:lnTo>
                        <a:pt x="60993" y="35822"/>
                      </a:lnTo>
                      <a:lnTo>
                        <a:pt x="60993" y="35843"/>
                      </a:lnTo>
                      <a:lnTo>
                        <a:pt x="61118" y="35654"/>
                      </a:lnTo>
                      <a:lnTo>
                        <a:pt x="61055" y="35550"/>
                      </a:lnTo>
                      <a:lnTo>
                        <a:pt x="61118" y="35529"/>
                      </a:lnTo>
                      <a:lnTo>
                        <a:pt x="61118" y="35341"/>
                      </a:lnTo>
                      <a:lnTo>
                        <a:pt x="61223" y="35299"/>
                      </a:lnTo>
                      <a:lnTo>
                        <a:pt x="61223" y="35194"/>
                      </a:lnTo>
                      <a:lnTo>
                        <a:pt x="61369" y="35090"/>
                      </a:lnTo>
                      <a:lnTo>
                        <a:pt x="61411" y="35027"/>
                      </a:lnTo>
                      <a:lnTo>
                        <a:pt x="61348" y="34985"/>
                      </a:lnTo>
                      <a:lnTo>
                        <a:pt x="61369" y="34838"/>
                      </a:lnTo>
                      <a:lnTo>
                        <a:pt x="61453" y="34818"/>
                      </a:lnTo>
                      <a:lnTo>
                        <a:pt x="61557" y="34315"/>
                      </a:lnTo>
                      <a:lnTo>
                        <a:pt x="61683" y="34169"/>
                      </a:lnTo>
                      <a:lnTo>
                        <a:pt x="61683" y="34064"/>
                      </a:lnTo>
                      <a:lnTo>
                        <a:pt x="61829" y="33960"/>
                      </a:lnTo>
                      <a:lnTo>
                        <a:pt x="61850" y="33834"/>
                      </a:lnTo>
                      <a:lnTo>
                        <a:pt x="61976" y="33667"/>
                      </a:lnTo>
                      <a:lnTo>
                        <a:pt x="61976" y="33541"/>
                      </a:lnTo>
                      <a:lnTo>
                        <a:pt x="61934" y="33520"/>
                      </a:lnTo>
                      <a:lnTo>
                        <a:pt x="61892" y="33353"/>
                      </a:lnTo>
                      <a:lnTo>
                        <a:pt x="62039" y="33227"/>
                      </a:lnTo>
                      <a:lnTo>
                        <a:pt x="61976" y="32955"/>
                      </a:lnTo>
                      <a:lnTo>
                        <a:pt x="62081" y="32830"/>
                      </a:lnTo>
                      <a:lnTo>
                        <a:pt x="62081" y="32746"/>
                      </a:lnTo>
                      <a:lnTo>
                        <a:pt x="62039" y="32746"/>
                      </a:lnTo>
                      <a:lnTo>
                        <a:pt x="62101" y="32579"/>
                      </a:lnTo>
                      <a:lnTo>
                        <a:pt x="62101" y="32411"/>
                      </a:lnTo>
                      <a:lnTo>
                        <a:pt x="62206" y="32307"/>
                      </a:lnTo>
                      <a:lnTo>
                        <a:pt x="62206" y="32118"/>
                      </a:lnTo>
                      <a:lnTo>
                        <a:pt x="62185" y="32097"/>
                      </a:lnTo>
                      <a:lnTo>
                        <a:pt x="62164" y="31909"/>
                      </a:lnTo>
                      <a:lnTo>
                        <a:pt x="62248" y="31742"/>
                      </a:lnTo>
                      <a:lnTo>
                        <a:pt x="62248" y="31574"/>
                      </a:lnTo>
                      <a:lnTo>
                        <a:pt x="62394" y="31386"/>
                      </a:lnTo>
                      <a:lnTo>
                        <a:pt x="62394" y="31240"/>
                      </a:lnTo>
                      <a:lnTo>
                        <a:pt x="62353" y="31135"/>
                      </a:lnTo>
                      <a:lnTo>
                        <a:pt x="62353" y="30947"/>
                      </a:lnTo>
                      <a:lnTo>
                        <a:pt x="62394" y="30905"/>
                      </a:lnTo>
                      <a:lnTo>
                        <a:pt x="62394" y="30758"/>
                      </a:lnTo>
                      <a:lnTo>
                        <a:pt x="62311" y="30758"/>
                      </a:lnTo>
                      <a:lnTo>
                        <a:pt x="62269" y="30486"/>
                      </a:lnTo>
                      <a:lnTo>
                        <a:pt x="62269" y="30403"/>
                      </a:lnTo>
                      <a:lnTo>
                        <a:pt x="62248" y="30319"/>
                      </a:lnTo>
                      <a:lnTo>
                        <a:pt x="62248" y="30110"/>
                      </a:lnTo>
                      <a:lnTo>
                        <a:pt x="62081" y="29921"/>
                      </a:lnTo>
                      <a:lnTo>
                        <a:pt x="62039" y="29921"/>
                      </a:lnTo>
                      <a:lnTo>
                        <a:pt x="61976" y="29817"/>
                      </a:lnTo>
                      <a:lnTo>
                        <a:pt x="62039" y="29775"/>
                      </a:lnTo>
                      <a:lnTo>
                        <a:pt x="62101" y="29608"/>
                      </a:lnTo>
                      <a:lnTo>
                        <a:pt x="62101" y="29566"/>
                      </a:lnTo>
                      <a:lnTo>
                        <a:pt x="61997" y="29649"/>
                      </a:lnTo>
                      <a:lnTo>
                        <a:pt x="61892" y="29608"/>
                      </a:lnTo>
                      <a:lnTo>
                        <a:pt x="61788" y="29231"/>
                      </a:lnTo>
                      <a:lnTo>
                        <a:pt x="61788" y="29126"/>
                      </a:lnTo>
                      <a:lnTo>
                        <a:pt x="61767" y="29043"/>
                      </a:lnTo>
                      <a:lnTo>
                        <a:pt x="61746" y="28833"/>
                      </a:lnTo>
                      <a:lnTo>
                        <a:pt x="61788" y="28750"/>
                      </a:lnTo>
                      <a:lnTo>
                        <a:pt x="61683" y="28457"/>
                      </a:lnTo>
                      <a:lnTo>
                        <a:pt x="61767" y="28394"/>
                      </a:lnTo>
                      <a:lnTo>
                        <a:pt x="61725" y="28352"/>
                      </a:lnTo>
                      <a:lnTo>
                        <a:pt x="61746" y="28310"/>
                      </a:lnTo>
                      <a:lnTo>
                        <a:pt x="61746" y="28227"/>
                      </a:lnTo>
                      <a:lnTo>
                        <a:pt x="61683" y="28185"/>
                      </a:lnTo>
                      <a:lnTo>
                        <a:pt x="61746" y="28080"/>
                      </a:lnTo>
                      <a:lnTo>
                        <a:pt x="61683" y="27975"/>
                      </a:lnTo>
                      <a:lnTo>
                        <a:pt x="61683" y="27892"/>
                      </a:lnTo>
                      <a:lnTo>
                        <a:pt x="61767" y="27829"/>
                      </a:lnTo>
                      <a:lnTo>
                        <a:pt x="61662" y="27766"/>
                      </a:lnTo>
                      <a:lnTo>
                        <a:pt x="61641" y="27620"/>
                      </a:lnTo>
                      <a:lnTo>
                        <a:pt x="61683" y="27557"/>
                      </a:lnTo>
                      <a:lnTo>
                        <a:pt x="61662" y="27452"/>
                      </a:lnTo>
                      <a:lnTo>
                        <a:pt x="61578" y="27515"/>
                      </a:lnTo>
                      <a:lnTo>
                        <a:pt x="61474" y="27494"/>
                      </a:lnTo>
                      <a:lnTo>
                        <a:pt x="61348" y="27390"/>
                      </a:lnTo>
                      <a:lnTo>
                        <a:pt x="61348" y="27264"/>
                      </a:lnTo>
                      <a:lnTo>
                        <a:pt x="61411" y="27180"/>
                      </a:lnTo>
                      <a:lnTo>
                        <a:pt x="61411" y="27076"/>
                      </a:lnTo>
                      <a:lnTo>
                        <a:pt x="61244" y="26887"/>
                      </a:lnTo>
                      <a:lnTo>
                        <a:pt x="61160" y="26887"/>
                      </a:lnTo>
                      <a:lnTo>
                        <a:pt x="61055" y="26762"/>
                      </a:lnTo>
                      <a:lnTo>
                        <a:pt x="61139" y="26720"/>
                      </a:lnTo>
                      <a:lnTo>
                        <a:pt x="61139" y="26615"/>
                      </a:lnTo>
                      <a:lnTo>
                        <a:pt x="61202" y="26511"/>
                      </a:lnTo>
                      <a:lnTo>
                        <a:pt x="61097" y="26323"/>
                      </a:lnTo>
                      <a:lnTo>
                        <a:pt x="61013" y="26323"/>
                      </a:lnTo>
                      <a:lnTo>
                        <a:pt x="60930" y="26239"/>
                      </a:lnTo>
                      <a:lnTo>
                        <a:pt x="60825" y="26218"/>
                      </a:lnTo>
                      <a:lnTo>
                        <a:pt x="60804" y="26134"/>
                      </a:lnTo>
                      <a:lnTo>
                        <a:pt x="60532" y="26051"/>
                      </a:lnTo>
                      <a:lnTo>
                        <a:pt x="60490" y="25988"/>
                      </a:lnTo>
                      <a:lnTo>
                        <a:pt x="60323" y="25946"/>
                      </a:lnTo>
                      <a:lnTo>
                        <a:pt x="60260" y="25904"/>
                      </a:lnTo>
                      <a:lnTo>
                        <a:pt x="60197" y="25779"/>
                      </a:lnTo>
                      <a:lnTo>
                        <a:pt x="60114" y="25695"/>
                      </a:lnTo>
                      <a:lnTo>
                        <a:pt x="59988" y="25695"/>
                      </a:lnTo>
                      <a:lnTo>
                        <a:pt x="59863" y="25590"/>
                      </a:lnTo>
                      <a:lnTo>
                        <a:pt x="59737" y="25695"/>
                      </a:lnTo>
                      <a:lnTo>
                        <a:pt x="59633" y="25695"/>
                      </a:lnTo>
                      <a:lnTo>
                        <a:pt x="59570" y="25779"/>
                      </a:lnTo>
                      <a:lnTo>
                        <a:pt x="59486" y="25779"/>
                      </a:lnTo>
                      <a:lnTo>
                        <a:pt x="59444" y="25716"/>
                      </a:lnTo>
                      <a:lnTo>
                        <a:pt x="59444" y="25674"/>
                      </a:lnTo>
                      <a:lnTo>
                        <a:pt x="59340" y="25611"/>
                      </a:lnTo>
                      <a:lnTo>
                        <a:pt x="59235" y="25611"/>
                      </a:lnTo>
                      <a:lnTo>
                        <a:pt x="59277" y="25799"/>
                      </a:lnTo>
                      <a:lnTo>
                        <a:pt x="59381" y="25904"/>
                      </a:lnTo>
                      <a:lnTo>
                        <a:pt x="59340" y="26009"/>
                      </a:lnTo>
                      <a:lnTo>
                        <a:pt x="59381" y="26197"/>
                      </a:lnTo>
                      <a:lnTo>
                        <a:pt x="59340" y="26343"/>
                      </a:lnTo>
                      <a:lnTo>
                        <a:pt x="59256" y="26406"/>
                      </a:lnTo>
                      <a:lnTo>
                        <a:pt x="59256" y="26239"/>
                      </a:lnTo>
                      <a:lnTo>
                        <a:pt x="59277" y="26113"/>
                      </a:lnTo>
                      <a:lnTo>
                        <a:pt x="59214" y="25946"/>
                      </a:lnTo>
                      <a:lnTo>
                        <a:pt x="59151" y="26030"/>
                      </a:lnTo>
                      <a:lnTo>
                        <a:pt x="59172" y="26134"/>
                      </a:lnTo>
                      <a:lnTo>
                        <a:pt x="59130" y="26323"/>
                      </a:lnTo>
                      <a:lnTo>
                        <a:pt x="59005" y="26406"/>
                      </a:lnTo>
                      <a:lnTo>
                        <a:pt x="58733" y="26427"/>
                      </a:lnTo>
                      <a:lnTo>
                        <a:pt x="58712" y="26364"/>
                      </a:lnTo>
                      <a:lnTo>
                        <a:pt x="58816" y="26302"/>
                      </a:lnTo>
                      <a:lnTo>
                        <a:pt x="58858" y="26302"/>
                      </a:lnTo>
                      <a:lnTo>
                        <a:pt x="58858" y="26134"/>
                      </a:lnTo>
                      <a:lnTo>
                        <a:pt x="58921" y="26051"/>
                      </a:lnTo>
                      <a:lnTo>
                        <a:pt x="58963" y="26009"/>
                      </a:lnTo>
                      <a:lnTo>
                        <a:pt x="58837" y="26009"/>
                      </a:lnTo>
                      <a:lnTo>
                        <a:pt x="58796" y="26051"/>
                      </a:lnTo>
                      <a:lnTo>
                        <a:pt x="58733" y="26009"/>
                      </a:lnTo>
                      <a:lnTo>
                        <a:pt x="58649" y="26030"/>
                      </a:lnTo>
                      <a:lnTo>
                        <a:pt x="58607" y="26134"/>
                      </a:lnTo>
                      <a:lnTo>
                        <a:pt x="58524" y="26197"/>
                      </a:lnTo>
                      <a:lnTo>
                        <a:pt x="58503" y="26197"/>
                      </a:lnTo>
                      <a:lnTo>
                        <a:pt x="58419" y="26302"/>
                      </a:lnTo>
                      <a:lnTo>
                        <a:pt x="58272" y="26155"/>
                      </a:lnTo>
                      <a:lnTo>
                        <a:pt x="58293" y="26009"/>
                      </a:lnTo>
                      <a:lnTo>
                        <a:pt x="58231" y="25820"/>
                      </a:lnTo>
                      <a:lnTo>
                        <a:pt x="58105" y="25632"/>
                      </a:lnTo>
                      <a:lnTo>
                        <a:pt x="58105" y="25339"/>
                      </a:lnTo>
                      <a:lnTo>
                        <a:pt x="57980" y="25381"/>
                      </a:lnTo>
                      <a:lnTo>
                        <a:pt x="57917" y="25381"/>
                      </a:lnTo>
                      <a:lnTo>
                        <a:pt x="57812" y="25423"/>
                      </a:lnTo>
                      <a:lnTo>
                        <a:pt x="57749" y="25465"/>
                      </a:lnTo>
                      <a:lnTo>
                        <a:pt x="57603" y="25548"/>
                      </a:lnTo>
                      <a:lnTo>
                        <a:pt x="57498" y="25548"/>
                      </a:lnTo>
                      <a:lnTo>
                        <a:pt x="57394" y="25486"/>
                      </a:lnTo>
                      <a:lnTo>
                        <a:pt x="57289" y="25527"/>
                      </a:lnTo>
                      <a:lnTo>
                        <a:pt x="57184" y="25444"/>
                      </a:lnTo>
                      <a:lnTo>
                        <a:pt x="57143" y="25339"/>
                      </a:lnTo>
                      <a:lnTo>
                        <a:pt x="57184" y="25255"/>
                      </a:lnTo>
                      <a:lnTo>
                        <a:pt x="57226" y="25109"/>
                      </a:lnTo>
                      <a:lnTo>
                        <a:pt x="57331" y="24942"/>
                      </a:lnTo>
                      <a:lnTo>
                        <a:pt x="57477" y="24774"/>
                      </a:lnTo>
                      <a:lnTo>
                        <a:pt x="57477" y="24586"/>
                      </a:lnTo>
                      <a:lnTo>
                        <a:pt x="57666" y="24439"/>
                      </a:lnTo>
                      <a:lnTo>
                        <a:pt x="57666" y="24272"/>
                      </a:lnTo>
                      <a:lnTo>
                        <a:pt x="57708" y="24251"/>
                      </a:lnTo>
                      <a:lnTo>
                        <a:pt x="57708" y="24188"/>
                      </a:lnTo>
                      <a:lnTo>
                        <a:pt x="57812" y="24021"/>
                      </a:lnTo>
                      <a:lnTo>
                        <a:pt x="57854" y="23874"/>
                      </a:lnTo>
                      <a:lnTo>
                        <a:pt x="57917" y="23749"/>
                      </a:lnTo>
                      <a:lnTo>
                        <a:pt x="57875" y="23623"/>
                      </a:lnTo>
                      <a:lnTo>
                        <a:pt x="57917" y="23540"/>
                      </a:lnTo>
                      <a:lnTo>
                        <a:pt x="57917" y="23330"/>
                      </a:lnTo>
                      <a:lnTo>
                        <a:pt x="57980" y="23038"/>
                      </a:lnTo>
                      <a:lnTo>
                        <a:pt x="58021" y="23038"/>
                      </a:lnTo>
                      <a:lnTo>
                        <a:pt x="58063" y="22828"/>
                      </a:lnTo>
                      <a:lnTo>
                        <a:pt x="58168" y="22786"/>
                      </a:lnTo>
                      <a:lnTo>
                        <a:pt x="58126" y="22661"/>
                      </a:lnTo>
                      <a:lnTo>
                        <a:pt x="58293" y="22473"/>
                      </a:lnTo>
                      <a:lnTo>
                        <a:pt x="58314" y="22305"/>
                      </a:lnTo>
                      <a:lnTo>
                        <a:pt x="58419" y="22242"/>
                      </a:lnTo>
                      <a:lnTo>
                        <a:pt x="58377" y="22033"/>
                      </a:lnTo>
                      <a:lnTo>
                        <a:pt x="58419" y="21970"/>
                      </a:lnTo>
                      <a:lnTo>
                        <a:pt x="58419" y="21845"/>
                      </a:lnTo>
                      <a:lnTo>
                        <a:pt x="58503" y="21782"/>
                      </a:lnTo>
                      <a:lnTo>
                        <a:pt x="58544" y="21782"/>
                      </a:lnTo>
                      <a:lnTo>
                        <a:pt x="58544" y="21657"/>
                      </a:lnTo>
                      <a:lnTo>
                        <a:pt x="58503" y="21573"/>
                      </a:lnTo>
                      <a:lnTo>
                        <a:pt x="58503" y="21343"/>
                      </a:lnTo>
                      <a:lnTo>
                        <a:pt x="58482" y="21217"/>
                      </a:lnTo>
                      <a:lnTo>
                        <a:pt x="58544" y="21029"/>
                      </a:lnTo>
                      <a:lnTo>
                        <a:pt x="58712" y="20841"/>
                      </a:lnTo>
                      <a:lnTo>
                        <a:pt x="58754" y="20631"/>
                      </a:lnTo>
                      <a:lnTo>
                        <a:pt x="58607" y="20401"/>
                      </a:lnTo>
                      <a:lnTo>
                        <a:pt x="58628" y="20276"/>
                      </a:lnTo>
                      <a:lnTo>
                        <a:pt x="58733" y="20171"/>
                      </a:lnTo>
                      <a:lnTo>
                        <a:pt x="58754" y="20045"/>
                      </a:lnTo>
                      <a:lnTo>
                        <a:pt x="58963" y="19878"/>
                      </a:lnTo>
                      <a:lnTo>
                        <a:pt x="59005" y="19773"/>
                      </a:lnTo>
                      <a:lnTo>
                        <a:pt x="59068" y="19773"/>
                      </a:lnTo>
                      <a:lnTo>
                        <a:pt x="59151" y="19857"/>
                      </a:lnTo>
                      <a:lnTo>
                        <a:pt x="59277" y="19836"/>
                      </a:lnTo>
                      <a:lnTo>
                        <a:pt x="59486" y="19669"/>
                      </a:lnTo>
                      <a:lnTo>
                        <a:pt x="59674" y="19669"/>
                      </a:lnTo>
                      <a:lnTo>
                        <a:pt x="59842" y="19564"/>
                      </a:lnTo>
                      <a:lnTo>
                        <a:pt x="59967" y="19564"/>
                      </a:lnTo>
                      <a:lnTo>
                        <a:pt x="60072" y="19481"/>
                      </a:lnTo>
                      <a:lnTo>
                        <a:pt x="60177" y="19481"/>
                      </a:lnTo>
                      <a:lnTo>
                        <a:pt x="60281" y="19460"/>
                      </a:lnTo>
                      <a:lnTo>
                        <a:pt x="60323" y="19376"/>
                      </a:lnTo>
                      <a:lnTo>
                        <a:pt x="60428" y="19460"/>
                      </a:lnTo>
                      <a:lnTo>
                        <a:pt x="60386" y="19585"/>
                      </a:lnTo>
                      <a:lnTo>
                        <a:pt x="60469" y="19627"/>
                      </a:lnTo>
                      <a:lnTo>
                        <a:pt x="60574" y="19732"/>
                      </a:lnTo>
                      <a:lnTo>
                        <a:pt x="60616" y="19627"/>
                      </a:lnTo>
                      <a:lnTo>
                        <a:pt x="60721" y="19543"/>
                      </a:lnTo>
                      <a:lnTo>
                        <a:pt x="60574" y="19418"/>
                      </a:lnTo>
                      <a:lnTo>
                        <a:pt x="60574" y="19355"/>
                      </a:lnTo>
                      <a:lnTo>
                        <a:pt x="60700" y="19271"/>
                      </a:lnTo>
                      <a:lnTo>
                        <a:pt x="60909" y="19313"/>
                      </a:lnTo>
                      <a:lnTo>
                        <a:pt x="61013" y="19250"/>
                      </a:lnTo>
                      <a:lnTo>
                        <a:pt x="61244" y="19250"/>
                      </a:lnTo>
                      <a:lnTo>
                        <a:pt x="61306" y="19334"/>
                      </a:lnTo>
                      <a:lnTo>
                        <a:pt x="61348" y="19334"/>
                      </a:lnTo>
                      <a:lnTo>
                        <a:pt x="61432" y="19250"/>
                      </a:lnTo>
                      <a:lnTo>
                        <a:pt x="61516" y="19250"/>
                      </a:lnTo>
                      <a:lnTo>
                        <a:pt x="61474" y="19146"/>
                      </a:lnTo>
                      <a:lnTo>
                        <a:pt x="61557" y="19104"/>
                      </a:lnTo>
                      <a:lnTo>
                        <a:pt x="61746" y="19104"/>
                      </a:lnTo>
                      <a:lnTo>
                        <a:pt x="61829" y="19208"/>
                      </a:lnTo>
                      <a:lnTo>
                        <a:pt x="62039" y="19125"/>
                      </a:lnTo>
                      <a:lnTo>
                        <a:pt x="62039" y="19041"/>
                      </a:lnTo>
                      <a:lnTo>
                        <a:pt x="61955" y="18999"/>
                      </a:lnTo>
                      <a:lnTo>
                        <a:pt x="61892" y="19041"/>
                      </a:lnTo>
                      <a:lnTo>
                        <a:pt x="61767" y="18957"/>
                      </a:lnTo>
                      <a:lnTo>
                        <a:pt x="61850" y="18832"/>
                      </a:lnTo>
                      <a:lnTo>
                        <a:pt x="61871" y="18916"/>
                      </a:lnTo>
                      <a:lnTo>
                        <a:pt x="62039" y="18853"/>
                      </a:lnTo>
                      <a:lnTo>
                        <a:pt x="61871" y="18748"/>
                      </a:lnTo>
                      <a:lnTo>
                        <a:pt x="61871" y="18685"/>
                      </a:lnTo>
                      <a:lnTo>
                        <a:pt x="61955" y="18685"/>
                      </a:lnTo>
                      <a:lnTo>
                        <a:pt x="62101" y="18497"/>
                      </a:lnTo>
                      <a:lnTo>
                        <a:pt x="62269" y="18497"/>
                      </a:lnTo>
                      <a:lnTo>
                        <a:pt x="62353" y="18581"/>
                      </a:lnTo>
                      <a:lnTo>
                        <a:pt x="62457" y="18518"/>
                      </a:lnTo>
                      <a:lnTo>
                        <a:pt x="62666" y="18581"/>
                      </a:lnTo>
                      <a:lnTo>
                        <a:pt x="62813" y="18581"/>
                      </a:lnTo>
                      <a:lnTo>
                        <a:pt x="62813" y="18623"/>
                      </a:lnTo>
                      <a:lnTo>
                        <a:pt x="62897" y="18685"/>
                      </a:lnTo>
                      <a:lnTo>
                        <a:pt x="62959" y="18644"/>
                      </a:lnTo>
                      <a:lnTo>
                        <a:pt x="62918" y="18581"/>
                      </a:lnTo>
                      <a:lnTo>
                        <a:pt x="63106" y="18581"/>
                      </a:lnTo>
                      <a:lnTo>
                        <a:pt x="63252" y="18602"/>
                      </a:lnTo>
                      <a:lnTo>
                        <a:pt x="63357" y="18602"/>
                      </a:lnTo>
                      <a:lnTo>
                        <a:pt x="63462" y="18685"/>
                      </a:lnTo>
                      <a:lnTo>
                        <a:pt x="63462" y="18727"/>
                      </a:lnTo>
                      <a:lnTo>
                        <a:pt x="63629" y="18748"/>
                      </a:lnTo>
                      <a:lnTo>
                        <a:pt x="63734" y="18664"/>
                      </a:lnTo>
                      <a:lnTo>
                        <a:pt x="63796" y="18685"/>
                      </a:lnTo>
                      <a:lnTo>
                        <a:pt x="63838" y="18769"/>
                      </a:lnTo>
                      <a:lnTo>
                        <a:pt x="63629" y="18916"/>
                      </a:lnTo>
                      <a:lnTo>
                        <a:pt x="63441" y="18916"/>
                      </a:lnTo>
                      <a:lnTo>
                        <a:pt x="63378" y="18978"/>
                      </a:lnTo>
                      <a:lnTo>
                        <a:pt x="63378" y="19083"/>
                      </a:lnTo>
                      <a:lnTo>
                        <a:pt x="63273" y="19083"/>
                      </a:lnTo>
                      <a:lnTo>
                        <a:pt x="63252" y="19125"/>
                      </a:lnTo>
                      <a:lnTo>
                        <a:pt x="63315" y="19146"/>
                      </a:lnTo>
                      <a:lnTo>
                        <a:pt x="63378" y="19146"/>
                      </a:lnTo>
                      <a:lnTo>
                        <a:pt x="63545" y="19355"/>
                      </a:lnTo>
                      <a:lnTo>
                        <a:pt x="63587" y="19313"/>
                      </a:lnTo>
                      <a:lnTo>
                        <a:pt x="63775" y="19250"/>
                      </a:lnTo>
                      <a:lnTo>
                        <a:pt x="63859" y="19146"/>
                      </a:lnTo>
                      <a:lnTo>
                        <a:pt x="63838" y="19104"/>
                      </a:lnTo>
                      <a:lnTo>
                        <a:pt x="63964" y="19041"/>
                      </a:lnTo>
                      <a:lnTo>
                        <a:pt x="63880" y="18916"/>
                      </a:lnTo>
                      <a:lnTo>
                        <a:pt x="63964" y="18916"/>
                      </a:lnTo>
                      <a:lnTo>
                        <a:pt x="64089" y="19083"/>
                      </a:lnTo>
                      <a:lnTo>
                        <a:pt x="64173" y="19104"/>
                      </a:lnTo>
                      <a:lnTo>
                        <a:pt x="64215" y="19020"/>
                      </a:lnTo>
                      <a:lnTo>
                        <a:pt x="64173" y="18978"/>
                      </a:lnTo>
                      <a:lnTo>
                        <a:pt x="64257" y="18916"/>
                      </a:lnTo>
                      <a:lnTo>
                        <a:pt x="64298" y="18832"/>
                      </a:lnTo>
                      <a:lnTo>
                        <a:pt x="64319" y="18832"/>
                      </a:lnTo>
                      <a:lnTo>
                        <a:pt x="64319" y="18727"/>
                      </a:lnTo>
                      <a:lnTo>
                        <a:pt x="64298" y="18664"/>
                      </a:lnTo>
                      <a:lnTo>
                        <a:pt x="64382" y="18623"/>
                      </a:lnTo>
                      <a:lnTo>
                        <a:pt x="64466" y="18685"/>
                      </a:lnTo>
                      <a:lnTo>
                        <a:pt x="64529" y="18623"/>
                      </a:lnTo>
                      <a:lnTo>
                        <a:pt x="64591" y="18685"/>
                      </a:lnTo>
                      <a:lnTo>
                        <a:pt x="64612" y="18769"/>
                      </a:lnTo>
                      <a:lnTo>
                        <a:pt x="64696" y="18811"/>
                      </a:lnTo>
                      <a:lnTo>
                        <a:pt x="64842" y="18664"/>
                      </a:lnTo>
                      <a:lnTo>
                        <a:pt x="64780" y="18602"/>
                      </a:lnTo>
                      <a:lnTo>
                        <a:pt x="64780" y="18581"/>
                      </a:lnTo>
                      <a:lnTo>
                        <a:pt x="64842" y="18518"/>
                      </a:lnTo>
                      <a:lnTo>
                        <a:pt x="64926" y="18560"/>
                      </a:lnTo>
                      <a:lnTo>
                        <a:pt x="65010" y="18497"/>
                      </a:lnTo>
                      <a:lnTo>
                        <a:pt x="65094" y="18497"/>
                      </a:lnTo>
                      <a:lnTo>
                        <a:pt x="65114" y="18455"/>
                      </a:lnTo>
                      <a:lnTo>
                        <a:pt x="65010" y="18351"/>
                      </a:lnTo>
                      <a:lnTo>
                        <a:pt x="65031" y="18288"/>
                      </a:lnTo>
                      <a:lnTo>
                        <a:pt x="65031" y="18246"/>
                      </a:lnTo>
                      <a:lnTo>
                        <a:pt x="64926" y="18183"/>
                      </a:lnTo>
                      <a:lnTo>
                        <a:pt x="64884" y="18141"/>
                      </a:lnTo>
                      <a:lnTo>
                        <a:pt x="64884" y="18162"/>
                      </a:lnTo>
                      <a:lnTo>
                        <a:pt x="64884" y="18204"/>
                      </a:lnTo>
                      <a:lnTo>
                        <a:pt x="64822" y="18204"/>
                      </a:lnTo>
                      <a:lnTo>
                        <a:pt x="64717" y="18162"/>
                      </a:lnTo>
                      <a:lnTo>
                        <a:pt x="64696" y="18183"/>
                      </a:lnTo>
                      <a:lnTo>
                        <a:pt x="64696" y="18246"/>
                      </a:lnTo>
                      <a:lnTo>
                        <a:pt x="64591" y="18246"/>
                      </a:lnTo>
                      <a:lnTo>
                        <a:pt x="64529" y="18288"/>
                      </a:lnTo>
                      <a:lnTo>
                        <a:pt x="64466" y="18246"/>
                      </a:lnTo>
                      <a:lnTo>
                        <a:pt x="64487" y="18141"/>
                      </a:lnTo>
                      <a:lnTo>
                        <a:pt x="64529" y="18100"/>
                      </a:lnTo>
                      <a:lnTo>
                        <a:pt x="64382" y="17890"/>
                      </a:lnTo>
                      <a:lnTo>
                        <a:pt x="64487" y="17828"/>
                      </a:lnTo>
                      <a:lnTo>
                        <a:pt x="64382" y="17660"/>
                      </a:lnTo>
                      <a:lnTo>
                        <a:pt x="64424" y="17451"/>
                      </a:lnTo>
                      <a:lnTo>
                        <a:pt x="64424" y="17325"/>
                      </a:lnTo>
                      <a:lnTo>
                        <a:pt x="64508" y="17221"/>
                      </a:lnTo>
                      <a:lnTo>
                        <a:pt x="64508" y="17032"/>
                      </a:lnTo>
                      <a:lnTo>
                        <a:pt x="64612" y="16928"/>
                      </a:lnTo>
                      <a:lnTo>
                        <a:pt x="64612" y="16802"/>
                      </a:lnTo>
                      <a:lnTo>
                        <a:pt x="64591" y="16781"/>
                      </a:lnTo>
                      <a:lnTo>
                        <a:pt x="64717" y="16719"/>
                      </a:lnTo>
                      <a:lnTo>
                        <a:pt x="64591" y="16572"/>
                      </a:lnTo>
                      <a:lnTo>
                        <a:pt x="64633" y="16175"/>
                      </a:lnTo>
                      <a:lnTo>
                        <a:pt x="64738" y="16091"/>
                      </a:lnTo>
                      <a:lnTo>
                        <a:pt x="64633" y="15944"/>
                      </a:lnTo>
                      <a:lnTo>
                        <a:pt x="64612" y="15777"/>
                      </a:lnTo>
                      <a:lnTo>
                        <a:pt x="64529" y="15735"/>
                      </a:lnTo>
                      <a:lnTo>
                        <a:pt x="64529" y="15672"/>
                      </a:lnTo>
                      <a:lnTo>
                        <a:pt x="64633" y="15589"/>
                      </a:lnTo>
                      <a:lnTo>
                        <a:pt x="64612" y="15442"/>
                      </a:lnTo>
                      <a:lnTo>
                        <a:pt x="64696" y="15379"/>
                      </a:lnTo>
                      <a:lnTo>
                        <a:pt x="64822" y="15170"/>
                      </a:lnTo>
                      <a:lnTo>
                        <a:pt x="64947" y="15212"/>
                      </a:lnTo>
                      <a:lnTo>
                        <a:pt x="65031" y="15149"/>
                      </a:lnTo>
                      <a:lnTo>
                        <a:pt x="65114" y="15170"/>
                      </a:lnTo>
                      <a:lnTo>
                        <a:pt x="65156" y="15107"/>
                      </a:lnTo>
                      <a:lnTo>
                        <a:pt x="65366" y="15107"/>
                      </a:lnTo>
                      <a:lnTo>
                        <a:pt x="65407" y="15045"/>
                      </a:lnTo>
                      <a:lnTo>
                        <a:pt x="65470" y="15024"/>
                      </a:lnTo>
                      <a:lnTo>
                        <a:pt x="65512" y="14919"/>
                      </a:lnTo>
                      <a:lnTo>
                        <a:pt x="65554" y="14919"/>
                      </a:lnTo>
                      <a:lnTo>
                        <a:pt x="65617" y="14898"/>
                      </a:lnTo>
                      <a:lnTo>
                        <a:pt x="65742" y="14898"/>
                      </a:lnTo>
                      <a:lnTo>
                        <a:pt x="65763" y="15003"/>
                      </a:lnTo>
                      <a:lnTo>
                        <a:pt x="65826" y="14961"/>
                      </a:lnTo>
                      <a:lnTo>
                        <a:pt x="65868" y="14961"/>
                      </a:lnTo>
                      <a:lnTo>
                        <a:pt x="65951" y="15107"/>
                      </a:lnTo>
                      <a:lnTo>
                        <a:pt x="65993" y="15107"/>
                      </a:lnTo>
                      <a:lnTo>
                        <a:pt x="66098" y="14961"/>
                      </a:lnTo>
                      <a:lnTo>
                        <a:pt x="66098" y="14835"/>
                      </a:lnTo>
                      <a:lnTo>
                        <a:pt x="66182" y="14815"/>
                      </a:lnTo>
                      <a:lnTo>
                        <a:pt x="66203" y="14689"/>
                      </a:lnTo>
                      <a:lnTo>
                        <a:pt x="66265" y="14689"/>
                      </a:lnTo>
                      <a:lnTo>
                        <a:pt x="66286" y="14794"/>
                      </a:lnTo>
                      <a:lnTo>
                        <a:pt x="66412" y="14856"/>
                      </a:lnTo>
                      <a:lnTo>
                        <a:pt x="66412" y="15003"/>
                      </a:lnTo>
                      <a:lnTo>
                        <a:pt x="66391" y="15045"/>
                      </a:lnTo>
                      <a:lnTo>
                        <a:pt x="66454" y="15107"/>
                      </a:lnTo>
                      <a:lnTo>
                        <a:pt x="66475" y="15212"/>
                      </a:lnTo>
                      <a:lnTo>
                        <a:pt x="66391" y="15275"/>
                      </a:lnTo>
                      <a:lnTo>
                        <a:pt x="66454" y="15317"/>
                      </a:lnTo>
                      <a:lnTo>
                        <a:pt x="66475" y="15442"/>
                      </a:lnTo>
                      <a:lnTo>
                        <a:pt x="66454" y="15442"/>
                      </a:lnTo>
                      <a:lnTo>
                        <a:pt x="66454" y="15526"/>
                      </a:lnTo>
                      <a:lnTo>
                        <a:pt x="66475" y="15568"/>
                      </a:lnTo>
                      <a:lnTo>
                        <a:pt x="66412" y="15651"/>
                      </a:lnTo>
                      <a:lnTo>
                        <a:pt x="66391" y="15693"/>
                      </a:lnTo>
                      <a:lnTo>
                        <a:pt x="66412" y="15756"/>
                      </a:lnTo>
                      <a:lnTo>
                        <a:pt x="66516" y="15651"/>
                      </a:lnTo>
                      <a:lnTo>
                        <a:pt x="66558" y="15735"/>
                      </a:lnTo>
                      <a:lnTo>
                        <a:pt x="66663" y="15756"/>
                      </a:lnTo>
                      <a:lnTo>
                        <a:pt x="66684" y="15965"/>
                      </a:lnTo>
                      <a:lnTo>
                        <a:pt x="66726" y="15903"/>
                      </a:lnTo>
                      <a:lnTo>
                        <a:pt x="66726" y="15840"/>
                      </a:lnTo>
                      <a:lnTo>
                        <a:pt x="66830" y="15735"/>
                      </a:lnTo>
                      <a:lnTo>
                        <a:pt x="66914" y="15735"/>
                      </a:lnTo>
                      <a:lnTo>
                        <a:pt x="66977" y="15777"/>
                      </a:lnTo>
                      <a:lnTo>
                        <a:pt x="66872" y="15944"/>
                      </a:lnTo>
                      <a:lnTo>
                        <a:pt x="66977" y="16049"/>
                      </a:lnTo>
                      <a:lnTo>
                        <a:pt x="66998" y="16175"/>
                      </a:lnTo>
                      <a:lnTo>
                        <a:pt x="67081" y="15986"/>
                      </a:lnTo>
                      <a:lnTo>
                        <a:pt x="67144" y="15944"/>
                      </a:lnTo>
                      <a:lnTo>
                        <a:pt x="67144" y="15861"/>
                      </a:lnTo>
                      <a:lnTo>
                        <a:pt x="67207" y="15777"/>
                      </a:lnTo>
                      <a:lnTo>
                        <a:pt x="67207" y="15484"/>
                      </a:lnTo>
                      <a:lnTo>
                        <a:pt x="67291" y="15421"/>
                      </a:lnTo>
                      <a:lnTo>
                        <a:pt x="67207" y="15338"/>
                      </a:lnTo>
                      <a:lnTo>
                        <a:pt x="67311" y="15254"/>
                      </a:lnTo>
                      <a:lnTo>
                        <a:pt x="67311" y="15149"/>
                      </a:lnTo>
                      <a:lnTo>
                        <a:pt x="67249" y="15128"/>
                      </a:lnTo>
                      <a:lnTo>
                        <a:pt x="67249" y="15066"/>
                      </a:lnTo>
                      <a:lnTo>
                        <a:pt x="67311" y="15045"/>
                      </a:lnTo>
                      <a:lnTo>
                        <a:pt x="67332" y="14856"/>
                      </a:lnTo>
                      <a:lnTo>
                        <a:pt x="67249" y="14794"/>
                      </a:lnTo>
                      <a:lnTo>
                        <a:pt x="67311" y="14605"/>
                      </a:lnTo>
                      <a:lnTo>
                        <a:pt x="67395" y="14522"/>
                      </a:lnTo>
                      <a:lnTo>
                        <a:pt x="67542" y="14501"/>
                      </a:lnTo>
                      <a:lnTo>
                        <a:pt x="67604" y="14584"/>
                      </a:lnTo>
                      <a:lnTo>
                        <a:pt x="67667" y="14647"/>
                      </a:lnTo>
                      <a:lnTo>
                        <a:pt x="67730" y="14584"/>
                      </a:lnTo>
                      <a:lnTo>
                        <a:pt x="67646" y="14501"/>
                      </a:lnTo>
                      <a:lnTo>
                        <a:pt x="67688" y="14375"/>
                      </a:lnTo>
                      <a:lnTo>
                        <a:pt x="67521" y="14291"/>
                      </a:lnTo>
                      <a:lnTo>
                        <a:pt x="67479" y="14061"/>
                      </a:lnTo>
                      <a:lnTo>
                        <a:pt x="67395" y="13999"/>
                      </a:lnTo>
                      <a:lnTo>
                        <a:pt x="67395" y="13957"/>
                      </a:lnTo>
                      <a:lnTo>
                        <a:pt x="67291" y="13873"/>
                      </a:lnTo>
                      <a:lnTo>
                        <a:pt x="67270" y="13706"/>
                      </a:lnTo>
                      <a:lnTo>
                        <a:pt x="67311" y="13664"/>
                      </a:lnTo>
                      <a:lnTo>
                        <a:pt x="67291" y="13538"/>
                      </a:lnTo>
                      <a:lnTo>
                        <a:pt x="67165" y="13434"/>
                      </a:lnTo>
                      <a:lnTo>
                        <a:pt x="67186" y="13329"/>
                      </a:lnTo>
                      <a:lnTo>
                        <a:pt x="67123" y="13266"/>
                      </a:lnTo>
                      <a:lnTo>
                        <a:pt x="67291" y="13141"/>
                      </a:lnTo>
                      <a:lnTo>
                        <a:pt x="67416" y="13141"/>
                      </a:lnTo>
                      <a:lnTo>
                        <a:pt x="67521" y="13015"/>
                      </a:lnTo>
                      <a:lnTo>
                        <a:pt x="67688" y="13015"/>
                      </a:lnTo>
                      <a:lnTo>
                        <a:pt x="67730" y="12952"/>
                      </a:lnTo>
                      <a:lnTo>
                        <a:pt x="67897" y="13078"/>
                      </a:lnTo>
                      <a:lnTo>
                        <a:pt x="68044" y="13078"/>
                      </a:lnTo>
                      <a:lnTo>
                        <a:pt x="68107" y="13120"/>
                      </a:lnTo>
                      <a:lnTo>
                        <a:pt x="68211" y="13141"/>
                      </a:lnTo>
                      <a:lnTo>
                        <a:pt x="68274" y="13120"/>
                      </a:lnTo>
                      <a:lnTo>
                        <a:pt x="68127" y="13182"/>
                      </a:lnTo>
                      <a:lnTo>
                        <a:pt x="68211" y="13245"/>
                      </a:lnTo>
                      <a:lnTo>
                        <a:pt x="68065" y="13287"/>
                      </a:lnTo>
                      <a:lnTo>
                        <a:pt x="67939" y="13266"/>
                      </a:lnTo>
                      <a:lnTo>
                        <a:pt x="67793" y="13434"/>
                      </a:lnTo>
                      <a:lnTo>
                        <a:pt x="67793" y="13496"/>
                      </a:lnTo>
                      <a:lnTo>
                        <a:pt x="67835" y="13643"/>
                      </a:lnTo>
                      <a:lnTo>
                        <a:pt x="67835" y="13768"/>
                      </a:lnTo>
                      <a:lnTo>
                        <a:pt x="67918" y="13810"/>
                      </a:lnTo>
                      <a:lnTo>
                        <a:pt x="67939" y="13894"/>
                      </a:lnTo>
                      <a:lnTo>
                        <a:pt x="68065" y="14061"/>
                      </a:lnTo>
                      <a:lnTo>
                        <a:pt x="68065" y="14103"/>
                      </a:lnTo>
                      <a:lnTo>
                        <a:pt x="68107" y="14103"/>
                      </a:lnTo>
                      <a:lnTo>
                        <a:pt x="68065" y="14166"/>
                      </a:lnTo>
                      <a:lnTo>
                        <a:pt x="68211" y="14208"/>
                      </a:lnTo>
                      <a:lnTo>
                        <a:pt x="68232" y="14333"/>
                      </a:lnTo>
                      <a:lnTo>
                        <a:pt x="68232" y="14396"/>
                      </a:lnTo>
                      <a:lnTo>
                        <a:pt x="68169" y="14438"/>
                      </a:lnTo>
                      <a:lnTo>
                        <a:pt x="68211" y="14710"/>
                      </a:lnTo>
                      <a:lnTo>
                        <a:pt x="68253" y="14731"/>
                      </a:lnTo>
                      <a:lnTo>
                        <a:pt x="68316" y="14647"/>
                      </a:lnTo>
                      <a:lnTo>
                        <a:pt x="68358" y="14647"/>
                      </a:lnTo>
                      <a:lnTo>
                        <a:pt x="68441" y="14752"/>
                      </a:lnTo>
                      <a:lnTo>
                        <a:pt x="68483" y="14835"/>
                      </a:lnTo>
                      <a:lnTo>
                        <a:pt x="68420" y="15024"/>
                      </a:lnTo>
                      <a:lnTo>
                        <a:pt x="68420" y="15233"/>
                      </a:lnTo>
                      <a:lnTo>
                        <a:pt x="68483" y="15317"/>
                      </a:lnTo>
                      <a:lnTo>
                        <a:pt x="68567" y="15254"/>
                      </a:lnTo>
                      <a:lnTo>
                        <a:pt x="68672" y="15275"/>
                      </a:lnTo>
                      <a:lnTo>
                        <a:pt x="68692" y="15338"/>
                      </a:lnTo>
                      <a:lnTo>
                        <a:pt x="68672" y="15421"/>
                      </a:lnTo>
                      <a:lnTo>
                        <a:pt x="68588" y="15421"/>
                      </a:lnTo>
                      <a:lnTo>
                        <a:pt x="68483" y="15484"/>
                      </a:lnTo>
                      <a:lnTo>
                        <a:pt x="68462" y="15484"/>
                      </a:lnTo>
                      <a:lnTo>
                        <a:pt x="68337" y="15631"/>
                      </a:lnTo>
                      <a:lnTo>
                        <a:pt x="68316" y="15735"/>
                      </a:lnTo>
                      <a:lnTo>
                        <a:pt x="68169" y="15798"/>
                      </a:lnTo>
                      <a:lnTo>
                        <a:pt x="68148" y="15861"/>
                      </a:lnTo>
                      <a:lnTo>
                        <a:pt x="68065" y="15882"/>
                      </a:lnTo>
                      <a:lnTo>
                        <a:pt x="68065" y="15986"/>
                      </a:lnTo>
                      <a:lnTo>
                        <a:pt x="68023" y="16070"/>
                      </a:lnTo>
                      <a:lnTo>
                        <a:pt x="68065" y="16195"/>
                      </a:lnTo>
                      <a:lnTo>
                        <a:pt x="68148" y="16175"/>
                      </a:lnTo>
                      <a:lnTo>
                        <a:pt x="68148" y="16321"/>
                      </a:lnTo>
                      <a:lnTo>
                        <a:pt x="68044" y="16509"/>
                      </a:lnTo>
                      <a:lnTo>
                        <a:pt x="68065" y="16593"/>
                      </a:lnTo>
                      <a:lnTo>
                        <a:pt x="68127" y="16614"/>
                      </a:lnTo>
                      <a:lnTo>
                        <a:pt x="68107" y="16844"/>
                      </a:lnTo>
                      <a:lnTo>
                        <a:pt x="68127" y="17032"/>
                      </a:lnTo>
                      <a:lnTo>
                        <a:pt x="68065" y="17116"/>
                      </a:lnTo>
                      <a:lnTo>
                        <a:pt x="67939" y="17158"/>
                      </a:lnTo>
                      <a:lnTo>
                        <a:pt x="67918" y="17263"/>
                      </a:lnTo>
                      <a:lnTo>
                        <a:pt x="67960" y="17325"/>
                      </a:lnTo>
                      <a:lnTo>
                        <a:pt x="67939" y="17535"/>
                      </a:lnTo>
                      <a:lnTo>
                        <a:pt x="67918" y="17576"/>
                      </a:lnTo>
                      <a:lnTo>
                        <a:pt x="67939" y="17660"/>
                      </a:lnTo>
                      <a:lnTo>
                        <a:pt x="68044" y="17765"/>
                      </a:lnTo>
                      <a:lnTo>
                        <a:pt x="67960" y="17765"/>
                      </a:lnTo>
                      <a:lnTo>
                        <a:pt x="67939" y="17953"/>
                      </a:lnTo>
                      <a:lnTo>
                        <a:pt x="67960" y="17995"/>
                      </a:lnTo>
                      <a:lnTo>
                        <a:pt x="67960" y="18141"/>
                      </a:lnTo>
                      <a:lnTo>
                        <a:pt x="67855" y="18246"/>
                      </a:lnTo>
                      <a:lnTo>
                        <a:pt x="67939" y="18372"/>
                      </a:lnTo>
                      <a:lnTo>
                        <a:pt x="67939" y="18602"/>
                      </a:lnTo>
                      <a:lnTo>
                        <a:pt x="68023" y="18811"/>
                      </a:lnTo>
                      <a:lnTo>
                        <a:pt x="67835" y="19146"/>
                      </a:lnTo>
                      <a:lnTo>
                        <a:pt x="67939" y="19292"/>
                      </a:lnTo>
                      <a:lnTo>
                        <a:pt x="67835" y="19250"/>
                      </a:lnTo>
                      <a:lnTo>
                        <a:pt x="67625" y="19292"/>
                      </a:lnTo>
                      <a:lnTo>
                        <a:pt x="67625" y="19501"/>
                      </a:lnTo>
                      <a:lnTo>
                        <a:pt x="67646" y="19564"/>
                      </a:lnTo>
                      <a:lnTo>
                        <a:pt x="67521" y="19711"/>
                      </a:lnTo>
                      <a:lnTo>
                        <a:pt x="67291" y="19606"/>
                      </a:lnTo>
                      <a:lnTo>
                        <a:pt x="67186" y="19711"/>
                      </a:lnTo>
                      <a:lnTo>
                        <a:pt x="67186" y="19773"/>
                      </a:lnTo>
                      <a:lnTo>
                        <a:pt x="67332" y="19773"/>
                      </a:lnTo>
                      <a:lnTo>
                        <a:pt x="67542" y="20087"/>
                      </a:lnTo>
                      <a:lnTo>
                        <a:pt x="67542" y="20380"/>
                      </a:lnTo>
                      <a:lnTo>
                        <a:pt x="67500" y="20464"/>
                      </a:lnTo>
                      <a:lnTo>
                        <a:pt x="67542" y="20548"/>
                      </a:lnTo>
                      <a:lnTo>
                        <a:pt x="67437" y="20569"/>
                      </a:lnTo>
                      <a:lnTo>
                        <a:pt x="67416" y="20778"/>
                      </a:lnTo>
                      <a:lnTo>
                        <a:pt x="67291" y="20924"/>
                      </a:lnTo>
                      <a:lnTo>
                        <a:pt x="67270" y="21175"/>
                      </a:lnTo>
                      <a:lnTo>
                        <a:pt x="67374" y="21385"/>
                      </a:lnTo>
                      <a:lnTo>
                        <a:pt x="67416" y="21761"/>
                      </a:lnTo>
                      <a:lnTo>
                        <a:pt x="67583" y="22033"/>
                      </a:lnTo>
                      <a:lnTo>
                        <a:pt x="67583" y="22242"/>
                      </a:lnTo>
                      <a:lnTo>
                        <a:pt x="67835" y="22807"/>
                      </a:lnTo>
                      <a:lnTo>
                        <a:pt x="68148" y="23414"/>
                      </a:lnTo>
                      <a:lnTo>
                        <a:pt x="68462" y="23916"/>
                      </a:lnTo>
                      <a:lnTo>
                        <a:pt x="68630" y="24063"/>
                      </a:lnTo>
                      <a:lnTo>
                        <a:pt x="68630" y="24251"/>
                      </a:lnTo>
                      <a:lnTo>
                        <a:pt x="69048" y="24732"/>
                      </a:lnTo>
                      <a:lnTo>
                        <a:pt x="69488" y="25527"/>
                      </a:lnTo>
                      <a:lnTo>
                        <a:pt x="69697" y="25632"/>
                      </a:lnTo>
                      <a:lnTo>
                        <a:pt x="69843" y="25632"/>
                      </a:lnTo>
                      <a:lnTo>
                        <a:pt x="69927" y="25590"/>
                      </a:lnTo>
                      <a:lnTo>
                        <a:pt x="69927" y="25590"/>
                      </a:lnTo>
                      <a:lnTo>
                        <a:pt x="69885" y="25695"/>
                      </a:lnTo>
                      <a:lnTo>
                        <a:pt x="69780" y="25737"/>
                      </a:lnTo>
                      <a:lnTo>
                        <a:pt x="69697" y="25737"/>
                      </a:lnTo>
                      <a:lnTo>
                        <a:pt x="69843" y="25988"/>
                      </a:lnTo>
                      <a:lnTo>
                        <a:pt x="70052" y="26469"/>
                      </a:lnTo>
                      <a:lnTo>
                        <a:pt x="70094" y="26678"/>
                      </a:lnTo>
                      <a:lnTo>
                        <a:pt x="70220" y="26867"/>
                      </a:lnTo>
                      <a:lnTo>
                        <a:pt x="70450" y="26887"/>
                      </a:lnTo>
                      <a:lnTo>
                        <a:pt x="70471" y="26971"/>
                      </a:lnTo>
                      <a:lnTo>
                        <a:pt x="70471" y="27076"/>
                      </a:lnTo>
                      <a:lnTo>
                        <a:pt x="70513" y="27159"/>
                      </a:lnTo>
                      <a:lnTo>
                        <a:pt x="70471" y="27285"/>
                      </a:lnTo>
                      <a:lnTo>
                        <a:pt x="70617" y="27034"/>
                      </a:lnTo>
                      <a:lnTo>
                        <a:pt x="70659" y="26762"/>
                      </a:lnTo>
                      <a:lnTo>
                        <a:pt x="70680" y="26741"/>
                      </a:lnTo>
                      <a:lnTo>
                        <a:pt x="70680" y="26636"/>
                      </a:lnTo>
                      <a:lnTo>
                        <a:pt x="70827" y="26511"/>
                      </a:lnTo>
                      <a:lnTo>
                        <a:pt x="70848" y="26406"/>
                      </a:lnTo>
                      <a:lnTo>
                        <a:pt x="70827" y="26343"/>
                      </a:lnTo>
                      <a:lnTo>
                        <a:pt x="70868" y="26239"/>
                      </a:lnTo>
                      <a:lnTo>
                        <a:pt x="70931" y="25988"/>
                      </a:lnTo>
                      <a:lnTo>
                        <a:pt x="70868" y="25883"/>
                      </a:lnTo>
                      <a:lnTo>
                        <a:pt x="70889" y="25695"/>
                      </a:lnTo>
                      <a:lnTo>
                        <a:pt x="70994" y="25611"/>
                      </a:lnTo>
                      <a:lnTo>
                        <a:pt x="70889" y="25507"/>
                      </a:lnTo>
                      <a:lnTo>
                        <a:pt x="70848" y="25527"/>
                      </a:lnTo>
                      <a:lnTo>
                        <a:pt x="70764" y="25507"/>
                      </a:lnTo>
                      <a:lnTo>
                        <a:pt x="70827" y="25423"/>
                      </a:lnTo>
                      <a:lnTo>
                        <a:pt x="70743" y="25276"/>
                      </a:lnTo>
                      <a:lnTo>
                        <a:pt x="70785" y="25297"/>
                      </a:lnTo>
                      <a:lnTo>
                        <a:pt x="70848" y="25255"/>
                      </a:lnTo>
                      <a:lnTo>
                        <a:pt x="70743" y="25151"/>
                      </a:lnTo>
                      <a:lnTo>
                        <a:pt x="70764" y="25067"/>
                      </a:lnTo>
                      <a:lnTo>
                        <a:pt x="70785" y="24942"/>
                      </a:lnTo>
                      <a:lnTo>
                        <a:pt x="70659" y="24942"/>
                      </a:lnTo>
                      <a:lnTo>
                        <a:pt x="70576" y="24879"/>
                      </a:lnTo>
                      <a:lnTo>
                        <a:pt x="70638" y="24774"/>
                      </a:lnTo>
                      <a:lnTo>
                        <a:pt x="70743" y="24879"/>
                      </a:lnTo>
                      <a:lnTo>
                        <a:pt x="70889" y="24732"/>
                      </a:lnTo>
                      <a:lnTo>
                        <a:pt x="70973" y="24753"/>
                      </a:lnTo>
                      <a:lnTo>
                        <a:pt x="71078" y="24649"/>
                      </a:lnTo>
                      <a:lnTo>
                        <a:pt x="71182" y="24565"/>
                      </a:lnTo>
                      <a:lnTo>
                        <a:pt x="71203" y="24586"/>
                      </a:lnTo>
                      <a:lnTo>
                        <a:pt x="71350" y="24628"/>
                      </a:lnTo>
                      <a:lnTo>
                        <a:pt x="71266" y="24523"/>
                      </a:lnTo>
                      <a:lnTo>
                        <a:pt x="71099" y="24439"/>
                      </a:lnTo>
                      <a:lnTo>
                        <a:pt x="71099" y="24314"/>
                      </a:lnTo>
                      <a:lnTo>
                        <a:pt x="70952" y="24230"/>
                      </a:lnTo>
                      <a:lnTo>
                        <a:pt x="70848" y="23895"/>
                      </a:lnTo>
                      <a:lnTo>
                        <a:pt x="70931" y="23602"/>
                      </a:lnTo>
                      <a:lnTo>
                        <a:pt x="70827" y="23498"/>
                      </a:lnTo>
                      <a:lnTo>
                        <a:pt x="70889" y="23414"/>
                      </a:lnTo>
                      <a:lnTo>
                        <a:pt x="70931" y="23268"/>
                      </a:lnTo>
                      <a:lnTo>
                        <a:pt x="71036" y="23058"/>
                      </a:lnTo>
                      <a:lnTo>
                        <a:pt x="71078" y="23372"/>
                      </a:lnTo>
                      <a:lnTo>
                        <a:pt x="71161" y="23393"/>
                      </a:lnTo>
                      <a:lnTo>
                        <a:pt x="71350" y="23289"/>
                      </a:lnTo>
                      <a:lnTo>
                        <a:pt x="71371" y="23330"/>
                      </a:lnTo>
                      <a:lnTo>
                        <a:pt x="71705" y="23205"/>
                      </a:lnTo>
                      <a:lnTo>
                        <a:pt x="71705" y="23058"/>
                      </a:lnTo>
                      <a:lnTo>
                        <a:pt x="71789" y="22975"/>
                      </a:lnTo>
                      <a:lnTo>
                        <a:pt x="71664" y="22891"/>
                      </a:lnTo>
                      <a:lnTo>
                        <a:pt x="71454" y="22598"/>
                      </a:lnTo>
                      <a:lnTo>
                        <a:pt x="71371" y="22598"/>
                      </a:lnTo>
                      <a:lnTo>
                        <a:pt x="71078" y="22159"/>
                      </a:lnTo>
                      <a:lnTo>
                        <a:pt x="71078" y="22054"/>
                      </a:lnTo>
                      <a:lnTo>
                        <a:pt x="70994" y="21970"/>
                      </a:lnTo>
                      <a:lnTo>
                        <a:pt x="70973" y="21594"/>
                      </a:lnTo>
                      <a:lnTo>
                        <a:pt x="70994" y="21531"/>
                      </a:lnTo>
                      <a:lnTo>
                        <a:pt x="70952" y="21343"/>
                      </a:lnTo>
                      <a:lnTo>
                        <a:pt x="71036" y="21217"/>
                      </a:lnTo>
                      <a:lnTo>
                        <a:pt x="71036" y="21092"/>
                      </a:lnTo>
                      <a:lnTo>
                        <a:pt x="70889" y="21113"/>
                      </a:lnTo>
                      <a:lnTo>
                        <a:pt x="70868" y="21029"/>
                      </a:lnTo>
                      <a:lnTo>
                        <a:pt x="70973" y="20882"/>
                      </a:lnTo>
                      <a:lnTo>
                        <a:pt x="71078" y="20841"/>
                      </a:lnTo>
                      <a:lnTo>
                        <a:pt x="71078" y="20778"/>
                      </a:lnTo>
                      <a:lnTo>
                        <a:pt x="71078" y="20757"/>
                      </a:lnTo>
                      <a:lnTo>
                        <a:pt x="71161" y="20673"/>
                      </a:lnTo>
                      <a:lnTo>
                        <a:pt x="71182" y="20778"/>
                      </a:lnTo>
                      <a:lnTo>
                        <a:pt x="71182" y="20903"/>
                      </a:lnTo>
                      <a:lnTo>
                        <a:pt x="71140" y="21029"/>
                      </a:lnTo>
                      <a:lnTo>
                        <a:pt x="71140" y="21196"/>
                      </a:lnTo>
                      <a:lnTo>
                        <a:pt x="71308" y="21238"/>
                      </a:lnTo>
                      <a:lnTo>
                        <a:pt x="71475" y="21343"/>
                      </a:lnTo>
                      <a:lnTo>
                        <a:pt x="71559" y="21322"/>
                      </a:lnTo>
                      <a:lnTo>
                        <a:pt x="71559" y="21154"/>
                      </a:lnTo>
                      <a:lnTo>
                        <a:pt x="71601" y="21092"/>
                      </a:lnTo>
                      <a:lnTo>
                        <a:pt x="71496" y="20903"/>
                      </a:lnTo>
                      <a:lnTo>
                        <a:pt x="71245" y="20673"/>
                      </a:lnTo>
                      <a:lnTo>
                        <a:pt x="71245" y="20401"/>
                      </a:lnTo>
                      <a:lnTo>
                        <a:pt x="71099" y="20359"/>
                      </a:lnTo>
                      <a:lnTo>
                        <a:pt x="71078" y="20317"/>
                      </a:lnTo>
                      <a:lnTo>
                        <a:pt x="71057" y="20380"/>
                      </a:lnTo>
                      <a:lnTo>
                        <a:pt x="70973" y="20464"/>
                      </a:lnTo>
                      <a:lnTo>
                        <a:pt x="70973" y="20506"/>
                      </a:lnTo>
                      <a:lnTo>
                        <a:pt x="70931" y="20569"/>
                      </a:lnTo>
                      <a:lnTo>
                        <a:pt x="70785" y="20485"/>
                      </a:lnTo>
                      <a:lnTo>
                        <a:pt x="70785" y="20276"/>
                      </a:lnTo>
                      <a:lnTo>
                        <a:pt x="70722" y="20150"/>
                      </a:lnTo>
                      <a:lnTo>
                        <a:pt x="70617" y="19941"/>
                      </a:lnTo>
                      <a:lnTo>
                        <a:pt x="70680" y="19836"/>
                      </a:lnTo>
                      <a:lnTo>
                        <a:pt x="70743" y="19794"/>
                      </a:lnTo>
                      <a:lnTo>
                        <a:pt x="70722" y="19690"/>
                      </a:lnTo>
                      <a:lnTo>
                        <a:pt x="70785" y="19585"/>
                      </a:lnTo>
                      <a:lnTo>
                        <a:pt x="70722" y="19522"/>
                      </a:lnTo>
                      <a:lnTo>
                        <a:pt x="70743" y="19439"/>
                      </a:lnTo>
                      <a:lnTo>
                        <a:pt x="70743" y="19334"/>
                      </a:lnTo>
                      <a:lnTo>
                        <a:pt x="70659" y="19271"/>
                      </a:lnTo>
                      <a:lnTo>
                        <a:pt x="70555" y="19313"/>
                      </a:lnTo>
                      <a:lnTo>
                        <a:pt x="70366" y="19146"/>
                      </a:lnTo>
                      <a:lnTo>
                        <a:pt x="70241" y="19146"/>
                      </a:lnTo>
                      <a:lnTo>
                        <a:pt x="70157" y="19229"/>
                      </a:lnTo>
                      <a:lnTo>
                        <a:pt x="70157" y="19313"/>
                      </a:lnTo>
                      <a:lnTo>
                        <a:pt x="70304" y="19460"/>
                      </a:lnTo>
                      <a:lnTo>
                        <a:pt x="70262" y="19564"/>
                      </a:lnTo>
                      <a:lnTo>
                        <a:pt x="70220" y="19627"/>
                      </a:lnTo>
                      <a:lnTo>
                        <a:pt x="70094" y="19564"/>
                      </a:lnTo>
                      <a:lnTo>
                        <a:pt x="69927" y="19355"/>
                      </a:lnTo>
                      <a:lnTo>
                        <a:pt x="69822" y="19250"/>
                      </a:lnTo>
                      <a:lnTo>
                        <a:pt x="69739" y="19208"/>
                      </a:lnTo>
                      <a:lnTo>
                        <a:pt x="69801" y="19146"/>
                      </a:lnTo>
                      <a:lnTo>
                        <a:pt x="69697" y="18936"/>
                      </a:lnTo>
                      <a:lnTo>
                        <a:pt x="69697" y="18811"/>
                      </a:lnTo>
                      <a:lnTo>
                        <a:pt x="69697" y="18727"/>
                      </a:lnTo>
                      <a:lnTo>
                        <a:pt x="69634" y="18623"/>
                      </a:lnTo>
                      <a:lnTo>
                        <a:pt x="69697" y="18539"/>
                      </a:lnTo>
                      <a:lnTo>
                        <a:pt x="69634" y="18372"/>
                      </a:lnTo>
                      <a:lnTo>
                        <a:pt x="69718" y="18267"/>
                      </a:lnTo>
                      <a:lnTo>
                        <a:pt x="69718" y="18162"/>
                      </a:lnTo>
                      <a:lnTo>
                        <a:pt x="69739" y="18037"/>
                      </a:lnTo>
                      <a:lnTo>
                        <a:pt x="69739" y="17890"/>
                      </a:lnTo>
                      <a:lnTo>
                        <a:pt x="69697" y="17932"/>
                      </a:lnTo>
                      <a:lnTo>
                        <a:pt x="69592" y="17786"/>
                      </a:lnTo>
                      <a:lnTo>
                        <a:pt x="69613" y="17744"/>
                      </a:lnTo>
                      <a:lnTo>
                        <a:pt x="69697" y="17723"/>
                      </a:lnTo>
                      <a:lnTo>
                        <a:pt x="69801" y="17786"/>
                      </a:lnTo>
                      <a:lnTo>
                        <a:pt x="69801" y="17744"/>
                      </a:lnTo>
                      <a:lnTo>
                        <a:pt x="69718" y="17660"/>
                      </a:lnTo>
                      <a:lnTo>
                        <a:pt x="69634" y="17576"/>
                      </a:lnTo>
                      <a:lnTo>
                        <a:pt x="69676" y="17514"/>
                      </a:lnTo>
                      <a:lnTo>
                        <a:pt x="69718" y="17514"/>
                      </a:lnTo>
                      <a:lnTo>
                        <a:pt x="69697" y="17430"/>
                      </a:lnTo>
                      <a:lnTo>
                        <a:pt x="69613" y="17346"/>
                      </a:lnTo>
                      <a:lnTo>
                        <a:pt x="69488" y="17325"/>
                      </a:lnTo>
                      <a:lnTo>
                        <a:pt x="69467" y="17242"/>
                      </a:lnTo>
                      <a:lnTo>
                        <a:pt x="69508" y="17221"/>
                      </a:lnTo>
                      <a:lnTo>
                        <a:pt x="69488" y="17074"/>
                      </a:lnTo>
                      <a:lnTo>
                        <a:pt x="69383" y="16970"/>
                      </a:lnTo>
                      <a:lnTo>
                        <a:pt x="69404" y="16886"/>
                      </a:lnTo>
                      <a:lnTo>
                        <a:pt x="69425" y="16781"/>
                      </a:lnTo>
                      <a:lnTo>
                        <a:pt x="69488" y="16719"/>
                      </a:lnTo>
                      <a:lnTo>
                        <a:pt x="69404" y="16614"/>
                      </a:lnTo>
                      <a:lnTo>
                        <a:pt x="69425" y="16530"/>
                      </a:lnTo>
                      <a:lnTo>
                        <a:pt x="69508" y="16530"/>
                      </a:lnTo>
                      <a:lnTo>
                        <a:pt x="69613" y="16593"/>
                      </a:lnTo>
                      <a:lnTo>
                        <a:pt x="69697" y="16572"/>
                      </a:lnTo>
                      <a:lnTo>
                        <a:pt x="69739" y="16405"/>
                      </a:lnTo>
                      <a:lnTo>
                        <a:pt x="69822" y="16405"/>
                      </a:lnTo>
                      <a:lnTo>
                        <a:pt x="69885" y="16488"/>
                      </a:lnTo>
                      <a:lnTo>
                        <a:pt x="69927" y="16488"/>
                      </a:lnTo>
                      <a:lnTo>
                        <a:pt x="70011" y="16614"/>
                      </a:lnTo>
                      <a:lnTo>
                        <a:pt x="70136" y="16363"/>
                      </a:lnTo>
                      <a:lnTo>
                        <a:pt x="70011" y="16300"/>
                      </a:lnTo>
                      <a:lnTo>
                        <a:pt x="70032" y="16195"/>
                      </a:lnTo>
                      <a:lnTo>
                        <a:pt x="70115" y="16154"/>
                      </a:lnTo>
                      <a:lnTo>
                        <a:pt x="70241" y="15903"/>
                      </a:lnTo>
                      <a:lnTo>
                        <a:pt x="70241" y="15777"/>
                      </a:lnTo>
                      <a:lnTo>
                        <a:pt x="70324" y="15882"/>
                      </a:lnTo>
                      <a:lnTo>
                        <a:pt x="70429" y="15944"/>
                      </a:lnTo>
                      <a:lnTo>
                        <a:pt x="70429" y="16070"/>
                      </a:lnTo>
                      <a:lnTo>
                        <a:pt x="70555" y="16426"/>
                      </a:lnTo>
                      <a:lnTo>
                        <a:pt x="70638" y="16509"/>
                      </a:lnTo>
                      <a:lnTo>
                        <a:pt x="70680" y="16468"/>
                      </a:lnTo>
                      <a:lnTo>
                        <a:pt x="70722" y="16154"/>
                      </a:lnTo>
                      <a:lnTo>
                        <a:pt x="70743" y="16049"/>
                      </a:lnTo>
                      <a:lnTo>
                        <a:pt x="70722" y="15903"/>
                      </a:lnTo>
                      <a:lnTo>
                        <a:pt x="70785" y="15798"/>
                      </a:lnTo>
                      <a:lnTo>
                        <a:pt x="70722" y="15651"/>
                      </a:lnTo>
                      <a:lnTo>
                        <a:pt x="70827" y="15693"/>
                      </a:lnTo>
                      <a:lnTo>
                        <a:pt x="70889" y="15631"/>
                      </a:lnTo>
                      <a:lnTo>
                        <a:pt x="70952" y="15421"/>
                      </a:lnTo>
                      <a:lnTo>
                        <a:pt x="71057" y="15421"/>
                      </a:lnTo>
                      <a:lnTo>
                        <a:pt x="71182" y="15254"/>
                      </a:lnTo>
                      <a:lnTo>
                        <a:pt x="71308" y="15233"/>
                      </a:lnTo>
                      <a:lnTo>
                        <a:pt x="71371" y="15275"/>
                      </a:lnTo>
                      <a:lnTo>
                        <a:pt x="71559" y="15149"/>
                      </a:lnTo>
                      <a:lnTo>
                        <a:pt x="71705" y="15170"/>
                      </a:lnTo>
                      <a:lnTo>
                        <a:pt x="72019" y="15359"/>
                      </a:lnTo>
                      <a:lnTo>
                        <a:pt x="72040" y="15463"/>
                      </a:lnTo>
                      <a:lnTo>
                        <a:pt x="72124" y="15484"/>
                      </a:lnTo>
                      <a:lnTo>
                        <a:pt x="72229" y="15463"/>
                      </a:lnTo>
                      <a:lnTo>
                        <a:pt x="72291" y="15484"/>
                      </a:lnTo>
                      <a:lnTo>
                        <a:pt x="72229" y="15547"/>
                      </a:lnTo>
                      <a:lnTo>
                        <a:pt x="72396" y="15714"/>
                      </a:lnTo>
                      <a:lnTo>
                        <a:pt x="72438" y="15672"/>
                      </a:lnTo>
                      <a:lnTo>
                        <a:pt x="72542" y="15777"/>
                      </a:lnTo>
                      <a:lnTo>
                        <a:pt x="72668" y="15756"/>
                      </a:lnTo>
                      <a:lnTo>
                        <a:pt x="72752" y="15777"/>
                      </a:lnTo>
                      <a:lnTo>
                        <a:pt x="72752" y="15672"/>
                      </a:lnTo>
                      <a:lnTo>
                        <a:pt x="72647" y="15526"/>
                      </a:lnTo>
                      <a:lnTo>
                        <a:pt x="72710" y="15442"/>
                      </a:lnTo>
                      <a:lnTo>
                        <a:pt x="72668" y="15359"/>
                      </a:lnTo>
                      <a:lnTo>
                        <a:pt x="72605" y="15338"/>
                      </a:lnTo>
                      <a:lnTo>
                        <a:pt x="72605" y="15233"/>
                      </a:lnTo>
                      <a:lnTo>
                        <a:pt x="72668" y="15128"/>
                      </a:lnTo>
                      <a:lnTo>
                        <a:pt x="72731" y="14856"/>
                      </a:lnTo>
                      <a:lnTo>
                        <a:pt x="72814" y="14647"/>
                      </a:lnTo>
                      <a:lnTo>
                        <a:pt x="72773" y="14543"/>
                      </a:lnTo>
                      <a:lnTo>
                        <a:pt x="72919" y="14375"/>
                      </a:lnTo>
                      <a:lnTo>
                        <a:pt x="72856" y="14291"/>
                      </a:lnTo>
                      <a:lnTo>
                        <a:pt x="72940" y="14229"/>
                      </a:lnTo>
                      <a:lnTo>
                        <a:pt x="72856" y="14061"/>
                      </a:lnTo>
                      <a:lnTo>
                        <a:pt x="72773" y="13999"/>
                      </a:lnTo>
                      <a:lnTo>
                        <a:pt x="72773" y="13957"/>
                      </a:lnTo>
                      <a:lnTo>
                        <a:pt x="72940" y="13957"/>
                      </a:lnTo>
                      <a:lnTo>
                        <a:pt x="72982" y="13810"/>
                      </a:lnTo>
                      <a:lnTo>
                        <a:pt x="72814" y="13747"/>
                      </a:lnTo>
                      <a:lnTo>
                        <a:pt x="72752" y="13643"/>
                      </a:lnTo>
                      <a:lnTo>
                        <a:pt x="72835" y="13601"/>
                      </a:lnTo>
                      <a:lnTo>
                        <a:pt x="72877" y="13664"/>
                      </a:lnTo>
                      <a:lnTo>
                        <a:pt x="72961" y="13643"/>
                      </a:lnTo>
                      <a:lnTo>
                        <a:pt x="72982" y="13559"/>
                      </a:lnTo>
                      <a:lnTo>
                        <a:pt x="72940" y="13475"/>
                      </a:lnTo>
                      <a:lnTo>
                        <a:pt x="73065" y="13371"/>
                      </a:lnTo>
                      <a:lnTo>
                        <a:pt x="73065" y="13287"/>
                      </a:lnTo>
                      <a:lnTo>
                        <a:pt x="72982" y="13224"/>
                      </a:lnTo>
                      <a:lnTo>
                        <a:pt x="73065" y="13162"/>
                      </a:lnTo>
                      <a:lnTo>
                        <a:pt x="73149" y="13182"/>
                      </a:lnTo>
                      <a:lnTo>
                        <a:pt x="73191" y="13078"/>
                      </a:lnTo>
                      <a:lnTo>
                        <a:pt x="73233" y="13036"/>
                      </a:lnTo>
                      <a:lnTo>
                        <a:pt x="73170" y="12973"/>
                      </a:lnTo>
                      <a:lnTo>
                        <a:pt x="73275" y="12952"/>
                      </a:lnTo>
                      <a:lnTo>
                        <a:pt x="73400" y="12827"/>
                      </a:lnTo>
                      <a:lnTo>
                        <a:pt x="73358" y="12743"/>
                      </a:lnTo>
                      <a:lnTo>
                        <a:pt x="73379" y="12638"/>
                      </a:lnTo>
                      <a:lnTo>
                        <a:pt x="73421" y="12722"/>
                      </a:lnTo>
                      <a:lnTo>
                        <a:pt x="73526" y="12618"/>
                      </a:lnTo>
                      <a:lnTo>
                        <a:pt x="73463" y="12450"/>
                      </a:lnTo>
                      <a:lnTo>
                        <a:pt x="73463" y="12304"/>
                      </a:lnTo>
                      <a:lnTo>
                        <a:pt x="73568" y="12304"/>
                      </a:lnTo>
                      <a:lnTo>
                        <a:pt x="73589" y="12325"/>
                      </a:lnTo>
                      <a:lnTo>
                        <a:pt x="73651" y="12283"/>
                      </a:lnTo>
                      <a:lnTo>
                        <a:pt x="73819" y="12074"/>
                      </a:lnTo>
                      <a:lnTo>
                        <a:pt x="73756" y="12032"/>
                      </a:lnTo>
                      <a:lnTo>
                        <a:pt x="73756" y="11927"/>
                      </a:lnTo>
                      <a:lnTo>
                        <a:pt x="73861" y="11927"/>
                      </a:lnTo>
                      <a:lnTo>
                        <a:pt x="74070" y="11760"/>
                      </a:lnTo>
                      <a:lnTo>
                        <a:pt x="73986" y="11697"/>
                      </a:lnTo>
                      <a:lnTo>
                        <a:pt x="74028" y="11655"/>
                      </a:lnTo>
                      <a:lnTo>
                        <a:pt x="74174" y="11655"/>
                      </a:lnTo>
                      <a:lnTo>
                        <a:pt x="74342" y="11550"/>
                      </a:lnTo>
                      <a:lnTo>
                        <a:pt x="74300" y="11467"/>
                      </a:lnTo>
                      <a:lnTo>
                        <a:pt x="74321" y="11404"/>
                      </a:lnTo>
                      <a:lnTo>
                        <a:pt x="74405" y="11467"/>
                      </a:lnTo>
                      <a:lnTo>
                        <a:pt x="74426" y="11571"/>
                      </a:lnTo>
                      <a:lnTo>
                        <a:pt x="74530" y="11592"/>
                      </a:lnTo>
                      <a:lnTo>
                        <a:pt x="74614" y="11550"/>
                      </a:lnTo>
                      <a:lnTo>
                        <a:pt x="74739" y="11613"/>
                      </a:lnTo>
                      <a:lnTo>
                        <a:pt x="75158" y="11613"/>
                      </a:lnTo>
                      <a:lnTo>
                        <a:pt x="75242" y="11676"/>
                      </a:lnTo>
                      <a:lnTo>
                        <a:pt x="75283" y="11655"/>
                      </a:lnTo>
                      <a:lnTo>
                        <a:pt x="75242" y="11488"/>
                      </a:lnTo>
                      <a:lnTo>
                        <a:pt x="75137" y="11404"/>
                      </a:lnTo>
                      <a:lnTo>
                        <a:pt x="75137" y="11362"/>
                      </a:lnTo>
                      <a:lnTo>
                        <a:pt x="75221" y="11341"/>
                      </a:lnTo>
                      <a:lnTo>
                        <a:pt x="75221" y="10986"/>
                      </a:lnTo>
                      <a:lnTo>
                        <a:pt x="75053" y="10755"/>
                      </a:lnTo>
                      <a:lnTo>
                        <a:pt x="74928" y="10734"/>
                      </a:lnTo>
                      <a:lnTo>
                        <a:pt x="74760" y="10525"/>
                      </a:lnTo>
                      <a:lnTo>
                        <a:pt x="74844" y="10442"/>
                      </a:lnTo>
                      <a:lnTo>
                        <a:pt x="74677" y="10316"/>
                      </a:lnTo>
                      <a:lnTo>
                        <a:pt x="74426" y="10253"/>
                      </a:lnTo>
                      <a:lnTo>
                        <a:pt x="74153" y="10086"/>
                      </a:lnTo>
                      <a:lnTo>
                        <a:pt x="74049" y="9918"/>
                      </a:lnTo>
                      <a:lnTo>
                        <a:pt x="74028" y="10023"/>
                      </a:lnTo>
                      <a:lnTo>
                        <a:pt x="73944" y="10002"/>
                      </a:lnTo>
                      <a:lnTo>
                        <a:pt x="73902" y="10023"/>
                      </a:lnTo>
                      <a:lnTo>
                        <a:pt x="73881" y="10149"/>
                      </a:lnTo>
                      <a:lnTo>
                        <a:pt x="73735" y="10190"/>
                      </a:lnTo>
                      <a:lnTo>
                        <a:pt x="73693" y="10107"/>
                      </a:lnTo>
                      <a:lnTo>
                        <a:pt x="73693" y="9981"/>
                      </a:lnTo>
                      <a:lnTo>
                        <a:pt x="73819" y="9897"/>
                      </a:lnTo>
                      <a:lnTo>
                        <a:pt x="73735" y="9793"/>
                      </a:lnTo>
                      <a:lnTo>
                        <a:pt x="73777" y="9730"/>
                      </a:lnTo>
                      <a:lnTo>
                        <a:pt x="73840" y="9730"/>
                      </a:lnTo>
                      <a:lnTo>
                        <a:pt x="73923" y="9814"/>
                      </a:lnTo>
                      <a:lnTo>
                        <a:pt x="73693" y="9458"/>
                      </a:lnTo>
                      <a:lnTo>
                        <a:pt x="73526" y="9312"/>
                      </a:lnTo>
                      <a:lnTo>
                        <a:pt x="73526" y="9479"/>
                      </a:lnTo>
                      <a:lnTo>
                        <a:pt x="73526" y="9521"/>
                      </a:lnTo>
                      <a:lnTo>
                        <a:pt x="73463" y="9521"/>
                      </a:lnTo>
                      <a:lnTo>
                        <a:pt x="73254" y="9312"/>
                      </a:lnTo>
                      <a:lnTo>
                        <a:pt x="73254" y="9207"/>
                      </a:lnTo>
                      <a:lnTo>
                        <a:pt x="73358" y="9249"/>
                      </a:lnTo>
                      <a:lnTo>
                        <a:pt x="73296" y="9144"/>
                      </a:lnTo>
                      <a:lnTo>
                        <a:pt x="73003" y="8893"/>
                      </a:lnTo>
                      <a:lnTo>
                        <a:pt x="72961" y="8893"/>
                      </a:lnTo>
                      <a:lnTo>
                        <a:pt x="72982" y="8977"/>
                      </a:lnTo>
                      <a:lnTo>
                        <a:pt x="72940" y="9081"/>
                      </a:lnTo>
                      <a:lnTo>
                        <a:pt x="72773" y="9102"/>
                      </a:lnTo>
                      <a:lnTo>
                        <a:pt x="72647" y="8977"/>
                      </a:lnTo>
                      <a:lnTo>
                        <a:pt x="72521" y="8956"/>
                      </a:lnTo>
                      <a:lnTo>
                        <a:pt x="72375" y="8726"/>
                      </a:lnTo>
                      <a:lnTo>
                        <a:pt x="72375" y="8642"/>
                      </a:lnTo>
                      <a:lnTo>
                        <a:pt x="72312" y="8579"/>
                      </a:lnTo>
                      <a:lnTo>
                        <a:pt x="72208" y="8621"/>
                      </a:lnTo>
                      <a:lnTo>
                        <a:pt x="72019" y="8768"/>
                      </a:lnTo>
                      <a:lnTo>
                        <a:pt x="72019" y="8830"/>
                      </a:lnTo>
                      <a:lnTo>
                        <a:pt x="71915" y="8789"/>
                      </a:lnTo>
                      <a:lnTo>
                        <a:pt x="71831" y="8851"/>
                      </a:lnTo>
                      <a:lnTo>
                        <a:pt x="71831" y="9081"/>
                      </a:lnTo>
                      <a:lnTo>
                        <a:pt x="71894" y="9144"/>
                      </a:lnTo>
                      <a:lnTo>
                        <a:pt x="71894" y="9144"/>
                      </a:lnTo>
                      <a:lnTo>
                        <a:pt x="71789" y="9081"/>
                      </a:lnTo>
                      <a:lnTo>
                        <a:pt x="71705" y="8872"/>
                      </a:lnTo>
                      <a:lnTo>
                        <a:pt x="71747" y="8726"/>
                      </a:lnTo>
                      <a:lnTo>
                        <a:pt x="71580" y="8621"/>
                      </a:lnTo>
                      <a:lnTo>
                        <a:pt x="71517" y="8454"/>
                      </a:lnTo>
                      <a:lnTo>
                        <a:pt x="71475" y="8454"/>
                      </a:lnTo>
                      <a:lnTo>
                        <a:pt x="71580" y="8433"/>
                      </a:lnTo>
                      <a:lnTo>
                        <a:pt x="71685" y="8558"/>
                      </a:lnTo>
                      <a:lnTo>
                        <a:pt x="71685" y="8433"/>
                      </a:lnTo>
                      <a:lnTo>
                        <a:pt x="71810" y="8433"/>
                      </a:lnTo>
                      <a:lnTo>
                        <a:pt x="71915" y="8475"/>
                      </a:lnTo>
                      <a:lnTo>
                        <a:pt x="72061" y="8370"/>
                      </a:lnTo>
                      <a:lnTo>
                        <a:pt x="72019" y="8265"/>
                      </a:lnTo>
                      <a:lnTo>
                        <a:pt x="71705" y="8140"/>
                      </a:lnTo>
                      <a:lnTo>
                        <a:pt x="71622" y="8265"/>
                      </a:lnTo>
                      <a:lnTo>
                        <a:pt x="71475" y="8265"/>
                      </a:lnTo>
                      <a:lnTo>
                        <a:pt x="71329" y="8224"/>
                      </a:lnTo>
                      <a:lnTo>
                        <a:pt x="71475" y="8224"/>
                      </a:lnTo>
                      <a:lnTo>
                        <a:pt x="71580" y="8098"/>
                      </a:lnTo>
                      <a:lnTo>
                        <a:pt x="71685" y="8056"/>
                      </a:lnTo>
                      <a:lnTo>
                        <a:pt x="71789" y="8119"/>
                      </a:lnTo>
                      <a:lnTo>
                        <a:pt x="71936" y="8140"/>
                      </a:lnTo>
                      <a:lnTo>
                        <a:pt x="72061" y="8245"/>
                      </a:lnTo>
                      <a:lnTo>
                        <a:pt x="72229" y="8433"/>
                      </a:lnTo>
                      <a:lnTo>
                        <a:pt x="72354" y="8433"/>
                      </a:lnTo>
                      <a:lnTo>
                        <a:pt x="72417" y="8537"/>
                      </a:lnTo>
                      <a:lnTo>
                        <a:pt x="72480" y="8558"/>
                      </a:lnTo>
                      <a:lnTo>
                        <a:pt x="72626" y="8475"/>
                      </a:lnTo>
                      <a:lnTo>
                        <a:pt x="72668" y="8558"/>
                      </a:lnTo>
                      <a:lnTo>
                        <a:pt x="72940" y="8349"/>
                      </a:lnTo>
                      <a:lnTo>
                        <a:pt x="72961" y="8391"/>
                      </a:lnTo>
                      <a:lnTo>
                        <a:pt x="72940" y="8496"/>
                      </a:lnTo>
                      <a:lnTo>
                        <a:pt x="73045" y="8433"/>
                      </a:lnTo>
                      <a:lnTo>
                        <a:pt x="73045" y="8286"/>
                      </a:lnTo>
                      <a:lnTo>
                        <a:pt x="73170" y="8077"/>
                      </a:lnTo>
                      <a:lnTo>
                        <a:pt x="73149" y="8014"/>
                      </a:lnTo>
                      <a:lnTo>
                        <a:pt x="73149" y="7847"/>
                      </a:lnTo>
                      <a:lnTo>
                        <a:pt x="73086" y="7617"/>
                      </a:lnTo>
                      <a:lnTo>
                        <a:pt x="73191" y="7240"/>
                      </a:lnTo>
                      <a:lnTo>
                        <a:pt x="73191" y="7010"/>
                      </a:lnTo>
                      <a:lnTo>
                        <a:pt x="73086" y="6884"/>
                      </a:lnTo>
                      <a:lnTo>
                        <a:pt x="73045" y="6759"/>
                      </a:lnTo>
                      <a:lnTo>
                        <a:pt x="72877" y="6612"/>
                      </a:lnTo>
                      <a:lnTo>
                        <a:pt x="72793" y="6445"/>
                      </a:lnTo>
                      <a:lnTo>
                        <a:pt x="72856" y="6445"/>
                      </a:lnTo>
                      <a:lnTo>
                        <a:pt x="72961" y="6571"/>
                      </a:lnTo>
                      <a:lnTo>
                        <a:pt x="72982" y="6571"/>
                      </a:lnTo>
                      <a:lnTo>
                        <a:pt x="72940" y="6403"/>
                      </a:lnTo>
                      <a:lnTo>
                        <a:pt x="72773" y="6340"/>
                      </a:lnTo>
                      <a:lnTo>
                        <a:pt x="72647" y="6382"/>
                      </a:lnTo>
                      <a:lnTo>
                        <a:pt x="72417" y="6340"/>
                      </a:lnTo>
                      <a:lnTo>
                        <a:pt x="72103" y="5943"/>
                      </a:lnTo>
                      <a:lnTo>
                        <a:pt x="72019" y="5880"/>
                      </a:lnTo>
                      <a:lnTo>
                        <a:pt x="72040" y="5817"/>
                      </a:lnTo>
                      <a:lnTo>
                        <a:pt x="72208" y="5817"/>
                      </a:lnTo>
                      <a:lnTo>
                        <a:pt x="72249" y="5671"/>
                      </a:lnTo>
                      <a:lnTo>
                        <a:pt x="72166" y="5608"/>
                      </a:lnTo>
                      <a:lnTo>
                        <a:pt x="72040" y="5608"/>
                      </a:lnTo>
                      <a:lnTo>
                        <a:pt x="71998" y="5545"/>
                      </a:lnTo>
                      <a:lnTo>
                        <a:pt x="72061" y="5504"/>
                      </a:lnTo>
                      <a:lnTo>
                        <a:pt x="72019" y="5336"/>
                      </a:lnTo>
                      <a:lnTo>
                        <a:pt x="72040" y="5315"/>
                      </a:lnTo>
                      <a:lnTo>
                        <a:pt x="72166" y="5462"/>
                      </a:lnTo>
                      <a:lnTo>
                        <a:pt x="72354" y="5566"/>
                      </a:lnTo>
                      <a:lnTo>
                        <a:pt x="72375" y="5504"/>
                      </a:lnTo>
                      <a:lnTo>
                        <a:pt x="72312" y="5420"/>
                      </a:lnTo>
                      <a:lnTo>
                        <a:pt x="72312" y="5315"/>
                      </a:lnTo>
                      <a:lnTo>
                        <a:pt x="72270" y="5232"/>
                      </a:lnTo>
                      <a:lnTo>
                        <a:pt x="72333" y="5190"/>
                      </a:lnTo>
                      <a:lnTo>
                        <a:pt x="72375" y="5252"/>
                      </a:lnTo>
                      <a:lnTo>
                        <a:pt x="72417" y="5336"/>
                      </a:lnTo>
                      <a:lnTo>
                        <a:pt x="72521" y="5357"/>
                      </a:lnTo>
                      <a:lnTo>
                        <a:pt x="72563" y="5650"/>
                      </a:lnTo>
                      <a:lnTo>
                        <a:pt x="72542" y="5734"/>
                      </a:lnTo>
                      <a:lnTo>
                        <a:pt x="72835" y="5943"/>
                      </a:lnTo>
                      <a:lnTo>
                        <a:pt x="72940" y="5880"/>
                      </a:lnTo>
                      <a:lnTo>
                        <a:pt x="73065" y="5943"/>
                      </a:lnTo>
                      <a:lnTo>
                        <a:pt x="73065" y="6152"/>
                      </a:lnTo>
                      <a:lnTo>
                        <a:pt x="73170" y="6152"/>
                      </a:lnTo>
                      <a:lnTo>
                        <a:pt x="73379" y="5859"/>
                      </a:lnTo>
                      <a:lnTo>
                        <a:pt x="73421" y="5734"/>
                      </a:lnTo>
                      <a:lnTo>
                        <a:pt x="73379" y="5608"/>
                      </a:lnTo>
                      <a:lnTo>
                        <a:pt x="73400" y="5357"/>
                      </a:lnTo>
                      <a:lnTo>
                        <a:pt x="73379" y="5252"/>
                      </a:lnTo>
                      <a:lnTo>
                        <a:pt x="73421" y="5357"/>
                      </a:lnTo>
                      <a:lnTo>
                        <a:pt x="73421" y="5524"/>
                      </a:lnTo>
                      <a:lnTo>
                        <a:pt x="73505" y="5524"/>
                      </a:lnTo>
                      <a:lnTo>
                        <a:pt x="73609" y="5420"/>
                      </a:lnTo>
                      <a:lnTo>
                        <a:pt x="73798" y="5357"/>
                      </a:lnTo>
                      <a:lnTo>
                        <a:pt x="73819" y="5232"/>
                      </a:lnTo>
                      <a:lnTo>
                        <a:pt x="74007" y="5294"/>
                      </a:lnTo>
                      <a:lnTo>
                        <a:pt x="73986" y="5336"/>
                      </a:lnTo>
                      <a:lnTo>
                        <a:pt x="74007" y="5399"/>
                      </a:lnTo>
                      <a:lnTo>
                        <a:pt x="74300" y="5608"/>
                      </a:lnTo>
                      <a:lnTo>
                        <a:pt x="74342" y="5629"/>
                      </a:lnTo>
                      <a:lnTo>
                        <a:pt x="74405" y="5776"/>
                      </a:lnTo>
                      <a:lnTo>
                        <a:pt x="74405" y="5838"/>
                      </a:lnTo>
                      <a:lnTo>
                        <a:pt x="74446" y="5859"/>
                      </a:lnTo>
                      <a:lnTo>
                        <a:pt x="74698" y="5817"/>
                      </a:lnTo>
                      <a:lnTo>
                        <a:pt x="74739" y="5838"/>
                      </a:lnTo>
                      <a:lnTo>
                        <a:pt x="74739" y="5880"/>
                      </a:lnTo>
                      <a:lnTo>
                        <a:pt x="74760" y="5880"/>
                      </a:lnTo>
                      <a:lnTo>
                        <a:pt x="74865" y="5776"/>
                      </a:lnTo>
                      <a:lnTo>
                        <a:pt x="74823" y="5671"/>
                      </a:lnTo>
                      <a:lnTo>
                        <a:pt x="74844" y="5650"/>
                      </a:lnTo>
                      <a:lnTo>
                        <a:pt x="74928" y="5650"/>
                      </a:lnTo>
                      <a:lnTo>
                        <a:pt x="74886" y="5504"/>
                      </a:lnTo>
                      <a:lnTo>
                        <a:pt x="74970" y="5524"/>
                      </a:lnTo>
                      <a:lnTo>
                        <a:pt x="75032" y="5608"/>
                      </a:lnTo>
                      <a:lnTo>
                        <a:pt x="74990" y="5671"/>
                      </a:lnTo>
                      <a:lnTo>
                        <a:pt x="75095" y="5671"/>
                      </a:lnTo>
                      <a:lnTo>
                        <a:pt x="75200" y="5629"/>
                      </a:lnTo>
                      <a:lnTo>
                        <a:pt x="75472" y="5650"/>
                      </a:lnTo>
                      <a:lnTo>
                        <a:pt x="75555" y="5713"/>
                      </a:lnTo>
                      <a:lnTo>
                        <a:pt x="75618" y="5713"/>
                      </a:lnTo>
                      <a:lnTo>
                        <a:pt x="75660" y="5755"/>
                      </a:lnTo>
                      <a:lnTo>
                        <a:pt x="75702" y="5755"/>
                      </a:lnTo>
                      <a:lnTo>
                        <a:pt x="75786" y="5671"/>
                      </a:lnTo>
                      <a:lnTo>
                        <a:pt x="75723" y="5462"/>
                      </a:lnTo>
                      <a:lnTo>
                        <a:pt x="75786" y="5504"/>
                      </a:lnTo>
                      <a:lnTo>
                        <a:pt x="75911" y="5671"/>
                      </a:lnTo>
                      <a:lnTo>
                        <a:pt x="76078" y="5608"/>
                      </a:lnTo>
                      <a:lnTo>
                        <a:pt x="76078" y="5524"/>
                      </a:lnTo>
                      <a:lnTo>
                        <a:pt x="75995" y="5357"/>
                      </a:lnTo>
                      <a:lnTo>
                        <a:pt x="75869" y="5378"/>
                      </a:lnTo>
                      <a:lnTo>
                        <a:pt x="75744" y="5294"/>
                      </a:lnTo>
                      <a:lnTo>
                        <a:pt x="75806" y="5190"/>
                      </a:lnTo>
                      <a:lnTo>
                        <a:pt x="75911" y="5232"/>
                      </a:lnTo>
                      <a:lnTo>
                        <a:pt x="75995" y="5211"/>
                      </a:lnTo>
                      <a:lnTo>
                        <a:pt x="75995" y="5064"/>
                      </a:lnTo>
                      <a:lnTo>
                        <a:pt x="75890" y="5022"/>
                      </a:lnTo>
                      <a:lnTo>
                        <a:pt x="75806" y="4980"/>
                      </a:lnTo>
                      <a:lnTo>
                        <a:pt x="75744" y="5022"/>
                      </a:lnTo>
                      <a:lnTo>
                        <a:pt x="75744" y="5127"/>
                      </a:lnTo>
                      <a:lnTo>
                        <a:pt x="75681" y="5064"/>
                      </a:lnTo>
                      <a:lnTo>
                        <a:pt x="75555" y="5085"/>
                      </a:lnTo>
                      <a:lnTo>
                        <a:pt x="75576" y="4918"/>
                      </a:lnTo>
                      <a:lnTo>
                        <a:pt x="75493" y="4855"/>
                      </a:lnTo>
                      <a:lnTo>
                        <a:pt x="75388" y="4876"/>
                      </a:lnTo>
                      <a:lnTo>
                        <a:pt x="75388" y="4980"/>
                      </a:lnTo>
                      <a:lnTo>
                        <a:pt x="75346" y="4897"/>
                      </a:lnTo>
                      <a:lnTo>
                        <a:pt x="75346" y="4813"/>
                      </a:lnTo>
                      <a:lnTo>
                        <a:pt x="75472" y="4771"/>
                      </a:lnTo>
                      <a:lnTo>
                        <a:pt x="75451" y="4583"/>
                      </a:lnTo>
                      <a:lnTo>
                        <a:pt x="75367" y="4562"/>
                      </a:lnTo>
                      <a:lnTo>
                        <a:pt x="75493" y="4457"/>
                      </a:lnTo>
                      <a:lnTo>
                        <a:pt x="75430" y="4290"/>
                      </a:lnTo>
                      <a:lnTo>
                        <a:pt x="75451" y="4227"/>
                      </a:lnTo>
                      <a:lnTo>
                        <a:pt x="75283" y="4081"/>
                      </a:lnTo>
                      <a:lnTo>
                        <a:pt x="75158" y="4102"/>
                      </a:lnTo>
                      <a:lnTo>
                        <a:pt x="75032" y="4248"/>
                      </a:lnTo>
                      <a:lnTo>
                        <a:pt x="75053" y="4060"/>
                      </a:lnTo>
                      <a:lnTo>
                        <a:pt x="75158" y="4018"/>
                      </a:lnTo>
                      <a:lnTo>
                        <a:pt x="75053" y="3851"/>
                      </a:lnTo>
                      <a:lnTo>
                        <a:pt x="75053" y="3746"/>
                      </a:lnTo>
                      <a:lnTo>
                        <a:pt x="75011" y="3746"/>
                      </a:lnTo>
                      <a:lnTo>
                        <a:pt x="74928" y="3830"/>
                      </a:lnTo>
                      <a:lnTo>
                        <a:pt x="74865" y="3746"/>
                      </a:lnTo>
                      <a:lnTo>
                        <a:pt x="74739" y="3746"/>
                      </a:lnTo>
                      <a:lnTo>
                        <a:pt x="74593" y="3767"/>
                      </a:lnTo>
                      <a:lnTo>
                        <a:pt x="74718" y="3662"/>
                      </a:lnTo>
                      <a:lnTo>
                        <a:pt x="74865" y="3662"/>
                      </a:lnTo>
                      <a:lnTo>
                        <a:pt x="75011" y="3558"/>
                      </a:lnTo>
                      <a:lnTo>
                        <a:pt x="75053" y="3620"/>
                      </a:lnTo>
                      <a:lnTo>
                        <a:pt x="75158" y="3432"/>
                      </a:lnTo>
                      <a:lnTo>
                        <a:pt x="75283" y="3411"/>
                      </a:lnTo>
                      <a:lnTo>
                        <a:pt x="75325" y="3307"/>
                      </a:lnTo>
                      <a:lnTo>
                        <a:pt x="75242" y="3202"/>
                      </a:lnTo>
                      <a:lnTo>
                        <a:pt x="74970" y="3139"/>
                      </a:lnTo>
                      <a:lnTo>
                        <a:pt x="75158" y="3118"/>
                      </a:lnTo>
                      <a:lnTo>
                        <a:pt x="75346" y="3118"/>
                      </a:lnTo>
                      <a:lnTo>
                        <a:pt x="75388" y="3035"/>
                      </a:lnTo>
                      <a:lnTo>
                        <a:pt x="75346" y="2909"/>
                      </a:lnTo>
                      <a:lnTo>
                        <a:pt x="75221" y="2867"/>
                      </a:lnTo>
                      <a:lnTo>
                        <a:pt x="75137" y="2721"/>
                      </a:lnTo>
                      <a:lnTo>
                        <a:pt x="75032" y="2763"/>
                      </a:lnTo>
                      <a:lnTo>
                        <a:pt x="75011" y="2679"/>
                      </a:lnTo>
                      <a:lnTo>
                        <a:pt x="75053" y="2511"/>
                      </a:lnTo>
                      <a:lnTo>
                        <a:pt x="74949" y="2198"/>
                      </a:lnTo>
                      <a:lnTo>
                        <a:pt x="74970" y="2135"/>
                      </a:lnTo>
                      <a:lnTo>
                        <a:pt x="75032" y="2051"/>
                      </a:lnTo>
                      <a:lnTo>
                        <a:pt x="75032" y="1967"/>
                      </a:lnTo>
                      <a:lnTo>
                        <a:pt x="74928" y="1905"/>
                      </a:lnTo>
                      <a:lnTo>
                        <a:pt x="74823" y="2051"/>
                      </a:lnTo>
                      <a:lnTo>
                        <a:pt x="74718" y="2135"/>
                      </a:lnTo>
                      <a:lnTo>
                        <a:pt x="74718" y="1967"/>
                      </a:lnTo>
                      <a:lnTo>
                        <a:pt x="74614" y="1967"/>
                      </a:lnTo>
                      <a:lnTo>
                        <a:pt x="74614" y="2051"/>
                      </a:lnTo>
                      <a:lnTo>
                        <a:pt x="74530" y="2072"/>
                      </a:lnTo>
                      <a:lnTo>
                        <a:pt x="74509" y="2030"/>
                      </a:lnTo>
                      <a:lnTo>
                        <a:pt x="74530" y="1884"/>
                      </a:lnTo>
                      <a:lnTo>
                        <a:pt x="74174" y="1842"/>
                      </a:lnTo>
                      <a:lnTo>
                        <a:pt x="74091" y="1884"/>
                      </a:lnTo>
                      <a:lnTo>
                        <a:pt x="73923" y="1863"/>
                      </a:lnTo>
                      <a:lnTo>
                        <a:pt x="73819" y="1758"/>
                      </a:lnTo>
                      <a:lnTo>
                        <a:pt x="73798" y="1716"/>
                      </a:lnTo>
                      <a:lnTo>
                        <a:pt x="73693" y="1675"/>
                      </a:lnTo>
                      <a:lnTo>
                        <a:pt x="73651" y="1716"/>
                      </a:lnTo>
                      <a:lnTo>
                        <a:pt x="73589" y="1633"/>
                      </a:lnTo>
                      <a:lnTo>
                        <a:pt x="73484" y="1633"/>
                      </a:lnTo>
                      <a:lnTo>
                        <a:pt x="73379" y="1779"/>
                      </a:lnTo>
                      <a:lnTo>
                        <a:pt x="73275" y="1821"/>
                      </a:lnTo>
                      <a:lnTo>
                        <a:pt x="73233" y="1842"/>
                      </a:lnTo>
                      <a:lnTo>
                        <a:pt x="73170" y="1884"/>
                      </a:lnTo>
                      <a:lnTo>
                        <a:pt x="73296" y="1884"/>
                      </a:lnTo>
                      <a:lnTo>
                        <a:pt x="73254" y="1967"/>
                      </a:lnTo>
                      <a:lnTo>
                        <a:pt x="73128" y="2051"/>
                      </a:lnTo>
                      <a:lnTo>
                        <a:pt x="73065" y="2051"/>
                      </a:lnTo>
                      <a:lnTo>
                        <a:pt x="73086" y="2156"/>
                      </a:lnTo>
                      <a:lnTo>
                        <a:pt x="73191" y="2239"/>
                      </a:lnTo>
                      <a:lnTo>
                        <a:pt x="73170" y="2281"/>
                      </a:lnTo>
                      <a:lnTo>
                        <a:pt x="73065" y="2260"/>
                      </a:lnTo>
                      <a:lnTo>
                        <a:pt x="72982" y="2051"/>
                      </a:lnTo>
                      <a:lnTo>
                        <a:pt x="73024" y="1988"/>
                      </a:lnTo>
                      <a:lnTo>
                        <a:pt x="73024" y="1988"/>
                      </a:lnTo>
                      <a:lnTo>
                        <a:pt x="72940" y="2030"/>
                      </a:lnTo>
                      <a:lnTo>
                        <a:pt x="72773" y="2239"/>
                      </a:lnTo>
                      <a:lnTo>
                        <a:pt x="72710" y="2386"/>
                      </a:lnTo>
                      <a:lnTo>
                        <a:pt x="72605" y="2491"/>
                      </a:lnTo>
                      <a:lnTo>
                        <a:pt x="72626" y="2553"/>
                      </a:lnTo>
                      <a:lnTo>
                        <a:pt x="72773" y="2407"/>
                      </a:lnTo>
                      <a:lnTo>
                        <a:pt x="72856" y="2407"/>
                      </a:lnTo>
                      <a:lnTo>
                        <a:pt x="72919" y="2511"/>
                      </a:lnTo>
                      <a:lnTo>
                        <a:pt x="73024" y="2616"/>
                      </a:lnTo>
                      <a:lnTo>
                        <a:pt x="73233" y="2783"/>
                      </a:lnTo>
                      <a:lnTo>
                        <a:pt x="73254" y="2909"/>
                      </a:lnTo>
                      <a:lnTo>
                        <a:pt x="73170" y="2993"/>
                      </a:lnTo>
                      <a:lnTo>
                        <a:pt x="73191" y="3097"/>
                      </a:lnTo>
                      <a:lnTo>
                        <a:pt x="73358" y="3076"/>
                      </a:lnTo>
                      <a:lnTo>
                        <a:pt x="73505" y="2993"/>
                      </a:lnTo>
                      <a:lnTo>
                        <a:pt x="73589" y="3097"/>
                      </a:lnTo>
                      <a:lnTo>
                        <a:pt x="73589" y="3202"/>
                      </a:lnTo>
                      <a:lnTo>
                        <a:pt x="73672" y="3390"/>
                      </a:lnTo>
                      <a:lnTo>
                        <a:pt x="73672" y="3432"/>
                      </a:lnTo>
                      <a:lnTo>
                        <a:pt x="73568" y="3327"/>
                      </a:lnTo>
                      <a:lnTo>
                        <a:pt x="73484" y="3181"/>
                      </a:lnTo>
                      <a:lnTo>
                        <a:pt x="73400" y="3139"/>
                      </a:lnTo>
                      <a:lnTo>
                        <a:pt x="73358" y="3244"/>
                      </a:lnTo>
                      <a:lnTo>
                        <a:pt x="73379" y="3348"/>
                      </a:lnTo>
                      <a:lnTo>
                        <a:pt x="73442" y="3390"/>
                      </a:lnTo>
                      <a:lnTo>
                        <a:pt x="73400" y="3411"/>
                      </a:lnTo>
                      <a:lnTo>
                        <a:pt x="73296" y="3390"/>
                      </a:lnTo>
                      <a:lnTo>
                        <a:pt x="73191" y="3223"/>
                      </a:lnTo>
                      <a:lnTo>
                        <a:pt x="73045" y="3202"/>
                      </a:lnTo>
                      <a:lnTo>
                        <a:pt x="72940" y="3307"/>
                      </a:lnTo>
                      <a:lnTo>
                        <a:pt x="72856" y="3286"/>
                      </a:lnTo>
                      <a:lnTo>
                        <a:pt x="72835" y="3139"/>
                      </a:lnTo>
                      <a:lnTo>
                        <a:pt x="72877" y="3097"/>
                      </a:lnTo>
                      <a:lnTo>
                        <a:pt x="72814" y="2972"/>
                      </a:lnTo>
                      <a:lnTo>
                        <a:pt x="72710" y="2888"/>
                      </a:lnTo>
                      <a:lnTo>
                        <a:pt x="72668" y="2763"/>
                      </a:lnTo>
                      <a:lnTo>
                        <a:pt x="72459" y="2700"/>
                      </a:lnTo>
                      <a:lnTo>
                        <a:pt x="72291" y="2365"/>
                      </a:lnTo>
                      <a:lnTo>
                        <a:pt x="72187" y="2239"/>
                      </a:lnTo>
                      <a:lnTo>
                        <a:pt x="72208" y="2177"/>
                      </a:lnTo>
                      <a:lnTo>
                        <a:pt x="72124" y="2093"/>
                      </a:lnTo>
                      <a:lnTo>
                        <a:pt x="72019" y="2072"/>
                      </a:lnTo>
                      <a:lnTo>
                        <a:pt x="72019" y="2072"/>
                      </a:lnTo>
                      <a:lnTo>
                        <a:pt x="72040" y="2135"/>
                      </a:lnTo>
                      <a:lnTo>
                        <a:pt x="72019" y="2239"/>
                      </a:lnTo>
                      <a:lnTo>
                        <a:pt x="71977" y="2198"/>
                      </a:lnTo>
                      <a:lnTo>
                        <a:pt x="71915" y="2072"/>
                      </a:lnTo>
                      <a:lnTo>
                        <a:pt x="71685" y="1947"/>
                      </a:lnTo>
                      <a:lnTo>
                        <a:pt x="71559" y="1926"/>
                      </a:lnTo>
                      <a:lnTo>
                        <a:pt x="71454" y="1947"/>
                      </a:lnTo>
                      <a:lnTo>
                        <a:pt x="71475" y="2030"/>
                      </a:lnTo>
                      <a:lnTo>
                        <a:pt x="71580" y="2072"/>
                      </a:lnTo>
                      <a:lnTo>
                        <a:pt x="71789" y="2156"/>
                      </a:lnTo>
                      <a:lnTo>
                        <a:pt x="71622" y="2198"/>
                      </a:lnTo>
                      <a:lnTo>
                        <a:pt x="71413" y="2135"/>
                      </a:lnTo>
                      <a:lnTo>
                        <a:pt x="71308" y="2030"/>
                      </a:lnTo>
                      <a:lnTo>
                        <a:pt x="71350" y="1947"/>
                      </a:lnTo>
                      <a:lnTo>
                        <a:pt x="71287" y="1926"/>
                      </a:lnTo>
                      <a:lnTo>
                        <a:pt x="71099" y="1926"/>
                      </a:lnTo>
                      <a:lnTo>
                        <a:pt x="71161" y="1947"/>
                      </a:lnTo>
                      <a:lnTo>
                        <a:pt x="71161" y="1988"/>
                      </a:lnTo>
                      <a:lnTo>
                        <a:pt x="70994" y="2051"/>
                      </a:lnTo>
                      <a:lnTo>
                        <a:pt x="70931" y="1947"/>
                      </a:lnTo>
                      <a:lnTo>
                        <a:pt x="70952" y="1884"/>
                      </a:lnTo>
                      <a:lnTo>
                        <a:pt x="70764" y="1863"/>
                      </a:lnTo>
                      <a:lnTo>
                        <a:pt x="70722" y="1884"/>
                      </a:lnTo>
                      <a:lnTo>
                        <a:pt x="70743" y="1988"/>
                      </a:lnTo>
                      <a:lnTo>
                        <a:pt x="70638" y="1967"/>
                      </a:lnTo>
                      <a:lnTo>
                        <a:pt x="70576" y="1863"/>
                      </a:lnTo>
                      <a:lnTo>
                        <a:pt x="70429" y="1863"/>
                      </a:lnTo>
                      <a:lnTo>
                        <a:pt x="70471" y="1967"/>
                      </a:lnTo>
                      <a:lnTo>
                        <a:pt x="70471" y="1967"/>
                      </a:lnTo>
                      <a:lnTo>
                        <a:pt x="69990" y="1863"/>
                      </a:lnTo>
                      <a:lnTo>
                        <a:pt x="69843" y="1926"/>
                      </a:lnTo>
                      <a:lnTo>
                        <a:pt x="69676" y="1842"/>
                      </a:lnTo>
                      <a:lnTo>
                        <a:pt x="69676" y="1758"/>
                      </a:lnTo>
                      <a:lnTo>
                        <a:pt x="69508" y="1716"/>
                      </a:lnTo>
                      <a:lnTo>
                        <a:pt x="69488" y="1737"/>
                      </a:lnTo>
                      <a:lnTo>
                        <a:pt x="69488" y="1779"/>
                      </a:lnTo>
                      <a:lnTo>
                        <a:pt x="69425" y="1737"/>
                      </a:lnTo>
                      <a:lnTo>
                        <a:pt x="69320" y="1716"/>
                      </a:lnTo>
                      <a:lnTo>
                        <a:pt x="69216" y="1633"/>
                      </a:lnTo>
                      <a:lnTo>
                        <a:pt x="69153" y="1654"/>
                      </a:lnTo>
                      <a:lnTo>
                        <a:pt x="69174" y="1758"/>
                      </a:lnTo>
                      <a:lnTo>
                        <a:pt x="69006" y="1758"/>
                      </a:lnTo>
                      <a:lnTo>
                        <a:pt x="68860" y="1779"/>
                      </a:lnTo>
                      <a:lnTo>
                        <a:pt x="68839" y="1884"/>
                      </a:lnTo>
                      <a:lnTo>
                        <a:pt x="68651" y="1884"/>
                      </a:lnTo>
                      <a:lnTo>
                        <a:pt x="68316" y="1758"/>
                      </a:lnTo>
                      <a:lnTo>
                        <a:pt x="68337" y="1716"/>
                      </a:lnTo>
                      <a:lnTo>
                        <a:pt x="68546" y="1779"/>
                      </a:lnTo>
                      <a:lnTo>
                        <a:pt x="68651" y="1842"/>
                      </a:lnTo>
                      <a:lnTo>
                        <a:pt x="68672" y="1779"/>
                      </a:lnTo>
                      <a:lnTo>
                        <a:pt x="68337" y="1549"/>
                      </a:lnTo>
                      <a:lnTo>
                        <a:pt x="67939" y="1507"/>
                      </a:lnTo>
                      <a:lnTo>
                        <a:pt x="67793" y="1549"/>
                      </a:lnTo>
                      <a:lnTo>
                        <a:pt x="67730" y="1507"/>
                      </a:lnTo>
                      <a:lnTo>
                        <a:pt x="67793" y="1444"/>
                      </a:lnTo>
                      <a:lnTo>
                        <a:pt x="67688" y="1402"/>
                      </a:lnTo>
                      <a:lnTo>
                        <a:pt x="67542" y="1423"/>
                      </a:lnTo>
                      <a:lnTo>
                        <a:pt x="67604" y="1444"/>
                      </a:lnTo>
                      <a:lnTo>
                        <a:pt x="67521" y="1465"/>
                      </a:lnTo>
                      <a:lnTo>
                        <a:pt x="67395" y="1423"/>
                      </a:lnTo>
                      <a:lnTo>
                        <a:pt x="67019" y="1319"/>
                      </a:lnTo>
                      <a:lnTo>
                        <a:pt x="66851" y="1340"/>
                      </a:lnTo>
                      <a:lnTo>
                        <a:pt x="66788" y="1423"/>
                      </a:lnTo>
                      <a:lnTo>
                        <a:pt x="66705" y="1402"/>
                      </a:lnTo>
                      <a:lnTo>
                        <a:pt x="66663" y="1319"/>
                      </a:lnTo>
                      <a:lnTo>
                        <a:pt x="66558" y="1361"/>
                      </a:lnTo>
                      <a:lnTo>
                        <a:pt x="66349" y="1361"/>
                      </a:lnTo>
                      <a:lnTo>
                        <a:pt x="66244" y="1298"/>
                      </a:lnTo>
                      <a:lnTo>
                        <a:pt x="66161" y="1319"/>
                      </a:lnTo>
                      <a:lnTo>
                        <a:pt x="66014" y="1340"/>
                      </a:lnTo>
                      <a:lnTo>
                        <a:pt x="65951" y="1319"/>
                      </a:lnTo>
                      <a:lnTo>
                        <a:pt x="65847" y="1402"/>
                      </a:lnTo>
                      <a:lnTo>
                        <a:pt x="65826" y="1507"/>
                      </a:lnTo>
                      <a:lnTo>
                        <a:pt x="65763" y="1402"/>
                      </a:lnTo>
                      <a:lnTo>
                        <a:pt x="65303" y="1528"/>
                      </a:lnTo>
                      <a:lnTo>
                        <a:pt x="65303" y="1633"/>
                      </a:lnTo>
                      <a:lnTo>
                        <a:pt x="65198" y="1612"/>
                      </a:lnTo>
                      <a:lnTo>
                        <a:pt x="65135" y="1737"/>
                      </a:lnTo>
                      <a:lnTo>
                        <a:pt x="65094" y="1737"/>
                      </a:lnTo>
                      <a:lnTo>
                        <a:pt x="65031" y="1654"/>
                      </a:lnTo>
                      <a:lnTo>
                        <a:pt x="64884" y="1675"/>
                      </a:lnTo>
                      <a:lnTo>
                        <a:pt x="64884" y="1779"/>
                      </a:lnTo>
                      <a:lnTo>
                        <a:pt x="64801" y="1779"/>
                      </a:lnTo>
                      <a:lnTo>
                        <a:pt x="64696" y="1842"/>
                      </a:lnTo>
                      <a:lnTo>
                        <a:pt x="64529" y="1737"/>
                      </a:lnTo>
                      <a:lnTo>
                        <a:pt x="64403" y="1779"/>
                      </a:lnTo>
                      <a:lnTo>
                        <a:pt x="64403" y="1863"/>
                      </a:lnTo>
                      <a:lnTo>
                        <a:pt x="64152" y="1863"/>
                      </a:lnTo>
                      <a:lnTo>
                        <a:pt x="63838" y="1884"/>
                      </a:lnTo>
                      <a:lnTo>
                        <a:pt x="63754" y="1842"/>
                      </a:lnTo>
                      <a:lnTo>
                        <a:pt x="63482" y="1884"/>
                      </a:lnTo>
                      <a:lnTo>
                        <a:pt x="63462" y="1905"/>
                      </a:lnTo>
                      <a:lnTo>
                        <a:pt x="63629" y="2009"/>
                      </a:lnTo>
                      <a:lnTo>
                        <a:pt x="63692" y="2198"/>
                      </a:lnTo>
                      <a:lnTo>
                        <a:pt x="63775" y="2260"/>
                      </a:lnTo>
                      <a:lnTo>
                        <a:pt x="63796" y="2386"/>
                      </a:lnTo>
                      <a:lnTo>
                        <a:pt x="63880" y="2574"/>
                      </a:lnTo>
                      <a:lnTo>
                        <a:pt x="63838" y="2637"/>
                      </a:lnTo>
                      <a:lnTo>
                        <a:pt x="63838" y="2804"/>
                      </a:lnTo>
                      <a:lnTo>
                        <a:pt x="63880" y="2804"/>
                      </a:lnTo>
                      <a:lnTo>
                        <a:pt x="63985" y="2700"/>
                      </a:lnTo>
                      <a:lnTo>
                        <a:pt x="64194" y="2804"/>
                      </a:lnTo>
                      <a:lnTo>
                        <a:pt x="64257" y="2888"/>
                      </a:lnTo>
                      <a:lnTo>
                        <a:pt x="64319" y="2909"/>
                      </a:lnTo>
                      <a:lnTo>
                        <a:pt x="64529" y="3118"/>
                      </a:lnTo>
                      <a:lnTo>
                        <a:pt x="64570" y="3307"/>
                      </a:lnTo>
                      <a:lnTo>
                        <a:pt x="64717" y="3348"/>
                      </a:lnTo>
                      <a:lnTo>
                        <a:pt x="64822" y="3516"/>
                      </a:lnTo>
                      <a:lnTo>
                        <a:pt x="64822" y="3579"/>
                      </a:lnTo>
                      <a:lnTo>
                        <a:pt x="64842" y="3662"/>
                      </a:lnTo>
                      <a:lnTo>
                        <a:pt x="64801" y="3725"/>
                      </a:lnTo>
                      <a:lnTo>
                        <a:pt x="64884" y="3830"/>
                      </a:lnTo>
                      <a:lnTo>
                        <a:pt x="64822" y="3871"/>
                      </a:lnTo>
                      <a:lnTo>
                        <a:pt x="64738" y="3851"/>
                      </a:lnTo>
                      <a:lnTo>
                        <a:pt x="64612" y="3934"/>
                      </a:lnTo>
                      <a:lnTo>
                        <a:pt x="64633" y="4039"/>
                      </a:lnTo>
                      <a:lnTo>
                        <a:pt x="64508" y="4060"/>
                      </a:lnTo>
                      <a:lnTo>
                        <a:pt x="64403" y="4143"/>
                      </a:lnTo>
                      <a:lnTo>
                        <a:pt x="64215" y="4102"/>
                      </a:lnTo>
                      <a:lnTo>
                        <a:pt x="64152" y="4039"/>
                      </a:lnTo>
                      <a:lnTo>
                        <a:pt x="64152" y="3892"/>
                      </a:lnTo>
                      <a:lnTo>
                        <a:pt x="63964" y="3641"/>
                      </a:lnTo>
                      <a:lnTo>
                        <a:pt x="63880" y="3641"/>
                      </a:lnTo>
                      <a:lnTo>
                        <a:pt x="63838" y="3662"/>
                      </a:lnTo>
                      <a:lnTo>
                        <a:pt x="63566" y="3620"/>
                      </a:lnTo>
                      <a:lnTo>
                        <a:pt x="63378" y="3641"/>
                      </a:lnTo>
                      <a:lnTo>
                        <a:pt x="63315" y="3579"/>
                      </a:lnTo>
                      <a:lnTo>
                        <a:pt x="63148" y="3411"/>
                      </a:lnTo>
                      <a:lnTo>
                        <a:pt x="63148" y="3286"/>
                      </a:lnTo>
                      <a:lnTo>
                        <a:pt x="63043" y="3202"/>
                      </a:lnTo>
                      <a:lnTo>
                        <a:pt x="62897" y="3181"/>
                      </a:lnTo>
                      <a:lnTo>
                        <a:pt x="62855" y="3097"/>
                      </a:lnTo>
                      <a:lnTo>
                        <a:pt x="62813" y="2951"/>
                      </a:lnTo>
                      <a:lnTo>
                        <a:pt x="62625" y="2909"/>
                      </a:lnTo>
                      <a:lnTo>
                        <a:pt x="62583" y="2951"/>
                      </a:lnTo>
                      <a:lnTo>
                        <a:pt x="62583" y="3097"/>
                      </a:lnTo>
                      <a:lnTo>
                        <a:pt x="62583" y="3244"/>
                      </a:lnTo>
                      <a:lnTo>
                        <a:pt x="62604" y="3327"/>
                      </a:lnTo>
                      <a:lnTo>
                        <a:pt x="62478" y="3516"/>
                      </a:lnTo>
                      <a:lnTo>
                        <a:pt x="62415" y="3641"/>
                      </a:lnTo>
                      <a:lnTo>
                        <a:pt x="62332" y="3558"/>
                      </a:lnTo>
                      <a:lnTo>
                        <a:pt x="62311" y="3474"/>
                      </a:lnTo>
                      <a:lnTo>
                        <a:pt x="62269" y="3474"/>
                      </a:lnTo>
                      <a:lnTo>
                        <a:pt x="62164" y="3558"/>
                      </a:lnTo>
                      <a:lnTo>
                        <a:pt x="61913" y="3537"/>
                      </a:lnTo>
                      <a:lnTo>
                        <a:pt x="61704" y="3620"/>
                      </a:lnTo>
                      <a:lnTo>
                        <a:pt x="61641" y="3579"/>
                      </a:lnTo>
                      <a:lnTo>
                        <a:pt x="61474" y="3725"/>
                      </a:lnTo>
                      <a:lnTo>
                        <a:pt x="61327" y="3746"/>
                      </a:lnTo>
                      <a:lnTo>
                        <a:pt x="61223" y="3725"/>
                      </a:lnTo>
                      <a:lnTo>
                        <a:pt x="61118" y="3620"/>
                      </a:lnTo>
                      <a:lnTo>
                        <a:pt x="61034" y="3620"/>
                      </a:lnTo>
                      <a:lnTo>
                        <a:pt x="60972" y="3662"/>
                      </a:lnTo>
                      <a:lnTo>
                        <a:pt x="61013" y="3746"/>
                      </a:lnTo>
                      <a:lnTo>
                        <a:pt x="60804" y="3830"/>
                      </a:lnTo>
                      <a:lnTo>
                        <a:pt x="60700" y="3913"/>
                      </a:lnTo>
                      <a:lnTo>
                        <a:pt x="60449" y="3934"/>
                      </a:lnTo>
                      <a:lnTo>
                        <a:pt x="60323" y="4081"/>
                      </a:lnTo>
                      <a:lnTo>
                        <a:pt x="60323" y="4290"/>
                      </a:lnTo>
                      <a:lnTo>
                        <a:pt x="60323" y="4562"/>
                      </a:lnTo>
                      <a:lnTo>
                        <a:pt x="60532" y="4855"/>
                      </a:lnTo>
                      <a:lnTo>
                        <a:pt x="60553" y="5022"/>
                      </a:lnTo>
                      <a:lnTo>
                        <a:pt x="60407" y="4813"/>
                      </a:lnTo>
                      <a:lnTo>
                        <a:pt x="60281" y="4688"/>
                      </a:lnTo>
                      <a:lnTo>
                        <a:pt x="60177" y="4708"/>
                      </a:lnTo>
                      <a:lnTo>
                        <a:pt x="60030" y="4625"/>
                      </a:lnTo>
                      <a:lnTo>
                        <a:pt x="60072" y="4729"/>
                      </a:lnTo>
                      <a:lnTo>
                        <a:pt x="60177" y="4792"/>
                      </a:lnTo>
                      <a:lnTo>
                        <a:pt x="60218" y="4980"/>
                      </a:lnTo>
                      <a:lnTo>
                        <a:pt x="60218" y="5022"/>
                      </a:lnTo>
                      <a:lnTo>
                        <a:pt x="60072" y="4813"/>
                      </a:lnTo>
                      <a:lnTo>
                        <a:pt x="59967" y="4813"/>
                      </a:lnTo>
                      <a:lnTo>
                        <a:pt x="59925" y="4604"/>
                      </a:lnTo>
                      <a:lnTo>
                        <a:pt x="59758" y="4415"/>
                      </a:lnTo>
                      <a:lnTo>
                        <a:pt x="59674" y="4269"/>
                      </a:lnTo>
                      <a:lnTo>
                        <a:pt x="59570" y="4269"/>
                      </a:lnTo>
                      <a:lnTo>
                        <a:pt x="59612" y="4457"/>
                      </a:lnTo>
                      <a:lnTo>
                        <a:pt x="59591" y="4562"/>
                      </a:lnTo>
                      <a:lnTo>
                        <a:pt x="59549" y="4415"/>
                      </a:lnTo>
                      <a:lnTo>
                        <a:pt x="59402" y="4353"/>
                      </a:lnTo>
                      <a:lnTo>
                        <a:pt x="59256" y="4374"/>
                      </a:lnTo>
                      <a:lnTo>
                        <a:pt x="59256" y="4457"/>
                      </a:lnTo>
                      <a:lnTo>
                        <a:pt x="59172" y="4374"/>
                      </a:lnTo>
                      <a:lnTo>
                        <a:pt x="59026" y="4374"/>
                      </a:lnTo>
                      <a:lnTo>
                        <a:pt x="58879" y="4520"/>
                      </a:lnTo>
                      <a:lnTo>
                        <a:pt x="58754" y="4562"/>
                      </a:lnTo>
                      <a:lnTo>
                        <a:pt x="58837" y="4415"/>
                      </a:lnTo>
                      <a:lnTo>
                        <a:pt x="58837" y="4311"/>
                      </a:lnTo>
                      <a:lnTo>
                        <a:pt x="58712" y="4081"/>
                      </a:lnTo>
                      <a:lnTo>
                        <a:pt x="58712" y="3934"/>
                      </a:lnTo>
                      <a:lnTo>
                        <a:pt x="58649" y="3871"/>
                      </a:lnTo>
                      <a:lnTo>
                        <a:pt x="58649" y="3767"/>
                      </a:lnTo>
                      <a:lnTo>
                        <a:pt x="58544" y="3558"/>
                      </a:lnTo>
                      <a:lnTo>
                        <a:pt x="58335" y="3327"/>
                      </a:lnTo>
                      <a:lnTo>
                        <a:pt x="58105" y="3202"/>
                      </a:lnTo>
                      <a:lnTo>
                        <a:pt x="57875" y="2930"/>
                      </a:lnTo>
                      <a:lnTo>
                        <a:pt x="57310" y="2742"/>
                      </a:lnTo>
                      <a:lnTo>
                        <a:pt x="57038" y="2742"/>
                      </a:lnTo>
                      <a:lnTo>
                        <a:pt x="56892" y="2783"/>
                      </a:lnTo>
                      <a:lnTo>
                        <a:pt x="56661" y="2930"/>
                      </a:lnTo>
                      <a:lnTo>
                        <a:pt x="56661" y="2993"/>
                      </a:lnTo>
                      <a:lnTo>
                        <a:pt x="56536" y="2951"/>
                      </a:lnTo>
                      <a:lnTo>
                        <a:pt x="56327" y="3035"/>
                      </a:lnTo>
                      <a:lnTo>
                        <a:pt x="55887" y="3244"/>
                      </a:lnTo>
                      <a:lnTo>
                        <a:pt x="55720" y="3265"/>
                      </a:lnTo>
                      <a:lnTo>
                        <a:pt x="55531" y="3453"/>
                      </a:lnTo>
                      <a:lnTo>
                        <a:pt x="55427" y="3516"/>
                      </a:lnTo>
                      <a:lnTo>
                        <a:pt x="55197" y="3683"/>
                      </a:lnTo>
                      <a:lnTo>
                        <a:pt x="55071" y="3746"/>
                      </a:lnTo>
                      <a:lnTo>
                        <a:pt x="54946" y="3871"/>
                      </a:lnTo>
                      <a:lnTo>
                        <a:pt x="54757" y="3934"/>
                      </a:lnTo>
                      <a:lnTo>
                        <a:pt x="54590" y="3871"/>
                      </a:lnTo>
                      <a:lnTo>
                        <a:pt x="54360" y="3934"/>
                      </a:lnTo>
                      <a:lnTo>
                        <a:pt x="54213" y="3997"/>
                      </a:lnTo>
                      <a:lnTo>
                        <a:pt x="54339" y="3871"/>
                      </a:lnTo>
                      <a:lnTo>
                        <a:pt x="54527" y="3767"/>
                      </a:lnTo>
                      <a:lnTo>
                        <a:pt x="54548" y="3662"/>
                      </a:lnTo>
                      <a:lnTo>
                        <a:pt x="54381" y="3474"/>
                      </a:lnTo>
                      <a:lnTo>
                        <a:pt x="54109" y="3411"/>
                      </a:lnTo>
                      <a:lnTo>
                        <a:pt x="53837" y="3223"/>
                      </a:lnTo>
                      <a:lnTo>
                        <a:pt x="53753" y="3160"/>
                      </a:lnTo>
                      <a:lnTo>
                        <a:pt x="53711" y="3223"/>
                      </a:lnTo>
                      <a:lnTo>
                        <a:pt x="53607" y="3453"/>
                      </a:lnTo>
                      <a:lnTo>
                        <a:pt x="53607" y="3579"/>
                      </a:lnTo>
                      <a:lnTo>
                        <a:pt x="53544" y="3516"/>
                      </a:lnTo>
                      <a:lnTo>
                        <a:pt x="53502" y="3537"/>
                      </a:lnTo>
                      <a:lnTo>
                        <a:pt x="53439" y="3662"/>
                      </a:lnTo>
                      <a:lnTo>
                        <a:pt x="53376" y="3725"/>
                      </a:lnTo>
                      <a:lnTo>
                        <a:pt x="53335" y="3662"/>
                      </a:lnTo>
                      <a:lnTo>
                        <a:pt x="53397" y="3516"/>
                      </a:lnTo>
                      <a:lnTo>
                        <a:pt x="53439" y="3432"/>
                      </a:lnTo>
                      <a:lnTo>
                        <a:pt x="53397" y="3265"/>
                      </a:lnTo>
                      <a:lnTo>
                        <a:pt x="53272" y="3202"/>
                      </a:lnTo>
                      <a:lnTo>
                        <a:pt x="53125" y="3327"/>
                      </a:lnTo>
                      <a:lnTo>
                        <a:pt x="53167" y="3411"/>
                      </a:lnTo>
                      <a:lnTo>
                        <a:pt x="53083" y="3537"/>
                      </a:lnTo>
                      <a:lnTo>
                        <a:pt x="53000" y="3453"/>
                      </a:lnTo>
                      <a:lnTo>
                        <a:pt x="52979" y="3307"/>
                      </a:lnTo>
                      <a:lnTo>
                        <a:pt x="52916" y="3160"/>
                      </a:lnTo>
                      <a:lnTo>
                        <a:pt x="52874" y="3014"/>
                      </a:lnTo>
                      <a:lnTo>
                        <a:pt x="52770" y="3118"/>
                      </a:lnTo>
                      <a:lnTo>
                        <a:pt x="52560" y="3139"/>
                      </a:lnTo>
                      <a:lnTo>
                        <a:pt x="52246" y="3223"/>
                      </a:lnTo>
                      <a:lnTo>
                        <a:pt x="52163" y="3202"/>
                      </a:lnTo>
                      <a:lnTo>
                        <a:pt x="52267" y="3118"/>
                      </a:lnTo>
                      <a:lnTo>
                        <a:pt x="52246" y="3014"/>
                      </a:lnTo>
                      <a:lnTo>
                        <a:pt x="52246" y="2909"/>
                      </a:lnTo>
                      <a:lnTo>
                        <a:pt x="52226" y="2783"/>
                      </a:lnTo>
                      <a:lnTo>
                        <a:pt x="52246" y="2763"/>
                      </a:lnTo>
                      <a:lnTo>
                        <a:pt x="52456" y="2909"/>
                      </a:lnTo>
                      <a:lnTo>
                        <a:pt x="52560" y="2825"/>
                      </a:lnTo>
                      <a:lnTo>
                        <a:pt x="52581" y="2700"/>
                      </a:lnTo>
                      <a:lnTo>
                        <a:pt x="52393" y="2428"/>
                      </a:lnTo>
                      <a:lnTo>
                        <a:pt x="52016" y="2302"/>
                      </a:lnTo>
                      <a:lnTo>
                        <a:pt x="51702" y="2281"/>
                      </a:lnTo>
                      <a:lnTo>
                        <a:pt x="51347" y="2365"/>
                      </a:lnTo>
                      <a:lnTo>
                        <a:pt x="51033" y="2407"/>
                      </a:lnTo>
                      <a:lnTo>
                        <a:pt x="50824" y="2574"/>
                      </a:lnTo>
                      <a:lnTo>
                        <a:pt x="50886" y="3139"/>
                      </a:lnTo>
                      <a:lnTo>
                        <a:pt x="50866" y="3307"/>
                      </a:lnTo>
                      <a:lnTo>
                        <a:pt x="50907" y="3411"/>
                      </a:lnTo>
                      <a:lnTo>
                        <a:pt x="50803" y="3579"/>
                      </a:lnTo>
                      <a:lnTo>
                        <a:pt x="50803" y="3746"/>
                      </a:lnTo>
                      <a:lnTo>
                        <a:pt x="50656" y="3851"/>
                      </a:lnTo>
                      <a:lnTo>
                        <a:pt x="50552" y="3851"/>
                      </a:lnTo>
                      <a:lnTo>
                        <a:pt x="50489" y="3788"/>
                      </a:lnTo>
                      <a:lnTo>
                        <a:pt x="50489" y="3725"/>
                      </a:lnTo>
                      <a:lnTo>
                        <a:pt x="50363" y="3620"/>
                      </a:lnTo>
                      <a:lnTo>
                        <a:pt x="50447" y="3537"/>
                      </a:lnTo>
                      <a:lnTo>
                        <a:pt x="50510" y="3558"/>
                      </a:lnTo>
                      <a:lnTo>
                        <a:pt x="50594" y="3369"/>
                      </a:lnTo>
                      <a:lnTo>
                        <a:pt x="50552" y="3139"/>
                      </a:lnTo>
                      <a:lnTo>
                        <a:pt x="50405" y="3097"/>
                      </a:lnTo>
                      <a:lnTo>
                        <a:pt x="50342" y="2888"/>
                      </a:lnTo>
                      <a:lnTo>
                        <a:pt x="50405" y="2909"/>
                      </a:lnTo>
                      <a:lnTo>
                        <a:pt x="50510" y="2804"/>
                      </a:lnTo>
                      <a:lnTo>
                        <a:pt x="50510" y="2930"/>
                      </a:lnTo>
                      <a:lnTo>
                        <a:pt x="50614" y="3035"/>
                      </a:lnTo>
                      <a:lnTo>
                        <a:pt x="50698" y="3223"/>
                      </a:lnTo>
                      <a:lnTo>
                        <a:pt x="50719" y="3160"/>
                      </a:lnTo>
                      <a:lnTo>
                        <a:pt x="50698" y="2888"/>
                      </a:lnTo>
                      <a:lnTo>
                        <a:pt x="50656" y="2679"/>
                      </a:lnTo>
                      <a:lnTo>
                        <a:pt x="50259" y="2825"/>
                      </a:lnTo>
                      <a:lnTo>
                        <a:pt x="49945" y="3035"/>
                      </a:lnTo>
                      <a:lnTo>
                        <a:pt x="49945" y="3160"/>
                      </a:lnTo>
                      <a:lnTo>
                        <a:pt x="49757" y="3307"/>
                      </a:lnTo>
                      <a:lnTo>
                        <a:pt x="49652" y="3223"/>
                      </a:lnTo>
                      <a:lnTo>
                        <a:pt x="49673" y="3139"/>
                      </a:lnTo>
                      <a:lnTo>
                        <a:pt x="49777" y="3118"/>
                      </a:lnTo>
                      <a:lnTo>
                        <a:pt x="49673" y="2993"/>
                      </a:lnTo>
                      <a:lnTo>
                        <a:pt x="49757" y="2742"/>
                      </a:lnTo>
                      <a:lnTo>
                        <a:pt x="49882" y="2804"/>
                      </a:lnTo>
                      <a:lnTo>
                        <a:pt x="49945" y="2783"/>
                      </a:lnTo>
                      <a:lnTo>
                        <a:pt x="50070" y="2825"/>
                      </a:lnTo>
                      <a:lnTo>
                        <a:pt x="50468" y="2637"/>
                      </a:lnTo>
                      <a:lnTo>
                        <a:pt x="50614" y="2595"/>
                      </a:lnTo>
                      <a:lnTo>
                        <a:pt x="50342" y="2595"/>
                      </a:lnTo>
                      <a:lnTo>
                        <a:pt x="50175" y="2616"/>
                      </a:lnTo>
                      <a:lnTo>
                        <a:pt x="49945" y="2595"/>
                      </a:lnTo>
                      <a:lnTo>
                        <a:pt x="49443" y="2595"/>
                      </a:lnTo>
                      <a:lnTo>
                        <a:pt x="49338" y="2637"/>
                      </a:lnTo>
                      <a:lnTo>
                        <a:pt x="48669" y="2700"/>
                      </a:lnTo>
                      <a:lnTo>
                        <a:pt x="48271" y="2700"/>
                      </a:lnTo>
                      <a:lnTo>
                        <a:pt x="48041" y="2742"/>
                      </a:lnTo>
                      <a:lnTo>
                        <a:pt x="47769" y="2637"/>
                      </a:lnTo>
                      <a:lnTo>
                        <a:pt x="47539" y="2679"/>
                      </a:lnTo>
                      <a:lnTo>
                        <a:pt x="47371" y="2742"/>
                      </a:lnTo>
                      <a:lnTo>
                        <a:pt x="47518" y="2909"/>
                      </a:lnTo>
                      <a:lnTo>
                        <a:pt x="47685" y="2909"/>
                      </a:lnTo>
                      <a:lnTo>
                        <a:pt x="47790" y="2951"/>
                      </a:lnTo>
                      <a:lnTo>
                        <a:pt x="47894" y="2930"/>
                      </a:lnTo>
                      <a:lnTo>
                        <a:pt x="48041" y="3055"/>
                      </a:lnTo>
                      <a:lnTo>
                        <a:pt x="48041" y="3139"/>
                      </a:lnTo>
                      <a:lnTo>
                        <a:pt x="47832" y="3327"/>
                      </a:lnTo>
                      <a:lnTo>
                        <a:pt x="47685" y="3307"/>
                      </a:lnTo>
                      <a:lnTo>
                        <a:pt x="47518" y="3369"/>
                      </a:lnTo>
                      <a:lnTo>
                        <a:pt x="47476" y="3537"/>
                      </a:lnTo>
                      <a:lnTo>
                        <a:pt x="47434" y="3641"/>
                      </a:lnTo>
                      <a:lnTo>
                        <a:pt x="47560" y="3871"/>
                      </a:lnTo>
                      <a:lnTo>
                        <a:pt x="47769" y="3934"/>
                      </a:lnTo>
                      <a:lnTo>
                        <a:pt x="47790" y="3788"/>
                      </a:lnTo>
                      <a:lnTo>
                        <a:pt x="47936" y="3662"/>
                      </a:lnTo>
                      <a:lnTo>
                        <a:pt x="48145" y="3579"/>
                      </a:lnTo>
                      <a:lnTo>
                        <a:pt x="48104" y="3788"/>
                      </a:lnTo>
                      <a:lnTo>
                        <a:pt x="47894" y="3788"/>
                      </a:lnTo>
                      <a:lnTo>
                        <a:pt x="47999" y="3934"/>
                      </a:lnTo>
                      <a:lnTo>
                        <a:pt x="47978" y="3955"/>
                      </a:lnTo>
                      <a:lnTo>
                        <a:pt x="48041" y="4060"/>
                      </a:lnTo>
                      <a:lnTo>
                        <a:pt x="47894" y="4143"/>
                      </a:lnTo>
                      <a:lnTo>
                        <a:pt x="48041" y="4164"/>
                      </a:lnTo>
                      <a:lnTo>
                        <a:pt x="48166" y="4102"/>
                      </a:lnTo>
                      <a:lnTo>
                        <a:pt x="48208" y="4206"/>
                      </a:lnTo>
                      <a:lnTo>
                        <a:pt x="48187" y="4353"/>
                      </a:lnTo>
                      <a:lnTo>
                        <a:pt x="48313" y="4478"/>
                      </a:lnTo>
                      <a:lnTo>
                        <a:pt x="48459" y="4499"/>
                      </a:lnTo>
                      <a:lnTo>
                        <a:pt x="48627" y="4708"/>
                      </a:lnTo>
                      <a:lnTo>
                        <a:pt x="48606" y="4813"/>
                      </a:lnTo>
                      <a:lnTo>
                        <a:pt x="48522" y="4771"/>
                      </a:lnTo>
                      <a:lnTo>
                        <a:pt x="48397" y="4813"/>
                      </a:lnTo>
                      <a:lnTo>
                        <a:pt x="48459" y="4939"/>
                      </a:lnTo>
                      <a:lnTo>
                        <a:pt x="48376" y="5001"/>
                      </a:lnTo>
                      <a:lnTo>
                        <a:pt x="48313" y="4939"/>
                      </a:lnTo>
                      <a:lnTo>
                        <a:pt x="48250" y="4980"/>
                      </a:lnTo>
                      <a:lnTo>
                        <a:pt x="48187" y="4834"/>
                      </a:lnTo>
                      <a:lnTo>
                        <a:pt x="47999" y="4708"/>
                      </a:lnTo>
                      <a:lnTo>
                        <a:pt x="47936" y="4729"/>
                      </a:lnTo>
                      <a:lnTo>
                        <a:pt x="47978" y="4813"/>
                      </a:lnTo>
                      <a:lnTo>
                        <a:pt x="47873" y="4897"/>
                      </a:lnTo>
                      <a:lnTo>
                        <a:pt x="47790" y="4834"/>
                      </a:lnTo>
                      <a:lnTo>
                        <a:pt x="47727" y="4897"/>
                      </a:lnTo>
                      <a:lnTo>
                        <a:pt x="47769" y="5022"/>
                      </a:lnTo>
                      <a:lnTo>
                        <a:pt x="47790" y="5211"/>
                      </a:lnTo>
                      <a:lnTo>
                        <a:pt x="47936" y="5232"/>
                      </a:lnTo>
                      <a:lnTo>
                        <a:pt x="48083" y="5148"/>
                      </a:lnTo>
                      <a:lnTo>
                        <a:pt x="48187" y="5252"/>
                      </a:lnTo>
                      <a:lnTo>
                        <a:pt x="48104" y="5336"/>
                      </a:lnTo>
                      <a:lnTo>
                        <a:pt x="48250" y="5399"/>
                      </a:lnTo>
                      <a:lnTo>
                        <a:pt x="48145" y="5462"/>
                      </a:lnTo>
                      <a:lnTo>
                        <a:pt x="47978" y="5420"/>
                      </a:lnTo>
                      <a:lnTo>
                        <a:pt x="47978" y="5462"/>
                      </a:lnTo>
                      <a:lnTo>
                        <a:pt x="48145" y="5566"/>
                      </a:lnTo>
                      <a:lnTo>
                        <a:pt x="47873" y="5566"/>
                      </a:lnTo>
                      <a:lnTo>
                        <a:pt x="47832" y="5462"/>
                      </a:lnTo>
                      <a:lnTo>
                        <a:pt x="47643" y="5462"/>
                      </a:lnTo>
                      <a:lnTo>
                        <a:pt x="47560" y="5336"/>
                      </a:lnTo>
                      <a:lnTo>
                        <a:pt x="47434" y="5315"/>
                      </a:lnTo>
                      <a:lnTo>
                        <a:pt x="47308" y="5190"/>
                      </a:lnTo>
                      <a:lnTo>
                        <a:pt x="47120" y="5190"/>
                      </a:lnTo>
                      <a:lnTo>
                        <a:pt x="46995" y="5106"/>
                      </a:lnTo>
                      <a:lnTo>
                        <a:pt x="46890" y="5127"/>
                      </a:lnTo>
                      <a:lnTo>
                        <a:pt x="46827" y="5106"/>
                      </a:lnTo>
                      <a:lnTo>
                        <a:pt x="46430" y="5252"/>
                      </a:lnTo>
                      <a:lnTo>
                        <a:pt x="46409" y="5357"/>
                      </a:lnTo>
                      <a:lnTo>
                        <a:pt x="46367" y="5420"/>
                      </a:lnTo>
                      <a:lnTo>
                        <a:pt x="46430" y="5504"/>
                      </a:lnTo>
                      <a:lnTo>
                        <a:pt x="46409" y="5566"/>
                      </a:lnTo>
                      <a:lnTo>
                        <a:pt x="46492" y="5713"/>
                      </a:lnTo>
                      <a:lnTo>
                        <a:pt x="46472" y="5734"/>
                      </a:lnTo>
                      <a:lnTo>
                        <a:pt x="46367" y="5629"/>
                      </a:lnTo>
                      <a:lnTo>
                        <a:pt x="46283" y="5671"/>
                      </a:lnTo>
                      <a:lnTo>
                        <a:pt x="46179" y="5629"/>
                      </a:lnTo>
                      <a:lnTo>
                        <a:pt x="45739" y="5671"/>
                      </a:lnTo>
                      <a:lnTo>
                        <a:pt x="45530" y="5650"/>
                      </a:lnTo>
                      <a:lnTo>
                        <a:pt x="45384" y="5524"/>
                      </a:lnTo>
                      <a:lnTo>
                        <a:pt x="45258" y="5504"/>
                      </a:lnTo>
                      <a:lnTo>
                        <a:pt x="45132" y="5357"/>
                      </a:lnTo>
                      <a:lnTo>
                        <a:pt x="45049" y="5211"/>
                      </a:lnTo>
                      <a:lnTo>
                        <a:pt x="44944" y="5148"/>
                      </a:lnTo>
                      <a:lnTo>
                        <a:pt x="44944" y="5232"/>
                      </a:lnTo>
                      <a:lnTo>
                        <a:pt x="45028" y="5420"/>
                      </a:lnTo>
                      <a:lnTo>
                        <a:pt x="45049" y="5734"/>
                      </a:lnTo>
                      <a:lnTo>
                        <a:pt x="45216" y="6068"/>
                      </a:lnTo>
                      <a:lnTo>
                        <a:pt x="45342" y="6340"/>
                      </a:lnTo>
                      <a:lnTo>
                        <a:pt x="45446" y="6926"/>
                      </a:lnTo>
                      <a:lnTo>
                        <a:pt x="45425" y="7073"/>
                      </a:lnTo>
                      <a:lnTo>
                        <a:pt x="45342" y="7073"/>
                      </a:lnTo>
                      <a:lnTo>
                        <a:pt x="45258" y="6968"/>
                      </a:lnTo>
                      <a:lnTo>
                        <a:pt x="45237" y="6864"/>
                      </a:lnTo>
                      <a:lnTo>
                        <a:pt x="45132" y="6759"/>
                      </a:lnTo>
                      <a:lnTo>
                        <a:pt x="45070" y="6801"/>
                      </a:lnTo>
                      <a:lnTo>
                        <a:pt x="45132" y="6884"/>
                      </a:lnTo>
                      <a:lnTo>
                        <a:pt x="45112" y="6968"/>
                      </a:lnTo>
                      <a:lnTo>
                        <a:pt x="44923" y="6905"/>
                      </a:lnTo>
                      <a:lnTo>
                        <a:pt x="44756" y="6717"/>
                      </a:lnTo>
                      <a:lnTo>
                        <a:pt x="44505" y="6696"/>
                      </a:lnTo>
                      <a:lnTo>
                        <a:pt x="44379" y="6550"/>
                      </a:lnTo>
                      <a:lnTo>
                        <a:pt x="44275" y="6508"/>
                      </a:lnTo>
                      <a:lnTo>
                        <a:pt x="43898" y="6173"/>
                      </a:lnTo>
                      <a:lnTo>
                        <a:pt x="43877" y="6173"/>
                      </a:lnTo>
                      <a:lnTo>
                        <a:pt x="43793" y="6236"/>
                      </a:lnTo>
                      <a:lnTo>
                        <a:pt x="43689" y="6236"/>
                      </a:lnTo>
                      <a:lnTo>
                        <a:pt x="43647" y="6152"/>
                      </a:lnTo>
                      <a:lnTo>
                        <a:pt x="43877" y="5943"/>
                      </a:lnTo>
                      <a:lnTo>
                        <a:pt x="43982" y="5943"/>
                      </a:lnTo>
                      <a:lnTo>
                        <a:pt x="43898" y="5880"/>
                      </a:lnTo>
                      <a:lnTo>
                        <a:pt x="43772" y="5817"/>
                      </a:lnTo>
                      <a:lnTo>
                        <a:pt x="43647" y="5671"/>
                      </a:lnTo>
                      <a:lnTo>
                        <a:pt x="43626" y="5671"/>
                      </a:lnTo>
                      <a:lnTo>
                        <a:pt x="43647" y="5755"/>
                      </a:lnTo>
                      <a:lnTo>
                        <a:pt x="43751" y="5859"/>
                      </a:lnTo>
                      <a:lnTo>
                        <a:pt x="43751" y="5964"/>
                      </a:lnTo>
                      <a:lnTo>
                        <a:pt x="43626" y="6048"/>
                      </a:lnTo>
                      <a:lnTo>
                        <a:pt x="43417" y="5985"/>
                      </a:lnTo>
                      <a:lnTo>
                        <a:pt x="43207" y="5838"/>
                      </a:lnTo>
                      <a:lnTo>
                        <a:pt x="43145" y="5755"/>
                      </a:lnTo>
                      <a:lnTo>
                        <a:pt x="42935" y="5734"/>
                      </a:lnTo>
                      <a:lnTo>
                        <a:pt x="42894" y="5608"/>
                      </a:lnTo>
                      <a:lnTo>
                        <a:pt x="42789" y="5545"/>
                      </a:lnTo>
                      <a:lnTo>
                        <a:pt x="43040" y="5545"/>
                      </a:lnTo>
                      <a:lnTo>
                        <a:pt x="43270" y="5608"/>
                      </a:lnTo>
                      <a:lnTo>
                        <a:pt x="43375" y="5671"/>
                      </a:lnTo>
                      <a:lnTo>
                        <a:pt x="43521" y="5629"/>
                      </a:lnTo>
                      <a:lnTo>
                        <a:pt x="43626" y="5441"/>
                      </a:lnTo>
                      <a:lnTo>
                        <a:pt x="43626" y="5378"/>
                      </a:lnTo>
                      <a:lnTo>
                        <a:pt x="43542" y="5420"/>
                      </a:lnTo>
                      <a:lnTo>
                        <a:pt x="43521" y="5336"/>
                      </a:lnTo>
                      <a:lnTo>
                        <a:pt x="43417" y="5357"/>
                      </a:lnTo>
                      <a:lnTo>
                        <a:pt x="43459" y="5190"/>
                      </a:lnTo>
                      <a:lnTo>
                        <a:pt x="43333" y="5043"/>
                      </a:lnTo>
                      <a:lnTo>
                        <a:pt x="43249" y="5106"/>
                      </a:lnTo>
                      <a:lnTo>
                        <a:pt x="43228" y="5001"/>
                      </a:lnTo>
                      <a:lnTo>
                        <a:pt x="43145" y="4980"/>
                      </a:lnTo>
                      <a:lnTo>
                        <a:pt x="43061" y="5022"/>
                      </a:lnTo>
                      <a:lnTo>
                        <a:pt x="43019" y="5085"/>
                      </a:lnTo>
                      <a:lnTo>
                        <a:pt x="42831" y="5043"/>
                      </a:lnTo>
                      <a:lnTo>
                        <a:pt x="42810" y="4897"/>
                      </a:lnTo>
                      <a:lnTo>
                        <a:pt x="43019" y="4708"/>
                      </a:lnTo>
                      <a:lnTo>
                        <a:pt x="42998" y="4625"/>
                      </a:lnTo>
                      <a:lnTo>
                        <a:pt x="42894" y="4625"/>
                      </a:lnTo>
                      <a:lnTo>
                        <a:pt x="42726" y="4792"/>
                      </a:lnTo>
                      <a:lnTo>
                        <a:pt x="42705" y="4667"/>
                      </a:lnTo>
                      <a:lnTo>
                        <a:pt x="42768" y="4562"/>
                      </a:lnTo>
                      <a:lnTo>
                        <a:pt x="42726" y="4415"/>
                      </a:lnTo>
                      <a:lnTo>
                        <a:pt x="42663" y="4457"/>
                      </a:lnTo>
                      <a:lnTo>
                        <a:pt x="42622" y="4499"/>
                      </a:lnTo>
                      <a:lnTo>
                        <a:pt x="42601" y="4395"/>
                      </a:lnTo>
                      <a:lnTo>
                        <a:pt x="42496" y="4395"/>
                      </a:lnTo>
                      <a:lnTo>
                        <a:pt x="42454" y="4353"/>
                      </a:lnTo>
                      <a:lnTo>
                        <a:pt x="42391" y="4269"/>
                      </a:lnTo>
                      <a:lnTo>
                        <a:pt x="42433" y="4102"/>
                      </a:lnTo>
                      <a:lnTo>
                        <a:pt x="42391" y="4060"/>
                      </a:lnTo>
                      <a:lnTo>
                        <a:pt x="42308" y="4102"/>
                      </a:lnTo>
                      <a:lnTo>
                        <a:pt x="42224" y="4248"/>
                      </a:lnTo>
                      <a:lnTo>
                        <a:pt x="42203" y="4039"/>
                      </a:lnTo>
                      <a:lnTo>
                        <a:pt x="42099" y="3955"/>
                      </a:lnTo>
                      <a:lnTo>
                        <a:pt x="41994" y="4039"/>
                      </a:lnTo>
                      <a:lnTo>
                        <a:pt x="41910" y="4039"/>
                      </a:lnTo>
                      <a:lnTo>
                        <a:pt x="41868" y="3871"/>
                      </a:lnTo>
                      <a:lnTo>
                        <a:pt x="41764" y="3976"/>
                      </a:lnTo>
                      <a:lnTo>
                        <a:pt x="41701" y="3976"/>
                      </a:lnTo>
                      <a:lnTo>
                        <a:pt x="41680" y="4060"/>
                      </a:lnTo>
                      <a:lnTo>
                        <a:pt x="41659" y="3892"/>
                      </a:lnTo>
                      <a:lnTo>
                        <a:pt x="41659" y="3830"/>
                      </a:lnTo>
                      <a:lnTo>
                        <a:pt x="41492" y="3830"/>
                      </a:lnTo>
                      <a:lnTo>
                        <a:pt x="41408" y="3851"/>
                      </a:lnTo>
                      <a:lnTo>
                        <a:pt x="41366" y="3788"/>
                      </a:lnTo>
                      <a:lnTo>
                        <a:pt x="41199" y="3851"/>
                      </a:lnTo>
                      <a:lnTo>
                        <a:pt x="41094" y="3851"/>
                      </a:lnTo>
                      <a:lnTo>
                        <a:pt x="41073" y="3892"/>
                      </a:lnTo>
                      <a:lnTo>
                        <a:pt x="41136" y="3955"/>
                      </a:lnTo>
                      <a:lnTo>
                        <a:pt x="41178" y="4081"/>
                      </a:lnTo>
                      <a:lnTo>
                        <a:pt x="41115" y="4060"/>
                      </a:lnTo>
                      <a:lnTo>
                        <a:pt x="41052" y="4081"/>
                      </a:lnTo>
                      <a:lnTo>
                        <a:pt x="41052" y="4164"/>
                      </a:lnTo>
                      <a:lnTo>
                        <a:pt x="41031" y="4143"/>
                      </a:lnTo>
                      <a:lnTo>
                        <a:pt x="40885" y="4164"/>
                      </a:lnTo>
                      <a:lnTo>
                        <a:pt x="40843" y="4143"/>
                      </a:lnTo>
                      <a:lnTo>
                        <a:pt x="40885" y="4039"/>
                      </a:lnTo>
                      <a:lnTo>
                        <a:pt x="40969" y="3976"/>
                      </a:lnTo>
                      <a:lnTo>
                        <a:pt x="40927" y="3871"/>
                      </a:lnTo>
                      <a:lnTo>
                        <a:pt x="40822" y="3851"/>
                      </a:lnTo>
                      <a:lnTo>
                        <a:pt x="40822" y="3955"/>
                      </a:lnTo>
                      <a:lnTo>
                        <a:pt x="40738" y="3997"/>
                      </a:lnTo>
                      <a:lnTo>
                        <a:pt x="40655" y="3892"/>
                      </a:lnTo>
                      <a:lnTo>
                        <a:pt x="40550" y="3871"/>
                      </a:lnTo>
                      <a:lnTo>
                        <a:pt x="40446" y="3767"/>
                      </a:lnTo>
                      <a:lnTo>
                        <a:pt x="40425" y="3851"/>
                      </a:lnTo>
                      <a:lnTo>
                        <a:pt x="40341" y="3871"/>
                      </a:lnTo>
                      <a:lnTo>
                        <a:pt x="40194" y="3871"/>
                      </a:lnTo>
                      <a:lnTo>
                        <a:pt x="40132" y="3788"/>
                      </a:lnTo>
                      <a:lnTo>
                        <a:pt x="40111" y="3892"/>
                      </a:lnTo>
                      <a:lnTo>
                        <a:pt x="40027" y="3955"/>
                      </a:lnTo>
                      <a:lnTo>
                        <a:pt x="39902" y="3851"/>
                      </a:lnTo>
                      <a:lnTo>
                        <a:pt x="39818" y="3851"/>
                      </a:lnTo>
                      <a:lnTo>
                        <a:pt x="39860" y="3955"/>
                      </a:lnTo>
                      <a:lnTo>
                        <a:pt x="39881" y="3997"/>
                      </a:lnTo>
                      <a:lnTo>
                        <a:pt x="39755" y="4102"/>
                      </a:lnTo>
                      <a:lnTo>
                        <a:pt x="39692" y="4081"/>
                      </a:lnTo>
                      <a:lnTo>
                        <a:pt x="39671" y="3997"/>
                      </a:lnTo>
                      <a:lnTo>
                        <a:pt x="39609" y="4102"/>
                      </a:lnTo>
                      <a:lnTo>
                        <a:pt x="39630" y="4269"/>
                      </a:lnTo>
                      <a:lnTo>
                        <a:pt x="39713" y="4353"/>
                      </a:lnTo>
                      <a:lnTo>
                        <a:pt x="39734" y="4457"/>
                      </a:lnTo>
                      <a:lnTo>
                        <a:pt x="39797" y="4478"/>
                      </a:lnTo>
                      <a:lnTo>
                        <a:pt x="39818" y="4625"/>
                      </a:lnTo>
                      <a:lnTo>
                        <a:pt x="39964" y="4667"/>
                      </a:lnTo>
                      <a:lnTo>
                        <a:pt x="40006" y="4729"/>
                      </a:lnTo>
                      <a:lnTo>
                        <a:pt x="40006" y="4834"/>
                      </a:lnTo>
                      <a:lnTo>
                        <a:pt x="40111" y="4918"/>
                      </a:lnTo>
                      <a:lnTo>
                        <a:pt x="40132" y="5001"/>
                      </a:lnTo>
                      <a:lnTo>
                        <a:pt x="40069" y="5106"/>
                      </a:lnTo>
                      <a:lnTo>
                        <a:pt x="40006" y="5085"/>
                      </a:lnTo>
                      <a:lnTo>
                        <a:pt x="39985" y="5001"/>
                      </a:lnTo>
                      <a:lnTo>
                        <a:pt x="39818" y="5043"/>
                      </a:lnTo>
                      <a:lnTo>
                        <a:pt x="39713" y="5022"/>
                      </a:lnTo>
                      <a:lnTo>
                        <a:pt x="39609" y="5043"/>
                      </a:lnTo>
                      <a:lnTo>
                        <a:pt x="39671" y="5127"/>
                      </a:lnTo>
                      <a:lnTo>
                        <a:pt x="39588" y="5232"/>
                      </a:lnTo>
                      <a:lnTo>
                        <a:pt x="39462" y="5232"/>
                      </a:lnTo>
                      <a:lnTo>
                        <a:pt x="39378" y="5211"/>
                      </a:lnTo>
                      <a:lnTo>
                        <a:pt x="39127" y="5336"/>
                      </a:lnTo>
                      <a:lnTo>
                        <a:pt x="38751" y="5399"/>
                      </a:lnTo>
                      <a:lnTo>
                        <a:pt x="38625" y="5336"/>
                      </a:lnTo>
                      <a:lnTo>
                        <a:pt x="38437" y="5336"/>
                      </a:lnTo>
                      <a:lnTo>
                        <a:pt x="38416" y="5357"/>
                      </a:lnTo>
                      <a:lnTo>
                        <a:pt x="38311" y="5336"/>
                      </a:lnTo>
                      <a:lnTo>
                        <a:pt x="37788" y="5315"/>
                      </a:lnTo>
                      <a:lnTo>
                        <a:pt x="37621" y="5190"/>
                      </a:lnTo>
                      <a:lnTo>
                        <a:pt x="37579" y="4980"/>
                      </a:lnTo>
                      <a:lnTo>
                        <a:pt x="37663" y="4834"/>
                      </a:lnTo>
                      <a:lnTo>
                        <a:pt x="37705" y="4813"/>
                      </a:lnTo>
                      <a:lnTo>
                        <a:pt x="37705" y="4729"/>
                      </a:lnTo>
                      <a:lnTo>
                        <a:pt x="37558" y="4688"/>
                      </a:lnTo>
                      <a:lnTo>
                        <a:pt x="37370" y="4688"/>
                      </a:lnTo>
                      <a:lnTo>
                        <a:pt x="37035" y="4834"/>
                      </a:lnTo>
                      <a:lnTo>
                        <a:pt x="36554" y="4876"/>
                      </a:lnTo>
                      <a:lnTo>
                        <a:pt x="36156" y="4980"/>
                      </a:lnTo>
                      <a:lnTo>
                        <a:pt x="35926" y="5022"/>
                      </a:lnTo>
                      <a:lnTo>
                        <a:pt x="35884" y="5106"/>
                      </a:lnTo>
                      <a:lnTo>
                        <a:pt x="35801" y="5106"/>
                      </a:lnTo>
                      <a:lnTo>
                        <a:pt x="35738" y="5190"/>
                      </a:lnTo>
                      <a:lnTo>
                        <a:pt x="35612" y="5252"/>
                      </a:lnTo>
                      <a:lnTo>
                        <a:pt x="35466" y="5399"/>
                      </a:lnTo>
                      <a:lnTo>
                        <a:pt x="35529" y="5545"/>
                      </a:lnTo>
                      <a:lnTo>
                        <a:pt x="35612" y="5566"/>
                      </a:lnTo>
                      <a:lnTo>
                        <a:pt x="35717" y="5524"/>
                      </a:lnTo>
                      <a:lnTo>
                        <a:pt x="35780" y="5545"/>
                      </a:lnTo>
                      <a:lnTo>
                        <a:pt x="35717" y="5629"/>
                      </a:lnTo>
                      <a:lnTo>
                        <a:pt x="35654" y="5650"/>
                      </a:lnTo>
                      <a:lnTo>
                        <a:pt x="35549" y="5755"/>
                      </a:lnTo>
                      <a:lnTo>
                        <a:pt x="35549" y="5817"/>
                      </a:lnTo>
                      <a:lnTo>
                        <a:pt x="35508" y="5755"/>
                      </a:lnTo>
                      <a:lnTo>
                        <a:pt x="35487" y="5545"/>
                      </a:lnTo>
                      <a:lnTo>
                        <a:pt x="35319" y="5420"/>
                      </a:lnTo>
                      <a:lnTo>
                        <a:pt x="35298" y="5336"/>
                      </a:lnTo>
                      <a:lnTo>
                        <a:pt x="35319" y="5252"/>
                      </a:lnTo>
                      <a:lnTo>
                        <a:pt x="35194" y="5148"/>
                      </a:lnTo>
                      <a:lnTo>
                        <a:pt x="35110" y="5148"/>
                      </a:lnTo>
                      <a:lnTo>
                        <a:pt x="34880" y="4939"/>
                      </a:lnTo>
                      <a:lnTo>
                        <a:pt x="34817" y="4939"/>
                      </a:lnTo>
                      <a:lnTo>
                        <a:pt x="34817" y="5022"/>
                      </a:lnTo>
                      <a:lnTo>
                        <a:pt x="35005" y="5232"/>
                      </a:lnTo>
                      <a:lnTo>
                        <a:pt x="35026" y="5357"/>
                      </a:lnTo>
                      <a:lnTo>
                        <a:pt x="34922" y="5462"/>
                      </a:lnTo>
                      <a:lnTo>
                        <a:pt x="34733" y="5504"/>
                      </a:lnTo>
                      <a:lnTo>
                        <a:pt x="34650" y="5545"/>
                      </a:lnTo>
                      <a:lnTo>
                        <a:pt x="34482" y="5545"/>
                      </a:lnTo>
                      <a:lnTo>
                        <a:pt x="34168" y="5294"/>
                      </a:lnTo>
                      <a:lnTo>
                        <a:pt x="34168" y="5190"/>
                      </a:lnTo>
                      <a:lnTo>
                        <a:pt x="34231" y="5106"/>
                      </a:lnTo>
                      <a:lnTo>
                        <a:pt x="34210" y="5022"/>
                      </a:lnTo>
                      <a:lnTo>
                        <a:pt x="34043" y="5085"/>
                      </a:lnTo>
                      <a:lnTo>
                        <a:pt x="34043" y="5211"/>
                      </a:lnTo>
                      <a:lnTo>
                        <a:pt x="33959" y="5294"/>
                      </a:lnTo>
                      <a:lnTo>
                        <a:pt x="33750" y="5148"/>
                      </a:lnTo>
                      <a:lnTo>
                        <a:pt x="33604" y="5148"/>
                      </a:lnTo>
                      <a:lnTo>
                        <a:pt x="33499" y="5252"/>
                      </a:lnTo>
                      <a:lnTo>
                        <a:pt x="33520" y="5441"/>
                      </a:lnTo>
                      <a:lnTo>
                        <a:pt x="33436" y="5566"/>
                      </a:lnTo>
                      <a:lnTo>
                        <a:pt x="33520" y="5734"/>
                      </a:lnTo>
                      <a:lnTo>
                        <a:pt x="33645" y="5776"/>
                      </a:lnTo>
                      <a:lnTo>
                        <a:pt x="33813" y="5650"/>
                      </a:lnTo>
                      <a:lnTo>
                        <a:pt x="33834" y="5566"/>
                      </a:lnTo>
                      <a:lnTo>
                        <a:pt x="34043" y="5441"/>
                      </a:lnTo>
                      <a:lnTo>
                        <a:pt x="34106" y="5524"/>
                      </a:lnTo>
                      <a:lnTo>
                        <a:pt x="34064" y="5650"/>
                      </a:lnTo>
                      <a:lnTo>
                        <a:pt x="33855" y="5817"/>
                      </a:lnTo>
                      <a:lnTo>
                        <a:pt x="33938" y="5880"/>
                      </a:lnTo>
                      <a:lnTo>
                        <a:pt x="33855" y="6027"/>
                      </a:lnTo>
                      <a:lnTo>
                        <a:pt x="33729" y="6068"/>
                      </a:lnTo>
                      <a:lnTo>
                        <a:pt x="33604" y="5985"/>
                      </a:lnTo>
                      <a:lnTo>
                        <a:pt x="33604" y="6048"/>
                      </a:lnTo>
                      <a:lnTo>
                        <a:pt x="33645" y="6173"/>
                      </a:lnTo>
                      <a:lnTo>
                        <a:pt x="33583" y="6299"/>
                      </a:lnTo>
                      <a:lnTo>
                        <a:pt x="33394" y="6445"/>
                      </a:lnTo>
                      <a:lnTo>
                        <a:pt x="33436" y="6550"/>
                      </a:lnTo>
                      <a:lnTo>
                        <a:pt x="33394" y="6592"/>
                      </a:lnTo>
                      <a:lnTo>
                        <a:pt x="33311" y="6592"/>
                      </a:lnTo>
                      <a:lnTo>
                        <a:pt x="33164" y="6759"/>
                      </a:lnTo>
                      <a:lnTo>
                        <a:pt x="32955" y="6780"/>
                      </a:lnTo>
                      <a:lnTo>
                        <a:pt x="32746" y="6801"/>
                      </a:lnTo>
                      <a:lnTo>
                        <a:pt x="32683" y="6926"/>
                      </a:lnTo>
                      <a:lnTo>
                        <a:pt x="32746" y="7094"/>
                      </a:lnTo>
                      <a:lnTo>
                        <a:pt x="32913" y="7303"/>
                      </a:lnTo>
                      <a:lnTo>
                        <a:pt x="32997" y="7324"/>
                      </a:lnTo>
                      <a:lnTo>
                        <a:pt x="32913" y="7345"/>
                      </a:lnTo>
                      <a:lnTo>
                        <a:pt x="32767" y="7345"/>
                      </a:lnTo>
                      <a:lnTo>
                        <a:pt x="32746" y="7429"/>
                      </a:lnTo>
                      <a:lnTo>
                        <a:pt x="32767" y="7491"/>
                      </a:lnTo>
                      <a:lnTo>
                        <a:pt x="32704" y="7596"/>
                      </a:lnTo>
                      <a:lnTo>
                        <a:pt x="32599" y="7701"/>
                      </a:lnTo>
                      <a:lnTo>
                        <a:pt x="32495" y="7701"/>
                      </a:lnTo>
                      <a:lnTo>
                        <a:pt x="32474" y="7763"/>
                      </a:lnTo>
                      <a:lnTo>
                        <a:pt x="32495" y="7659"/>
                      </a:lnTo>
                      <a:lnTo>
                        <a:pt x="32599" y="7596"/>
                      </a:lnTo>
                      <a:lnTo>
                        <a:pt x="32683" y="7282"/>
                      </a:lnTo>
                      <a:lnTo>
                        <a:pt x="32599" y="7219"/>
                      </a:lnTo>
                      <a:lnTo>
                        <a:pt x="32599" y="7115"/>
                      </a:lnTo>
                      <a:lnTo>
                        <a:pt x="32662" y="7073"/>
                      </a:lnTo>
                      <a:lnTo>
                        <a:pt x="32662" y="6926"/>
                      </a:lnTo>
                      <a:lnTo>
                        <a:pt x="32599" y="6780"/>
                      </a:lnTo>
                      <a:lnTo>
                        <a:pt x="32662" y="6612"/>
                      </a:lnTo>
                      <a:lnTo>
                        <a:pt x="32767" y="6550"/>
                      </a:lnTo>
                      <a:lnTo>
                        <a:pt x="32808" y="6445"/>
                      </a:lnTo>
                      <a:lnTo>
                        <a:pt x="32767" y="6194"/>
                      </a:lnTo>
                      <a:lnTo>
                        <a:pt x="32746" y="6152"/>
                      </a:lnTo>
                      <a:lnTo>
                        <a:pt x="32788" y="6068"/>
                      </a:lnTo>
                      <a:lnTo>
                        <a:pt x="32871" y="6068"/>
                      </a:lnTo>
                      <a:lnTo>
                        <a:pt x="32913" y="6089"/>
                      </a:lnTo>
                      <a:lnTo>
                        <a:pt x="33080" y="6048"/>
                      </a:lnTo>
                      <a:lnTo>
                        <a:pt x="33185" y="5776"/>
                      </a:lnTo>
                      <a:lnTo>
                        <a:pt x="33164" y="5671"/>
                      </a:lnTo>
                      <a:lnTo>
                        <a:pt x="33101" y="5545"/>
                      </a:lnTo>
                      <a:lnTo>
                        <a:pt x="33185" y="5252"/>
                      </a:lnTo>
                      <a:lnTo>
                        <a:pt x="33269" y="5127"/>
                      </a:lnTo>
                      <a:lnTo>
                        <a:pt x="33373" y="4939"/>
                      </a:lnTo>
                      <a:lnTo>
                        <a:pt x="33311" y="4792"/>
                      </a:lnTo>
                      <a:lnTo>
                        <a:pt x="33290" y="4792"/>
                      </a:lnTo>
                      <a:lnTo>
                        <a:pt x="33206" y="4876"/>
                      </a:lnTo>
                      <a:lnTo>
                        <a:pt x="33122" y="4876"/>
                      </a:lnTo>
                      <a:lnTo>
                        <a:pt x="32997" y="4813"/>
                      </a:lnTo>
                      <a:lnTo>
                        <a:pt x="33122" y="4813"/>
                      </a:lnTo>
                      <a:lnTo>
                        <a:pt x="33269" y="4708"/>
                      </a:lnTo>
                      <a:lnTo>
                        <a:pt x="33373" y="4667"/>
                      </a:lnTo>
                      <a:lnTo>
                        <a:pt x="33415" y="4562"/>
                      </a:lnTo>
                      <a:lnTo>
                        <a:pt x="33394" y="4499"/>
                      </a:lnTo>
                      <a:lnTo>
                        <a:pt x="33436" y="4415"/>
                      </a:lnTo>
                      <a:lnTo>
                        <a:pt x="33520" y="4248"/>
                      </a:lnTo>
                      <a:lnTo>
                        <a:pt x="33499" y="4185"/>
                      </a:lnTo>
                      <a:lnTo>
                        <a:pt x="33541" y="4081"/>
                      </a:lnTo>
                      <a:lnTo>
                        <a:pt x="33708" y="3997"/>
                      </a:lnTo>
                      <a:lnTo>
                        <a:pt x="33708" y="3892"/>
                      </a:lnTo>
                      <a:lnTo>
                        <a:pt x="33624" y="3830"/>
                      </a:lnTo>
                      <a:lnTo>
                        <a:pt x="33624" y="3767"/>
                      </a:lnTo>
                      <a:lnTo>
                        <a:pt x="33708" y="3641"/>
                      </a:lnTo>
                      <a:lnTo>
                        <a:pt x="33687" y="3537"/>
                      </a:lnTo>
                      <a:lnTo>
                        <a:pt x="33729" y="3432"/>
                      </a:lnTo>
                      <a:lnTo>
                        <a:pt x="33792" y="3411"/>
                      </a:lnTo>
                      <a:lnTo>
                        <a:pt x="33855" y="3223"/>
                      </a:lnTo>
                      <a:lnTo>
                        <a:pt x="33855" y="3014"/>
                      </a:lnTo>
                      <a:lnTo>
                        <a:pt x="33813" y="2804"/>
                      </a:lnTo>
                      <a:lnTo>
                        <a:pt x="33708" y="2616"/>
                      </a:lnTo>
                      <a:lnTo>
                        <a:pt x="33729" y="2574"/>
                      </a:lnTo>
                      <a:lnTo>
                        <a:pt x="33708" y="2491"/>
                      </a:lnTo>
                      <a:lnTo>
                        <a:pt x="33645" y="2470"/>
                      </a:lnTo>
                      <a:lnTo>
                        <a:pt x="33604" y="2491"/>
                      </a:lnTo>
                      <a:lnTo>
                        <a:pt x="33520" y="2428"/>
                      </a:lnTo>
                      <a:lnTo>
                        <a:pt x="33478" y="2365"/>
                      </a:lnTo>
                      <a:lnTo>
                        <a:pt x="33436" y="2365"/>
                      </a:lnTo>
                      <a:lnTo>
                        <a:pt x="33394" y="2491"/>
                      </a:lnTo>
                      <a:lnTo>
                        <a:pt x="33332" y="2532"/>
                      </a:lnTo>
                      <a:lnTo>
                        <a:pt x="33290" y="2491"/>
                      </a:lnTo>
                      <a:lnTo>
                        <a:pt x="33206" y="2365"/>
                      </a:lnTo>
                      <a:lnTo>
                        <a:pt x="33227" y="2323"/>
                      </a:lnTo>
                      <a:lnTo>
                        <a:pt x="33185" y="2302"/>
                      </a:lnTo>
                      <a:lnTo>
                        <a:pt x="33018" y="2281"/>
                      </a:lnTo>
                      <a:lnTo>
                        <a:pt x="32955" y="2177"/>
                      </a:lnTo>
                      <a:lnTo>
                        <a:pt x="32976" y="2156"/>
                      </a:lnTo>
                      <a:lnTo>
                        <a:pt x="33122" y="2156"/>
                      </a:lnTo>
                      <a:lnTo>
                        <a:pt x="33332" y="2219"/>
                      </a:lnTo>
                      <a:lnTo>
                        <a:pt x="33415" y="2302"/>
                      </a:lnTo>
                      <a:lnTo>
                        <a:pt x="33478" y="2260"/>
                      </a:lnTo>
                      <a:lnTo>
                        <a:pt x="33520" y="2260"/>
                      </a:lnTo>
                      <a:lnTo>
                        <a:pt x="33583" y="2323"/>
                      </a:lnTo>
                      <a:lnTo>
                        <a:pt x="33604" y="2386"/>
                      </a:lnTo>
                      <a:lnTo>
                        <a:pt x="33645" y="2386"/>
                      </a:lnTo>
                      <a:lnTo>
                        <a:pt x="33645" y="2302"/>
                      </a:lnTo>
                      <a:lnTo>
                        <a:pt x="33541" y="2177"/>
                      </a:lnTo>
                      <a:lnTo>
                        <a:pt x="33541" y="2072"/>
                      </a:lnTo>
                      <a:lnTo>
                        <a:pt x="33478" y="1967"/>
                      </a:lnTo>
                      <a:lnTo>
                        <a:pt x="33394" y="1905"/>
                      </a:lnTo>
                      <a:lnTo>
                        <a:pt x="33332" y="1905"/>
                      </a:lnTo>
                      <a:lnTo>
                        <a:pt x="33290" y="1967"/>
                      </a:lnTo>
                      <a:lnTo>
                        <a:pt x="33206" y="1947"/>
                      </a:lnTo>
                      <a:lnTo>
                        <a:pt x="33185" y="1800"/>
                      </a:lnTo>
                      <a:lnTo>
                        <a:pt x="33018" y="1654"/>
                      </a:lnTo>
                      <a:lnTo>
                        <a:pt x="33018" y="1549"/>
                      </a:lnTo>
                      <a:lnTo>
                        <a:pt x="32955" y="1465"/>
                      </a:lnTo>
                      <a:lnTo>
                        <a:pt x="32892" y="1382"/>
                      </a:lnTo>
                      <a:lnTo>
                        <a:pt x="32808" y="1382"/>
                      </a:lnTo>
                      <a:lnTo>
                        <a:pt x="32704" y="1444"/>
                      </a:lnTo>
                      <a:lnTo>
                        <a:pt x="32704" y="1549"/>
                      </a:lnTo>
                      <a:lnTo>
                        <a:pt x="32808" y="1549"/>
                      </a:lnTo>
                      <a:lnTo>
                        <a:pt x="32892" y="1591"/>
                      </a:lnTo>
                      <a:lnTo>
                        <a:pt x="32871" y="1654"/>
                      </a:lnTo>
                      <a:lnTo>
                        <a:pt x="32788" y="1695"/>
                      </a:lnTo>
                      <a:lnTo>
                        <a:pt x="32788" y="1779"/>
                      </a:lnTo>
                      <a:lnTo>
                        <a:pt x="32746" y="1800"/>
                      </a:lnTo>
                      <a:lnTo>
                        <a:pt x="32536" y="1570"/>
                      </a:lnTo>
                      <a:lnTo>
                        <a:pt x="32536" y="1486"/>
                      </a:lnTo>
                      <a:lnTo>
                        <a:pt x="32474" y="1361"/>
                      </a:lnTo>
                      <a:lnTo>
                        <a:pt x="32369" y="1340"/>
                      </a:lnTo>
                      <a:lnTo>
                        <a:pt x="31930" y="1068"/>
                      </a:lnTo>
                      <a:lnTo>
                        <a:pt x="31825" y="1026"/>
                      </a:lnTo>
                      <a:lnTo>
                        <a:pt x="31804" y="1005"/>
                      </a:lnTo>
                      <a:lnTo>
                        <a:pt x="31532" y="1026"/>
                      </a:lnTo>
                      <a:lnTo>
                        <a:pt x="31511" y="921"/>
                      </a:lnTo>
                      <a:lnTo>
                        <a:pt x="31553" y="858"/>
                      </a:lnTo>
                      <a:lnTo>
                        <a:pt x="31532" y="796"/>
                      </a:lnTo>
                      <a:lnTo>
                        <a:pt x="31407" y="817"/>
                      </a:lnTo>
                      <a:lnTo>
                        <a:pt x="31344" y="754"/>
                      </a:lnTo>
                      <a:lnTo>
                        <a:pt x="31218" y="796"/>
                      </a:lnTo>
                      <a:lnTo>
                        <a:pt x="31135" y="858"/>
                      </a:lnTo>
                      <a:lnTo>
                        <a:pt x="31093" y="838"/>
                      </a:lnTo>
                      <a:lnTo>
                        <a:pt x="30988" y="942"/>
                      </a:lnTo>
                      <a:lnTo>
                        <a:pt x="30925" y="1047"/>
                      </a:lnTo>
                      <a:lnTo>
                        <a:pt x="30779" y="1047"/>
                      </a:lnTo>
                      <a:lnTo>
                        <a:pt x="30695" y="1026"/>
                      </a:lnTo>
                      <a:lnTo>
                        <a:pt x="30570" y="1172"/>
                      </a:lnTo>
                      <a:lnTo>
                        <a:pt x="30381" y="1235"/>
                      </a:lnTo>
                      <a:lnTo>
                        <a:pt x="30298" y="1256"/>
                      </a:lnTo>
                      <a:lnTo>
                        <a:pt x="30256" y="1214"/>
                      </a:lnTo>
                      <a:lnTo>
                        <a:pt x="30172" y="1214"/>
                      </a:lnTo>
                      <a:lnTo>
                        <a:pt x="30130" y="1256"/>
                      </a:lnTo>
                      <a:lnTo>
                        <a:pt x="30130" y="1361"/>
                      </a:lnTo>
                      <a:lnTo>
                        <a:pt x="30193" y="1382"/>
                      </a:lnTo>
                      <a:lnTo>
                        <a:pt x="30256" y="1382"/>
                      </a:lnTo>
                      <a:lnTo>
                        <a:pt x="30298" y="1549"/>
                      </a:lnTo>
                      <a:lnTo>
                        <a:pt x="30339" y="1758"/>
                      </a:lnTo>
                      <a:lnTo>
                        <a:pt x="30256" y="1905"/>
                      </a:lnTo>
                      <a:lnTo>
                        <a:pt x="30067" y="1905"/>
                      </a:lnTo>
                      <a:lnTo>
                        <a:pt x="29942" y="2051"/>
                      </a:lnTo>
                      <a:lnTo>
                        <a:pt x="29733" y="2093"/>
                      </a:lnTo>
                      <a:lnTo>
                        <a:pt x="29649" y="2072"/>
                      </a:lnTo>
                      <a:lnTo>
                        <a:pt x="29754" y="1988"/>
                      </a:lnTo>
                      <a:lnTo>
                        <a:pt x="29837" y="1967"/>
                      </a:lnTo>
                      <a:lnTo>
                        <a:pt x="29858" y="1842"/>
                      </a:lnTo>
                      <a:lnTo>
                        <a:pt x="29733" y="1591"/>
                      </a:lnTo>
                      <a:lnTo>
                        <a:pt x="29816" y="1444"/>
                      </a:lnTo>
                      <a:lnTo>
                        <a:pt x="29816" y="1340"/>
                      </a:lnTo>
                      <a:lnTo>
                        <a:pt x="29858" y="1256"/>
                      </a:lnTo>
                      <a:lnTo>
                        <a:pt x="29775" y="1068"/>
                      </a:lnTo>
                      <a:lnTo>
                        <a:pt x="29775" y="963"/>
                      </a:lnTo>
                      <a:lnTo>
                        <a:pt x="29628" y="817"/>
                      </a:lnTo>
                      <a:lnTo>
                        <a:pt x="29523" y="858"/>
                      </a:lnTo>
                      <a:lnTo>
                        <a:pt x="29440" y="817"/>
                      </a:lnTo>
                      <a:lnTo>
                        <a:pt x="29398" y="817"/>
                      </a:lnTo>
                      <a:lnTo>
                        <a:pt x="29356" y="942"/>
                      </a:lnTo>
                      <a:lnTo>
                        <a:pt x="29210" y="963"/>
                      </a:lnTo>
                      <a:lnTo>
                        <a:pt x="29147" y="921"/>
                      </a:lnTo>
                      <a:lnTo>
                        <a:pt x="29042" y="963"/>
                      </a:lnTo>
                      <a:lnTo>
                        <a:pt x="28938" y="1130"/>
                      </a:lnTo>
                      <a:lnTo>
                        <a:pt x="28707" y="1130"/>
                      </a:lnTo>
                      <a:lnTo>
                        <a:pt x="28707" y="1047"/>
                      </a:lnTo>
                      <a:lnTo>
                        <a:pt x="28791" y="921"/>
                      </a:lnTo>
                      <a:lnTo>
                        <a:pt x="28791" y="838"/>
                      </a:lnTo>
                      <a:lnTo>
                        <a:pt x="28707" y="817"/>
                      </a:lnTo>
                      <a:lnTo>
                        <a:pt x="28519" y="1110"/>
                      </a:lnTo>
                      <a:lnTo>
                        <a:pt x="28268" y="1214"/>
                      </a:lnTo>
                      <a:lnTo>
                        <a:pt x="28163" y="1172"/>
                      </a:lnTo>
                      <a:lnTo>
                        <a:pt x="28268" y="1026"/>
                      </a:lnTo>
                      <a:lnTo>
                        <a:pt x="28394" y="1005"/>
                      </a:lnTo>
                      <a:lnTo>
                        <a:pt x="28519" y="817"/>
                      </a:lnTo>
                      <a:lnTo>
                        <a:pt x="28498" y="691"/>
                      </a:lnTo>
                      <a:lnTo>
                        <a:pt x="28561" y="586"/>
                      </a:lnTo>
                      <a:lnTo>
                        <a:pt x="28561" y="524"/>
                      </a:lnTo>
                      <a:lnTo>
                        <a:pt x="28645" y="440"/>
                      </a:lnTo>
                      <a:lnTo>
                        <a:pt x="28645" y="398"/>
                      </a:lnTo>
                      <a:lnTo>
                        <a:pt x="28477" y="335"/>
                      </a:lnTo>
                      <a:lnTo>
                        <a:pt x="28414" y="294"/>
                      </a:lnTo>
                      <a:lnTo>
                        <a:pt x="28414" y="126"/>
                      </a:lnTo>
                      <a:lnTo>
                        <a:pt x="28373" y="105"/>
                      </a:lnTo>
                      <a:lnTo>
                        <a:pt x="28205" y="231"/>
                      </a:lnTo>
                      <a:lnTo>
                        <a:pt x="28059" y="210"/>
                      </a:lnTo>
                      <a:lnTo>
                        <a:pt x="27996" y="63"/>
                      </a:lnTo>
                      <a:lnTo>
                        <a:pt x="27891" y="63"/>
                      </a:lnTo>
                      <a:lnTo>
                        <a:pt x="27787" y="168"/>
                      </a:lnTo>
                      <a:lnTo>
                        <a:pt x="2766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1" name="Google Shape;911;p47"/>
                <p:cNvSpPr/>
                <p:nvPr/>
              </p:nvSpPr>
              <p:spPr>
                <a:xfrm>
                  <a:off x="5538025" y="2213300"/>
                  <a:ext cx="94175" cy="208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7" h="8350" extrusionOk="0">
                      <a:moveTo>
                        <a:pt x="251" y="1"/>
                      </a:moveTo>
                      <a:lnTo>
                        <a:pt x="209" y="63"/>
                      </a:lnTo>
                      <a:lnTo>
                        <a:pt x="251" y="105"/>
                      </a:lnTo>
                      <a:lnTo>
                        <a:pt x="251" y="189"/>
                      </a:lnTo>
                      <a:lnTo>
                        <a:pt x="188" y="210"/>
                      </a:lnTo>
                      <a:lnTo>
                        <a:pt x="105" y="168"/>
                      </a:lnTo>
                      <a:lnTo>
                        <a:pt x="0" y="168"/>
                      </a:lnTo>
                      <a:lnTo>
                        <a:pt x="168" y="314"/>
                      </a:lnTo>
                      <a:lnTo>
                        <a:pt x="356" y="461"/>
                      </a:lnTo>
                      <a:lnTo>
                        <a:pt x="419" y="524"/>
                      </a:lnTo>
                      <a:lnTo>
                        <a:pt x="398" y="670"/>
                      </a:lnTo>
                      <a:lnTo>
                        <a:pt x="460" y="607"/>
                      </a:lnTo>
                      <a:lnTo>
                        <a:pt x="502" y="607"/>
                      </a:lnTo>
                      <a:lnTo>
                        <a:pt x="565" y="691"/>
                      </a:lnTo>
                      <a:lnTo>
                        <a:pt x="502" y="733"/>
                      </a:lnTo>
                      <a:lnTo>
                        <a:pt x="419" y="775"/>
                      </a:lnTo>
                      <a:lnTo>
                        <a:pt x="460" y="838"/>
                      </a:lnTo>
                      <a:lnTo>
                        <a:pt x="523" y="838"/>
                      </a:lnTo>
                      <a:lnTo>
                        <a:pt x="565" y="984"/>
                      </a:lnTo>
                      <a:lnTo>
                        <a:pt x="481" y="1026"/>
                      </a:lnTo>
                      <a:lnTo>
                        <a:pt x="377" y="1005"/>
                      </a:lnTo>
                      <a:lnTo>
                        <a:pt x="314" y="900"/>
                      </a:lnTo>
                      <a:lnTo>
                        <a:pt x="251" y="984"/>
                      </a:lnTo>
                      <a:lnTo>
                        <a:pt x="168" y="1130"/>
                      </a:lnTo>
                      <a:lnTo>
                        <a:pt x="272" y="1235"/>
                      </a:lnTo>
                      <a:lnTo>
                        <a:pt x="314" y="1382"/>
                      </a:lnTo>
                      <a:lnTo>
                        <a:pt x="419" y="1528"/>
                      </a:lnTo>
                      <a:lnTo>
                        <a:pt x="523" y="1716"/>
                      </a:lnTo>
                      <a:lnTo>
                        <a:pt x="523" y="1946"/>
                      </a:lnTo>
                      <a:lnTo>
                        <a:pt x="586" y="1988"/>
                      </a:lnTo>
                      <a:lnTo>
                        <a:pt x="607" y="2177"/>
                      </a:lnTo>
                      <a:lnTo>
                        <a:pt x="691" y="2470"/>
                      </a:lnTo>
                      <a:lnTo>
                        <a:pt x="774" y="2658"/>
                      </a:lnTo>
                      <a:lnTo>
                        <a:pt x="900" y="2700"/>
                      </a:lnTo>
                      <a:lnTo>
                        <a:pt x="900" y="2762"/>
                      </a:lnTo>
                      <a:lnTo>
                        <a:pt x="837" y="2804"/>
                      </a:lnTo>
                      <a:lnTo>
                        <a:pt x="1130" y="3097"/>
                      </a:lnTo>
                      <a:lnTo>
                        <a:pt x="1235" y="3118"/>
                      </a:lnTo>
                      <a:lnTo>
                        <a:pt x="1360" y="3307"/>
                      </a:lnTo>
                      <a:lnTo>
                        <a:pt x="1402" y="3516"/>
                      </a:lnTo>
                      <a:lnTo>
                        <a:pt x="1402" y="3641"/>
                      </a:lnTo>
                      <a:lnTo>
                        <a:pt x="1465" y="3809"/>
                      </a:lnTo>
                      <a:lnTo>
                        <a:pt x="1465" y="3934"/>
                      </a:lnTo>
                      <a:lnTo>
                        <a:pt x="1569" y="3976"/>
                      </a:lnTo>
                      <a:lnTo>
                        <a:pt x="1674" y="4123"/>
                      </a:lnTo>
                      <a:lnTo>
                        <a:pt x="1653" y="4143"/>
                      </a:lnTo>
                      <a:lnTo>
                        <a:pt x="1653" y="4227"/>
                      </a:lnTo>
                      <a:lnTo>
                        <a:pt x="1779" y="4436"/>
                      </a:lnTo>
                      <a:lnTo>
                        <a:pt x="1821" y="4562"/>
                      </a:lnTo>
                      <a:lnTo>
                        <a:pt x="1883" y="4708"/>
                      </a:lnTo>
                      <a:lnTo>
                        <a:pt x="1883" y="4918"/>
                      </a:lnTo>
                      <a:lnTo>
                        <a:pt x="1946" y="5001"/>
                      </a:lnTo>
                      <a:lnTo>
                        <a:pt x="1925" y="5106"/>
                      </a:lnTo>
                      <a:lnTo>
                        <a:pt x="1946" y="5315"/>
                      </a:lnTo>
                      <a:lnTo>
                        <a:pt x="2051" y="5524"/>
                      </a:lnTo>
                      <a:lnTo>
                        <a:pt x="2030" y="5608"/>
                      </a:lnTo>
                      <a:lnTo>
                        <a:pt x="2030" y="5755"/>
                      </a:lnTo>
                      <a:lnTo>
                        <a:pt x="2155" y="5859"/>
                      </a:lnTo>
                      <a:lnTo>
                        <a:pt x="2365" y="6131"/>
                      </a:lnTo>
                      <a:lnTo>
                        <a:pt x="2365" y="6257"/>
                      </a:lnTo>
                      <a:lnTo>
                        <a:pt x="2448" y="6424"/>
                      </a:lnTo>
                      <a:lnTo>
                        <a:pt x="2406" y="6654"/>
                      </a:lnTo>
                      <a:lnTo>
                        <a:pt x="2448" y="6843"/>
                      </a:lnTo>
                      <a:lnTo>
                        <a:pt x="2553" y="7010"/>
                      </a:lnTo>
                      <a:lnTo>
                        <a:pt x="2574" y="7156"/>
                      </a:lnTo>
                      <a:lnTo>
                        <a:pt x="2720" y="7324"/>
                      </a:lnTo>
                      <a:lnTo>
                        <a:pt x="2762" y="7408"/>
                      </a:lnTo>
                      <a:lnTo>
                        <a:pt x="2699" y="7596"/>
                      </a:lnTo>
                      <a:lnTo>
                        <a:pt x="2699" y="7847"/>
                      </a:lnTo>
                      <a:lnTo>
                        <a:pt x="2762" y="7993"/>
                      </a:lnTo>
                      <a:lnTo>
                        <a:pt x="2867" y="8098"/>
                      </a:lnTo>
                      <a:lnTo>
                        <a:pt x="2929" y="8244"/>
                      </a:lnTo>
                      <a:lnTo>
                        <a:pt x="3097" y="8349"/>
                      </a:lnTo>
                      <a:lnTo>
                        <a:pt x="3097" y="8349"/>
                      </a:lnTo>
                      <a:lnTo>
                        <a:pt x="3076" y="8224"/>
                      </a:lnTo>
                      <a:lnTo>
                        <a:pt x="3097" y="8098"/>
                      </a:lnTo>
                      <a:lnTo>
                        <a:pt x="3034" y="7993"/>
                      </a:lnTo>
                      <a:lnTo>
                        <a:pt x="3013" y="7847"/>
                      </a:lnTo>
                      <a:lnTo>
                        <a:pt x="3034" y="7680"/>
                      </a:lnTo>
                      <a:lnTo>
                        <a:pt x="3139" y="7575"/>
                      </a:lnTo>
                      <a:lnTo>
                        <a:pt x="3201" y="7596"/>
                      </a:lnTo>
                      <a:lnTo>
                        <a:pt x="3201" y="7680"/>
                      </a:lnTo>
                      <a:lnTo>
                        <a:pt x="3243" y="7721"/>
                      </a:lnTo>
                      <a:lnTo>
                        <a:pt x="3494" y="7700"/>
                      </a:lnTo>
                      <a:lnTo>
                        <a:pt x="3515" y="7638"/>
                      </a:lnTo>
                      <a:lnTo>
                        <a:pt x="3557" y="7638"/>
                      </a:lnTo>
                      <a:lnTo>
                        <a:pt x="3599" y="7700"/>
                      </a:lnTo>
                      <a:lnTo>
                        <a:pt x="3557" y="7721"/>
                      </a:lnTo>
                      <a:lnTo>
                        <a:pt x="3557" y="7826"/>
                      </a:lnTo>
                      <a:lnTo>
                        <a:pt x="3704" y="7952"/>
                      </a:lnTo>
                      <a:lnTo>
                        <a:pt x="3725" y="8056"/>
                      </a:lnTo>
                      <a:lnTo>
                        <a:pt x="3766" y="8119"/>
                      </a:lnTo>
                      <a:lnTo>
                        <a:pt x="3766" y="8035"/>
                      </a:lnTo>
                      <a:lnTo>
                        <a:pt x="3745" y="7993"/>
                      </a:lnTo>
                      <a:lnTo>
                        <a:pt x="3766" y="7847"/>
                      </a:lnTo>
                      <a:lnTo>
                        <a:pt x="3766" y="7721"/>
                      </a:lnTo>
                      <a:lnTo>
                        <a:pt x="3662" y="7638"/>
                      </a:lnTo>
                      <a:lnTo>
                        <a:pt x="3641" y="7491"/>
                      </a:lnTo>
                      <a:lnTo>
                        <a:pt x="3599" y="7387"/>
                      </a:lnTo>
                      <a:lnTo>
                        <a:pt x="3515" y="7428"/>
                      </a:lnTo>
                      <a:lnTo>
                        <a:pt x="3432" y="7428"/>
                      </a:lnTo>
                      <a:lnTo>
                        <a:pt x="3285" y="7324"/>
                      </a:lnTo>
                      <a:lnTo>
                        <a:pt x="3243" y="7156"/>
                      </a:lnTo>
                      <a:lnTo>
                        <a:pt x="3181" y="7010"/>
                      </a:lnTo>
                      <a:lnTo>
                        <a:pt x="3034" y="6905"/>
                      </a:lnTo>
                      <a:lnTo>
                        <a:pt x="2929" y="6884"/>
                      </a:lnTo>
                      <a:lnTo>
                        <a:pt x="2867" y="6780"/>
                      </a:lnTo>
                      <a:lnTo>
                        <a:pt x="2804" y="6571"/>
                      </a:lnTo>
                      <a:lnTo>
                        <a:pt x="2720" y="6424"/>
                      </a:lnTo>
                      <a:lnTo>
                        <a:pt x="2678" y="6278"/>
                      </a:lnTo>
                      <a:lnTo>
                        <a:pt x="2678" y="6089"/>
                      </a:lnTo>
                      <a:lnTo>
                        <a:pt x="2657" y="5859"/>
                      </a:lnTo>
                      <a:lnTo>
                        <a:pt x="2595" y="5755"/>
                      </a:lnTo>
                      <a:lnTo>
                        <a:pt x="2616" y="5545"/>
                      </a:lnTo>
                      <a:lnTo>
                        <a:pt x="2595" y="5441"/>
                      </a:lnTo>
                      <a:lnTo>
                        <a:pt x="2511" y="5294"/>
                      </a:lnTo>
                      <a:lnTo>
                        <a:pt x="2574" y="5211"/>
                      </a:lnTo>
                      <a:lnTo>
                        <a:pt x="2595" y="5127"/>
                      </a:lnTo>
                      <a:lnTo>
                        <a:pt x="2595" y="5085"/>
                      </a:lnTo>
                      <a:lnTo>
                        <a:pt x="2657" y="5043"/>
                      </a:lnTo>
                      <a:lnTo>
                        <a:pt x="2720" y="5085"/>
                      </a:lnTo>
                      <a:lnTo>
                        <a:pt x="2867" y="5043"/>
                      </a:lnTo>
                      <a:lnTo>
                        <a:pt x="2992" y="5043"/>
                      </a:lnTo>
                      <a:lnTo>
                        <a:pt x="3118" y="5127"/>
                      </a:lnTo>
                      <a:lnTo>
                        <a:pt x="3201" y="5315"/>
                      </a:lnTo>
                      <a:lnTo>
                        <a:pt x="3306" y="5336"/>
                      </a:lnTo>
                      <a:lnTo>
                        <a:pt x="3411" y="5420"/>
                      </a:lnTo>
                      <a:lnTo>
                        <a:pt x="3515" y="5566"/>
                      </a:lnTo>
                      <a:lnTo>
                        <a:pt x="3599" y="5608"/>
                      </a:lnTo>
                      <a:lnTo>
                        <a:pt x="3536" y="5483"/>
                      </a:lnTo>
                      <a:lnTo>
                        <a:pt x="3411" y="5315"/>
                      </a:lnTo>
                      <a:lnTo>
                        <a:pt x="3243" y="5211"/>
                      </a:lnTo>
                      <a:lnTo>
                        <a:pt x="3139" y="5022"/>
                      </a:lnTo>
                      <a:lnTo>
                        <a:pt x="3034" y="4897"/>
                      </a:lnTo>
                      <a:lnTo>
                        <a:pt x="3034" y="4813"/>
                      </a:lnTo>
                      <a:lnTo>
                        <a:pt x="2992" y="4771"/>
                      </a:lnTo>
                      <a:lnTo>
                        <a:pt x="2888" y="4562"/>
                      </a:lnTo>
                      <a:lnTo>
                        <a:pt x="2825" y="4436"/>
                      </a:lnTo>
                      <a:lnTo>
                        <a:pt x="2762" y="4395"/>
                      </a:lnTo>
                      <a:lnTo>
                        <a:pt x="2720" y="4269"/>
                      </a:lnTo>
                      <a:lnTo>
                        <a:pt x="2574" y="4060"/>
                      </a:lnTo>
                      <a:lnTo>
                        <a:pt x="2406" y="3809"/>
                      </a:lnTo>
                      <a:lnTo>
                        <a:pt x="2365" y="3641"/>
                      </a:lnTo>
                      <a:lnTo>
                        <a:pt x="2155" y="3390"/>
                      </a:lnTo>
                      <a:lnTo>
                        <a:pt x="2072" y="3181"/>
                      </a:lnTo>
                      <a:lnTo>
                        <a:pt x="1967" y="3118"/>
                      </a:lnTo>
                      <a:lnTo>
                        <a:pt x="1967" y="3014"/>
                      </a:lnTo>
                      <a:lnTo>
                        <a:pt x="1925" y="2888"/>
                      </a:lnTo>
                      <a:lnTo>
                        <a:pt x="1841" y="2867"/>
                      </a:lnTo>
                      <a:lnTo>
                        <a:pt x="1841" y="2909"/>
                      </a:lnTo>
                      <a:lnTo>
                        <a:pt x="1758" y="2909"/>
                      </a:lnTo>
                      <a:lnTo>
                        <a:pt x="1737" y="2867"/>
                      </a:lnTo>
                      <a:lnTo>
                        <a:pt x="1758" y="2762"/>
                      </a:lnTo>
                      <a:lnTo>
                        <a:pt x="1737" y="2679"/>
                      </a:lnTo>
                      <a:lnTo>
                        <a:pt x="1632" y="2616"/>
                      </a:lnTo>
                      <a:lnTo>
                        <a:pt x="1528" y="2490"/>
                      </a:lnTo>
                      <a:lnTo>
                        <a:pt x="1465" y="2344"/>
                      </a:lnTo>
                      <a:lnTo>
                        <a:pt x="1402" y="2260"/>
                      </a:lnTo>
                      <a:lnTo>
                        <a:pt x="1402" y="2135"/>
                      </a:lnTo>
                      <a:lnTo>
                        <a:pt x="1423" y="2030"/>
                      </a:lnTo>
                      <a:lnTo>
                        <a:pt x="1444" y="2051"/>
                      </a:lnTo>
                      <a:lnTo>
                        <a:pt x="1423" y="1884"/>
                      </a:lnTo>
                      <a:lnTo>
                        <a:pt x="1402" y="1716"/>
                      </a:lnTo>
                      <a:lnTo>
                        <a:pt x="1360" y="1570"/>
                      </a:lnTo>
                      <a:lnTo>
                        <a:pt x="1235" y="1528"/>
                      </a:lnTo>
                      <a:lnTo>
                        <a:pt x="1109" y="1382"/>
                      </a:lnTo>
                      <a:lnTo>
                        <a:pt x="1109" y="1319"/>
                      </a:lnTo>
                      <a:lnTo>
                        <a:pt x="1046" y="1256"/>
                      </a:lnTo>
                      <a:lnTo>
                        <a:pt x="1046" y="1193"/>
                      </a:lnTo>
                      <a:lnTo>
                        <a:pt x="1109" y="1193"/>
                      </a:lnTo>
                      <a:lnTo>
                        <a:pt x="1214" y="1298"/>
                      </a:lnTo>
                      <a:lnTo>
                        <a:pt x="1318" y="1444"/>
                      </a:lnTo>
                      <a:lnTo>
                        <a:pt x="1318" y="1444"/>
                      </a:lnTo>
                      <a:lnTo>
                        <a:pt x="1256" y="1298"/>
                      </a:lnTo>
                      <a:lnTo>
                        <a:pt x="1130" y="1110"/>
                      </a:lnTo>
                      <a:lnTo>
                        <a:pt x="1005" y="942"/>
                      </a:lnTo>
                      <a:lnTo>
                        <a:pt x="942" y="942"/>
                      </a:lnTo>
                      <a:lnTo>
                        <a:pt x="921" y="858"/>
                      </a:lnTo>
                      <a:lnTo>
                        <a:pt x="691" y="670"/>
                      </a:lnTo>
                      <a:lnTo>
                        <a:pt x="607" y="566"/>
                      </a:lnTo>
                      <a:lnTo>
                        <a:pt x="607" y="335"/>
                      </a:lnTo>
                      <a:lnTo>
                        <a:pt x="523" y="273"/>
                      </a:lnTo>
                      <a:lnTo>
                        <a:pt x="377" y="210"/>
                      </a:lnTo>
                      <a:lnTo>
                        <a:pt x="293" y="63"/>
                      </a:lnTo>
                      <a:lnTo>
                        <a:pt x="25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912" name="Google Shape;912;p47"/>
            <p:cNvGrpSpPr/>
            <p:nvPr/>
          </p:nvGrpSpPr>
          <p:grpSpPr>
            <a:xfrm>
              <a:off x="5564922" y="2474973"/>
              <a:ext cx="108675" cy="120316"/>
              <a:chOff x="3960625" y="2587825"/>
              <a:chExt cx="94050" cy="104125"/>
            </a:xfrm>
          </p:grpSpPr>
          <p:sp>
            <p:nvSpPr>
              <p:cNvPr id="913" name="Google Shape;913;p47"/>
              <p:cNvSpPr/>
              <p:nvPr/>
            </p:nvSpPr>
            <p:spPr>
              <a:xfrm>
                <a:off x="3960625" y="2587825"/>
                <a:ext cx="94050" cy="51200"/>
              </a:xfrm>
              <a:custGeom>
                <a:avLst/>
                <a:gdLst/>
                <a:ahLst/>
                <a:cxnLst/>
                <a:rect l="l" t="t" r="r" b="b"/>
                <a:pathLst>
                  <a:path w="3762" h="2048" extrusionOk="0">
                    <a:moveTo>
                      <a:pt x="190" y="2048"/>
                    </a:moveTo>
                    <a:lnTo>
                      <a:pt x="0" y="1762"/>
                    </a:lnTo>
                    <a:lnTo>
                      <a:pt x="309" y="1048"/>
                    </a:lnTo>
                    <a:lnTo>
                      <a:pt x="3762" y="0"/>
                    </a:lnTo>
                    <a:lnTo>
                      <a:pt x="3714" y="1072"/>
                    </a:lnTo>
                    <a:lnTo>
                      <a:pt x="2929" y="1143"/>
                    </a:lnTo>
                    <a:lnTo>
                      <a:pt x="2167" y="10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</p:sp>
          <p:sp>
            <p:nvSpPr>
              <p:cNvPr id="914" name="Google Shape;914;p47"/>
              <p:cNvSpPr/>
              <p:nvPr/>
            </p:nvSpPr>
            <p:spPr>
              <a:xfrm>
                <a:off x="3963000" y="2596725"/>
                <a:ext cx="86850" cy="95225"/>
              </a:xfrm>
              <a:custGeom>
                <a:avLst/>
                <a:gdLst/>
                <a:ahLst/>
                <a:cxnLst/>
                <a:rect l="l" t="t" r="r" b="b"/>
                <a:pathLst>
                  <a:path w="3474" h="3809" extrusionOk="0">
                    <a:moveTo>
                      <a:pt x="1549" y="2009"/>
                    </a:moveTo>
                    <a:lnTo>
                      <a:pt x="1632" y="2030"/>
                    </a:lnTo>
                    <a:lnTo>
                      <a:pt x="1695" y="2093"/>
                    </a:lnTo>
                    <a:lnTo>
                      <a:pt x="1674" y="2135"/>
                    </a:lnTo>
                    <a:lnTo>
                      <a:pt x="1674" y="2189"/>
                    </a:lnTo>
                    <a:lnTo>
                      <a:pt x="1674" y="2189"/>
                    </a:lnTo>
                    <a:cubicBezTo>
                      <a:pt x="1645" y="2167"/>
                      <a:pt x="1613" y="2146"/>
                      <a:pt x="1569" y="2135"/>
                    </a:cubicBezTo>
                    <a:cubicBezTo>
                      <a:pt x="1549" y="2114"/>
                      <a:pt x="1528" y="2114"/>
                      <a:pt x="1486" y="2114"/>
                    </a:cubicBezTo>
                    <a:lnTo>
                      <a:pt x="1549" y="2072"/>
                    </a:lnTo>
                    <a:lnTo>
                      <a:pt x="1549" y="2009"/>
                    </a:lnTo>
                    <a:close/>
                    <a:moveTo>
                      <a:pt x="3327" y="1"/>
                    </a:moveTo>
                    <a:lnTo>
                      <a:pt x="3201" y="105"/>
                    </a:lnTo>
                    <a:lnTo>
                      <a:pt x="3201" y="231"/>
                    </a:lnTo>
                    <a:lnTo>
                      <a:pt x="3243" y="335"/>
                    </a:lnTo>
                    <a:lnTo>
                      <a:pt x="3160" y="377"/>
                    </a:lnTo>
                    <a:lnTo>
                      <a:pt x="2929" y="356"/>
                    </a:lnTo>
                    <a:lnTo>
                      <a:pt x="2825" y="419"/>
                    </a:lnTo>
                    <a:lnTo>
                      <a:pt x="2720" y="356"/>
                    </a:lnTo>
                    <a:lnTo>
                      <a:pt x="2616" y="356"/>
                    </a:lnTo>
                    <a:lnTo>
                      <a:pt x="2532" y="419"/>
                    </a:lnTo>
                    <a:lnTo>
                      <a:pt x="2427" y="419"/>
                    </a:lnTo>
                    <a:lnTo>
                      <a:pt x="2406" y="314"/>
                    </a:lnTo>
                    <a:lnTo>
                      <a:pt x="2260" y="314"/>
                    </a:lnTo>
                    <a:lnTo>
                      <a:pt x="2113" y="273"/>
                    </a:lnTo>
                    <a:lnTo>
                      <a:pt x="2009" y="377"/>
                    </a:lnTo>
                    <a:lnTo>
                      <a:pt x="1862" y="419"/>
                    </a:lnTo>
                    <a:lnTo>
                      <a:pt x="1674" y="419"/>
                    </a:lnTo>
                    <a:lnTo>
                      <a:pt x="1632" y="377"/>
                    </a:lnTo>
                    <a:lnTo>
                      <a:pt x="1549" y="440"/>
                    </a:lnTo>
                    <a:lnTo>
                      <a:pt x="1444" y="440"/>
                    </a:lnTo>
                    <a:lnTo>
                      <a:pt x="1318" y="524"/>
                    </a:lnTo>
                    <a:lnTo>
                      <a:pt x="1025" y="524"/>
                    </a:lnTo>
                    <a:lnTo>
                      <a:pt x="900" y="586"/>
                    </a:lnTo>
                    <a:lnTo>
                      <a:pt x="900" y="649"/>
                    </a:lnTo>
                    <a:lnTo>
                      <a:pt x="732" y="691"/>
                    </a:lnTo>
                    <a:lnTo>
                      <a:pt x="502" y="838"/>
                    </a:lnTo>
                    <a:lnTo>
                      <a:pt x="481" y="984"/>
                    </a:lnTo>
                    <a:lnTo>
                      <a:pt x="398" y="1151"/>
                    </a:lnTo>
                    <a:lnTo>
                      <a:pt x="168" y="1214"/>
                    </a:lnTo>
                    <a:lnTo>
                      <a:pt x="168" y="1361"/>
                    </a:lnTo>
                    <a:lnTo>
                      <a:pt x="84" y="1507"/>
                    </a:lnTo>
                    <a:lnTo>
                      <a:pt x="0" y="1570"/>
                    </a:lnTo>
                    <a:lnTo>
                      <a:pt x="0" y="1716"/>
                    </a:lnTo>
                    <a:lnTo>
                      <a:pt x="209" y="1884"/>
                    </a:lnTo>
                    <a:lnTo>
                      <a:pt x="335" y="2072"/>
                    </a:lnTo>
                    <a:lnTo>
                      <a:pt x="398" y="2093"/>
                    </a:lnTo>
                    <a:lnTo>
                      <a:pt x="398" y="2135"/>
                    </a:lnTo>
                    <a:lnTo>
                      <a:pt x="544" y="2365"/>
                    </a:lnTo>
                    <a:lnTo>
                      <a:pt x="586" y="2532"/>
                    </a:lnTo>
                    <a:lnTo>
                      <a:pt x="649" y="2553"/>
                    </a:lnTo>
                    <a:lnTo>
                      <a:pt x="753" y="2449"/>
                    </a:lnTo>
                    <a:lnTo>
                      <a:pt x="837" y="2553"/>
                    </a:lnTo>
                    <a:lnTo>
                      <a:pt x="963" y="2595"/>
                    </a:lnTo>
                    <a:lnTo>
                      <a:pt x="1025" y="2511"/>
                    </a:lnTo>
                    <a:lnTo>
                      <a:pt x="1130" y="2511"/>
                    </a:lnTo>
                    <a:lnTo>
                      <a:pt x="1277" y="2595"/>
                    </a:lnTo>
                    <a:lnTo>
                      <a:pt x="1360" y="2532"/>
                    </a:lnTo>
                    <a:lnTo>
                      <a:pt x="1381" y="2616"/>
                    </a:lnTo>
                    <a:lnTo>
                      <a:pt x="1465" y="2616"/>
                    </a:lnTo>
                    <a:lnTo>
                      <a:pt x="1528" y="2658"/>
                    </a:lnTo>
                    <a:lnTo>
                      <a:pt x="1653" y="2700"/>
                    </a:lnTo>
                    <a:lnTo>
                      <a:pt x="1569" y="2742"/>
                    </a:lnTo>
                    <a:lnTo>
                      <a:pt x="1486" y="2825"/>
                    </a:lnTo>
                    <a:lnTo>
                      <a:pt x="1423" y="2762"/>
                    </a:lnTo>
                    <a:lnTo>
                      <a:pt x="1318" y="2742"/>
                    </a:lnTo>
                    <a:lnTo>
                      <a:pt x="1067" y="2595"/>
                    </a:lnTo>
                    <a:lnTo>
                      <a:pt x="963" y="2616"/>
                    </a:lnTo>
                    <a:lnTo>
                      <a:pt x="858" y="2658"/>
                    </a:lnTo>
                    <a:lnTo>
                      <a:pt x="753" y="2616"/>
                    </a:lnTo>
                    <a:lnTo>
                      <a:pt x="691" y="2721"/>
                    </a:lnTo>
                    <a:lnTo>
                      <a:pt x="628" y="2742"/>
                    </a:lnTo>
                    <a:lnTo>
                      <a:pt x="607" y="2846"/>
                    </a:lnTo>
                    <a:lnTo>
                      <a:pt x="732" y="2972"/>
                    </a:lnTo>
                    <a:lnTo>
                      <a:pt x="858" y="3035"/>
                    </a:lnTo>
                    <a:lnTo>
                      <a:pt x="1004" y="3139"/>
                    </a:lnTo>
                    <a:lnTo>
                      <a:pt x="1004" y="3223"/>
                    </a:lnTo>
                    <a:lnTo>
                      <a:pt x="942" y="3265"/>
                    </a:lnTo>
                    <a:lnTo>
                      <a:pt x="942" y="3369"/>
                    </a:lnTo>
                    <a:lnTo>
                      <a:pt x="1046" y="3495"/>
                    </a:lnTo>
                    <a:lnTo>
                      <a:pt x="1130" y="3579"/>
                    </a:lnTo>
                    <a:lnTo>
                      <a:pt x="1151" y="3495"/>
                    </a:lnTo>
                    <a:lnTo>
                      <a:pt x="1130" y="3453"/>
                    </a:lnTo>
                    <a:lnTo>
                      <a:pt x="1172" y="3348"/>
                    </a:lnTo>
                    <a:lnTo>
                      <a:pt x="1214" y="3474"/>
                    </a:lnTo>
                    <a:lnTo>
                      <a:pt x="1360" y="3537"/>
                    </a:lnTo>
                    <a:lnTo>
                      <a:pt x="1381" y="3599"/>
                    </a:lnTo>
                    <a:lnTo>
                      <a:pt x="1360" y="3704"/>
                    </a:lnTo>
                    <a:lnTo>
                      <a:pt x="1423" y="3788"/>
                    </a:lnTo>
                    <a:lnTo>
                      <a:pt x="1423" y="3746"/>
                    </a:lnTo>
                    <a:lnTo>
                      <a:pt x="1465" y="3599"/>
                    </a:lnTo>
                    <a:lnTo>
                      <a:pt x="1569" y="3599"/>
                    </a:lnTo>
                    <a:lnTo>
                      <a:pt x="1632" y="3704"/>
                    </a:lnTo>
                    <a:lnTo>
                      <a:pt x="1800" y="3809"/>
                    </a:lnTo>
                    <a:lnTo>
                      <a:pt x="1800" y="3809"/>
                    </a:lnTo>
                    <a:lnTo>
                      <a:pt x="1737" y="3704"/>
                    </a:lnTo>
                    <a:lnTo>
                      <a:pt x="1758" y="3641"/>
                    </a:lnTo>
                    <a:lnTo>
                      <a:pt x="1695" y="3537"/>
                    </a:lnTo>
                    <a:lnTo>
                      <a:pt x="1632" y="3348"/>
                    </a:lnTo>
                    <a:lnTo>
                      <a:pt x="1549" y="3244"/>
                    </a:lnTo>
                    <a:lnTo>
                      <a:pt x="1549" y="3181"/>
                    </a:lnTo>
                    <a:lnTo>
                      <a:pt x="1632" y="3181"/>
                    </a:lnTo>
                    <a:lnTo>
                      <a:pt x="1758" y="3265"/>
                    </a:lnTo>
                    <a:lnTo>
                      <a:pt x="1737" y="3327"/>
                    </a:lnTo>
                    <a:lnTo>
                      <a:pt x="1758" y="3369"/>
                    </a:lnTo>
                    <a:lnTo>
                      <a:pt x="1841" y="3286"/>
                    </a:lnTo>
                    <a:lnTo>
                      <a:pt x="1967" y="3348"/>
                    </a:lnTo>
                    <a:lnTo>
                      <a:pt x="1967" y="3286"/>
                    </a:lnTo>
                    <a:lnTo>
                      <a:pt x="1904" y="3244"/>
                    </a:lnTo>
                    <a:lnTo>
                      <a:pt x="1904" y="3181"/>
                    </a:lnTo>
                    <a:lnTo>
                      <a:pt x="1862" y="3181"/>
                    </a:lnTo>
                    <a:lnTo>
                      <a:pt x="1758" y="3139"/>
                    </a:lnTo>
                    <a:lnTo>
                      <a:pt x="1758" y="3076"/>
                    </a:lnTo>
                    <a:lnTo>
                      <a:pt x="1653" y="3014"/>
                    </a:lnTo>
                    <a:lnTo>
                      <a:pt x="1758" y="2951"/>
                    </a:lnTo>
                    <a:lnTo>
                      <a:pt x="1862" y="2951"/>
                    </a:lnTo>
                    <a:lnTo>
                      <a:pt x="1904" y="2909"/>
                    </a:lnTo>
                    <a:lnTo>
                      <a:pt x="2072" y="3014"/>
                    </a:lnTo>
                    <a:lnTo>
                      <a:pt x="2093" y="3055"/>
                    </a:lnTo>
                    <a:lnTo>
                      <a:pt x="2197" y="3076"/>
                    </a:lnTo>
                    <a:lnTo>
                      <a:pt x="2218" y="3035"/>
                    </a:lnTo>
                    <a:lnTo>
                      <a:pt x="2113" y="2909"/>
                    </a:lnTo>
                    <a:lnTo>
                      <a:pt x="2155" y="2762"/>
                    </a:lnTo>
                    <a:lnTo>
                      <a:pt x="2093" y="2700"/>
                    </a:lnTo>
                    <a:lnTo>
                      <a:pt x="1841" y="2532"/>
                    </a:lnTo>
                    <a:lnTo>
                      <a:pt x="1758" y="2511"/>
                    </a:lnTo>
                    <a:lnTo>
                      <a:pt x="1737" y="2490"/>
                    </a:lnTo>
                    <a:cubicBezTo>
                      <a:pt x="1758" y="2490"/>
                      <a:pt x="1779" y="2449"/>
                      <a:pt x="1800" y="2407"/>
                    </a:cubicBezTo>
                    <a:lnTo>
                      <a:pt x="1862" y="2449"/>
                    </a:lnTo>
                    <a:lnTo>
                      <a:pt x="1946" y="2490"/>
                    </a:lnTo>
                    <a:lnTo>
                      <a:pt x="1988" y="2553"/>
                    </a:lnTo>
                    <a:lnTo>
                      <a:pt x="2093" y="2616"/>
                    </a:lnTo>
                    <a:lnTo>
                      <a:pt x="2176" y="2616"/>
                    </a:lnTo>
                    <a:lnTo>
                      <a:pt x="2197" y="2658"/>
                    </a:lnTo>
                    <a:lnTo>
                      <a:pt x="2281" y="2762"/>
                    </a:lnTo>
                    <a:lnTo>
                      <a:pt x="2323" y="2825"/>
                    </a:lnTo>
                    <a:lnTo>
                      <a:pt x="2323" y="2867"/>
                    </a:lnTo>
                    <a:lnTo>
                      <a:pt x="2365" y="2930"/>
                    </a:lnTo>
                    <a:lnTo>
                      <a:pt x="2427" y="2972"/>
                    </a:lnTo>
                    <a:lnTo>
                      <a:pt x="2490" y="2951"/>
                    </a:lnTo>
                    <a:lnTo>
                      <a:pt x="2532" y="2972"/>
                    </a:lnTo>
                    <a:lnTo>
                      <a:pt x="2595" y="2867"/>
                    </a:lnTo>
                    <a:lnTo>
                      <a:pt x="2490" y="2867"/>
                    </a:lnTo>
                    <a:lnTo>
                      <a:pt x="2469" y="2888"/>
                    </a:lnTo>
                    <a:lnTo>
                      <a:pt x="2385" y="2825"/>
                    </a:lnTo>
                    <a:lnTo>
                      <a:pt x="2385" y="2742"/>
                    </a:lnTo>
                    <a:lnTo>
                      <a:pt x="2365" y="2679"/>
                    </a:lnTo>
                    <a:lnTo>
                      <a:pt x="2365" y="2637"/>
                    </a:lnTo>
                    <a:lnTo>
                      <a:pt x="2302" y="2553"/>
                    </a:lnTo>
                    <a:lnTo>
                      <a:pt x="2176" y="2428"/>
                    </a:lnTo>
                    <a:lnTo>
                      <a:pt x="2176" y="2449"/>
                    </a:lnTo>
                    <a:lnTo>
                      <a:pt x="2093" y="2449"/>
                    </a:lnTo>
                    <a:lnTo>
                      <a:pt x="2093" y="2428"/>
                    </a:lnTo>
                    <a:lnTo>
                      <a:pt x="1988" y="2365"/>
                    </a:lnTo>
                    <a:lnTo>
                      <a:pt x="1883" y="2344"/>
                    </a:lnTo>
                    <a:lnTo>
                      <a:pt x="1800" y="2239"/>
                    </a:lnTo>
                    <a:lnTo>
                      <a:pt x="1758" y="2239"/>
                    </a:lnTo>
                    <a:cubicBezTo>
                      <a:pt x="1730" y="2230"/>
                      <a:pt x="1706" y="2212"/>
                      <a:pt x="1680" y="2193"/>
                    </a:cubicBezTo>
                    <a:lnTo>
                      <a:pt x="1680" y="2193"/>
                    </a:lnTo>
                    <a:lnTo>
                      <a:pt x="1737" y="2156"/>
                    </a:lnTo>
                    <a:lnTo>
                      <a:pt x="1758" y="2030"/>
                    </a:lnTo>
                    <a:lnTo>
                      <a:pt x="1674" y="1946"/>
                    </a:lnTo>
                    <a:lnTo>
                      <a:pt x="1486" y="1737"/>
                    </a:lnTo>
                    <a:lnTo>
                      <a:pt x="1423" y="1695"/>
                    </a:lnTo>
                    <a:lnTo>
                      <a:pt x="1381" y="1612"/>
                    </a:lnTo>
                    <a:lnTo>
                      <a:pt x="1256" y="1507"/>
                    </a:lnTo>
                    <a:lnTo>
                      <a:pt x="1318" y="1465"/>
                    </a:lnTo>
                    <a:lnTo>
                      <a:pt x="1277" y="1235"/>
                    </a:lnTo>
                    <a:lnTo>
                      <a:pt x="1360" y="1130"/>
                    </a:lnTo>
                    <a:lnTo>
                      <a:pt x="1486" y="1089"/>
                    </a:lnTo>
                    <a:lnTo>
                      <a:pt x="1528" y="1193"/>
                    </a:lnTo>
                    <a:lnTo>
                      <a:pt x="1465" y="1193"/>
                    </a:lnTo>
                    <a:lnTo>
                      <a:pt x="1465" y="1256"/>
                    </a:lnTo>
                    <a:lnTo>
                      <a:pt x="1653" y="1319"/>
                    </a:lnTo>
                    <a:lnTo>
                      <a:pt x="1674" y="1465"/>
                    </a:lnTo>
                    <a:lnTo>
                      <a:pt x="1779" y="1570"/>
                    </a:lnTo>
                    <a:lnTo>
                      <a:pt x="1904" y="1570"/>
                    </a:lnTo>
                    <a:lnTo>
                      <a:pt x="1841" y="1507"/>
                    </a:lnTo>
                    <a:lnTo>
                      <a:pt x="1779" y="1423"/>
                    </a:lnTo>
                    <a:lnTo>
                      <a:pt x="1800" y="1361"/>
                    </a:lnTo>
                    <a:lnTo>
                      <a:pt x="1946" y="1402"/>
                    </a:lnTo>
                    <a:lnTo>
                      <a:pt x="2009" y="1528"/>
                    </a:lnTo>
                    <a:lnTo>
                      <a:pt x="2093" y="1570"/>
                    </a:lnTo>
                    <a:lnTo>
                      <a:pt x="2155" y="1486"/>
                    </a:lnTo>
                    <a:lnTo>
                      <a:pt x="2072" y="1423"/>
                    </a:lnTo>
                    <a:lnTo>
                      <a:pt x="1988" y="1402"/>
                    </a:lnTo>
                    <a:lnTo>
                      <a:pt x="1988" y="1361"/>
                    </a:lnTo>
                    <a:lnTo>
                      <a:pt x="2197" y="1361"/>
                    </a:lnTo>
                    <a:lnTo>
                      <a:pt x="2281" y="1423"/>
                    </a:lnTo>
                    <a:lnTo>
                      <a:pt x="2302" y="1402"/>
                    </a:lnTo>
                    <a:lnTo>
                      <a:pt x="2176" y="1298"/>
                    </a:lnTo>
                    <a:lnTo>
                      <a:pt x="2051" y="1277"/>
                    </a:lnTo>
                    <a:lnTo>
                      <a:pt x="1946" y="1151"/>
                    </a:lnTo>
                    <a:lnTo>
                      <a:pt x="1988" y="1068"/>
                    </a:lnTo>
                    <a:lnTo>
                      <a:pt x="2093" y="1089"/>
                    </a:lnTo>
                    <a:lnTo>
                      <a:pt x="2176" y="1047"/>
                    </a:lnTo>
                    <a:lnTo>
                      <a:pt x="2218" y="879"/>
                    </a:lnTo>
                    <a:lnTo>
                      <a:pt x="2302" y="858"/>
                    </a:lnTo>
                    <a:lnTo>
                      <a:pt x="2427" y="963"/>
                    </a:lnTo>
                    <a:lnTo>
                      <a:pt x="2532" y="963"/>
                    </a:lnTo>
                    <a:lnTo>
                      <a:pt x="2637" y="858"/>
                    </a:lnTo>
                    <a:lnTo>
                      <a:pt x="2637" y="796"/>
                    </a:lnTo>
                    <a:lnTo>
                      <a:pt x="2699" y="796"/>
                    </a:lnTo>
                    <a:lnTo>
                      <a:pt x="2783" y="879"/>
                    </a:lnTo>
                    <a:lnTo>
                      <a:pt x="3013" y="879"/>
                    </a:lnTo>
                    <a:lnTo>
                      <a:pt x="3201" y="942"/>
                    </a:lnTo>
                    <a:lnTo>
                      <a:pt x="3327" y="900"/>
                    </a:lnTo>
                    <a:lnTo>
                      <a:pt x="3348" y="566"/>
                    </a:lnTo>
                    <a:lnTo>
                      <a:pt x="3327" y="440"/>
                    </a:lnTo>
                    <a:lnTo>
                      <a:pt x="3473" y="335"/>
                    </a:lnTo>
                    <a:lnTo>
                      <a:pt x="3473" y="210"/>
                    </a:lnTo>
                    <a:lnTo>
                      <a:pt x="3369" y="147"/>
                    </a:lnTo>
                    <a:lnTo>
                      <a:pt x="341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5" name="Google Shape;915;p47"/>
            <p:cNvGrpSpPr/>
            <p:nvPr/>
          </p:nvGrpSpPr>
          <p:grpSpPr>
            <a:xfrm>
              <a:off x="5339282" y="2374532"/>
              <a:ext cx="200595" cy="217147"/>
              <a:chOff x="3765350" y="2500900"/>
              <a:chExt cx="173600" cy="187925"/>
            </a:xfrm>
          </p:grpSpPr>
          <p:sp>
            <p:nvSpPr>
              <p:cNvPr id="916" name="Google Shape;916;p47"/>
              <p:cNvSpPr/>
              <p:nvPr/>
            </p:nvSpPr>
            <p:spPr>
              <a:xfrm>
                <a:off x="3765350" y="2500900"/>
                <a:ext cx="108950" cy="64300"/>
              </a:xfrm>
              <a:custGeom>
                <a:avLst/>
                <a:gdLst/>
                <a:ahLst/>
                <a:cxnLst/>
                <a:rect l="l" t="t" r="r" b="b"/>
                <a:pathLst>
                  <a:path w="4358" h="2572" extrusionOk="0">
                    <a:moveTo>
                      <a:pt x="1286" y="596"/>
                    </a:moveTo>
                    <a:lnTo>
                      <a:pt x="0" y="1072"/>
                    </a:lnTo>
                    <a:lnTo>
                      <a:pt x="429" y="2239"/>
                    </a:lnTo>
                    <a:lnTo>
                      <a:pt x="857" y="2572"/>
                    </a:lnTo>
                    <a:lnTo>
                      <a:pt x="2191" y="1215"/>
                    </a:lnTo>
                    <a:lnTo>
                      <a:pt x="4024" y="1072"/>
                    </a:lnTo>
                    <a:lnTo>
                      <a:pt x="4358" y="429"/>
                    </a:lnTo>
                    <a:lnTo>
                      <a:pt x="3120" y="0"/>
                    </a:lnTo>
                    <a:lnTo>
                      <a:pt x="2477" y="35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</p:sp>
          <p:sp>
            <p:nvSpPr>
              <p:cNvPr id="917" name="Google Shape;917;p47"/>
              <p:cNvSpPr/>
              <p:nvPr/>
            </p:nvSpPr>
            <p:spPr>
              <a:xfrm>
                <a:off x="3797175" y="2609800"/>
                <a:ext cx="2625" cy="3700"/>
              </a:xfrm>
              <a:custGeom>
                <a:avLst/>
                <a:gdLst/>
                <a:ahLst/>
                <a:cxnLst/>
                <a:rect l="l" t="t" r="r" b="b"/>
                <a:pathLst>
                  <a:path w="105" h="148" extrusionOk="0">
                    <a:moveTo>
                      <a:pt x="42" y="1"/>
                    </a:moveTo>
                    <a:lnTo>
                      <a:pt x="21" y="43"/>
                    </a:lnTo>
                    <a:lnTo>
                      <a:pt x="0" y="84"/>
                    </a:lnTo>
                    <a:lnTo>
                      <a:pt x="0" y="147"/>
                    </a:lnTo>
                    <a:lnTo>
                      <a:pt x="21" y="147"/>
                    </a:lnTo>
                    <a:lnTo>
                      <a:pt x="42" y="105"/>
                    </a:lnTo>
                    <a:lnTo>
                      <a:pt x="105" y="22"/>
                    </a:lnTo>
                    <a:lnTo>
                      <a:pt x="4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47"/>
              <p:cNvSpPr/>
              <p:nvPr/>
            </p:nvSpPr>
            <p:spPr>
              <a:xfrm>
                <a:off x="3796125" y="2610325"/>
                <a:ext cx="22525" cy="41875"/>
              </a:xfrm>
              <a:custGeom>
                <a:avLst/>
                <a:gdLst/>
                <a:ahLst/>
                <a:cxnLst/>
                <a:rect l="l" t="t" r="r" b="b"/>
                <a:pathLst>
                  <a:path w="901" h="1675" extrusionOk="0">
                    <a:moveTo>
                      <a:pt x="565" y="1"/>
                    </a:moveTo>
                    <a:lnTo>
                      <a:pt x="461" y="22"/>
                    </a:lnTo>
                    <a:lnTo>
                      <a:pt x="252" y="273"/>
                    </a:lnTo>
                    <a:lnTo>
                      <a:pt x="168" y="273"/>
                    </a:lnTo>
                    <a:lnTo>
                      <a:pt x="42" y="189"/>
                    </a:lnTo>
                    <a:lnTo>
                      <a:pt x="42" y="314"/>
                    </a:lnTo>
                    <a:lnTo>
                      <a:pt x="1" y="398"/>
                    </a:lnTo>
                    <a:lnTo>
                      <a:pt x="105" y="503"/>
                    </a:lnTo>
                    <a:lnTo>
                      <a:pt x="105" y="586"/>
                    </a:lnTo>
                    <a:lnTo>
                      <a:pt x="189" y="649"/>
                    </a:lnTo>
                    <a:lnTo>
                      <a:pt x="189" y="796"/>
                    </a:lnTo>
                    <a:lnTo>
                      <a:pt x="105" y="858"/>
                    </a:lnTo>
                    <a:lnTo>
                      <a:pt x="147" y="942"/>
                    </a:lnTo>
                    <a:lnTo>
                      <a:pt x="273" y="942"/>
                    </a:lnTo>
                    <a:lnTo>
                      <a:pt x="273" y="1005"/>
                    </a:lnTo>
                    <a:lnTo>
                      <a:pt x="189" y="1068"/>
                    </a:lnTo>
                    <a:lnTo>
                      <a:pt x="147" y="1277"/>
                    </a:lnTo>
                    <a:lnTo>
                      <a:pt x="189" y="1361"/>
                    </a:lnTo>
                    <a:lnTo>
                      <a:pt x="252" y="1591"/>
                    </a:lnTo>
                    <a:lnTo>
                      <a:pt x="314" y="1674"/>
                    </a:lnTo>
                    <a:lnTo>
                      <a:pt x="377" y="1654"/>
                    </a:lnTo>
                    <a:lnTo>
                      <a:pt x="419" y="1674"/>
                    </a:lnTo>
                    <a:lnTo>
                      <a:pt x="503" y="1654"/>
                    </a:lnTo>
                    <a:lnTo>
                      <a:pt x="524" y="1528"/>
                    </a:lnTo>
                    <a:lnTo>
                      <a:pt x="565" y="1444"/>
                    </a:lnTo>
                    <a:lnTo>
                      <a:pt x="670" y="1444"/>
                    </a:lnTo>
                    <a:lnTo>
                      <a:pt x="733" y="1528"/>
                    </a:lnTo>
                    <a:lnTo>
                      <a:pt x="796" y="1528"/>
                    </a:lnTo>
                    <a:lnTo>
                      <a:pt x="837" y="1444"/>
                    </a:lnTo>
                    <a:lnTo>
                      <a:pt x="837" y="1214"/>
                    </a:lnTo>
                    <a:lnTo>
                      <a:pt x="879" y="1151"/>
                    </a:lnTo>
                    <a:lnTo>
                      <a:pt x="837" y="921"/>
                    </a:lnTo>
                    <a:lnTo>
                      <a:pt x="900" y="712"/>
                    </a:lnTo>
                    <a:lnTo>
                      <a:pt x="733" y="586"/>
                    </a:lnTo>
                    <a:lnTo>
                      <a:pt x="879" y="503"/>
                    </a:lnTo>
                    <a:lnTo>
                      <a:pt x="879" y="419"/>
                    </a:lnTo>
                    <a:lnTo>
                      <a:pt x="837" y="294"/>
                    </a:lnTo>
                    <a:lnTo>
                      <a:pt x="775" y="189"/>
                    </a:lnTo>
                    <a:lnTo>
                      <a:pt x="691" y="63"/>
                    </a:lnTo>
                    <a:lnTo>
                      <a:pt x="670" y="84"/>
                    </a:lnTo>
                    <a:lnTo>
                      <a:pt x="56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47"/>
              <p:cNvSpPr/>
              <p:nvPr/>
            </p:nvSpPr>
            <p:spPr>
              <a:xfrm>
                <a:off x="3821225" y="2579475"/>
                <a:ext cx="6300" cy="4200"/>
              </a:xfrm>
              <a:custGeom>
                <a:avLst/>
                <a:gdLst/>
                <a:ahLst/>
                <a:cxnLst/>
                <a:rect l="l" t="t" r="r" b="b"/>
                <a:pathLst>
                  <a:path w="252" h="168" extrusionOk="0">
                    <a:moveTo>
                      <a:pt x="189" y="0"/>
                    </a:moveTo>
                    <a:lnTo>
                      <a:pt x="147" y="42"/>
                    </a:lnTo>
                    <a:lnTo>
                      <a:pt x="43" y="84"/>
                    </a:lnTo>
                    <a:lnTo>
                      <a:pt x="1" y="147"/>
                    </a:lnTo>
                    <a:lnTo>
                      <a:pt x="43" y="167"/>
                    </a:lnTo>
                    <a:lnTo>
                      <a:pt x="189" y="147"/>
                    </a:lnTo>
                    <a:lnTo>
                      <a:pt x="252" y="147"/>
                    </a:lnTo>
                    <a:lnTo>
                      <a:pt x="252" y="63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47"/>
              <p:cNvSpPr/>
              <p:nvPr/>
            </p:nvSpPr>
            <p:spPr>
              <a:xfrm>
                <a:off x="3833800" y="2589400"/>
                <a:ext cx="1575" cy="1600"/>
              </a:xfrm>
              <a:custGeom>
                <a:avLst/>
                <a:gdLst/>
                <a:ahLst/>
                <a:cxnLst/>
                <a:rect l="l" t="t" r="r" b="b"/>
                <a:pathLst>
                  <a:path w="63" h="64" extrusionOk="0">
                    <a:moveTo>
                      <a:pt x="42" y="1"/>
                    </a:moveTo>
                    <a:lnTo>
                      <a:pt x="0" y="22"/>
                    </a:lnTo>
                    <a:lnTo>
                      <a:pt x="63" y="63"/>
                    </a:lnTo>
                    <a:lnTo>
                      <a:pt x="4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47"/>
              <p:cNvSpPr/>
              <p:nvPr/>
            </p:nvSpPr>
            <p:spPr>
              <a:xfrm>
                <a:off x="3774675" y="2506225"/>
                <a:ext cx="164275" cy="182600"/>
              </a:xfrm>
              <a:custGeom>
                <a:avLst/>
                <a:gdLst/>
                <a:ahLst/>
                <a:cxnLst/>
                <a:rect l="l" t="t" r="r" b="b"/>
                <a:pathLst>
                  <a:path w="6571" h="7304" extrusionOk="0">
                    <a:moveTo>
                      <a:pt x="2595" y="1"/>
                    </a:moveTo>
                    <a:lnTo>
                      <a:pt x="2302" y="189"/>
                    </a:lnTo>
                    <a:lnTo>
                      <a:pt x="2114" y="105"/>
                    </a:lnTo>
                    <a:lnTo>
                      <a:pt x="2009" y="252"/>
                    </a:lnTo>
                    <a:lnTo>
                      <a:pt x="2072" y="419"/>
                    </a:lnTo>
                    <a:lnTo>
                      <a:pt x="1842" y="482"/>
                    </a:lnTo>
                    <a:lnTo>
                      <a:pt x="1800" y="691"/>
                    </a:lnTo>
                    <a:lnTo>
                      <a:pt x="1695" y="608"/>
                    </a:lnTo>
                    <a:lnTo>
                      <a:pt x="1591" y="608"/>
                    </a:lnTo>
                    <a:lnTo>
                      <a:pt x="1340" y="524"/>
                    </a:lnTo>
                    <a:lnTo>
                      <a:pt x="1340" y="691"/>
                    </a:lnTo>
                    <a:lnTo>
                      <a:pt x="1235" y="901"/>
                    </a:lnTo>
                    <a:lnTo>
                      <a:pt x="1172" y="796"/>
                    </a:lnTo>
                    <a:lnTo>
                      <a:pt x="1005" y="712"/>
                    </a:lnTo>
                    <a:lnTo>
                      <a:pt x="1026" y="587"/>
                    </a:lnTo>
                    <a:lnTo>
                      <a:pt x="900" y="503"/>
                    </a:lnTo>
                    <a:lnTo>
                      <a:pt x="691" y="880"/>
                    </a:lnTo>
                    <a:lnTo>
                      <a:pt x="524" y="796"/>
                    </a:lnTo>
                    <a:lnTo>
                      <a:pt x="294" y="942"/>
                    </a:lnTo>
                    <a:lnTo>
                      <a:pt x="168" y="901"/>
                    </a:lnTo>
                    <a:lnTo>
                      <a:pt x="105" y="942"/>
                    </a:lnTo>
                    <a:lnTo>
                      <a:pt x="126" y="1089"/>
                    </a:lnTo>
                    <a:lnTo>
                      <a:pt x="231" y="1193"/>
                    </a:lnTo>
                    <a:lnTo>
                      <a:pt x="210" y="1361"/>
                    </a:lnTo>
                    <a:lnTo>
                      <a:pt x="84" y="1403"/>
                    </a:lnTo>
                    <a:lnTo>
                      <a:pt x="1" y="1465"/>
                    </a:lnTo>
                    <a:lnTo>
                      <a:pt x="126" y="1633"/>
                    </a:lnTo>
                    <a:lnTo>
                      <a:pt x="168" y="1926"/>
                    </a:lnTo>
                    <a:lnTo>
                      <a:pt x="335" y="2051"/>
                    </a:lnTo>
                    <a:lnTo>
                      <a:pt x="524" y="2051"/>
                    </a:lnTo>
                    <a:lnTo>
                      <a:pt x="440" y="2240"/>
                    </a:lnTo>
                    <a:lnTo>
                      <a:pt x="503" y="2365"/>
                    </a:lnTo>
                    <a:lnTo>
                      <a:pt x="796" y="2302"/>
                    </a:lnTo>
                    <a:lnTo>
                      <a:pt x="900" y="2177"/>
                    </a:lnTo>
                    <a:lnTo>
                      <a:pt x="900" y="2072"/>
                    </a:lnTo>
                    <a:lnTo>
                      <a:pt x="1172" y="1926"/>
                    </a:lnTo>
                    <a:lnTo>
                      <a:pt x="1570" y="2030"/>
                    </a:lnTo>
                    <a:lnTo>
                      <a:pt x="1675" y="2093"/>
                    </a:lnTo>
                    <a:lnTo>
                      <a:pt x="1842" y="2156"/>
                    </a:lnTo>
                    <a:lnTo>
                      <a:pt x="1884" y="2261"/>
                    </a:lnTo>
                    <a:lnTo>
                      <a:pt x="1905" y="2302"/>
                    </a:lnTo>
                    <a:lnTo>
                      <a:pt x="1967" y="2386"/>
                    </a:lnTo>
                    <a:lnTo>
                      <a:pt x="2072" y="2574"/>
                    </a:lnTo>
                    <a:lnTo>
                      <a:pt x="2072" y="2679"/>
                    </a:lnTo>
                    <a:lnTo>
                      <a:pt x="2156" y="2721"/>
                    </a:lnTo>
                    <a:lnTo>
                      <a:pt x="2156" y="2888"/>
                    </a:lnTo>
                    <a:lnTo>
                      <a:pt x="2281" y="2930"/>
                    </a:lnTo>
                    <a:lnTo>
                      <a:pt x="2365" y="3035"/>
                    </a:lnTo>
                    <a:lnTo>
                      <a:pt x="2511" y="3202"/>
                    </a:lnTo>
                    <a:lnTo>
                      <a:pt x="2532" y="3307"/>
                    </a:lnTo>
                    <a:lnTo>
                      <a:pt x="2700" y="3307"/>
                    </a:lnTo>
                    <a:lnTo>
                      <a:pt x="2804" y="3432"/>
                    </a:lnTo>
                    <a:lnTo>
                      <a:pt x="2825" y="3537"/>
                    </a:lnTo>
                    <a:lnTo>
                      <a:pt x="2909" y="3558"/>
                    </a:lnTo>
                    <a:lnTo>
                      <a:pt x="3139" y="3851"/>
                    </a:lnTo>
                    <a:lnTo>
                      <a:pt x="3369" y="4018"/>
                    </a:lnTo>
                    <a:lnTo>
                      <a:pt x="3474" y="4039"/>
                    </a:lnTo>
                    <a:lnTo>
                      <a:pt x="3579" y="4081"/>
                    </a:lnTo>
                    <a:lnTo>
                      <a:pt x="3620" y="4186"/>
                    </a:lnTo>
                    <a:lnTo>
                      <a:pt x="3725" y="4186"/>
                    </a:lnTo>
                    <a:lnTo>
                      <a:pt x="3788" y="4123"/>
                    </a:lnTo>
                    <a:lnTo>
                      <a:pt x="3934" y="4165"/>
                    </a:lnTo>
                    <a:lnTo>
                      <a:pt x="4039" y="4165"/>
                    </a:lnTo>
                    <a:lnTo>
                      <a:pt x="4164" y="4395"/>
                    </a:lnTo>
                    <a:lnTo>
                      <a:pt x="4248" y="4458"/>
                    </a:lnTo>
                    <a:lnTo>
                      <a:pt x="4290" y="4416"/>
                    </a:lnTo>
                    <a:lnTo>
                      <a:pt x="4395" y="4458"/>
                    </a:lnTo>
                    <a:lnTo>
                      <a:pt x="4395" y="4520"/>
                    </a:lnTo>
                    <a:lnTo>
                      <a:pt x="4604" y="4520"/>
                    </a:lnTo>
                    <a:lnTo>
                      <a:pt x="4688" y="4625"/>
                    </a:lnTo>
                    <a:lnTo>
                      <a:pt x="4688" y="4730"/>
                    </a:lnTo>
                    <a:lnTo>
                      <a:pt x="4646" y="4792"/>
                    </a:lnTo>
                    <a:lnTo>
                      <a:pt x="4708" y="4834"/>
                    </a:lnTo>
                    <a:lnTo>
                      <a:pt x="4834" y="4834"/>
                    </a:lnTo>
                    <a:lnTo>
                      <a:pt x="4897" y="4939"/>
                    </a:lnTo>
                    <a:lnTo>
                      <a:pt x="5043" y="4981"/>
                    </a:lnTo>
                    <a:lnTo>
                      <a:pt x="5106" y="4939"/>
                    </a:lnTo>
                    <a:lnTo>
                      <a:pt x="5169" y="5002"/>
                    </a:lnTo>
                    <a:lnTo>
                      <a:pt x="5232" y="5190"/>
                    </a:lnTo>
                    <a:lnTo>
                      <a:pt x="5252" y="5357"/>
                    </a:lnTo>
                    <a:lnTo>
                      <a:pt x="5315" y="5441"/>
                    </a:lnTo>
                    <a:lnTo>
                      <a:pt x="5357" y="5650"/>
                    </a:lnTo>
                    <a:lnTo>
                      <a:pt x="5420" y="5755"/>
                    </a:lnTo>
                    <a:lnTo>
                      <a:pt x="5420" y="5859"/>
                    </a:lnTo>
                    <a:lnTo>
                      <a:pt x="5357" y="5943"/>
                    </a:lnTo>
                    <a:lnTo>
                      <a:pt x="5315" y="5943"/>
                    </a:lnTo>
                    <a:lnTo>
                      <a:pt x="5273" y="5964"/>
                    </a:lnTo>
                    <a:lnTo>
                      <a:pt x="5315" y="6069"/>
                    </a:lnTo>
                    <a:lnTo>
                      <a:pt x="5273" y="6173"/>
                    </a:lnTo>
                    <a:lnTo>
                      <a:pt x="5211" y="6257"/>
                    </a:lnTo>
                    <a:lnTo>
                      <a:pt x="5127" y="6278"/>
                    </a:lnTo>
                    <a:lnTo>
                      <a:pt x="5106" y="6341"/>
                    </a:lnTo>
                    <a:lnTo>
                      <a:pt x="5106" y="6362"/>
                    </a:lnTo>
                    <a:lnTo>
                      <a:pt x="5211" y="6466"/>
                    </a:lnTo>
                    <a:lnTo>
                      <a:pt x="5357" y="6445"/>
                    </a:lnTo>
                    <a:lnTo>
                      <a:pt x="5441" y="6341"/>
                    </a:lnTo>
                    <a:lnTo>
                      <a:pt x="5462" y="6194"/>
                    </a:lnTo>
                    <a:lnTo>
                      <a:pt x="5629" y="6069"/>
                    </a:lnTo>
                    <a:lnTo>
                      <a:pt x="5650" y="5818"/>
                    </a:lnTo>
                    <a:lnTo>
                      <a:pt x="5755" y="5713"/>
                    </a:lnTo>
                    <a:lnTo>
                      <a:pt x="5859" y="5671"/>
                    </a:lnTo>
                    <a:lnTo>
                      <a:pt x="5880" y="5608"/>
                    </a:lnTo>
                    <a:lnTo>
                      <a:pt x="5859" y="5546"/>
                    </a:lnTo>
                    <a:lnTo>
                      <a:pt x="5880" y="5399"/>
                    </a:lnTo>
                    <a:lnTo>
                      <a:pt x="5859" y="5336"/>
                    </a:lnTo>
                    <a:lnTo>
                      <a:pt x="5692" y="5190"/>
                    </a:lnTo>
                    <a:lnTo>
                      <a:pt x="5587" y="5190"/>
                    </a:lnTo>
                    <a:lnTo>
                      <a:pt x="5566" y="5127"/>
                    </a:lnTo>
                    <a:lnTo>
                      <a:pt x="5566" y="5043"/>
                    </a:lnTo>
                    <a:lnTo>
                      <a:pt x="5650" y="5002"/>
                    </a:lnTo>
                    <a:lnTo>
                      <a:pt x="5671" y="4918"/>
                    </a:lnTo>
                    <a:lnTo>
                      <a:pt x="5671" y="4834"/>
                    </a:lnTo>
                    <a:lnTo>
                      <a:pt x="5734" y="4771"/>
                    </a:lnTo>
                    <a:lnTo>
                      <a:pt x="5776" y="4625"/>
                    </a:lnTo>
                    <a:lnTo>
                      <a:pt x="5838" y="4604"/>
                    </a:lnTo>
                    <a:lnTo>
                      <a:pt x="5901" y="4604"/>
                    </a:lnTo>
                    <a:lnTo>
                      <a:pt x="6006" y="4667"/>
                    </a:lnTo>
                    <a:lnTo>
                      <a:pt x="6048" y="4709"/>
                    </a:lnTo>
                    <a:lnTo>
                      <a:pt x="6215" y="4709"/>
                    </a:lnTo>
                    <a:lnTo>
                      <a:pt x="6278" y="4730"/>
                    </a:lnTo>
                    <a:lnTo>
                      <a:pt x="6257" y="4813"/>
                    </a:lnTo>
                    <a:lnTo>
                      <a:pt x="6299" y="4918"/>
                    </a:lnTo>
                    <a:lnTo>
                      <a:pt x="6382" y="5022"/>
                    </a:lnTo>
                    <a:lnTo>
                      <a:pt x="6487" y="5085"/>
                    </a:lnTo>
                    <a:lnTo>
                      <a:pt x="6487" y="5043"/>
                    </a:lnTo>
                    <a:lnTo>
                      <a:pt x="6508" y="5022"/>
                    </a:lnTo>
                    <a:lnTo>
                      <a:pt x="6487" y="5002"/>
                    </a:lnTo>
                    <a:lnTo>
                      <a:pt x="6550" y="4918"/>
                    </a:lnTo>
                    <a:lnTo>
                      <a:pt x="6571" y="4771"/>
                    </a:lnTo>
                    <a:lnTo>
                      <a:pt x="6508" y="4688"/>
                    </a:lnTo>
                    <a:lnTo>
                      <a:pt x="6403" y="4604"/>
                    </a:lnTo>
                    <a:lnTo>
                      <a:pt x="6236" y="4562"/>
                    </a:lnTo>
                    <a:lnTo>
                      <a:pt x="6131" y="4416"/>
                    </a:lnTo>
                    <a:lnTo>
                      <a:pt x="5943" y="4290"/>
                    </a:lnTo>
                    <a:lnTo>
                      <a:pt x="5504" y="4060"/>
                    </a:lnTo>
                    <a:lnTo>
                      <a:pt x="5294" y="4018"/>
                    </a:lnTo>
                    <a:lnTo>
                      <a:pt x="5148" y="4018"/>
                    </a:lnTo>
                    <a:lnTo>
                      <a:pt x="5106" y="3914"/>
                    </a:lnTo>
                    <a:lnTo>
                      <a:pt x="5106" y="3851"/>
                    </a:lnTo>
                    <a:lnTo>
                      <a:pt x="5232" y="3746"/>
                    </a:lnTo>
                    <a:lnTo>
                      <a:pt x="5252" y="3662"/>
                    </a:lnTo>
                    <a:lnTo>
                      <a:pt x="5148" y="3621"/>
                    </a:lnTo>
                    <a:lnTo>
                      <a:pt x="5022" y="3642"/>
                    </a:lnTo>
                    <a:lnTo>
                      <a:pt x="4918" y="3621"/>
                    </a:lnTo>
                    <a:lnTo>
                      <a:pt x="4708" y="3621"/>
                    </a:lnTo>
                    <a:lnTo>
                      <a:pt x="4625" y="3558"/>
                    </a:lnTo>
                    <a:lnTo>
                      <a:pt x="4520" y="3537"/>
                    </a:lnTo>
                    <a:lnTo>
                      <a:pt x="4457" y="3453"/>
                    </a:lnTo>
                    <a:lnTo>
                      <a:pt x="4290" y="3328"/>
                    </a:lnTo>
                    <a:lnTo>
                      <a:pt x="4206" y="3202"/>
                    </a:lnTo>
                    <a:lnTo>
                      <a:pt x="4102" y="3097"/>
                    </a:lnTo>
                    <a:lnTo>
                      <a:pt x="4039" y="2993"/>
                    </a:lnTo>
                    <a:lnTo>
                      <a:pt x="4039" y="2867"/>
                    </a:lnTo>
                    <a:lnTo>
                      <a:pt x="3976" y="2825"/>
                    </a:lnTo>
                    <a:lnTo>
                      <a:pt x="3976" y="2721"/>
                    </a:lnTo>
                    <a:lnTo>
                      <a:pt x="3620" y="2365"/>
                    </a:lnTo>
                    <a:lnTo>
                      <a:pt x="3537" y="2261"/>
                    </a:lnTo>
                    <a:lnTo>
                      <a:pt x="3411" y="2177"/>
                    </a:lnTo>
                    <a:lnTo>
                      <a:pt x="3139" y="2051"/>
                    </a:lnTo>
                    <a:lnTo>
                      <a:pt x="3097" y="1968"/>
                    </a:lnTo>
                    <a:lnTo>
                      <a:pt x="3056" y="1821"/>
                    </a:lnTo>
                    <a:lnTo>
                      <a:pt x="3014" y="1654"/>
                    </a:lnTo>
                    <a:lnTo>
                      <a:pt x="3056" y="1612"/>
                    </a:lnTo>
                    <a:lnTo>
                      <a:pt x="3139" y="1465"/>
                    </a:lnTo>
                    <a:lnTo>
                      <a:pt x="3056" y="1361"/>
                    </a:lnTo>
                    <a:lnTo>
                      <a:pt x="3014" y="1235"/>
                    </a:lnTo>
                    <a:lnTo>
                      <a:pt x="3056" y="1152"/>
                    </a:lnTo>
                    <a:lnTo>
                      <a:pt x="3202" y="1131"/>
                    </a:lnTo>
                    <a:lnTo>
                      <a:pt x="3307" y="1026"/>
                    </a:lnTo>
                    <a:lnTo>
                      <a:pt x="3432" y="1026"/>
                    </a:lnTo>
                    <a:lnTo>
                      <a:pt x="3516" y="942"/>
                    </a:lnTo>
                    <a:lnTo>
                      <a:pt x="3579" y="901"/>
                    </a:lnTo>
                    <a:lnTo>
                      <a:pt x="3725" y="921"/>
                    </a:lnTo>
                    <a:lnTo>
                      <a:pt x="3683" y="712"/>
                    </a:lnTo>
                    <a:lnTo>
                      <a:pt x="3725" y="691"/>
                    </a:lnTo>
                    <a:lnTo>
                      <a:pt x="3662" y="587"/>
                    </a:lnTo>
                    <a:lnTo>
                      <a:pt x="3788" y="398"/>
                    </a:lnTo>
                    <a:lnTo>
                      <a:pt x="3725" y="315"/>
                    </a:lnTo>
                    <a:lnTo>
                      <a:pt x="3537" y="356"/>
                    </a:lnTo>
                    <a:lnTo>
                      <a:pt x="3202" y="273"/>
                    </a:lnTo>
                    <a:lnTo>
                      <a:pt x="2909" y="105"/>
                    </a:lnTo>
                    <a:lnTo>
                      <a:pt x="2930" y="1"/>
                    </a:lnTo>
                    <a:lnTo>
                      <a:pt x="2721" y="43"/>
                    </a:lnTo>
                    <a:lnTo>
                      <a:pt x="2595" y="1"/>
                    </a:lnTo>
                    <a:close/>
                    <a:moveTo>
                      <a:pt x="4960" y="6236"/>
                    </a:moveTo>
                    <a:lnTo>
                      <a:pt x="4813" y="6362"/>
                    </a:lnTo>
                    <a:lnTo>
                      <a:pt x="4750" y="6362"/>
                    </a:lnTo>
                    <a:lnTo>
                      <a:pt x="4625" y="6278"/>
                    </a:lnTo>
                    <a:lnTo>
                      <a:pt x="4499" y="6403"/>
                    </a:lnTo>
                    <a:lnTo>
                      <a:pt x="4227" y="6382"/>
                    </a:lnTo>
                    <a:lnTo>
                      <a:pt x="4018" y="6445"/>
                    </a:lnTo>
                    <a:lnTo>
                      <a:pt x="3872" y="6403"/>
                    </a:lnTo>
                    <a:lnTo>
                      <a:pt x="3767" y="6341"/>
                    </a:lnTo>
                    <a:lnTo>
                      <a:pt x="3641" y="6341"/>
                    </a:lnTo>
                    <a:lnTo>
                      <a:pt x="3558" y="6382"/>
                    </a:lnTo>
                    <a:lnTo>
                      <a:pt x="3495" y="6341"/>
                    </a:lnTo>
                    <a:lnTo>
                      <a:pt x="3369" y="6382"/>
                    </a:lnTo>
                    <a:lnTo>
                      <a:pt x="3348" y="6571"/>
                    </a:lnTo>
                    <a:lnTo>
                      <a:pt x="3474" y="6675"/>
                    </a:lnTo>
                    <a:lnTo>
                      <a:pt x="3600" y="6655"/>
                    </a:lnTo>
                    <a:lnTo>
                      <a:pt x="3809" y="6801"/>
                    </a:lnTo>
                    <a:lnTo>
                      <a:pt x="3955" y="6822"/>
                    </a:lnTo>
                    <a:lnTo>
                      <a:pt x="4060" y="6927"/>
                    </a:lnTo>
                    <a:lnTo>
                      <a:pt x="4311" y="7031"/>
                    </a:lnTo>
                    <a:lnTo>
                      <a:pt x="4374" y="7010"/>
                    </a:lnTo>
                    <a:lnTo>
                      <a:pt x="4478" y="7094"/>
                    </a:lnTo>
                    <a:lnTo>
                      <a:pt x="4499" y="7199"/>
                    </a:lnTo>
                    <a:lnTo>
                      <a:pt x="4750" y="7303"/>
                    </a:lnTo>
                    <a:lnTo>
                      <a:pt x="4855" y="7282"/>
                    </a:lnTo>
                    <a:lnTo>
                      <a:pt x="4855" y="7136"/>
                    </a:lnTo>
                    <a:lnTo>
                      <a:pt x="4918" y="7073"/>
                    </a:lnTo>
                    <a:lnTo>
                      <a:pt x="4918" y="6927"/>
                    </a:lnTo>
                    <a:lnTo>
                      <a:pt x="4813" y="6801"/>
                    </a:lnTo>
                    <a:lnTo>
                      <a:pt x="4918" y="6508"/>
                    </a:lnTo>
                    <a:lnTo>
                      <a:pt x="5022" y="6403"/>
                    </a:lnTo>
                    <a:lnTo>
                      <a:pt x="5022" y="6362"/>
                    </a:lnTo>
                    <a:lnTo>
                      <a:pt x="5043" y="6362"/>
                    </a:lnTo>
                    <a:lnTo>
                      <a:pt x="5043" y="6341"/>
                    </a:lnTo>
                    <a:lnTo>
                      <a:pt x="4960" y="623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2" name="Google Shape;922;p47"/>
            <p:cNvGrpSpPr/>
            <p:nvPr/>
          </p:nvGrpSpPr>
          <p:grpSpPr>
            <a:xfrm>
              <a:off x="5322093" y="2352519"/>
              <a:ext cx="98362" cy="59855"/>
              <a:chOff x="3750475" y="2481850"/>
              <a:chExt cx="85125" cy="51800"/>
            </a:xfrm>
          </p:grpSpPr>
          <p:sp>
            <p:nvSpPr>
              <p:cNvPr id="923" name="Google Shape;923;p47"/>
              <p:cNvSpPr/>
              <p:nvPr/>
            </p:nvSpPr>
            <p:spPr>
              <a:xfrm>
                <a:off x="3762125" y="2492625"/>
                <a:ext cx="64900" cy="36650"/>
              </a:xfrm>
              <a:custGeom>
                <a:avLst/>
                <a:gdLst/>
                <a:ahLst/>
                <a:cxnLst/>
                <a:rect l="l" t="t" r="r" b="b"/>
                <a:pathLst>
                  <a:path w="2596" h="1466" extrusionOk="0">
                    <a:moveTo>
                      <a:pt x="1507" y="1"/>
                    </a:moveTo>
                    <a:lnTo>
                      <a:pt x="1361" y="64"/>
                    </a:lnTo>
                    <a:lnTo>
                      <a:pt x="1402" y="105"/>
                    </a:lnTo>
                    <a:lnTo>
                      <a:pt x="1340" y="189"/>
                    </a:lnTo>
                    <a:lnTo>
                      <a:pt x="1214" y="126"/>
                    </a:lnTo>
                    <a:lnTo>
                      <a:pt x="1109" y="189"/>
                    </a:lnTo>
                    <a:lnTo>
                      <a:pt x="1005" y="168"/>
                    </a:lnTo>
                    <a:lnTo>
                      <a:pt x="817" y="210"/>
                    </a:lnTo>
                    <a:lnTo>
                      <a:pt x="712" y="210"/>
                    </a:lnTo>
                    <a:lnTo>
                      <a:pt x="691" y="126"/>
                    </a:lnTo>
                    <a:lnTo>
                      <a:pt x="565" y="126"/>
                    </a:lnTo>
                    <a:lnTo>
                      <a:pt x="482" y="231"/>
                    </a:lnTo>
                    <a:lnTo>
                      <a:pt x="607" y="294"/>
                    </a:lnTo>
                    <a:lnTo>
                      <a:pt x="607" y="398"/>
                    </a:lnTo>
                    <a:lnTo>
                      <a:pt x="503" y="440"/>
                    </a:lnTo>
                    <a:lnTo>
                      <a:pt x="398" y="608"/>
                    </a:lnTo>
                    <a:lnTo>
                      <a:pt x="314" y="628"/>
                    </a:lnTo>
                    <a:lnTo>
                      <a:pt x="168" y="859"/>
                    </a:lnTo>
                    <a:lnTo>
                      <a:pt x="147" y="1047"/>
                    </a:lnTo>
                    <a:lnTo>
                      <a:pt x="147" y="1152"/>
                    </a:lnTo>
                    <a:lnTo>
                      <a:pt x="84" y="1152"/>
                    </a:lnTo>
                    <a:lnTo>
                      <a:pt x="0" y="1173"/>
                    </a:lnTo>
                    <a:lnTo>
                      <a:pt x="42" y="1277"/>
                    </a:lnTo>
                    <a:lnTo>
                      <a:pt x="147" y="1277"/>
                    </a:lnTo>
                    <a:lnTo>
                      <a:pt x="293" y="1235"/>
                    </a:lnTo>
                    <a:lnTo>
                      <a:pt x="252" y="1068"/>
                    </a:lnTo>
                    <a:lnTo>
                      <a:pt x="314" y="1026"/>
                    </a:lnTo>
                    <a:lnTo>
                      <a:pt x="482" y="1026"/>
                    </a:lnTo>
                    <a:lnTo>
                      <a:pt x="524" y="1131"/>
                    </a:lnTo>
                    <a:lnTo>
                      <a:pt x="586" y="1277"/>
                    </a:lnTo>
                    <a:lnTo>
                      <a:pt x="670" y="1340"/>
                    </a:lnTo>
                    <a:lnTo>
                      <a:pt x="670" y="1424"/>
                    </a:lnTo>
                    <a:lnTo>
                      <a:pt x="796" y="1465"/>
                    </a:lnTo>
                    <a:lnTo>
                      <a:pt x="1026" y="1319"/>
                    </a:lnTo>
                    <a:lnTo>
                      <a:pt x="1151" y="1361"/>
                    </a:lnTo>
                    <a:lnTo>
                      <a:pt x="1361" y="1026"/>
                    </a:lnTo>
                    <a:lnTo>
                      <a:pt x="1507" y="1110"/>
                    </a:lnTo>
                    <a:lnTo>
                      <a:pt x="1507" y="1235"/>
                    </a:lnTo>
                    <a:lnTo>
                      <a:pt x="1674" y="1319"/>
                    </a:lnTo>
                    <a:lnTo>
                      <a:pt x="1737" y="1445"/>
                    </a:lnTo>
                    <a:lnTo>
                      <a:pt x="1842" y="1235"/>
                    </a:lnTo>
                    <a:lnTo>
                      <a:pt x="1842" y="1068"/>
                    </a:lnTo>
                    <a:lnTo>
                      <a:pt x="2093" y="1131"/>
                    </a:lnTo>
                    <a:lnTo>
                      <a:pt x="2197" y="1131"/>
                    </a:lnTo>
                    <a:lnTo>
                      <a:pt x="2302" y="1214"/>
                    </a:lnTo>
                    <a:lnTo>
                      <a:pt x="2302" y="1005"/>
                    </a:lnTo>
                    <a:lnTo>
                      <a:pt x="2553" y="942"/>
                    </a:lnTo>
                    <a:lnTo>
                      <a:pt x="2490" y="754"/>
                    </a:lnTo>
                    <a:lnTo>
                      <a:pt x="2595" y="628"/>
                    </a:lnTo>
                    <a:lnTo>
                      <a:pt x="2553" y="524"/>
                    </a:lnTo>
                    <a:lnTo>
                      <a:pt x="2469" y="524"/>
                    </a:lnTo>
                    <a:lnTo>
                      <a:pt x="2365" y="628"/>
                    </a:lnTo>
                    <a:lnTo>
                      <a:pt x="2260" y="503"/>
                    </a:lnTo>
                    <a:lnTo>
                      <a:pt x="2177" y="524"/>
                    </a:lnTo>
                    <a:lnTo>
                      <a:pt x="2030" y="524"/>
                    </a:lnTo>
                    <a:lnTo>
                      <a:pt x="1988" y="440"/>
                    </a:lnTo>
                    <a:lnTo>
                      <a:pt x="2030" y="398"/>
                    </a:lnTo>
                    <a:lnTo>
                      <a:pt x="2030" y="294"/>
                    </a:lnTo>
                    <a:lnTo>
                      <a:pt x="1884" y="210"/>
                    </a:lnTo>
                    <a:lnTo>
                      <a:pt x="1737" y="84"/>
                    </a:lnTo>
                    <a:lnTo>
                      <a:pt x="1653" y="84"/>
                    </a:lnTo>
                    <a:lnTo>
                      <a:pt x="1612" y="126"/>
                    </a:lnTo>
                    <a:lnTo>
                      <a:pt x="1528" y="105"/>
                    </a:lnTo>
                    <a:lnTo>
                      <a:pt x="150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47"/>
              <p:cNvSpPr/>
              <p:nvPr/>
            </p:nvSpPr>
            <p:spPr>
              <a:xfrm>
                <a:off x="3750475" y="2481850"/>
                <a:ext cx="85125" cy="51800"/>
              </a:xfrm>
              <a:custGeom>
                <a:avLst/>
                <a:gdLst/>
                <a:ahLst/>
                <a:cxnLst/>
                <a:rect l="l" t="t" r="r" b="b"/>
                <a:pathLst>
                  <a:path w="3405" h="2072" extrusionOk="0">
                    <a:moveTo>
                      <a:pt x="1095" y="286"/>
                    </a:moveTo>
                    <a:lnTo>
                      <a:pt x="0" y="1667"/>
                    </a:lnTo>
                    <a:lnTo>
                      <a:pt x="547" y="2072"/>
                    </a:lnTo>
                    <a:lnTo>
                      <a:pt x="1214" y="1858"/>
                    </a:lnTo>
                    <a:lnTo>
                      <a:pt x="1881" y="1262"/>
                    </a:lnTo>
                    <a:lnTo>
                      <a:pt x="2976" y="1286"/>
                    </a:lnTo>
                    <a:lnTo>
                      <a:pt x="3405" y="786"/>
                    </a:lnTo>
                    <a:lnTo>
                      <a:pt x="21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</p:sp>
        </p:grpSp>
        <p:grpSp>
          <p:nvGrpSpPr>
            <p:cNvPr id="925" name="Google Shape;925;p47"/>
            <p:cNvGrpSpPr/>
            <p:nvPr/>
          </p:nvGrpSpPr>
          <p:grpSpPr>
            <a:xfrm>
              <a:off x="5179620" y="2295438"/>
              <a:ext cx="198862" cy="195366"/>
              <a:chOff x="3627175" y="2432450"/>
              <a:chExt cx="172100" cy="169075"/>
            </a:xfrm>
          </p:grpSpPr>
          <p:sp>
            <p:nvSpPr>
              <p:cNvPr id="926" name="Google Shape;926;p47"/>
              <p:cNvSpPr/>
              <p:nvPr/>
            </p:nvSpPr>
            <p:spPr>
              <a:xfrm>
                <a:off x="3627175" y="2433000"/>
                <a:ext cx="164800" cy="156950"/>
              </a:xfrm>
              <a:custGeom>
                <a:avLst/>
                <a:gdLst/>
                <a:ahLst/>
                <a:cxnLst/>
                <a:rect l="l" t="t" r="r" b="b"/>
                <a:pathLst>
                  <a:path w="6592" h="6278" extrusionOk="0">
                    <a:moveTo>
                      <a:pt x="3829" y="0"/>
                    </a:moveTo>
                    <a:lnTo>
                      <a:pt x="3808" y="42"/>
                    </a:lnTo>
                    <a:lnTo>
                      <a:pt x="3599" y="105"/>
                    </a:lnTo>
                    <a:lnTo>
                      <a:pt x="3578" y="63"/>
                    </a:lnTo>
                    <a:lnTo>
                      <a:pt x="3390" y="168"/>
                    </a:lnTo>
                    <a:lnTo>
                      <a:pt x="3369" y="272"/>
                    </a:lnTo>
                    <a:lnTo>
                      <a:pt x="3390" y="398"/>
                    </a:lnTo>
                    <a:lnTo>
                      <a:pt x="3348" y="607"/>
                    </a:lnTo>
                    <a:lnTo>
                      <a:pt x="3181" y="796"/>
                    </a:lnTo>
                    <a:lnTo>
                      <a:pt x="3181" y="837"/>
                    </a:lnTo>
                    <a:lnTo>
                      <a:pt x="2992" y="900"/>
                    </a:lnTo>
                    <a:lnTo>
                      <a:pt x="2888" y="900"/>
                    </a:lnTo>
                    <a:lnTo>
                      <a:pt x="2783" y="879"/>
                    </a:lnTo>
                    <a:lnTo>
                      <a:pt x="2574" y="1005"/>
                    </a:lnTo>
                    <a:lnTo>
                      <a:pt x="2532" y="1089"/>
                    </a:lnTo>
                    <a:lnTo>
                      <a:pt x="2574" y="1151"/>
                    </a:lnTo>
                    <a:lnTo>
                      <a:pt x="2658" y="1193"/>
                    </a:lnTo>
                    <a:lnTo>
                      <a:pt x="2532" y="1298"/>
                    </a:lnTo>
                    <a:lnTo>
                      <a:pt x="2365" y="1319"/>
                    </a:lnTo>
                    <a:lnTo>
                      <a:pt x="2134" y="1298"/>
                    </a:lnTo>
                    <a:lnTo>
                      <a:pt x="2030" y="1235"/>
                    </a:lnTo>
                    <a:lnTo>
                      <a:pt x="1946" y="1298"/>
                    </a:lnTo>
                    <a:lnTo>
                      <a:pt x="1925" y="1214"/>
                    </a:lnTo>
                    <a:lnTo>
                      <a:pt x="1841" y="1151"/>
                    </a:lnTo>
                    <a:lnTo>
                      <a:pt x="1883" y="1047"/>
                    </a:lnTo>
                    <a:lnTo>
                      <a:pt x="1800" y="1026"/>
                    </a:lnTo>
                    <a:lnTo>
                      <a:pt x="1695" y="1047"/>
                    </a:lnTo>
                    <a:lnTo>
                      <a:pt x="1569" y="1047"/>
                    </a:lnTo>
                    <a:lnTo>
                      <a:pt x="1507" y="1026"/>
                    </a:lnTo>
                    <a:lnTo>
                      <a:pt x="1528" y="1151"/>
                    </a:lnTo>
                    <a:lnTo>
                      <a:pt x="1507" y="1214"/>
                    </a:lnTo>
                    <a:lnTo>
                      <a:pt x="1716" y="1402"/>
                    </a:lnTo>
                    <a:lnTo>
                      <a:pt x="1674" y="1444"/>
                    </a:lnTo>
                    <a:lnTo>
                      <a:pt x="1695" y="1528"/>
                    </a:lnTo>
                    <a:lnTo>
                      <a:pt x="1695" y="1633"/>
                    </a:lnTo>
                    <a:lnTo>
                      <a:pt x="1737" y="1716"/>
                    </a:lnTo>
                    <a:lnTo>
                      <a:pt x="1737" y="1821"/>
                    </a:lnTo>
                    <a:lnTo>
                      <a:pt x="1569" y="1779"/>
                    </a:lnTo>
                    <a:lnTo>
                      <a:pt x="1465" y="1821"/>
                    </a:lnTo>
                    <a:lnTo>
                      <a:pt x="1381" y="1779"/>
                    </a:lnTo>
                    <a:lnTo>
                      <a:pt x="1277" y="1821"/>
                    </a:lnTo>
                    <a:lnTo>
                      <a:pt x="1256" y="1758"/>
                    </a:lnTo>
                    <a:lnTo>
                      <a:pt x="1109" y="1863"/>
                    </a:lnTo>
                    <a:lnTo>
                      <a:pt x="963" y="1653"/>
                    </a:lnTo>
                    <a:lnTo>
                      <a:pt x="858" y="1633"/>
                    </a:lnTo>
                    <a:lnTo>
                      <a:pt x="733" y="1653"/>
                    </a:lnTo>
                    <a:lnTo>
                      <a:pt x="628" y="1758"/>
                    </a:lnTo>
                    <a:lnTo>
                      <a:pt x="565" y="1737"/>
                    </a:lnTo>
                    <a:lnTo>
                      <a:pt x="481" y="1779"/>
                    </a:lnTo>
                    <a:lnTo>
                      <a:pt x="440" y="1758"/>
                    </a:lnTo>
                    <a:lnTo>
                      <a:pt x="335" y="1758"/>
                    </a:lnTo>
                    <a:lnTo>
                      <a:pt x="251" y="1842"/>
                    </a:lnTo>
                    <a:lnTo>
                      <a:pt x="63" y="1863"/>
                    </a:lnTo>
                    <a:lnTo>
                      <a:pt x="0" y="1946"/>
                    </a:lnTo>
                    <a:lnTo>
                      <a:pt x="42" y="2030"/>
                    </a:lnTo>
                    <a:lnTo>
                      <a:pt x="147" y="1988"/>
                    </a:lnTo>
                    <a:lnTo>
                      <a:pt x="251" y="2030"/>
                    </a:lnTo>
                    <a:lnTo>
                      <a:pt x="272" y="2051"/>
                    </a:lnTo>
                    <a:lnTo>
                      <a:pt x="272" y="2051"/>
                    </a:lnTo>
                    <a:lnTo>
                      <a:pt x="147" y="2030"/>
                    </a:lnTo>
                    <a:lnTo>
                      <a:pt x="105" y="2051"/>
                    </a:lnTo>
                    <a:lnTo>
                      <a:pt x="126" y="2156"/>
                    </a:lnTo>
                    <a:lnTo>
                      <a:pt x="168" y="2072"/>
                    </a:lnTo>
                    <a:lnTo>
                      <a:pt x="230" y="2093"/>
                    </a:lnTo>
                    <a:lnTo>
                      <a:pt x="251" y="2177"/>
                    </a:lnTo>
                    <a:lnTo>
                      <a:pt x="209" y="2197"/>
                    </a:lnTo>
                    <a:lnTo>
                      <a:pt x="105" y="2239"/>
                    </a:lnTo>
                    <a:lnTo>
                      <a:pt x="105" y="2260"/>
                    </a:lnTo>
                    <a:lnTo>
                      <a:pt x="209" y="2260"/>
                    </a:lnTo>
                    <a:lnTo>
                      <a:pt x="230" y="2386"/>
                    </a:lnTo>
                    <a:lnTo>
                      <a:pt x="230" y="2469"/>
                    </a:lnTo>
                    <a:lnTo>
                      <a:pt x="335" y="2386"/>
                    </a:lnTo>
                    <a:lnTo>
                      <a:pt x="481" y="2386"/>
                    </a:lnTo>
                    <a:lnTo>
                      <a:pt x="670" y="2469"/>
                    </a:lnTo>
                    <a:lnTo>
                      <a:pt x="733" y="2511"/>
                    </a:lnTo>
                    <a:lnTo>
                      <a:pt x="774" y="2511"/>
                    </a:lnTo>
                    <a:lnTo>
                      <a:pt x="900" y="2595"/>
                    </a:lnTo>
                    <a:lnTo>
                      <a:pt x="1005" y="2511"/>
                    </a:lnTo>
                    <a:lnTo>
                      <a:pt x="1067" y="2553"/>
                    </a:lnTo>
                    <a:lnTo>
                      <a:pt x="1046" y="2595"/>
                    </a:lnTo>
                    <a:lnTo>
                      <a:pt x="1067" y="2658"/>
                    </a:lnTo>
                    <a:lnTo>
                      <a:pt x="1172" y="2595"/>
                    </a:lnTo>
                    <a:lnTo>
                      <a:pt x="1214" y="2658"/>
                    </a:lnTo>
                    <a:lnTo>
                      <a:pt x="1172" y="2762"/>
                    </a:lnTo>
                    <a:lnTo>
                      <a:pt x="1214" y="2825"/>
                    </a:lnTo>
                    <a:lnTo>
                      <a:pt x="1297" y="2825"/>
                    </a:lnTo>
                    <a:lnTo>
                      <a:pt x="1402" y="2783"/>
                    </a:lnTo>
                    <a:lnTo>
                      <a:pt x="1528" y="2783"/>
                    </a:lnTo>
                    <a:lnTo>
                      <a:pt x="1611" y="2888"/>
                    </a:lnTo>
                    <a:lnTo>
                      <a:pt x="1507" y="2825"/>
                    </a:lnTo>
                    <a:lnTo>
                      <a:pt x="1402" y="2825"/>
                    </a:lnTo>
                    <a:lnTo>
                      <a:pt x="1360" y="2930"/>
                    </a:lnTo>
                    <a:lnTo>
                      <a:pt x="1402" y="2972"/>
                    </a:lnTo>
                    <a:lnTo>
                      <a:pt x="1423" y="3076"/>
                    </a:lnTo>
                    <a:lnTo>
                      <a:pt x="1381" y="3181"/>
                    </a:lnTo>
                    <a:lnTo>
                      <a:pt x="1402" y="3244"/>
                    </a:lnTo>
                    <a:lnTo>
                      <a:pt x="1486" y="3244"/>
                    </a:lnTo>
                    <a:lnTo>
                      <a:pt x="1632" y="3432"/>
                    </a:lnTo>
                    <a:lnTo>
                      <a:pt x="1779" y="3453"/>
                    </a:lnTo>
                    <a:lnTo>
                      <a:pt x="1904" y="3537"/>
                    </a:lnTo>
                    <a:lnTo>
                      <a:pt x="1904" y="3641"/>
                    </a:lnTo>
                    <a:lnTo>
                      <a:pt x="1946" y="3725"/>
                    </a:lnTo>
                    <a:lnTo>
                      <a:pt x="1904" y="3830"/>
                    </a:lnTo>
                    <a:lnTo>
                      <a:pt x="1883" y="3850"/>
                    </a:lnTo>
                    <a:lnTo>
                      <a:pt x="1841" y="3934"/>
                    </a:lnTo>
                    <a:lnTo>
                      <a:pt x="1946" y="3955"/>
                    </a:lnTo>
                    <a:lnTo>
                      <a:pt x="2134" y="4081"/>
                    </a:lnTo>
                    <a:lnTo>
                      <a:pt x="2260" y="4436"/>
                    </a:lnTo>
                    <a:lnTo>
                      <a:pt x="2260" y="4436"/>
                    </a:lnTo>
                    <a:lnTo>
                      <a:pt x="2113" y="4269"/>
                    </a:lnTo>
                    <a:lnTo>
                      <a:pt x="2093" y="4143"/>
                    </a:lnTo>
                    <a:lnTo>
                      <a:pt x="1946" y="4081"/>
                    </a:lnTo>
                    <a:lnTo>
                      <a:pt x="1904" y="4122"/>
                    </a:lnTo>
                    <a:lnTo>
                      <a:pt x="1841" y="4394"/>
                    </a:lnTo>
                    <a:lnTo>
                      <a:pt x="1841" y="4604"/>
                    </a:lnTo>
                    <a:lnTo>
                      <a:pt x="1946" y="4687"/>
                    </a:lnTo>
                    <a:lnTo>
                      <a:pt x="1883" y="4750"/>
                    </a:lnTo>
                    <a:lnTo>
                      <a:pt x="1841" y="5127"/>
                    </a:lnTo>
                    <a:lnTo>
                      <a:pt x="1737" y="5482"/>
                    </a:lnTo>
                    <a:lnTo>
                      <a:pt x="1590" y="5545"/>
                    </a:lnTo>
                    <a:lnTo>
                      <a:pt x="1695" y="5608"/>
                    </a:lnTo>
                    <a:lnTo>
                      <a:pt x="1716" y="5629"/>
                    </a:lnTo>
                    <a:lnTo>
                      <a:pt x="1779" y="5629"/>
                    </a:lnTo>
                    <a:lnTo>
                      <a:pt x="1800" y="5754"/>
                    </a:lnTo>
                    <a:lnTo>
                      <a:pt x="1800" y="5859"/>
                    </a:lnTo>
                    <a:lnTo>
                      <a:pt x="1946" y="5838"/>
                    </a:lnTo>
                    <a:lnTo>
                      <a:pt x="2197" y="5922"/>
                    </a:lnTo>
                    <a:lnTo>
                      <a:pt x="2302" y="6047"/>
                    </a:lnTo>
                    <a:lnTo>
                      <a:pt x="2406" y="6006"/>
                    </a:lnTo>
                    <a:lnTo>
                      <a:pt x="2532" y="6131"/>
                    </a:lnTo>
                    <a:lnTo>
                      <a:pt x="2678" y="6131"/>
                    </a:lnTo>
                    <a:lnTo>
                      <a:pt x="2762" y="6152"/>
                    </a:lnTo>
                    <a:lnTo>
                      <a:pt x="2867" y="6047"/>
                    </a:lnTo>
                    <a:lnTo>
                      <a:pt x="3139" y="6047"/>
                    </a:lnTo>
                    <a:lnTo>
                      <a:pt x="3243" y="6110"/>
                    </a:lnTo>
                    <a:lnTo>
                      <a:pt x="3390" y="6068"/>
                    </a:lnTo>
                    <a:lnTo>
                      <a:pt x="3557" y="6173"/>
                    </a:lnTo>
                    <a:lnTo>
                      <a:pt x="3829" y="6152"/>
                    </a:lnTo>
                    <a:lnTo>
                      <a:pt x="4018" y="6257"/>
                    </a:lnTo>
                    <a:lnTo>
                      <a:pt x="4101" y="6278"/>
                    </a:lnTo>
                    <a:lnTo>
                      <a:pt x="4101" y="6236"/>
                    </a:lnTo>
                    <a:lnTo>
                      <a:pt x="4038" y="6068"/>
                    </a:lnTo>
                    <a:lnTo>
                      <a:pt x="4101" y="5859"/>
                    </a:lnTo>
                    <a:lnTo>
                      <a:pt x="4101" y="5796"/>
                    </a:lnTo>
                    <a:lnTo>
                      <a:pt x="4227" y="5650"/>
                    </a:lnTo>
                    <a:lnTo>
                      <a:pt x="4436" y="5441"/>
                    </a:lnTo>
                    <a:lnTo>
                      <a:pt x="4499" y="5441"/>
                    </a:lnTo>
                    <a:lnTo>
                      <a:pt x="4562" y="5503"/>
                    </a:lnTo>
                    <a:lnTo>
                      <a:pt x="4708" y="5503"/>
                    </a:lnTo>
                    <a:lnTo>
                      <a:pt x="4834" y="5587"/>
                    </a:lnTo>
                    <a:lnTo>
                      <a:pt x="4938" y="5587"/>
                    </a:lnTo>
                    <a:lnTo>
                      <a:pt x="5022" y="5524"/>
                    </a:lnTo>
                    <a:lnTo>
                      <a:pt x="5085" y="5503"/>
                    </a:lnTo>
                    <a:lnTo>
                      <a:pt x="5461" y="5734"/>
                    </a:lnTo>
                    <a:lnTo>
                      <a:pt x="5545" y="5817"/>
                    </a:lnTo>
                    <a:lnTo>
                      <a:pt x="5796" y="5817"/>
                    </a:lnTo>
                    <a:lnTo>
                      <a:pt x="5901" y="5734"/>
                    </a:lnTo>
                    <a:lnTo>
                      <a:pt x="5880" y="5692"/>
                    </a:lnTo>
                    <a:lnTo>
                      <a:pt x="5984" y="5545"/>
                    </a:lnTo>
                    <a:lnTo>
                      <a:pt x="6340" y="5294"/>
                    </a:lnTo>
                    <a:lnTo>
                      <a:pt x="6382" y="5273"/>
                    </a:lnTo>
                    <a:lnTo>
                      <a:pt x="6319" y="5169"/>
                    </a:lnTo>
                    <a:lnTo>
                      <a:pt x="6403" y="4980"/>
                    </a:lnTo>
                    <a:lnTo>
                      <a:pt x="6235" y="4980"/>
                    </a:lnTo>
                    <a:lnTo>
                      <a:pt x="6068" y="4855"/>
                    </a:lnTo>
                    <a:lnTo>
                      <a:pt x="6026" y="4562"/>
                    </a:lnTo>
                    <a:lnTo>
                      <a:pt x="5880" y="4394"/>
                    </a:lnTo>
                    <a:lnTo>
                      <a:pt x="5963" y="4332"/>
                    </a:lnTo>
                    <a:lnTo>
                      <a:pt x="6089" y="4290"/>
                    </a:lnTo>
                    <a:lnTo>
                      <a:pt x="6131" y="4122"/>
                    </a:lnTo>
                    <a:lnTo>
                      <a:pt x="6026" y="4018"/>
                    </a:lnTo>
                    <a:lnTo>
                      <a:pt x="6005" y="3850"/>
                    </a:lnTo>
                    <a:lnTo>
                      <a:pt x="6068" y="3809"/>
                    </a:lnTo>
                    <a:lnTo>
                      <a:pt x="6068" y="3725"/>
                    </a:lnTo>
                    <a:lnTo>
                      <a:pt x="5984" y="3662"/>
                    </a:lnTo>
                    <a:lnTo>
                      <a:pt x="5922" y="3516"/>
                    </a:lnTo>
                    <a:lnTo>
                      <a:pt x="5880" y="3411"/>
                    </a:lnTo>
                    <a:lnTo>
                      <a:pt x="5712" y="3411"/>
                    </a:lnTo>
                    <a:lnTo>
                      <a:pt x="5650" y="3453"/>
                    </a:lnTo>
                    <a:lnTo>
                      <a:pt x="5691" y="3620"/>
                    </a:lnTo>
                    <a:lnTo>
                      <a:pt x="5545" y="3662"/>
                    </a:lnTo>
                    <a:lnTo>
                      <a:pt x="5440" y="3662"/>
                    </a:lnTo>
                    <a:lnTo>
                      <a:pt x="5398" y="3558"/>
                    </a:lnTo>
                    <a:lnTo>
                      <a:pt x="5482" y="3537"/>
                    </a:lnTo>
                    <a:lnTo>
                      <a:pt x="5545" y="3537"/>
                    </a:lnTo>
                    <a:lnTo>
                      <a:pt x="5545" y="3432"/>
                    </a:lnTo>
                    <a:lnTo>
                      <a:pt x="5566" y="3244"/>
                    </a:lnTo>
                    <a:lnTo>
                      <a:pt x="5712" y="3013"/>
                    </a:lnTo>
                    <a:lnTo>
                      <a:pt x="5796" y="2993"/>
                    </a:lnTo>
                    <a:lnTo>
                      <a:pt x="5901" y="2825"/>
                    </a:lnTo>
                    <a:lnTo>
                      <a:pt x="6005" y="2783"/>
                    </a:lnTo>
                    <a:lnTo>
                      <a:pt x="6005" y="2679"/>
                    </a:lnTo>
                    <a:lnTo>
                      <a:pt x="5880" y="2616"/>
                    </a:lnTo>
                    <a:lnTo>
                      <a:pt x="5963" y="2511"/>
                    </a:lnTo>
                    <a:lnTo>
                      <a:pt x="6089" y="2511"/>
                    </a:lnTo>
                    <a:lnTo>
                      <a:pt x="6110" y="2595"/>
                    </a:lnTo>
                    <a:lnTo>
                      <a:pt x="6215" y="2595"/>
                    </a:lnTo>
                    <a:lnTo>
                      <a:pt x="6403" y="2553"/>
                    </a:lnTo>
                    <a:lnTo>
                      <a:pt x="6340" y="2449"/>
                    </a:lnTo>
                    <a:lnTo>
                      <a:pt x="6235" y="2365"/>
                    </a:lnTo>
                    <a:lnTo>
                      <a:pt x="6235" y="2197"/>
                    </a:lnTo>
                    <a:lnTo>
                      <a:pt x="6298" y="2030"/>
                    </a:lnTo>
                    <a:lnTo>
                      <a:pt x="6382" y="1946"/>
                    </a:lnTo>
                    <a:lnTo>
                      <a:pt x="6382" y="1842"/>
                    </a:lnTo>
                    <a:lnTo>
                      <a:pt x="6445" y="1674"/>
                    </a:lnTo>
                    <a:lnTo>
                      <a:pt x="6591" y="1549"/>
                    </a:lnTo>
                    <a:lnTo>
                      <a:pt x="6445" y="1465"/>
                    </a:lnTo>
                    <a:lnTo>
                      <a:pt x="6340" y="1465"/>
                    </a:lnTo>
                    <a:lnTo>
                      <a:pt x="6215" y="1402"/>
                    </a:lnTo>
                    <a:lnTo>
                      <a:pt x="6110" y="1444"/>
                    </a:lnTo>
                    <a:lnTo>
                      <a:pt x="6026" y="1402"/>
                    </a:lnTo>
                    <a:lnTo>
                      <a:pt x="5922" y="1402"/>
                    </a:lnTo>
                    <a:lnTo>
                      <a:pt x="5859" y="1444"/>
                    </a:lnTo>
                    <a:lnTo>
                      <a:pt x="5754" y="1361"/>
                    </a:lnTo>
                    <a:lnTo>
                      <a:pt x="5754" y="1298"/>
                    </a:lnTo>
                    <a:lnTo>
                      <a:pt x="5650" y="1214"/>
                    </a:lnTo>
                    <a:lnTo>
                      <a:pt x="5566" y="1235"/>
                    </a:lnTo>
                    <a:lnTo>
                      <a:pt x="5398" y="1193"/>
                    </a:lnTo>
                    <a:lnTo>
                      <a:pt x="5357" y="1089"/>
                    </a:lnTo>
                    <a:lnTo>
                      <a:pt x="5252" y="1089"/>
                    </a:lnTo>
                    <a:lnTo>
                      <a:pt x="5189" y="1130"/>
                    </a:lnTo>
                    <a:lnTo>
                      <a:pt x="5085" y="1047"/>
                    </a:lnTo>
                    <a:lnTo>
                      <a:pt x="4980" y="1026"/>
                    </a:lnTo>
                    <a:lnTo>
                      <a:pt x="4854" y="879"/>
                    </a:lnTo>
                    <a:lnTo>
                      <a:pt x="4771" y="837"/>
                    </a:lnTo>
                    <a:lnTo>
                      <a:pt x="4729" y="796"/>
                    </a:lnTo>
                    <a:lnTo>
                      <a:pt x="4645" y="796"/>
                    </a:lnTo>
                    <a:lnTo>
                      <a:pt x="4603" y="837"/>
                    </a:lnTo>
                    <a:lnTo>
                      <a:pt x="4457" y="775"/>
                    </a:lnTo>
                    <a:lnTo>
                      <a:pt x="4457" y="607"/>
                    </a:lnTo>
                    <a:lnTo>
                      <a:pt x="4394" y="586"/>
                    </a:lnTo>
                    <a:lnTo>
                      <a:pt x="4310" y="524"/>
                    </a:lnTo>
                    <a:lnTo>
                      <a:pt x="4227" y="524"/>
                    </a:lnTo>
                    <a:lnTo>
                      <a:pt x="4080" y="398"/>
                    </a:lnTo>
                    <a:lnTo>
                      <a:pt x="4038" y="293"/>
                    </a:lnTo>
                    <a:lnTo>
                      <a:pt x="3913" y="252"/>
                    </a:lnTo>
                    <a:lnTo>
                      <a:pt x="3892" y="63"/>
                    </a:lnTo>
                    <a:lnTo>
                      <a:pt x="382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47"/>
              <p:cNvSpPr/>
              <p:nvPr/>
            </p:nvSpPr>
            <p:spPr>
              <a:xfrm>
                <a:off x="3658200" y="2557475"/>
                <a:ext cx="70850" cy="44050"/>
              </a:xfrm>
              <a:custGeom>
                <a:avLst/>
                <a:gdLst/>
                <a:ahLst/>
                <a:cxnLst/>
                <a:rect l="l" t="t" r="r" b="b"/>
                <a:pathLst>
                  <a:path w="2834" h="1762" extrusionOk="0">
                    <a:moveTo>
                      <a:pt x="571" y="595"/>
                    </a:moveTo>
                    <a:lnTo>
                      <a:pt x="0" y="1119"/>
                    </a:lnTo>
                    <a:lnTo>
                      <a:pt x="1833" y="1762"/>
                    </a:lnTo>
                    <a:lnTo>
                      <a:pt x="2714" y="1476"/>
                    </a:lnTo>
                    <a:lnTo>
                      <a:pt x="2834" y="1071"/>
                    </a:lnTo>
                    <a:lnTo>
                      <a:pt x="183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</p:sp>
          <p:sp>
            <p:nvSpPr>
              <p:cNvPr id="928" name="Google Shape;928;p47"/>
              <p:cNvSpPr/>
              <p:nvPr/>
            </p:nvSpPr>
            <p:spPr>
              <a:xfrm>
                <a:off x="3719525" y="2432450"/>
                <a:ext cx="79750" cy="89900"/>
              </a:xfrm>
              <a:custGeom>
                <a:avLst/>
                <a:gdLst/>
                <a:ahLst/>
                <a:cxnLst/>
                <a:rect l="l" t="t" r="r" b="b"/>
                <a:pathLst>
                  <a:path w="3190" h="3596" extrusionOk="0">
                    <a:moveTo>
                      <a:pt x="0" y="167"/>
                    </a:moveTo>
                    <a:lnTo>
                      <a:pt x="261" y="0"/>
                    </a:lnTo>
                    <a:lnTo>
                      <a:pt x="1619" y="1095"/>
                    </a:lnTo>
                    <a:lnTo>
                      <a:pt x="2381" y="1286"/>
                    </a:lnTo>
                    <a:lnTo>
                      <a:pt x="3190" y="1429"/>
                    </a:lnTo>
                    <a:lnTo>
                      <a:pt x="2809" y="2595"/>
                    </a:lnTo>
                    <a:lnTo>
                      <a:pt x="2071" y="2429"/>
                    </a:lnTo>
                    <a:lnTo>
                      <a:pt x="1524" y="359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</p:sp>
        </p:grpSp>
        <p:grpSp>
          <p:nvGrpSpPr>
            <p:cNvPr id="929" name="Google Shape;929;p47"/>
            <p:cNvGrpSpPr/>
            <p:nvPr/>
          </p:nvGrpSpPr>
          <p:grpSpPr>
            <a:xfrm>
              <a:off x="5103775" y="2472229"/>
              <a:ext cx="71108" cy="114446"/>
              <a:chOff x="3561536" y="2585450"/>
              <a:chExt cx="61539" cy="99045"/>
            </a:xfrm>
          </p:grpSpPr>
          <p:sp>
            <p:nvSpPr>
              <p:cNvPr id="930" name="Google Shape;930;p47"/>
              <p:cNvSpPr/>
              <p:nvPr/>
            </p:nvSpPr>
            <p:spPr>
              <a:xfrm rot="192277">
                <a:off x="3564002" y="2593849"/>
                <a:ext cx="44498" cy="89472"/>
              </a:xfrm>
              <a:custGeom>
                <a:avLst/>
                <a:gdLst/>
                <a:ahLst/>
                <a:cxnLst/>
                <a:rect l="l" t="t" r="r" b="b"/>
                <a:pathLst>
                  <a:path w="1780" h="3579" extrusionOk="0">
                    <a:moveTo>
                      <a:pt x="628" y="1"/>
                    </a:moveTo>
                    <a:lnTo>
                      <a:pt x="356" y="22"/>
                    </a:lnTo>
                    <a:lnTo>
                      <a:pt x="377" y="147"/>
                    </a:lnTo>
                    <a:lnTo>
                      <a:pt x="461" y="357"/>
                    </a:lnTo>
                    <a:lnTo>
                      <a:pt x="440" y="712"/>
                    </a:lnTo>
                    <a:lnTo>
                      <a:pt x="440" y="775"/>
                    </a:lnTo>
                    <a:lnTo>
                      <a:pt x="419" y="943"/>
                    </a:lnTo>
                    <a:lnTo>
                      <a:pt x="482" y="1026"/>
                    </a:lnTo>
                    <a:lnTo>
                      <a:pt x="440" y="1131"/>
                    </a:lnTo>
                    <a:lnTo>
                      <a:pt x="356" y="1256"/>
                    </a:lnTo>
                    <a:lnTo>
                      <a:pt x="356" y="1445"/>
                    </a:lnTo>
                    <a:lnTo>
                      <a:pt x="231" y="1654"/>
                    </a:lnTo>
                    <a:lnTo>
                      <a:pt x="231" y="1759"/>
                    </a:lnTo>
                    <a:lnTo>
                      <a:pt x="64" y="1968"/>
                    </a:lnTo>
                    <a:lnTo>
                      <a:pt x="1" y="2303"/>
                    </a:lnTo>
                    <a:lnTo>
                      <a:pt x="1" y="2386"/>
                    </a:lnTo>
                    <a:lnTo>
                      <a:pt x="105" y="2386"/>
                    </a:lnTo>
                    <a:lnTo>
                      <a:pt x="168" y="2303"/>
                    </a:lnTo>
                    <a:lnTo>
                      <a:pt x="273" y="2219"/>
                    </a:lnTo>
                    <a:lnTo>
                      <a:pt x="252" y="2303"/>
                    </a:lnTo>
                    <a:lnTo>
                      <a:pt x="315" y="2344"/>
                    </a:lnTo>
                    <a:lnTo>
                      <a:pt x="126" y="2428"/>
                    </a:lnTo>
                    <a:lnTo>
                      <a:pt x="126" y="2554"/>
                    </a:lnTo>
                    <a:lnTo>
                      <a:pt x="168" y="2616"/>
                    </a:lnTo>
                    <a:lnTo>
                      <a:pt x="252" y="2533"/>
                    </a:lnTo>
                    <a:lnTo>
                      <a:pt x="419" y="2533"/>
                    </a:lnTo>
                    <a:lnTo>
                      <a:pt x="336" y="2616"/>
                    </a:lnTo>
                    <a:lnTo>
                      <a:pt x="377" y="2763"/>
                    </a:lnTo>
                    <a:lnTo>
                      <a:pt x="336" y="2909"/>
                    </a:lnTo>
                    <a:lnTo>
                      <a:pt x="336" y="3223"/>
                    </a:lnTo>
                    <a:lnTo>
                      <a:pt x="273" y="3432"/>
                    </a:lnTo>
                    <a:lnTo>
                      <a:pt x="231" y="3495"/>
                    </a:lnTo>
                    <a:lnTo>
                      <a:pt x="273" y="3537"/>
                    </a:lnTo>
                    <a:lnTo>
                      <a:pt x="440" y="3432"/>
                    </a:lnTo>
                    <a:lnTo>
                      <a:pt x="691" y="3495"/>
                    </a:lnTo>
                    <a:lnTo>
                      <a:pt x="796" y="3579"/>
                    </a:lnTo>
                    <a:lnTo>
                      <a:pt x="963" y="3474"/>
                    </a:lnTo>
                    <a:lnTo>
                      <a:pt x="1110" y="3474"/>
                    </a:lnTo>
                    <a:lnTo>
                      <a:pt x="1152" y="3432"/>
                    </a:lnTo>
                    <a:lnTo>
                      <a:pt x="1152" y="3286"/>
                    </a:lnTo>
                    <a:lnTo>
                      <a:pt x="1068" y="3160"/>
                    </a:lnTo>
                    <a:lnTo>
                      <a:pt x="1193" y="2909"/>
                    </a:lnTo>
                    <a:lnTo>
                      <a:pt x="1319" y="2805"/>
                    </a:lnTo>
                    <a:lnTo>
                      <a:pt x="1361" y="2658"/>
                    </a:lnTo>
                    <a:lnTo>
                      <a:pt x="1214" y="2658"/>
                    </a:lnTo>
                    <a:lnTo>
                      <a:pt x="1152" y="2512"/>
                    </a:lnTo>
                    <a:lnTo>
                      <a:pt x="1319" y="2323"/>
                    </a:lnTo>
                    <a:lnTo>
                      <a:pt x="1319" y="2093"/>
                    </a:lnTo>
                    <a:lnTo>
                      <a:pt x="1193" y="2010"/>
                    </a:lnTo>
                    <a:lnTo>
                      <a:pt x="1047" y="1717"/>
                    </a:lnTo>
                    <a:lnTo>
                      <a:pt x="1172" y="1696"/>
                    </a:lnTo>
                    <a:lnTo>
                      <a:pt x="1277" y="1696"/>
                    </a:lnTo>
                    <a:lnTo>
                      <a:pt x="1424" y="1487"/>
                    </a:lnTo>
                    <a:lnTo>
                      <a:pt x="1319" y="1382"/>
                    </a:lnTo>
                    <a:lnTo>
                      <a:pt x="1465" y="1277"/>
                    </a:lnTo>
                    <a:lnTo>
                      <a:pt x="1465" y="922"/>
                    </a:lnTo>
                    <a:lnTo>
                      <a:pt x="1424" y="754"/>
                    </a:lnTo>
                    <a:lnTo>
                      <a:pt x="1675" y="545"/>
                    </a:lnTo>
                    <a:lnTo>
                      <a:pt x="1737" y="545"/>
                    </a:lnTo>
                    <a:lnTo>
                      <a:pt x="1779" y="440"/>
                    </a:lnTo>
                    <a:lnTo>
                      <a:pt x="1675" y="252"/>
                    </a:lnTo>
                    <a:lnTo>
                      <a:pt x="1633" y="127"/>
                    </a:lnTo>
                    <a:lnTo>
                      <a:pt x="1382" y="85"/>
                    </a:lnTo>
                    <a:lnTo>
                      <a:pt x="1277" y="210"/>
                    </a:lnTo>
                    <a:lnTo>
                      <a:pt x="942" y="127"/>
                    </a:lnTo>
                    <a:lnTo>
                      <a:pt x="754" y="231"/>
                    </a:lnTo>
                    <a:lnTo>
                      <a:pt x="691" y="147"/>
                    </a:lnTo>
                    <a:lnTo>
                      <a:pt x="733" y="22"/>
                    </a:lnTo>
                    <a:lnTo>
                      <a:pt x="62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47"/>
              <p:cNvSpPr/>
              <p:nvPr/>
            </p:nvSpPr>
            <p:spPr>
              <a:xfrm>
                <a:off x="3580800" y="2585450"/>
                <a:ext cx="42275" cy="93450"/>
              </a:xfrm>
              <a:custGeom>
                <a:avLst/>
                <a:gdLst/>
                <a:ahLst/>
                <a:cxnLst/>
                <a:rect l="l" t="t" r="r" b="b"/>
                <a:pathLst>
                  <a:path w="1691" h="3738" extrusionOk="0">
                    <a:moveTo>
                      <a:pt x="453" y="0"/>
                    </a:moveTo>
                    <a:lnTo>
                      <a:pt x="0" y="547"/>
                    </a:lnTo>
                    <a:lnTo>
                      <a:pt x="0" y="3429"/>
                    </a:lnTo>
                    <a:lnTo>
                      <a:pt x="429" y="3738"/>
                    </a:lnTo>
                    <a:lnTo>
                      <a:pt x="1691" y="2714"/>
                    </a:lnTo>
                    <a:lnTo>
                      <a:pt x="1691" y="5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</p:sp>
        </p:grpSp>
        <p:grpSp>
          <p:nvGrpSpPr>
            <p:cNvPr id="932" name="Google Shape;932;p47"/>
            <p:cNvGrpSpPr/>
            <p:nvPr/>
          </p:nvGrpSpPr>
          <p:grpSpPr>
            <a:xfrm>
              <a:off x="5502178" y="1777831"/>
              <a:ext cx="180345" cy="303694"/>
              <a:chOff x="3906325" y="1984500"/>
              <a:chExt cx="156075" cy="262825"/>
            </a:xfrm>
          </p:grpSpPr>
          <p:sp>
            <p:nvSpPr>
              <p:cNvPr id="933" name="Google Shape;933;p47"/>
              <p:cNvSpPr/>
              <p:nvPr/>
            </p:nvSpPr>
            <p:spPr>
              <a:xfrm>
                <a:off x="3906325" y="1984500"/>
                <a:ext cx="100825" cy="124200"/>
              </a:xfrm>
              <a:custGeom>
                <a:avLst/>
                <a:gdLst/>
                <a:ahLst/>
                <a:cxnLst/>
                <a:rect l="l" t="t" r="r" b="b"/>
                <a:pathLst>
                  <a:path w="4033" h="4968" extrusionOk="0">
                    <a:moveTo>
                      <a:pt x="2901" y="4968"/>
                    </a:moveTo>
                    <a:lnTo>
                      <a:pt x="1524" y="4673"/>
                    </a:lnTo>
                    <a:lnTo>
                      <a:pt x="0" y="1771"/>
                    </a:lnTo>
                    <a:lnTo>
                      <a:pt x="737" y="886"/>
                    </a:lnTo>
                    <a:lnTo>
                      <a:pt x="2508" y="1181"/>
                    </a:lnTo>
                    <a:lnTo>
                      <a:pt x="2655" y="345"/>
                    </a:lnTo>
                    <a:lnTo>
                      <a:pt x="3442" y="0"/>
                    </a:lnTo>
                    <a:lnTo>
                      <a:pt x="4033" y="44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</p:sp>
          <p:sp>
            <p:nvSpPr>
              <p:cNvPr id="934" name="Google Shape;934;p47"/>
              <p:cNvSpPr/>
              <p:nvPr/>
            </p:nvSpPr>
            <p:spPr>
              <a:xfrm>
                <a:off x="3919575" y="1989950"/>
                <a:ext cx="142825" cy="257375"/>
              </a:xfrm>
              <a:custGeom>
                <a:avLst/>
                <a:gdLst/>
                <a:ahLst/>
                <a:cxnLst/>
                <a:rect l="l" t="t" r="r" b="b"/>
                <a:pathLst>
                  <a:path w="5713" h="10295" extrusionOk="0">
                    <a:moveTo>
                      <a:pt x="2867" y="0"/>
                    </a:moveTo>
                    <a:lnTo>
                      <a:pt x="2762" y="105"/>
                    </a:lnTo>
                    <a:lnTo>
                      <a:pt x="2762" y="147"/>
                    </a:lnTo>
                    <a:lnTo>
                      <a:pt x="2679" y="189"/>
                    </a:lnTo>
                    <a:lnTo>
                      <a:pt x="2532" y="147"/>
                    </a:lnTo>
                    <a:lnTo>
                      <a:pt x="2386" y="209"/>
                    </a:lnTo>
                    <a:lnTo>
                      <a:pt x="2386" y="293"/>
                    </a:lnTo>
                    <a:lnTo>
                      <a:pt x="2323" y="419"/>
                    </a:lnTo>
                    <a:lnTo>
                      <a:pt x="2239" y="461"/>
                    </a:lnTo>
                    <a:lnTo>
                      <a:pt x="2281" y="544"/>
                    </a:lnTo>
                    <a:lnTo>
                      <a:pt x="2260" y="628"/>
                    </a:lnTo>
                    <a:lnTo>
                      <a:pt x="2239" y="921"/>
                    </a:lnTo>
                    <a:lnTo>
                      <a:pt x="2281" y="1088"/>
                    </a:lnTo>
                    <a:lnTo>
                      <a:pt x="2344" y="1193"/>
                    </a:lnTo>
                    <a:lnTo>
                      <a:pt x="2281" y="1277"/>
                    </a:lnTo>
                    <a:lnTo>
                      <a:pt x="2177" y="1360"/>
                    </a:lnTo>
                    <a:lnTo>
                      <a:pt x="2072" y="1360"/>
                    </a:lnTo>
                    <a:lnTo>
                      <a:pt x="1967" y="1444"/>
                    </a:lnTo>
                    <a:lnTo>
                      <a:pt x="1905" y="1486"/>
                    </a:lnTo>
                    <a:lnTo>
                      <a:pt x="1821" y="1611"/>
                    </a:lnTo>
                    <a:lnTo>
                      <a:pt x="1674" y="1590"/>
                    </a:lnTo>
                    <a:lnTo>
                      <a:pt x="1507" y="1465"/>
                    </a:lnTo>
                    <a:lnTo>
                      <a:pt x="1381" y="1465"/>
                    </a:lnTo>
                    <a:lnTo>
                      <a:pt x="1298" y="1549"/>
                    </a:lnTo>
                    <a:lnTo>
                      <a:pt x="1151" y="1674"/>
                    </a:lnTo>
                    <a:lnTo>
                      <a:pt x="900" y="1674"/>
                    </a:lnTo>
                    <a:lnTo>
                      <a:pt x="733" y="1590"/>
                    </a:lnTo>
                    <a:lnTo>
                      <a:pt x="670" y="1465"/>
                    </a:lnTo>
                    <a:lnTo>
                      <a:pt x="607" y="1339"/>
                    </a:lnTo>
                    <a:lnTo>
                      <a:pt x="377" y="1130"/>
                    </a:lnTo>
                    <a:lnTo>
                      <a:pt x="293" y="984"/>
                    </a:lnTo>
                    <a:lnTo>
                      <a:pt x="189" y="963"/>
                    </a:lnTo>
                    <a:lnTo>
                      <a:pt x="105" y="1046"/>
                    </a:lnTo>
                    <a:lnTo>
                      <a:pt x="84" y="1151"/>
                    </a:lnTo>
                    <a:lnTo>
                      <a:pt x="105" y="1214"/>
                    </a:lnTo>
                    <a:lnTo>
                      <a:pt x="84" y="1256"/>
                    </a:lnTo>
                    <a:lnTo>
                      <a:pt x="42" y="1214"/>
                    </a:lnTo>
                    <a:lnTo>
                      <a:pt x="1" y="1256"/>
                    </a:lnTo>
                    <a:lnTo>
                      <a:pt x="105" y="1360"/>
                    </a:lnTo>
                    <a:lnTo>
                      <a:pt x="273" y="1423"/>
                    </a:lnTo>
                    <a:lnTo>
                      <a:pt x="482" y="1674"/>
                    </a:lnTo>
                    <a:lnTo>
                      <a:pt x="628" y="1779"/>
                    </a:lnTo>
                    <a:lnTo>
                      <a:pt x="879" y="1800"/>
                    </a:lnTo>
                    <a:lnTo>
                      <a:pt x="942" y="1841"/>
                    </a:lnTo>
                    <a:lnTo>
                      <a:pt x="1026" y="1883"/>
                    </a:lnTo>
                    <a:lnTo>
                      <a:pt x="1130" y="2009"/>
                    </a:lnTo>
                    <a:lnTo>
                      <a:pt x="1193" y="2113"/>
                    </a:lnTo>
                    <a:lnTo>
                      <a:pt x="1298" y="2113"/>
                    </a:lnTo>
                    <a:lnTo>
                      <a:pt x="1402" y="2239"/>
                    </a:lnTo>
                    <a:lnTo>
                      <a:pt x="1465" y="2239"/>
                    </a:lnTo>
                    <a:lnTo>
                      <a:pt x="1528" y="2323"/>
                    </a:lnTo>
                    <a:lnTo>
                      <a:pt x="1465" y="2427"/>
                    </a:lnTo>
                    <a:lnTo>
                      <a:pt x="1507" y="2574"/>
                    </a:lnTo>
                    <a:lnTo>
                      <a:pt x="1444" y="2720"/>
                    </a:lnTo>
                    <a:lnTo>
                      <a:pt x="1444" y="2825"/>
                    </a:lnTo>
                    <a:lnTo>
                      <a:pt x="1612" y="2825"/>
                    </a:lnTo>
                    <a:lnTo>
                      <a:pt x="1633" y="2950"/>
                    </a:lnTo>
                    <a:lnTo>
                      <a:pt x="1591" y="3034"/>
                    </a:lnTo>
                    <a:lnTo>
                      <a:pt x="1612" y="3181"/>
                    </a:lnTo>
                    <a:lnTo>
                      <a:pt x="1653" y="3285"/>
                    </a:lnTo>
                    <a:lnTo>
                      <a:pt x="1695" y="3494"/>
                    </a:lnTo>
                    <a:lnTo>
                      <a:pt x="1653" y="3599"/>
                    </a:lnTo>
                    <a:lnTo>
                      <a:pt x="1695" y="3683"/>
                    </a:lnTo>
                    <a:lnTo>
                      <a:pt x="1695" y="3913"/>
                    </a:lnTo>
                    <a:lnTo>
                      <a:pt x="1653" y="3997"/>
                    </a:lnTo>
                    <a:lnTo>
                      <a:pt x="1716" y="4143"/>
                    </a:lnTo>
                    <a:lnTo>
                      <a:pt x="1821" y="4185"/>
                    </a:lnTo>
                    <a:lnTo>
                      <a:pt x="1925" y="4394"/>
                    </a:lnTo>
                    <a:lnTo>
                      <a:pt x="1967" y="4478"/>
                    </a:lnTo>
                    <a:lnTo>
                      <a:pt x="1967" y="4603"/>
                    </a:lnTo>
                    <a:lnTo>
                      <a:pt x="1988" y="4645"/>
                    </a:lnTo>
                    <a:lnTo>
                      <a:pt x="2093" y="4645"/>
                    </a:lnTo>
                    <a:lnTo>
                      <a:pt x="2197" y="4750"/>
                    </a:lnTo>
                    <a:lnTo>
                      <a:pt x="2407" y="4750"/>
                    </a:lnTo>
                    <a:lnTo>
                      <a:pt x="2574" y="4875"/>
                    </a:lnTo>
                    <a:lnTo>
                      <a:pt x="2490" y="4938"/>
                    </a:lnTo>
                    <a:lnTo>
                      <a:pt x="2553" y="5022"/>
                    </a:lnTo>
                    <a:lnTo>
                      <a:pt x="2553" y="5189"/>
                    </a:lnTo>
                    <a:lnTo>
                      <a:pt x="2490" y="5231"/>
                    </a:lnTo>
                    <a:lnTo>
                      <a:pt x="2679" y="5378"/>
                    </a:lnTo>
                    <a:lnTo>
                      <a:pt x="2553" y="5357"/>
                    </a:lnTo>
                    <a:lnTo>
                      <a:pt x="2490" y="5378"/>
                    </a:lnTo>
                    <a:lnTo>
                      <a:pt x="2658" y="5524"/>
                    </a:lnTo>
                    <a:lnTo>
                      <a:pt x="2658" y="5587"/>
                    </a:lnTo>
                    <a:lnTo>
                      <a:pt x="2469" y="5482"/>
                    </a:lnTo>
                    <a:lnTo>
                      <a:pt x="2302" y="5482"/>
                    </a:lnTo>
                    <a:lnTo>
                      <a:pt x="2156" y="5587"/>
                    </a:lnTo>
                    <a:lnTo>
                      <a:pt x="2156" y="5691"/>
                    </a:lnTo>
                    <a:lnTo>
                      <a:pt x="2051" y="5796"/>
                    </a:lnTo>
                    <a:lnTo>
                      <a:pt x="2051" y="5880"/>
                    </a:lnTo>
                    <a:lnTo>
                      <a:pt x="1988" y="5901"/>
                    </a:lnTo>
                    <a:lnTo>
                      <a:pt x="1821" y="6089"/>
                    </a:lnTo>
                    <a:lnTo>
                      <a:pt x="1779" y="6277"/>
                    </a:lnTo>
                    <a:lnTo>
                      <a:pt x="1737" y="6298"/>
                    </a:lnTo>
                    <a:lnTo>
                      <a:pt x="1716" y="6256"/>
                    </a:lnTo>
                    <a:lnTo>
                      <a:pt x="1653" y="6256"/>
                    </a:lnTo>
                    <a:lnTo>
                      <a:pt x="1716" y="6361"/>
                    </a:lnTo>
                    <a:lnTo>
                      <a:pt x="1674" y="6445"/>
                    </a:lnTo>
                    <a:lnTo>
                      <a:pt x="1549" y="6445"/>
                    </a:lnTo>
                    <a:lnTo>
                      <a:pt x="1465" y="6549"/>
                    </a:lnTo>
                    <a:lnTo>
                      <a:pt x="1507" y="6717"/>
                    </a:lnTo>
                    <a:lnTo>
                      <a:pt x="1570" y="6759"/>
                    </a:lnTo>
                    <a:lnTo>
                      <a:pt x="1444" y="6717"/>
                    </a:lnTo>
                    <a:lnTo>
                      <a:pt x="1402" y="6654"/>
                    </a:lnTo>
                    <a:lnTo>
                      <a:pt x="1319" y="6696"/>
                    </a:lnTo>
                    <a:lnTo>
                      <a:pt x="1256" y="6821"/>
                    </a:lnTo>
                    <a:lnTo>
                      <a:pt x="1298" y="6884"/>
                    </a:lnTo>
                    <a:lnTo>
                      <a:pt x="1214" y="6842"/>
                    </a:lnTo>
                    <a:lnTo>
                      <a:pt x="1193" y="6905"/>
                    </a:lnTo>
                    <a:lnTo>
                      <a:pt x="1256" y="6968"/>
                    </a:lnTo>
                    <a:lnTo>
                      <a:pt x="1256" y="7031"/>
                    </a:lnTo>
                    <a:lnTo>
                      <a:pt x="1193" y="7114"/>
                    </a:lnTo>
                    <a:lnTo>
                      <a:pt x="1151" y="7156"/>
                    </a:lnTo>
                    <a:lnTo>
                      <a:pt x="1047" y="7219"/>
                    </a:lnTo>
                    <a:lnTo>
                      <a:pt x="1005" y="7177"/>
                    </a:lnTo>
                    <a:lnTo>
                      <a:pt x="984" y="7135"/>
                    </a:lnTo>
                    <a:lnTo>
                      <a:pt x="900" y="7114"/>
                    </a:lnTo>
                    <a:lnTo>
                      <a:pt x="817" y="7135"/>
                    </a:lnTo>
                    <a:lnTo>
                      <a:pt x="837" y="7240"/>
                    </a:lnTo>
                    <a:lnTo>
                      <a:pt x="796" y="7282"/>
                    </a:lnTo>
                    <a:lnTo>
                      <a:pt x="837" y="7386"/>
                    </a:lnTo>
                    <a:lnTo>
                      <a:pt x="796" y="7491"/>
                    </a:lnTo>
                    <a:lnTo>
                      <a:pt x="733" y="7533"/>
                    </a:lnTo>
                    <a:lnTo>
                      <a:pt x="691" y="7637"/>
                    </a:lnTo>
                    <a:lnTo>
                      <a:pt x="733" y="7742"/>
                    </a:lnTo>
                    <a:lnTo>
                      <a:pt x="775" y="7763"/>
                    </a:lnTo>
                    <a:lnTo>
                      <a:pt x="733" y="7867"/>
                    </a:lnTo>
                    <a:lnTo>
                      <a:pt x="775" y="7951"/>
                    </a:lnTo>
                    <a:lnTo>
                      <a:pt x="858" y="7909"/>
                    </a:lnTo>
                    <a:lnTo>
                      <a:pt x="900" y="7972"/>
                    </a:lnTo>
                    <a:lnTo>
                      <a:pt x="879" y="8098"/>
                    </a:lnTo>
                    <a:lnTo>
                      <a:pt x="837" y="8160"/>
                    </a:lnTo>
                    <a:lnTo>
                      <a:pt x="879" y="8265"/>
                    </a:lnTo>
                    <a:lnTo>
                      <a:pt x="837" y="8307"/>
                    </a:lnTo>
                    <a:lnTo>
                      <a:pt x="942" y="8495"/>
                    </a:lnTo>
                    <a:lnTo>
                      <a:pt x="1005" y="8537"/>
                    </a:lnTo>
                    <a:lnTo>
                      <a:pt x="942" y="8621"/>
                    </a:lnTo>
                    <a:lnTo>
                      <a:pt x="1026" y="8746"/>
                    </a:lnTo>
                    <a:lnTo>
                      <a:pt x="942" y="8788"/>
                    </a:lnTo>
                    <a:lnTo>
                      <a:pt x="984" y="8955"/>
                    </a:lnTo>
                    <a:lnTo>
                      <a:pt x="942" y="9039"/>
                    </a:lnTo>
                    <a:lnTo>
                      <a:pt x="942" y="9269"/>
                    </a:lnTo>
                    <a:lnTo>
                      <a:pt x="1005" y="9353"/>
                    </a:lnTo>
                    <a:lnTo>
                      <a:pt x="942" y="9479"/>
                    </a:lnTo>
                    <a:lnTo>
                      <a:pt x="942" y="9562"/>
                    </a:lnTo>
                    <a:lnTo>
                      <a:pt x="1005" y="9625"/>
                    </a:lnTo>
                    <a:lnTo>
                      <a:pt x="1151" y="9541"/>
                    </a:lnTo>
                    <a:lnTo>
                      <a:pt x="1214" y="9583"/>
                    </a:lnTo>
                    <a:lnTo>
                      <a:pt x="1235" y="9520"/>
                    </a:lnTo>
                    <a:lnTo>
                      <a:pt x="1361" y="9646"/>
                    </a:lnTo>
                    <a:lnTo>
                      <a:pt x="1444" y="9625"/>
                    </a:lnTo>
                    <a:lnTo>
                      <a:pt x="1528" y="9688"/>
                    </a:lnTo>
                    <a:lnTo>
                      <a:pt x="1674" y="9667"/>
                    </a:lnTo>
                    <a:lnTo>
                      <a:pt x="1737" y="9688"/>
                    </a:lnTo>
                    <a:lnTo>
                      <a:pt x="1674" y="9772"/>
                    </a:lnTo>
                    <a:lnTo>
                      <a:pt x="1737" y="9772"/>
                    </a:lnTo>
                    <a:lnTo>
                      <a:pt x="1863" y="9667"/>
                    </a:lnTo>
                    <a:lnTo>
                      <a:pt x="1863" y="9751"/>
                    </a:lnTo>
                    <a:lnTo>
                      <a:pt x="1779" y="9855"/>
                    </a:lnTo>
                    <a:lnTo>
                      <a:pt x="1946" y="10064"/>
                    </a:lnTo>
                    <a:lnTo>
                      <a:pt x="1967" y="10148"/>
                    </a:lnTo>
                    <a:lnTo>
                      <a:pt x="1946" y="10274"/>
                    </a:lnTo>
                    <a:lnTo>
                      <a:pt x="1967" y="10295"/>
                    </a:lnTo>
                    <a:lnTo>
                      <a:pt x="2030" y="10148"/>
                    </a:lnTo>
                    <a:lnTo>
                      <a:pt x="2114" y="10106"/>
                    </a:lnTo>
                    <a:lnTo>
                      <a:pt x="2135" y="10190"/>
                    </a:lnTo>
                    <a:lnTo>
                      <a:pt x="2239" y="10148"/>
                    </a:lnTo>
                    <a:lnTo>
                      <a:pt x="2323" y="10148"/>
                    </a:lnTo>
                    <a:lnTo>
                      <a:pt x="2490" y="10002"/>
                    </a:lnTo>
                    <a:lnTo>
                      <a:pt x="2595" y="10002"/>
                    </a:lnTo>
                    <a:lnTo>
                      <a:pt x="2825" y="9855"/>
                    </a:lnTo>
                    <a:lnTo>
                      <a:pt x="2867" y="9792"/>
                    </a:lnTo>
                    <a:lnTo>
                      <a:pt x="3014" y="9855"/>
                    </a:lnTo>
                    <a:lnTo>
                      <a:pt x="3118" y="9834"/>
                    </a:lnTo>
                    <a:lnTo>
                      <a:pt x="3223" y="9688"/>
                    </a:lnTo>
                    <a:lnTo>
                      <a:pt x="3244" y="9751"/>
                    </a:lnTo>
                    <a:lnTo>
                      <a:pt x="3202" y="9855"/>
                    </a:lnTo>
                    <a:lnTo>
                      <a:pt x="3244" y="9876"/>
                    </a:lnTo>
                    <a:lnTo>
                      <a:pt x="3306" y="9751"/>
                    </a:lnTo>
                    <a:lnTo>
                      <a:pt x="3348" y="9772"/>
                    </a:lnTo>
                    <a:lnTo>
                      <a:pt x="3306" y="9646"/>
                    </a:lnTo>
                    <a:lnTo>
                      <a:pt x="3348" y="9583"/>
                    </a:lnTo>
                    <a:lnTo>
                      <a:pt x="3411" y="9688"/>
                    </a:lnTo>
                    <a:lnTo>
                      <a:pt x="3453" y="9688"/>
                    </a:lnTo>
                    <a:lnTo>
                      <a:pt x="3495" y="9625"/>
                    </a:lnTo>
                    <a:lnTo>
                      <a:pt x="3537" y="9751"/>
                    </a:lnTo>
                    <a:lnTo>
                      <a:pt x="3620" y="9730"/>
                    </a:lnTo>
                    <a:lnTo>
                      <a:pt x="3620" y="9646"/>
                    </a:lnTo>
                    <a:lnTo>
                      <a:pt x="3662" y="9667"/>
                    </a:lnTo>
                    <a:lnTo>
                      <a:pt x="3704" y="9730"/>
                    </a:lnTo>
                    <a:lnTo>
                      <a:pt x="3767" y="9646"/>
                    </a:lnTo>
                    <a:lnTo>
                      <a:pt x="3934" y="9625"/>
                    </a:lnTo>
                    <a:lnTo>
                      <a:pt x="4018" y="9688"/>
                    </a:lnTo>
                    <a:lnTo>
                      <a:pt x="4206" y="9667"/>
                    </a:lnTo>
                    <a:lnTo>
                      <a:pt x="4206" y="9625"/>
                    </a:lnTo>
                    <a:lnTo>
                      <a:pt x="4143" y="9562"/>
                    </a:lnTo>
                    <a:lnTo>
                      <a:pt x="4206" y="9541"/>
                    </a:lnTo>
                    <a:lnTo>
                      <a:pt x="4269" y="9562"/>
                    </a:lnTo>
                    <a:lnTo>
                      <a:pt x="4311" y="9646"/>
                    </a:lnTo>
                    <a:lnTo>
                      <a:pt x="4415" y="9667"/>
                    </a:lnTo>
                    <a:lnTo>
                      <a:pt x="4457" y="9562"/>
                    </a:lnTo>
                    <a:lnTo>
                      <a:pt x="4436" y="9416"/>
                    </a:lnTo>
                    <a:lnTo>
                      <a:pt x="4687" y="9144"/>
                    </a:lnTo>
                    <a:lnTo>
                      <a:pt x="4876" y="9123"/>
                    </a:lnTo>
                    <a:lnTo>
                      <a:pt x="5043" y="8872"/>
                    </a:lnTo>
                    <a:lnTo>
                      <a:pt x="5190" y="8621"/>
                    </a:lnTo>
                    <a:lnTo>
                      <a:pt x="5315" y="8349"/>
                    </a:lnTo>
                    <a:lnTo>
                      <a:pt x="5566" y="7951"/>
                    </a:lnTo>
                    <a:lnTo>
                      <a:pt x="5713" y="7533"/>
                    </a:lnTo>
                    <a:lnTo>
                      <a:pt x="5692" y="7344"/>
                    </a:lnTo>
                    <a:lnTo>
                      <a:pt x="5420" y="7051"/>
                    </a:lnTo>
                    <a:lnTo>
                      <a:pt x="5273" y="7010"/>
                    </a:lnTo>
                    <a:lnTo>
                      <a:pt x="5001" y="6633"/>
                    </a:lnTo>
                    <a:lnTo>
                      <a:pt x="5064" y="6466"/>
                    </a:lnTo>
                    <a:lnTo>
                      <a:pt x="5169" y="6298"/>
                    </a:lnTo>
                    <a:lnTo>
                      <a:pt x="5169" y="6110"/>
                    </a:lnTo>
                    <a:lnTo>
                      <a:pt x="4980" y="5984"/>
                    </a:lnTo>
                    <a:lnTo>
                      <a:pt x="4938" y="5859"/>
                    </a:lnTo>
                    <a:lnTo>
                      <a:pt x="4938" y="5650"/>
                    </a:lnTo>
                    <a:lnTo>
                      <a:pt x="4980" y="5587"/>
                    </a:lnTo>
                    <a:lnTo>
                      <a:pt x="4938" y="5482"/>
                    </a:lnTo>
                    <a:lnTo>
                      <a:pt x="4792" y="5461"/>
                    </a:lnTo>
                    <a:lnTo>
                      <a:pt x="4729" y="5357"/>
                    </a:lnTo>
                    <a:lnTo>
                      <a:pt x="4729" y="5168"/>
                    </a:lnTo>
                    <a:lnTo>
                      <a:pt x="4792" y="5064"/>
                    </a:lnTo>
                    <a:lnTo>
                      <a:pt x="4687" y="5043"/>
                    </a:lnTo>
                    <a:lnTo>
                      <a:pt x="4687" y="4938"/>
                    </a:lnTo>
                    <a:lnTo>
                      <a:pt x="4729" y="4582"/>
                    </a:lnTo>
                    <a:lnTo>
                      <a:pt x="4834" y="4541"/>
                    </a:lnTo>
                    <a:lnTo>
                      <a:pt x="4562" y="3955"/>
                    </a:lnTo>
                    <a:lnTo>
                      <a:pt x="4332" y="3494"/>
                    </a:lnTo>
                    <a:lnTo>
                      <a:pt x="4269" y="3348"/>
                    </a:lnTo>
                    <a:lnTo>
                      <a:pt x="4143" y="3181"/>
                    </a:lnTo>
                    <a:lnTo>
                      <a:pt x="4248" y="2929"/>
                    </a:lnTo>
                    <a:lnTo>
                      <a:pt x="4353" y="2741"/>
                    </a:lnTo>
                    <a:lnTo>
                      <a:pt x="4415" y="2553"/>
                    </a:lnTo>
                    <a:lnTo>
                      <a:pt x="4332" y="2490"/>
                    </a:lnTo>
                    <a:lnTo>
                      <a:pt x="4060" y="2323"/>
                    </a:lnTo>
                    <a:lnTo>
                      <a:pt x="4018" y="2218"/>
                    </a:lnTo>
                    <a:lnTo>
                      <a:pt x="3934" y="2093"/>
                    </a:lnTo>
                    <a:lnTo>
                      <a:pt x="3767" y="2009"/>
                    </a:lnTo>
                    <a:lnTo>
                      <a:pt x="3704" y="2009"/>
                    </a:lnTo>
                    <a:lnTo>
                      <a:pt x="3599" y="1758"/>
                    </a:lnTo>
                    <a:lnTo>
                      <a:pt x="3516" y="1653"/>
                    </a:lnTo>
                    <a:lnTo>
                      <a:pt x="3558" y="1465"/>
                    </a:lnTo>
                    <a:lnTo>
                      <a:pt x="3599" y="1297"/>
                    </a:lnTo>
                    <a:lnTo>
                      <a:pt x="3495" y="1277"/>
                    </a:lnTo>
                    <a:lnTo>
                      <a:pt x="3599" y="1235"/>
                    </a:lnTo>
                    <a:lnTo>
                      <a:pt x="3746" y="1172"/>
                    </a:lnTo>
                    <a:lnTo>
                      <a:pt x="3725" y="942"/>
                    </a:lnTo>
                    <a:lnTo>
                      <a:pt x="3830" y="774"/>
                    </a:lnTo>
                    <a:lnTo>
                      <a:pt x="3850" y="649"/>
                    </a:lnTo>
                    <a:lnTo>
                      <a:pt x="3746" y="523"/>
                    </a:lnTo>
                    <a:lnTo>
                      <a:pt x="3725" y="419"/>
                    </a:lnTo>
                    <a:lnTo>
                      <a:pt x="3537" y="398"/>
                    </a:lnTo>
                    <a:lnTo>
                      <a:pt x="3411" y="335"/>
                    </a:lnTo>
                    <a:lnTo>
                      <a:pt x="3327" y="251"/>
                    </a:lnTo>
                    <a:lnTo>
                      <a:pt x="3202" y="84"/>
                    </a:lnTo>
                    <a:lnTo>
                      <a:pt x="30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35" name="Google Shape;935;p47"/>
            <p:cNvGrpSpPr/>
            <p:nvPr/>
          </p:nvGrpSpPr>
          <p:grpSpPr>
            <a:xfrm>
              <a:off x="2602913" y="1376728"/>
              <a:ext cx="1619520" cy="1419243"/>
              <a:chOff x="1397225" y="1637375"/>
              <a:chExt cx="1401575" cy="1228250"/>
            </a:xfrm>
          </p:grpSpPr>
          <p:sp>
            <p:nvSpPr>
              <p:cNvPr id="936" name="Google Shape;936;p47"/>
              <p:cNvSpPr/>
              <p:nvPr/>
            </p:nvSpPr>
            <p:spPr>
              <a:xfrm>
                <a:off x="2050925" y="2362200"/>
                <a:ext cx="747875" cy="497225"/>
              </a:xfrm>
              <a:custGeom>
                <a:avLst/>
                <a:gdLst/>
                <a:ahLst/>
                <a:cxnLst/>
                <a:rect l="l" t="t" r="r" b="b"/>
                <a:pathLst>
                  <a:path w="29915" h="19889" extrusionOk="0">
                    <a:moveTo>
                      <a:pt x="107" y="1186"/>
                    </a:moveTo>
                    <a:lnTo>
                      <a:pt x="0" y="0"/>
                    </a:lnTo>
                    <a:lnTo>
                      <a:pt x="15577" y="1563"/>
                    </a:lnTo>
                    <a:lnTo>
                      <a:pt x="26519" y="5336"/>
                    </a:lnTo>
                    <a:lnTo>
                      <a:pt x="27435" y="5444"/>
                    </a:lnTo>
                    <a:lnTo>
                      <a:pt x="28783" y="4420"/>
                    </a:lnTo>
                    <a:lnTo>
                      <a:pt x="29753" y="4527"/>
                    </a:lnTo>
                    <a:lnTo>
                      <a:pt x="29915" y="6198"/>
                    </a:lnTo>
                    <a:lnTo>
                      <a:pt x="26465" y="6899"/>
                    </a:lnTo>
                    <a:lnTo>
                      <a:pt x="11157" y="16062"/>
                    </a:lnTo>
                    <a:lnTo>
                      <a:pt x="10295" y="18649"/>
                    </a:lnTo>
                    <a:lnTo>
                      <a:pt x="10295" y="19889"/>
                    </a:lnTo>
                    <a:lnTo>
                      <a:pt x="2803" y="15846"/>
                    </a:lnTo>
                    <a:lnTo>
                      <a:pt x="1347" y="14876"/>
                    </a:lnTo>
                    <a:lnTo>
                      <a:pt x="0" y="14607"/>
                    </a:lnTo>
                    <a:lnTo>
                      <a:pt x="916" y="11642"/>
                    </a:lnTo>
                    <a:lnTo>
                      <a:pt x="1725" y="388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</p:sp>
          <p:grpSp>
            <p:nvGrpSpPr>
              <p:cNvPr id="937" name="Google Shape;937;p47"/>
              <p:cNvGrpSpPr/>
              <p:nvPr/>
            </p:nvGrpSpPr>
            <p:grpSpPr>
              <a:xfrm>
                <a:off x="1397225" y="1637375"/>
                <a:ext cx="1398775" cy="1228250"/>
                <a:chOff x="1397225" y="1637375"/>
                <a:chExt cx="1398775" cy="1228250"/>
              </a:xfrm>
            </p:grpSpPr>
            <p:sp>
              <p:nvSpPr>
                <p:cNvPr id="938" name="Google Shape;938;p47"/>
                <p:cNvSpPr/>
                <p:nvPr/>
              </p:nvSpPr>
              <p:spPr>
                <a:xfrm>
                  <a:off x="1397225" y="1637375"/>
                  <a:ext cx="692600" cy="594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04" h="23770" extrusionOk="0">
                      <a:moveTo>
                        <a:pt x="14864" y="15547"/>
                      </a:moveTo>
                      <a:lnTo>
                        <a:pt x="14836" y="15589"/>
                      </a:lnTo>
                      <a:lnTo>
                        <a:pt x="14836" y="15568"/>
                      </a:lnTo>
                      <a:lnTo>
                        <a:pt x="14864" y="15547"/>
                      </a:lnTo>
                      <a:close/>
                      <a:moveTo>
                        <a:pt x="19460" y="16760"/>
                      </a:moveTo>
                      <a:lnTo>
                        <a:pt x="19523" y="16823"/>
                      </a:lnTo>
                      <a:lnTo>
                        <a:pt x="19460" y="16844"/>
                      </a:lnTo>
                      <a:lnTo>
                        <a:pt x="19460" y="16760"/>
                      </a:lnTo>
                      <a:close/>
                      <a:moveTo>
                        <a:pt x="23686" y="18497"/>
                      </a:moveTo>
                      <a:lnTo>
                        <a:pt x="23624" y="18644"/>
                      </a:lnTo>
                      <a:lnTo>
                        <a:pt x="23561" y="18853"/>
                      </a:lnTo>
                      <a:lnTo>
                        <a:pt x="23582" y="19020"/>
                      </a:lnTo>
                      <a:lnTo>
                        <a:pt x="23477" y="19229"/>
                      </a:lnTo>
                      <a:lnTo>
                        <a:pt x="23477" y="19355"/>
                      </a:lnTo>
                      <a:lnTo>
                        <a:pt x="23519" y="19439"/>
                      </a:lnTo>
                      <a:lnTo>
                        <a:pt x="23393" y="19355"/>
                      </a:lnTo>
                      <a:lnTo>
                        <a:pt x="23393" y="19543"/>
                      </a:lnTo>
                      <a:lnTo>
                        <a:pt x="23393" y="19564"/>
                      </a:lnTo>
                      <a:cubicBezTo>
                        <a:pt x="23352" y="19648"/>
                        <a:pt x="23310" y="19753"/>
                        <a:pt x="23310" y="19836"/>
                      </a:cubicBezTo>
                      <a:lnTo>
                        <a:pt x="23310" y="19962"/>
                      </a:lnTo>
                      <a:lnTo>
                        <a:pt x="23289" y="19941"/>
                      </a:lnTo>
                      <a:lnTo>
                        <a:pt x="23289" y="19836"/>
                      </a:lnTo>
                      <a:lnTo>
                        <a:pt x="23258" y="19791"/>
                      </a:lnTo>
                      <a:lnTo>
                        <a:pt x="23268" y="19773"/>
                      </a:lnTo>
                      <a:lnTo>
                        <a:pt x="23268" y="19627"/>
                      </a:lnTo>
                      <a:lnTo>
                        <a:pt x="23331" y="19543"/>
                      </a:lnTo>
                      <a:lnTo>
                        <a:pt x="23352" y="19250"/>
                      </a:lnTo>
                      <a:lnTo>
                        <a:pt x="23435" y="19020"/>
                      </a:lnTo>
                      <a:lnTo>
                        <a:pt x="23435" y="18790"/>
                      </a:lnTo>
                      <a:lnTo>
                        <a:pt x="23414" y="18623"/>
                      </a:lnTo>
                      <a:lnTo>
                        <a:pt x="23352" y="18539"/>
                      </a:lnTo>
                      <a:lnTo>
                        <a:pt x="23352" y="18518"/>
                      </a:lnTo>
                      <a:lnTo>
                        <a:pt x="23414" y="18539"/>
                      </a:lnTo>
                      <a:lnTo>
                        <a:pt x="23456" y="18685"/>
                      </a:lnTo>
                      <a:lnTo>
                        <a:pt x="23519" y="18706"/>
                      </a:lnTo>
                      <a:lnTo>
                        <a:pt x="23561" y="18581"/>
                      </a:lnTo>
                      <a:lnTo>
                        <a:pt x="23686" y="18497"/>
                      </a:lnTo>
                      <a:close/>
                      <a:moveTo>
                        <a:pt x="23204" y="19889"/>
                      </a:moveTo>
                      <a:lnTo>
                        <a:pt x="23184" y="19941"/>
                      </a:lnTo>
                      <a:lnTo>
                        <a:pt x="23142" y="20297"/>
                      </a:lnTo>
                      <a:lnTo>
                        <a:pt x="23038" y="20464"/>
                      </a:lnTo>
                      <a:lnTo>
                        <a:pt x="23017" y="20631"/>
                      </a:lnTo>
                      <a:lnTo>
                        <a:pt x="23121" y="20694"/>
                      </a:lnTo>
                      <a:lnTo>
                        <a:pt x="23080" y="20778"/>
                      </a:lnTo>
                      <a:lnTo>
                        <a:pt x="23121" y="20841"/>
                      </a:lnTo>
                      <a:lnTo>
                        <a:pt x="22996" y="20841"/>
                      </a:lnTo>
                      <a:lnTo>
                        <a:pt x="22912" y="20924"/>
                      </a:lnTo>
                      <a:lnTo>
                        <a:pt x="22912" y="21050"/>
                      </a:lnTo>
                      <a:cubicBezTo>
                        <a:pt x="22891" y="21050"/>
                        <a:pt x="22870" y="21092"/>
                        <a:pt x="22870" y="21134"/>
                      </a:cubicBezTo>
                      <a:lnTo>
                        <a:pt x="22870" y="21154"/>
                      </a:lnTo>
                      <a:lnTo>
                        <a:pt x="22847" y="21178"/>
                      </a:lnTo>
                      <a:lnTo>
                        <a:pt x="22847" y="21178"/>
                      </a:lnTo>
                      <a:lnTo>
                        <a:pt x="22849" y="21154"/>
                      </a:lnTo>
                      <a:lnTo>
                        <a:pt x="22849" y="20945"/>
                      </a:lnTo>
                      <a:lnTo>
                        <a:pt x="22828" y="20882"/>
                      </a:lnTo>
                      <a:cubicBezTo>
                        <a:pt x="22828" y="20820"/>
                        <a:pt x="22849" y="20778"/>
                        <a:pt x="22849" y="20736"/>
                      </a:cubicBezTo>
                      <a:lnTo>
                        <a:pt x="22891" y="20778"/>
                      </a:lnTo>
                      <a:lnTo>
                        <a:pt x="22954" y="20778"/>
                      </a:lnTo>
                      <a:lnTo>
                        <a:pt x="22954" y="20610"/>
                      </a:lnTo>
                      <a:lnTo>
                        <a:pt x="23017" y="20569"/>
                      </a:lnTo>
                      <a:lnTo>
                        <a:pt x="22954" y="20485"/>
                      </a:lnTo>
                      <a:lnTo>
                        <a:pt x="22828" y="20464"/>
                      </a:lnTo>
                      <a:lnTo>
                        <a:pt x="22828" y="20380"/>
                      </a:lnTo>
                      <a:lnTo>
                        <a:pt x="22703" y="20150"/>
                      </a:lnTo>
                      <a:lnTo>
                        <a:pt x="22703" y="20108"/>
                      </a:lnTo>
                      <a:lnTo>
                        <a:pt x="22828" y="20255"/>
                      </a:lnTo>
                      <a:lnTo>
                        <a:pt x="22912" y="20380"/>
                      </a:lnTo>
                      <a:lnTo>
                        <a:pt x="22996" y="20401"/>
                      </a:lnTo>
                      <a:lnTo>
                        <a:pt x="23038" y="20359"/>
                      </a:lnTo>
                      <a:lnTo>
                        <a:pt x="23017" y="20276"/>
                      </a:lnTo>
                      <a:lnTo>
                        <a:pt x="23121" y="20255"/>
                      </a:lnTo>
                      <a:lnTo>
                        <a:pt x="23121" y="20171"/>
                      </a:lnTo>
                      <a:lnTo>
                        <a:pt x="23059" y="20108"/>
                      </a:lnTo>
                      <a:cubicBezTo>
                        <a:pt x="23101" y="20066"/>
                        <a:pt x="23121" y="19983"/>
                        <a:pt x="23142" y="19941"/>
                      </a:cubicBezTo>
                      <a:lnTo>
                        <a:pt x="23163" y="19962"/>
                      </a:lnTo>
                      <a:lnTo>
                        <a:pt x="23204" y="19889"/>
                      </a:lnTo>
                      <a:close/>
                      <a:moveTo>
                        <a:pt x="23519" y="19836"/>
                      </a:moveTo>
                      <a:lnTo>
                        <a:pt x="23540" y="19962"/>
                      </a:lnTo>
                      <a:lnTo>
                        <a:pt x="23582" y="19962"/>
                      </a:lnTo>
                      <a:lnTo>
                        <a:pt x="23582" y="20087"/>
                      </a:lnTo>
                      <a:lnTo>
                        <a:pt x="23665" y="20171"/>
                      </a:lnTo>
                      <a:lnTo>
                        <a:pt x="23728" y="20108"/>
                      </a:lnTo>
                      <a:lnTo>
                        <a:pt x="23770" y="20150"/>
                      </a:lnTo>
                      <a:lnTo>
                        <a:pt x="23875" y="20087"/>
                      </a:lnTo>
                      <a:lnTo>
                        <a:pt x="24021" y="20087"/>
                      </a:lnTo>
                      <a:lnTo>
                        <a:pt x="24021" y="20108"/>
                      </a:lnTo>
                      <a:lnTo>
                        <a:pt x="23854" y="20213"/>
                      </a:lnTo>
                      <a:lnTo>
                        <a:pt x="23812" y="20255"/>
                      </a:lnTo>
                      <a:lnTo>
                        <a:pt x="23812" y="20297"/>
                      </a:lnTo>
                      <a:lnTo>
                        <a:pt x="23875" y="20359"/>
                      </a:lnTo>
                      <a:lnTo>
                        <a:pt x="23854" y="20401"/>
                      </a:lnTo>
                      <a:lnTo>
                        <a:pt x="23770" y="20401"/>
                      </a:lnTo>
                      <a:lnTo>
                        <a:pt x="23770" y="20464"/>
                      </a:lnTo>
                      <a:lnTo>
                        <a:pt x="23854" y="20590"/>
                      </a:lnTo>
                      <a:lnTo>
                        <a:pt x="23854" y="20694"/>
                      </a:lnTo>
                      <a:lnTo>
                        <a:pt x="23812" y="20715"/>
                      </a:lnTo>
                      <a:lnTo>
                        <a:pt x="23728" y="20631"/>
                      </a:lnTo>
                      <a:lnTo>
                        <a:pt x="23665" y="20548"/>
                      </a:lnTo>
                      <a:lnTo>
                        <a:pt x="23645" y="20610"/>
                      </a:lnTo>
                      <a:lnTo>
                        <a:pt x="23665" y="20694"/>
                      </a:lnTo>
                      <a:lnTo>
                        <a:pt x="23624" y="20757"/>
                      </a:lnTo>
                      <a:lnTo>
                        <a:pt x="23624" y="20903"/>
                      </a:lnTo>
                      <a:lnTo>
                        <a:pt x="23645" y="20924"/>
                      </a:lnTo>
                      <a:cubicBezTo>
                        <a:pt x="23629" y="20919"/>
                        <a:pt x="23614" y="20916"/>
                        <a:pt x="23601" y="20916"/>
                      </a:cubicBezTo>
                      <a:cubicBezTo>
                        <a:pt x="23562" y="20916"/>
                        <a:pt x="23535" y="20940"/>
                        <a:pt x="23519" y="20987"/>
                      </a:cubicBezTo>
                      <a:cubicBezTo>
                        <a:pt x="23456" y="21071"/>
                        <a:pt x="23414" y="21154"/>
                        <a:pt x="23373" y="21259"/>
                      </a:cubicBezTo>
                      <a:lnTo>
                        <a:pt x="23268" y="21154"/>
                      </a:lnTo>
                      <a:lnTo>
                        <a:pt x="23121" y="21154"/>
                      </a:lnTo>
                      <a:lnTo>
                        <a:pt x="23121" y="21238"/>
                      </a:lnTo>
                      <a:lnTo>
                        <a:pt x="23163" y="21322"/>
                      </a:lnTo>
                      <a:lnTo>
                        <a:pt x="23142" y="21426"/>
                      </a:lnTo>
                      <a:lnTo>
                        <a:pt x="23247" y="21468"/>
                      </a:lnTo>
                      <a:lnTo>
                        <a:pt x="23205" y="21552"/>
                      </a:lnTo>
                      <a:lnTo>
                        <a:pt x="23121" y="21552"/>
                      </a:lnTo>
                      <a:lnTo>
                        <a:pt x="23101" y="21531"/>
                      </a:lnTo>
                      <a:lnTo>
                        <a:pt x="23038" y="21615"/>
                      </a:lnTo>
                      <a:lnTo>
                        <a:pt x="23038" y="21531"/>
                      </a:lnTo>
                      <a:lnTo>
                        <a:pt x="23101" y="21447"/>
                      </a:lnTo>
                      <a:lnTo>
                        <a:pt x="22996" y="21322"/>
                      </a:lnTo>
                      <a:cubicBezTo>
                        <a:pt x="22996" y="21259"/>
                        <a:pt x="22996" y="21196"/>
                        <a:pt x="23017" y="21134"/>
                      </a:cubicBezTo>
                      <a:lnTo>
                        <a:pt x="23163" y="21050"/>
                      </a:lnTo>
                      <a:lnTo>
                        <a:pt x="23205" y="20882"/>
                      </a:lnTo>
                      <a:lnTo>
                        <a:pt x="23268" y="20903"/>
                      </a:lnTo>
                      <a:lnTo>
                        <a:pt x="23331" y="20841"/>
                      </a:lnTo>
                      <a:lnTo>
                        <a:pt x="23331" y="20736"/>
                      </a:lnTo>
                      <a:lnTo>
                        <a:pt x="23352" y="20673"/>
                      </a:lnTo>
                      <a:lnTo>
                        <a:pt x="23352" y="20276"/>
                      </a:lnTo>
                      <a:lnTo>
                        <a:pt x="23373" y="20171"/>
                      </a:lnTo>
                      <a:lnTo>
                        <a:pt x="23435" y="20401"/>
                      </a:lnTo>
                      <a:lnTo>
                        <a:pt x="23414" y="20673"/>
                      </a:lnTo>
                      <a:lnTo>
                        <a:pt x="23456" y="20694"/>
                      </a:lnTo>
                      <a:lnTo>
                        <a:pt x="23540" y="20527"/>
                      </a:lnTo>
                      <a:lnTo>
                        <a:pt x="23519" y="20108"/>
                      </a:lnTo>
                      <a:lnTo>
                        <a:pt x="23435" y="20004"/>
                      </a:lnTo>
                      <a:cubicBezTo>
                        <a:pt x="23456" y="19983"/>
                        <a:pt x="23456" y="19941"/>
                        <a:pt x="23498" y="19899"/>
                      </a:cubicBezTo>
                      <a:cubicBezTo>
                        <a:pt x="23519" y="19878"/>
                        <a:pt x="23519" y="19857"/>
                        <a:pt x="23519" y="19836"/>
                      </a:cubicBezTo>
                      <a:close/>
                      <a:moveTo>
                        <a:pt x="22808" y="1"/>
                      </a:moveTo>
                      <a:lnTo>
                        <a:pt x="22598" y="105"/>
                      </a:lnTo>
                      <a:lnTo>
                        <a:pt x="22556" y="168"/>
                      </a:lnTo>
                      <a:lnTo>
                        <a:pt x="22389" y="168"/>
                      </a:lnTo>
                      <a:lnTo>
                        <a:pt x="22264" y="231"/>
                      </a:lnTo>
                      <a:lnTo>
                        <a:pt x="22033" y="440"/>
                      </a:lnTo>
                      <a:lnTo>
                        <a:pt x="21866" y="503"/>
                      </a:lnTo>
                      <a:lnTo>
                        <a:pt x="21615" y="503"/>
                      </a:lnTo>
                      <a:lnTo>
                        <a:pt x="21448" y="398"/>
                      </a:lnTo>
                      <a:lnTo>
                        <a:pt x="21406" y="335"/>
                      </a:lnTo>
                      <a:lnTo>
                        <a:pt x="21406" y="398"/>
                      </a:lnTo>
                      <a:lnTo>
                        <a:pt x="21322" y="398"/>
                      </a:lnTo>
                      <a:lnTo>
                        <a:pt x="21217" y="294"/>
                      </a:lnTo>
                      <a:lnTo>
                        <a:pt x="21113" y="335"/>
                      </a:lnTo>
                      <a:lnTo>
                        <a:pt x="21092" y="419"/>
                      </a:lnTo>
                      <a:lnTo>
                        <a:pt x="21029" y="419"/>
                      </a:lnTo>
                      <a:lnTo>
                        <a:pt x="21008" y="335"/>
                      </a:lnTo>
                      <a:lnTo>
                        <a:pt x="21029" y="273"/>
                      </a:lnTo>
                      <a:lnTo>
                        <a:pt x="21134" y="210"/>
                      </a:lnTo>
                      <a:lnTo>
                        <a:pt x="21092" y="168"/>
                      </a:lnTo>
                      <a:lnTo>
                        <a:pt x="20945" y="210"/>
                      </a:lnTo>
                      <a:lnTo>
                        <a:pt x="20736" y="315"/>
                      </a:lnTo>
                      <a:lnTo>
                        <a:pt x="20590" y="398"/>
                      </a:lnTo>
                      <a:lnTo>
                        <a:pt x="20527" y="524"/>
                      </a:lnTo>
                      <a:lnTo>
                        <a:pt x="20569" y="628"/>
                      </a:lnTo>
                      <a:lnTo>
                        <a:pt x="20694" y="649"/>
                      </a:lnTo>
                      <a:lnTo>
                        <a:pt x="20611" y="733"/>
                      </a:lnTo>
                      <a:lnTo>
                        <a:pt x="20255" y="733"/>
                      </a:lnTo>
                      <a:lnTo>
                        <a:pt x="20088" y="859"/>
                      </a:lnTo>
                      <a:lnTo>
                        <a:pt x="19983" y="1131"/>
                      </a:lnTo>
                      <a:lnTo>
                        <a:pt x="19941" y="1319"/>
                      </a:lnTo>
                      <a:lnTo>
                        <a:pt x="19878" y="1319"/>
                      </a:lnTo>
                      <a:lnTo>
                        <a:pt x="19857" y="1256"/>
                      </a:lnTo>
                      <a:lnTo>
                        <a:pt x="19878" y="1068"/>
                      </a:lnTo>
                      <a:lnTo>
                        <a:pt x="20025" y="817"/>
                      </a:lnTo>
                      <a:lnTo>
                        <a:pt x="20025" y="733"/>
                      </a:lnTo>
                      <a:lnTo>
                        <a:pt x="19983" y="733"/>
                      </a:lnTo>
                      <a:lnTo>
                        <a:pt x="19732" y="1047"/>
                      </a:lnTo>
                      <a:lnTo>
                        <a:pt x="19585" y="1047"/>
                      </a:lnTo>
                      <a:lnTo>
                        <a:pt x="19523" y="1026"/>
                      </a:lnTo>
                      <a:lnTo>
                        <a:pt x="19439" y="921"/>
                      </a:lnTo>
                      <a:lnTo>
                        <a:pt x="19313" y="900"/>
                      </a:lnTo>
                      <a:lnTo>
                        <a:pt x="19230" y="900"/>
                      </a:lnTo>
                      <a:lnTo>
                        <a:pt x="19230" y="942"/>
                      </a:lnTo>
                      <a:lnTo>
                        <a:pt x="19418" y="1026"/>
                      </a:lnTo>
                      <a:lnTo>
                        <a:pt x="19460" y="1110"/>
                      </a:lnTo>
                      <a:lnTo>
                        <a:pt x="19418" y="1131"/>
                      </a:lnTo>
                      <a:lnTo>
                        <a:pt x="19251" y="1068"/>
                      </a:lnTo>
                      <a:lnTo>
                        <a:pt x="19062" y="1047"/>
                      </a:lnTo>
                      <a:lnTo>
                        <a:pt x="18832" y="1151"/>
                      </a:lnTo>
                      <a:lnTo>
                        <a:pt x="18539" y="1423"/>
                      </a:lnTo>
                      <a:lnTo>
                        <a:pt x="18204" y="1570"/>
                      </a:lnTo>
                      <a:lnTo>
                        <a:pt x="17974" y="1758"/>
                      </a:lnTo>
                      <a:lnTo>
                        <a:pt x="17744" y="1967"/>
                      </a:lnTo>
                      <a:lnTo>
                        <a:pt x="17451" y="2219"/>
                      </a:lnTo>
                      <a:lnTo>
                        <a:pt x="17263" y="2302"/>
                      </a:lnTo>
                      <a:lnTo>
                        <a:pt x="17158" y="2323"/>
                      </a:lnTo>
                      <a:lnTo>
                        <a:pt x="17012" y="2428"/>
                      </a:lnTo>
                      <a:lnTo>
                        <a:pt x="16865" y="2428"/>
                      </a:lnTo>
                      <a:lnTo>
                        <a:pt x="16698" y="2574"/>
                      </a:lnTo>
                      <a:lnTo>
                        <a:pt x="16510" y="2574"/>
                      </a:lnTo>
                      <a:lnTo>
                        <a:pt x="16426" y="2491"/>
                      </a:lnTo>
                      <a:lnTo>
                        <a:pt x="16238" y="2470"/>
                      </a:lnTo>
                      <a:lnTo>
                        <a:pt x="16091" y="2365"/>
                      </a:lnTo>
                      <a:lnTo>
                        <a:pt x="15986" y="2302"/>
                      </a:lnTo>
                      <a:lnTo>
                        <a:pt x="15798" y="2219"/>
                      </a:lnTo>
                      <a:lnTo>
                        <a:pt x="15714" y="2260"/>
                      </a:lnTo>
                      <a:lnTo>
                        <a:pt x="15589" y="2386"/>
                      </a:lnTo>
                      <a:lnTo>
                        <a:pt x="15380" y="2595"/>
                      </a:lnTo>
                      <a:lnTo>
                        <a:pt x="15338" y="2721"/>
                      </a:lnTo>
                      <a:lnTo>
                        <a:pt x="15233" y="2825"/>
                      </a:lnTo>
                      <a:lnTo>
                        <a:pt x="15170" y="2951"/>
                      </a:lnTo>
                      <a:lnTo>
                        <a:pt x="15087" y="2951"/>
                      </a:lnTo>
                      <a:lnTo>
                        <a:pt x="15024" y="2909"/>
                      </a:lnTo>
                      <a:lnTo>
                        <a:pt x="14940" y="2951"/>
                      </a:lnTo>
                      <a:lnTo>
                        <a:pt x="15045" y="3202"/>
                      </a:lnTo>
                      <a:lnTo>
                        <a:pt x="15170" y="3683"/>
                      </a:lnTo>
                      <a:lnTo>
                        <a:pt x="15296" y="4081"/>
                      </a:lnTo>
                      <a:lnTo>
                        <a:pt x="15359" y="4416"/>
                      </a:lnTo>
                      <a:lnTo>
                        <a:pt x="15338" y="4729"/>
                      </a:lnTo>
                      <a:lnTo>
                        <a:pt x="15191" y="4980"/>
                      </a:lnTo>
                      <a:lnTo>
                        <a:pt x="15087" y="5127"/>
                      </a:lnTo>
                      <a:lnTo>
                        <a:pt x="15087" y="5190"/>
                      </a:lnTo>
                      <a:lnTo>
                        <a:pt x="15296" y="5441"/>
                      </a:lnTo>
                      <a:lnTo>
                        <a:pt x="15442" y="5504"/>
                      </a:lnTo>
                      <a:lnTo>
                        <a:pt x="15442" y="5357"/>
                      </a:lnTo>
                      <a:lnTo>
                        <a:pt x="15484" y="5420"/>
                      </a:lnTo>
                      <a:lnTo>
                        <a:pt x="15589" y="5357"/>
                      </a:lnTo>
                      <a:lnTo>
                        <a:pt x="15673" y="5357"/>
                      </a:lnTo>
                      <a:lnTo>
                        <a:pt x="15589" y="5441"/>
                      </a:lnTo>
                      <a:lnTo>
                        <a:pt x="15589" y="5525"/>
                      </a:lnTo>
                      <a:lnTo>
                        <a:pt x="15882" y="5755"/>
                      </a:lnTo>
                      <a:lnTo>
                        <a:pt x="15798" y="5817"/>
                      </a:lnTo>
                      <a:lnTo>
                        <a:pt x="15673" y="5776"/>
                      </a:lnTo>
                      <a:lnTo>
                        <a:pt x="15652" y="5859"/>
                      </a:lnTo>
                      <a:lnTo>
                        <a:pt x="15610" y="6152"/>
                      </a:lnTo>
                      <a:lnTo>
                        <a:pt x="15610" y="6278"/>
                      </a:lnTo>
                      <a:lnTo>
                        <a:pt x="15673" y="6341"/>
                      </a:lnTo>
                      <a:lnTo>
                        <a:pt x="15756" y="6257"/>
                      </a:lnTo>
                      <a:lnTo>
                        <a:pt x="15882" y="6236"/>
                      </a:lnTo>
                      <a:lnTo>
                        <a:pt x="15986" y="6278"/>
                      </a:lnTo>
                      <a:lnTo>
                        <a:pt x="16028" y="6361"/>
                      </a:lnTo>
                      <a:lnTo>
                        <a:pt x="16196" y="6299"/>
                      </a:lnTo>
                      <a:lnTo>
                        <a:pt x="16384" y="6361"/>
                      </a:lnTo>
                      <a:lnTo>
                        <a:pt x="16530" y="6445"/>
                      </a:lnTo>
                      <a:lnTo>
                        <a:pt x="16384" y="6508"/>
                      </a:lnTo>
                      <a:lnTo>
                        <a:pt x="16405" y="6654"/>
                      </a:lnTo>
                      <a:lnTo>
                        <a:pt x="16384" y="6759"/>
                      </a:lnTo>
                      <a:lnTo>
                        <a:pt x="16196" y="6780"/>
                      </a:lnTo>
                      <a:lnTo>
                        <a:pt x="16217" y="6696"/>
                      </a:lnTo>
                      <a:lnTo>
                        <a:pt x="16112" y="6613"/>
                      </a:lnTo>
                      <a:lnTo>
                        <a:pt x="16028" y="6675"/>
                      </a:lnTo>
                      <a:lnTo>
                        <a:pt x="15882" y="6654"/>
                      </a:lnTo>
                      <a:lnTo>
                        <a:pt x="15819" y="6592"/>
                      </a:lnTo>
                      <a:lnTo>
                        <a:pt x="15777" y="6445"/>
                      </a:lnTo>
                      <a:lnTo>
                        <a:pt x="15673" y="6403"/>
                      </a:lnTo>
                      <a:lnTo>
                        <a:pt x="15610" y="6403"/>
                      </a:lnTo>
                      <a:lnTo>
                        <a:pt x="15484" y="6299"/>
                      </a:lnTo>
                      <a:lnTo>
                        <a:pt x="15505" y="6131"/>
                      </a:lnTo>
                      <a:lnTo>
                        <a:pt x="15652" y="5776"/>
                      </a:lnTo>
                      <a:lnTo>
                        <a:pt x="15610" y="5671"/>
                      </a:lnTo>
                      <a:lnTo>
                        <a:pt x="15568" y="5671"/>
                      </a:lnTo>
                      <a:lnTo>
                        <a:pt x="15463" y="5776"/>
                      </a:lnTo>
                      <a:lnTo>
                        <a:pt x="15463" y="6131"/>
                      </a:lnTo>
                      <a:lnTo>
                        <a:pt x="15401" y="6341"/>
                      </a:lnTo>
                      <a:lnTo>
                        <a:pt x="15296" y="6445"/>
                      </a:lnTo>
                      <a:lnTo>
                        <a:pt x="15296" y="6508"/>
                      </a:lnTo>
                      <a:lnTo>
                        <a:pt x="15380" y="6382"/>
                      </a:lnTo>
                      <a:lnTo>
                        <a:pt x="15463" y="6382"/>
                      </a:lnTo>
                      <a:lnTo>
                        <a:pt x="15505" y="6445"/>
                      </a:lnTo>
                      <a:lnTo>
                        <a:pt x="15652" y="6445"/>
                      </a:lnTo>
                      <a:lnTo>
                        <a:pt x="15694" y="6571"/>
                      </a:lnTo>
                      <a:lnTo>
                        <a:pt x="15694" y="6780"/>
                      </a:lnTo>
                      <a:lnTo>
                        <a:pt x="15589" y="6905"/>
                      </a:lnTo>
                      <a:lnTo>
                        <a:pt x="15442" y="6968"/>
                      </a:lnTo>
                      <a:lnTo>
                        <a:pt x="15442" y="6968"/>
                      </a:lnTo>
                      <a:lnTo>
                        <a:pt x="15589" y="6780"/>
                      </a:lnTo>
                      <a:lnTo>
                        <a:pt x="15589" y="6696"/>
                      </a:lnTo>
                      <a:lnTo>
                        <a:pt x="15505" y="6675"/>
                      </a:lnTo>
                      <a:lnTo>
                        <a:pt x="15463" y="6613"/>
                      </a:lnTo>
                      <a:lnTo>
                        <a:pt x="15380" y="6675"/>
                      </a:lnTo>
                      <a:lnTo>
                        <a:pt x="15191" y="6801"/>
                      </a:lnTo>
                      <a:lnTo>
                        <a:pt x="15191" y="6905"/>
                      </a:lnTo>
                      <a:lnTo>
                        <a:pt x="15087" y="6926"/>
                      </a:lnTo>
                      <a:lnTo>
                        <a:pt x="14982" y="6989"/>
                      </a:lnTo>
                      <a:lnTo>
                        <a:pt x="14961" y="6885"/>
                      </a:lnTo>
                      <a:lnTo>
                        <a:pt x="14898" y="6864"/>
                      </a:lnTo>
                      <a:lnTo>
                        <a:pt x="14752" y="6864"/>
                      </a:lnTo>
                      <a:lnTo>
                        <a:pt x="14668" y="6822"/>
                      </a:lnTo>
                      <a:lnTo>
                        <a:pt x="14647" y="6696"/>
                      </a:lnTo>
                      <a:lnTo>
                        <a:pt x="14564" y="6675"/>
                      </a:lnTo>
                      <a:lnTo>
                        <a:pt x="14522" y="6696"/>
                      </a:lnTo>
                      <a:lnTo>
                        <a:pt x="14417" y="6696"/>
                      </a:lnTo>
                      <a:lnTo>
                        <a:pt x="14417" y="6613"/>
                      </a:lnTo>
                      <a:lnTo>
                        <a:pt x="14334" y="6571"/>
                      </a:lnTo>
                      <a:lnTo>
                        <a:pt x="14250" y="6613"/>
                      </a:lnTo>
                      <a:lnTo>
                        <a:pt x="14208" y="6613"/>
                      </a:lnTo>
                      <a:lnTo>
                        <a:pt x="14208" y="6487"/>
                      </a:lnTo>
                      <a:lnTo>
                        <a:pt x="14145" y="6403"/>
                      </a:lnTo>
                      <a:lnTo>
                        <a:pt x="14145" y="6341"/>
                      </a:lnTo>
                      <a:lnTo>
                        <a:pt x="14250" y="6299"/>
                      </a:lnTo>
                      <a:lnTo>
                        <a:pt x="14396" y="6131"/>
                      </a:lnTo>
                      <a:lnTo>
                        <a:pt x="14459" y="6131"/>
                      </a:lnTo>
                      <a:lnTo>
                        <a:pt x="14543" y="6048"/>
                      </a:lnTo>
                      <a:lnTo>
                        <a:pt x="14543" y="5964"/>
                      </a:lnTo>
                      <a:lnTo>
                        <a:pt x="14396" y="5817"/>
                      </a:lnTo>
                      <a:lnTo>
                        <a:pt x="14313" y="5755"/>
                      </a:lnTo>
                      <a:lnTo>
                        <a:pt x="14208" y="5755"/>
                      </a:lnTo>
                      <a:lnTo>
                        <a:pt x="14020" y="5859"/>
                      </a:lnTo>
                      <a:lnTo>
                        <a:pt x="13915" y="5859"/>
                      </a:lnTo>
                      <a:lnTo>
                        <a:pt x="13810" y="5776"/>
                      </a:lnTo>
                      <a:lnTo>
                        <a:pt x="13706" y="5776"/>
                      </a:lnTo>
                      <a:lnTo>
                        <a:pt x="13371" y="5922"/>
                      </a:lnTo>
                      <a:lnTo>
                        <a:pt x="13329" y="5964"/>
                      </a:lnTo>
                      <a:lnTo>
                        <a:pt x="13392" y="6027"/>
                      </a:lnTo>
                      <a:lnTo>
                        <a:pt x="13517" y="6131"/>
                      </a:lnTo>
                      <a:lnTo>
                        <a:pt x="13497" y="6152"/>
                      </a:lnTo>
                      <a:lnTo>
                        <a:pt x="13392" y="6131"/>
                      </a:lnTo>
                      <a:lnTo>
                        <a:pt x="13287" y="6131"/>
                      </a:lnTo>
                      <a:lnTo>
                        <a:pt x="13225" y="6069"/>
                      </a:lnTo>
                      <a:lnTo>
                        <a:pt x="13120" y="6048"/>
                      </a:lnTo>
                      <a:lnTo>
                        <a:pt x="12911" y="6027"/>
                      </a:lnTo>
                      <a:lnTo>
                        <a:pt x="12701" y="6048"/>
                      </a:lnTo>
                      <a:lnTo>
                        <a:pt x="12639" y="6089"/>
                      </a:lnTo>
                      <a:lnTo>
                        <a:pt x="12639" y="6152"/>
                      </a:lnTo>
                      <a:lnTo>
                        <a:pt x="12534" y="6152"/>
                      </a:lnTo>
                      <a:lnTo>
                        <a:pt x="12492" y="6131"/>
                      </a:lnTo>
                      <a:lnTo>
                        <a:pt x="12429" y="6131"/>
                      </a:lnTo>
                      <a:lnTo>
                        <a:pt x="12262" y="6236"/>
                      </a:lnTo>
                      <a:lnTo>
                        <a:pt x="12262" y="6278"/>
                      </a:lnTo>
                      <a:lnTo>
                        <a:pt x="12178" y="6299"/>
                      </a:lnTo>
                      <a:lnTo>
                        <a:pt x="12011" y="6382"/>
                      </a:lnTo>
                      <a:lnTo>
                        <a:pt x="11865" y="6466"/>
                      </a:lnTo>
                      <a:lnTo>
                        <a:pt x="11802" y="6466"/>
                      </a:lnTo>
                      <a:lnTo>
                        <a:pt x="11823" y="6403"/>
                      </a:lnTo>
                      <a:lnTo>
                        <a:pt x="11844" y="6341"/>
                      </a:lnTo>
                      <a:lnTo>
                        <a:pt x="11739" y="6382"/>
                      </a:lnTo>
                      <a:lnTo>
                        <a:pt x="11634" y="6508"/>
                      </a:lnTo>
                      <a:lnTo>
                        <a:pt x="11634" y="6571"/>
                      </a:lnTo>
                      <a:lnTo>
                        <a:pt x="11802" y="6759"/>
                      </a:lnTo>
                      <a:lnTo>
                        <a:pt x="11948" y="6989"/>
                      </a:lnTo>
                      <a:lnTo>
                        <a:pt x="12116" y="7031"/>
                      </a:lnTo>
                      <a:lnTo>
                        <a:pt x="12241" y="7198"/>
                      </a:lnTo>
                      <a:lnTo>
                        <a:pt x="12367" y="7282"/>
                      </a:lnTo>
                      <a:lnTo>
                        <a:pt x="12429" y="7408"/>
                      </a:lnTo>
                      <a:lnTo>
                        <a:pt x="12534" y="7429"/>
                      </a:lnTo>
                      <a:lnTo>
                        <a:pt x="12660" y="7512"/>
                      </a:lnTo>
                      <a:lnTo>
                        <a:pt x="12597" y="7533"/>
                      </a:lnTo>
                      <a:lnTo>
                        <a:pt x="12429" y="7533"/>
                      </a:lnTo>
                      <a:lnTo>
                        <a:pt x="12388" y="7429"/>
                      </a:lnTo>
                      <a:lnTo>
                        <a:pt x="12262" y="7324"/>
                      </a:lnTo>
                      <a:lnTo>
                        <a:pt x="12178" y="7282"/>
                      </a:lnTo>
                      <a:lnTo>
                        <a:pt x="12137" y="7282"/>
                      </a:lnTo>
                      <a:lnTo>
                        <a:pt x="12011" y="7408"/>
                      </a:lnTo>
                      <a:lnTo>
                        <a:pt x="11885" y="7408"/>
                      </a:lnTo>
                      <a:lnTo>
                        <a:pt x="11802" y="7303"/>
                      </a:lnTo>
                      <a:lnTo>
                        <a:pt x="11906" y="7198"/>
                      </a:lnTo>
                      <a:lnTo>
                        <a:pt x="11906" y="7136"/>
                      </a:lnTo>
                      <a:lnTo>
                        <a:pt x="11823" y="7136"/>
                      </a:lnTo>
                      <a:lnTo>
                        <a:pt x="11739" y="7282"/>
                      </a:lnTo>
                      <a:lnTo>
                        <a:pt x="11781" y="7512"/>
                      </a:lnTo>
                      <a:lnTo>
                        <a:pt x="11802" y="7554"/>
                      </a:lnTo>
                      <a:lnTo>
                        <a:pt x="11802" y="7638"/>
                      </a:lnTo>
                      <a:lnTo>
                        <a:pt x="11676" y="7742"/>
                      </a:lnTo>
                      <a:lnTo>
                        <a:pt x="11593" y="7910"/>
                      </a:lnTo>
                      <a:lnTo>
                        <a:pt x="11572" y="8056"/>
                      </a:lnTo>
                      <a:lnTo>
                        <a:pt x="11593" y="8224"/>
                      </a:lnTo>
                      <a:lnTo>
                        <a:pt x="11802" y="8454"/>
                      </a:lnTo>
                      <a:lnTo>
                        <a:pt x="11990" y="8538"/>
                      </a:lnTo>
                      <a:lnTo>
                        <a:pt x="12116" y="8663"/>
                      </a:lnTo>
                      <a:lnTo>
                        <a:pt x="12199" y="8663"/>
                      </a:lnTo>
                      <a:lnTo>
                        <a:pt x="12346" y="8558"/>
                      </a:lnTo>
                      <a:lnTo>
                        <a:pt x="12492" y="8496"/>
                      </a:lnTo>
                      <a:lnTo>
                        <a:pt x="12639" y="8579"/>
                      </a:lnTo>
                      <a:lnTo>
                        <a:pt x="12890" y="8600"/>
                      </a:lnTo>
                      <a:lnTo>
                        <a:pt x="12994" y="8684"/>
                      </a:lnTo>
                      <a:lnTo>
                        <a:pt x="13015" y="8810"/>
                      </a:lnTo>
                      <a:lnTo>
                        <a:pt x="13078" y="8851"/>
                      </a:lnTo>
                      <a:lnTo>
                        <a:pt x="13141" y="8789"/>
                      </a:lnTo>
                      <a:lnTo>
                        <a:pt x="13141" y="8642"/>
                      </a:lnTo>
                      <a:lnTo>
                        <a:pt x="13162" y="8579"/>
                      </a:lnTo>
                      <a:lnTo>
                        <a:pt x="13266" y="8642"/>
                      </a:lnTo>
                      <a:lnTo>
                        <a:pt x="13266" y="8705"/>
                      </a:lnTo>
                      <a:lnTo>
                        <a:pt x="13162" y="8851"/>
                      </a:lnTo>
                      <a:lnTo>
                        <a:pt x="13162" y="8956"/>
                      </a:lnTo>
                      <a:lnTo>
                        <a:pt x="13204" y="8956"/>
                      </a:lnTo>
                      <a:lnTo>
                        <a:pt x="13371" y="8810"/>
                      </a:lnTo>
                      <a:lnTo>
                        <a:pt x="13413" y="8747"/>
                      </a:lnTo>
                      <a:lnTo>
                        <a:pt x="13601" y="8684"/>
                      </a:lnTo>
                      <a:lnTo>
                        <a:pt x="13831" y="8538"/>
                      </a:lnTo>
                      <a:lnTo>
                        <a:pt x="13999" y="8496"/>
                      </a:lnTo>
                      <a:lnTo>
                        <a:pt x="14082" y="8391"/>
                      </a:lnTo>
                      <a:lnTo>
                        <a:pt x="14124" y="8391"/>
                      </a:lnTo>
                      <a:lnTo>
                        <a:pt x="14145" y="8475"/>
                      </a:lnTo>
                      <a:lnTo>
                        <a:pt x="14208" y="8496"/>
                      </a:lnTo>
                      <a:lnTo>
                        <a:pt x="14396" y="8370"/>
                      </a:lnTo>
                      <a:lnTo>
                        <a:pt x="14543" y="8370"/>
                      </a:lnTo>
                      <a:lnTo>
                        <a:pt x="14606" y="8328"/>
                      </a:lnTo>
                      <a:lnTo>
                        <a:pt x="14543" y="8391"/>
                      </a:lnTo>
                      <a:lnTo>
                        <a:pt x="14417" y="8475"/>
                      </a:lnTo>
                      <a:lnTo>
                        <a:pt x="14417" y="8538"/>
                      </a:lnTo>
                      <a:lnTo>
                        <a:pt x="14459" y="8558"/>
                      </a:lnTo>
                      <a:lnTo>
                        <a:pt x="14354" y="8747"/>
                      </a:lnTo>
                      <a:lnTo>
                        <a:pt x="14208" y="8768"/>
                      </a:lnTo>
                      <a:lnTo>
                        <a:pt x="14145" y="8705"/>
                      </a:lnTo>
                      <a:lnTo>
                        <a:pt x="14082" y="8705"/>
                      </a:lnTo>
                      <a:lnTo>
                        <a:pt x="13915" y="8851"/>
                      </a:lnTo>
                      <a:lnTo>
                        <a:pt x="13915" y="8872"/>
                      </a:lnTo>
                      <a:lnTo>
                        <a:pt x="14041" y="8893"/>
                      </a:lnTo>
                      <a:lnTo>
                        <a:pt x="14124" y="8977"/>
                      </a:lnTo>
                      <a:lnTo>
                        <a:pt x="14124" y="9123"/>
                      </a:lnTo>
                      <a:lnTo>
                        <a:pt x="13936" y="9333"/>
                      </a:lnTo>
                      <a:lnTo>
                        <a:pt x="13915" y="9479"/>
                      </a:lnTo>
                      <a:lnTo>
                        <a:pt x="13873" y="9542"/>
                      </a:lnTo>
                      <a:lnTo>
                        <a:pt x="13831" y="9626"/>
                      </a:lnTo>
                      <a:lnTo>
                        <a:pt x="13873" y="9688"/>
                      </a:lnTo>
                      <a:lnTo>
                        <a:pt x="13894" y="9751"/>
                      </a:lnTo>
                      <a:lnTo>
                        <a:pt x="13873" y="9856"/>
                      </a:lnTo>
                      <a:lnTo>
                        <a:pt x="13748" y="10002"/>
                      </a:lnTo>
                      <a:lnTo>
                        <a:pt x="13643" y="10065"/>
                      </a:lnTo>
                      <a:lnTo>
                        <a:pt x="13538" y="10065"/>
                      </a:lnTo>
                      <a:lnTo>
                        <a:pt x="13476" y="10128"/>
                      </a:lnTo>
                      <a:lnTo>
                        <a:pt x="13371" y="10232"/>
                      </a:lnTo>
                      <a:lnTo>
                        <a:pt x="13287" y="10253"/>
                      </a:lnTo>
                      <a:lnTo>
                        <a:pt x="13162" y="10232"/>
                      </a:lnTo>
                      <a:lnTo>
                        <a:pt x="12994" y="10128"/>
                      </a:lnTo>
                      <a:lnTo>
                        <a:pt x="12953" y="10149"/>
                      </a:lnTo>
                      <a:lnTo>
                        <a:pt x="12890" y="10107"/>
                      </a:lnTo>
                      <a:lnTo>
                        <a:pt x="12806" y="10002"/>
                      </a:lnTo>
                      <a:lnTo>
                        <a:pt x="12785" y="10023"/>
                      </a:lnTo>
                      <a:lnTo>
                        <a:pt x="12681" y="10170"/>
                      </a:lnTo>
                      <a:lnTo>
                        <a:pt x="12555" y="10253"/>
                      </a:lnTo>
                      <a:lnTo>
                        <a:pt x="12471" y="10358"/>
                      </a:lnTo>
                      <a:lnTo>
                        <a:pt x="12241" y="10442"/>
                      </a:lnTo>
                      <a:lnTo>
                        <a:pt x="12157" y="10483"/>
                      </a:lnTo>
                      <a:lnTo>
                        <a:pt x="12053" y="10483"/>
                      </a:lnTo>
                      <a:lnTo>
                        <a:pt x="11948" y="10462"/>
                      </a:lnTo>
                      <a:lnTo>
                        <a:pt x="11760" y="10462"/>
                      </a:lnTo>
                      <a:lnTo>
                        <a:pt x="11634" y="10567"/>
                      </a:lnTo>
                      <a:lnTo>
                        <a:pt x="11509" y="10567"/>
                      </a:lnTo>
                      <a:lnTo>
                        <a:pt x="11425" y="10630"/>
                      </a:lnTo>
                      <a:lnTo>
                        <a:pt x="11425" y="10755"/>
                      </a:lnTo>
                      <a:lnTo>
                        <a:pt x="11341" y="10965"/>
                      </a:lnTo>
                      <a:lnTo>
                        <a:pt x="11279" y="11048"/>
                      </a:lnTo>
                      <a:lnTo>
                        <a:pt x="11279" y="10965"/>
                      </a:lnTo>
                      <a:lnTo>
                        <a:pt x="11132" y="10839"/>
                      </a:lnTo>
                      <a:lnTo>
                        <a:pt x="10986" y="10839"/>
                      </a:lnTo>
                      <a:lnTo>
                        <a:pt x="10902" y="10860"/>
                      </a:lnTo>
                      <a:lnTo>
                        <a:pt x="10923" y="10944"/>
                      </a:lnTo>
                      <a:lnTo>
                        <a:pt x="11007" y="10986"/>
                      </a:lnTo>
                      <a:lnTo>
                        <a:pt x="10965" y="11090"/>
                      </a:lnTo>
                      <a:lnTo>
                        <a:pt x="10902" y="11090"/>
                      </a:lnTo>
                      <a:lnTo>
                        <a:pt x="10860" y="10986"/>
                      </a:lnTo>
                      <a:lnTo>
                        <a:pt x="10756" y="10881"/>
                      </a:lnTo>
                      <a:lnTo>
                        <a:pt x="10693" y="10881"/>
                      </a:lnTo>
                      <a:lnTo>
                        <a:pt x="10546" y="11048"/>
                      </a:lnTo>
                      <a:lnTo>
                        <a:pt x="10484" y="11174"/>
                      </a:lnTo>
                      <a:lnTo>
                        <a:pt x="10400" y="11195"/>
                      </a:lnTo>
                      <a:lnTo>
                        <a:pt x="10337" y="11195"/>
                      </a:lnTo>
                      <a:lnTo>
                        <a:pt x="10065" y="11425"/>
                      </a:lnTo>
                      <a:lnTo>
                        <a:pt x="10023" y="11613"/>
                      </a:lnTo>
                      <a:lnTo>
                        <a:pt x="9960" y="11634"/>
                      </a:lnTo>
                      <a:lnTo>
                        <a:pt x="9835" y="11676"/>
                      </a:lnTo>
                      <a:lnTo>
                        <a:pt x="9730" y="11613"/>
                      </a:lnTo>
                      <a:lnTo>
                        <a:pt x="9709" y="11634"/>
                      </a:lnTo>
                      <a:lnTo>
                        <a:pt x="9814" y="11781"/>
                      </a:lnTo>
                      <a:lnTo>
                        <a:pt x="9772" y="11843"/>
                      </a:lnTo>
                      <a:lnTo>
                        <a:pt x="9709" y="11843"/>
                      </a:lnTo>
                      <a:lnTo>
                        <a:pt x="9647" y="11739"/>
                      </a:lnTo>
                      <a:lnTo>
                        <a:pt x="9605" y="11739"/>
                      </a:lnTo>
                      <a:lnTo>
                        <a:pt x="9542" y="11843"/>
                      </a:lnTo>
                      <a:lnTo>
                        <a:pt x="9416" y="12011"/>
                      </a:lnTo>
                      <a:lnTo>
                        <a:pt x="9416" y="12095"/>
                      </a:lnTo>
                      <a:lnTo>
                        <a:pt x="9521" y="12241"/>
                      </a:lnTo>
                      <a:lnTo>
                        <a:pt x="9542" y="12367"/>
                      </a:lnTo>
                      <a:lnTo>
                        <a:pt x="9521" y="12471"/>
                      </a:lnTo>
                      <a:lnTo>
                        <a:pt x="9458" y="12576"/>
                      </a:lnTo>
                      <a:lnTo>
                        <a:pt x="9500" y="12680"/>
                      </a:lnTo>
                      <a:lnTo>
                        <a:pt x="9563" y="12659"/>
                      </a:lnTo>
                      <a:lnTo>
                        <a:pt x="9647" y="12576"/>
                      </a:lnTo>
                      <a:lnTo>
                        <a:pt x="9668" y="12639"/>
                      </a:lnTo>
                      <a:lnTo>
                        <a:pt x="9709" y="12785"/>
                      </a:lnTo>
                      <a:lnTo>
                        <a:pt x="9647" y="12827"/>
                      </a:lnTo>
                      <a:lnTo>
                        <a:pt x="9605" y="12869"/>
                      </a:lnTo>
                      <a:lnTo>
                        <a:pt x="9626" y="12931"/>
                      </a:lnTo>
                      <a:lnTo>
                        <a:pt x="9709" y="12931"/>
                      </a:lnTo>
                      <a:lnTo>
                        <a:pt x="9751" y="12869"/>
                      </a:lnTo>
                      <a:lnTo>
                        <a:pt x="9835" y="12869"/>
                      </a:lnTo>
                      <a:lnTo>
                        <a:pt x="9856" y="12931"/>
                      </a:lnTo>
                      <a:lnTo>
                        <a:pt x="9856" y="12973"/>
                      </a:lnTo>
                      <a:lnTo>
                        <a:pt x="9981" y="12994"/>
                      </a:lnTo>
                      <a:lnTo>
                        <a:pt x="10086" y="13057"/>
                      </a:lnTo>
                      <a:lnTo>
                        <a:pt x="10232" y="13057"/>
                      </a:lnTo>
                      <a:lnTo>
                        <a:pt x="10337" y="12973"/>
                      </a:lnTo>
                      <a:lnTo>
                        <a:pt x="10379" y="12764"/>
                      </a:lnTo>
                      <a:lnTo>
                        <a:pt x="10463" y="12680"/>
                      </a:lnTo>
                      <a:lnTo>
                        <a:pt x="10672" y="12680"/>
                      </a:lnTo>
                      <a:lnTo>
                        <a:pt x="10756" y="12639"/>
                      </a:lnTo>
                      <a:lnTo>
                        <a:pt x="10651" y="12764"/>
                      </a:lnTo>
                      <a:lnTo>
                        <a:pt x="10546" y="12764"/>
                      </a:lnTo>
                      <a:lnTo>
                        <a:pt x="10358" y="12952"/>
                      </a:lnTo>
                      <a:lnTo>
                        <a:pt x="10337" y="13057"/>
                      </a:lnTo>
                      <a:lnTo>
                        <a:pt x="10253" y="13141"/>
                      </a:lnTo>
                      <a:lnTo>
                        <a:pt x="10358" y="13266"/>
                      </a:lnTo>
                      <a:lnTo>
                        <a:pt x="10358" y="13350"/>
                      </a:lnTo>
                      <a:lnTo>
                        <a:pt x="10191" y="13392"/>
                      </a:lnTo>
                      <a:lnTo>
                        <a:pt x="10149" y="13350"/>
                      </a:lnTo>
                      <a:lnTo>
                        <a:pt x="10149" y="13266"/>
                      </a:lnTo>
                      <a:lnTo>
                        <a:pt x="10086" y="13203"/>
                      </a:lnTo>
                      <a:lnTo>
                        <a:pt x="9981" y="13203"/>
                      </a:lnTo>
                      <a:lnTo>
                        <a:pt x="9940" y="13099"/>
                      </a:lnTo>
                      <a:lnTo>
                        <a:pt x="9772" y="13078"/>
                      </a:lnTo>
                      <a:lnTo>
                        <a:pt x="9730" y="12994"/>
                      </a:lnTo>
                      <a:lnTo>
                        <a:pt x="9647" y="13078"/>
                      </a:lnTo>
                      <a:lnTo>
                        <a:pt x="9542" y="13099"/>
                      </a:lnTo>
                      <a:lnTo>
                        <a:pt x="9521" y="13203"/>
                      </a:lnTo>
                      <a:lnTo>
                        <a:pt x="9437" y="13266"/>
                      </a:lnTo>
                      <a:lnTo>
                        <a:pt x="9312" y="13245"/>
                      </a:lnTo>
                      <a:lnTo>
                        <a:pt x="9291" y="13308"/>
                      </a:lnTo>
                      <a:lnTo>
                        <a:pt x="9333" y="13413"/>
                      </a:lnTo>
                      <a:lnTo>
                        <a:pt x="9396" y="13413"/>
                      </a:lnTo>
                      <a:lnTo>
                        <a:pt x="9312" y="13496"/>
                      </a:lnTo>
                      <a:lnTo>
                        <a:pt x="9291" y="13664"/>
                      </a:lnTo>
                      <a:lnTo>
                        <a:pt x="9312" y="13768"/>
                      </a:lnTo>
                      <a:lnTo>
                        <a:pt x="9396" y="13768"/>
                      </a:lnTo>
                      <a:lnTo>
                        <a:pt x="9396" y="13936"/>
                      </a:lnTo>
                      <a:lnTo>
                        <a:pt x="9416" y="13999"/>
                      </a:lnTo>
                      <a:lnTo>
                        <a:pt x="9416" y="14082"/>
                      </a:lnTo>
                      <a:lnTo>
                        <a:pt x="9521" y="14187"/>
                      </a:lnTo>
                      <a:lnTo>
                        <a:pt x="9521" y="14229"/>
                      </a:lnTo>
                      <a:lnTo>
                        <a:pt x="9396" y="14250"/>
                      </a:lnTo>
                      <a:lnTo>
                        <a:pt x="9354" y="14312"/>
                      </a:lnTo>
                      <a:lnTo>
                        <a:pt x="9730" y="14501"/>
                      </a:lnTo>
                      <a:lnTo>
                        <a:pt x="9877" y="14501"/>
                      </a:lnTo>
                      <a:lnTo>
                        <a:pt x="10065" y="14417"/>
                      </a:lnTo>
                      <a:lnTo>
                        <a:pt x="10170" y="14396"/>
                      </a:lnTo>
                      <a:lnTo>
                        <a:pt x="10232" y="14438"/>
                      </a:lnTo>
                      <a:lnTo>
                        <a:pt x="10295" y="14438"/>
                      </a:lnTo>
                      <a:lnTo>
                        <a:pt x="10463" y="14229"/>
                      </a:lnTo>
                      <a:lnTo>
                        <a:pt x="10463" y="14124"/>
                      </a:lnTo>
                      <a:lnTo>
                        <a:pt x="10400" y="14040"/>
                      </a:lnTo>
                      <a:lnTo>
                        <a:pt x="10400" y="13999"/>
                      </a:lnTo>
                      <a:lnTo>
                        <a:pt x="10567" y="13915"/>
                      </a:lnTo>
                      <a:lnTo>
                        <a:pt x="10714" y="13789"/>
                      </a:lnTo>
                      <a:lnTo>
                        <a:pt x="10986" y="13622"/>
                      </a:lnTo>
                      <a:lnTo>
                        <a:pt x="11090" y="13664"/>
                      </a:lnTo>
                      <a:lnTo>
                        <a:pt x="10986" y="13664"/>
                      </a:lnTo>
                      <a:lnTo>
                        <a:pt x="10756" y="13894"/>
                      </a:lnTo>
                      <a:lnTo>
                        <a:pt x="10588" y="13978"/>
                      </a:lnTo>
                      <a:lnTo>
                        <a:pt x="10588" y="14019"/>
                      </a:lnTo>
                      <a:lnTo>
                        <a:pt x="10693" y="14103"/>
                      </a:lnTo>
                      <a:lnTo>
                        <a:pt x="10693" y="14187"/>
                      </a:lnTo>
                      <a:lnTo>
                        <a:pt x="10588" y="14333"/>
                      </a:lnTo>
                      <a:lnTo>
                        <a:pt x="10463" y="14417"/>
                      </a:lnTo>
                      <a:lnTo>
                        <a:pt x="10442" y="14543"/>
                      </a:lnTo>
                      <a:lnTo>
                        <a:pt x="10463" y="14710"/>
                      </a:lnTo>
                      <a:lnTo>
                        <a:pt x="10442" y="14815"/>
                      </a:lnTo>
                      <a:lnTo>
                        <a:pt x="10442" y="14856"/>
                      </a:lnTo>
                      <a:lnTo>
                        <a:pt x="10442" y="14961"/>
                      </a:lnTo>
                      <a:lnTo>
                        <a:pt x="10463" y="15087"/>
                      </a:lnTo>
                      <a:lnTo>
                        <a:pt x="10295" y="15149"/>
                      </a:lnTo>
                      <a:lnTo>
                        <a:pt x="10232" y="15191"/>
                      </a:lnTo>
                      <a:lnTo>
                        <a:pt x="10191" y="15275"/>
                      </a:lnTo>
                      <a:lnTo>
                        <a:pt x="10044" y="15442"/>
                      </a:lnTo>
                      <a:lnTo>
                        <a:pt x="10002" y="15463"/>
                      </a:lnTo>
                      <a:lnTo>
                        <a:pt x="10044" y="15568"/>
                      </a:lnTo>
                      <a:lnTo>
                        <a:pt x="10044" y="15672"/>
                      </a:lnTo>
                      <a:lnTo>
                        <a:pt x="10107" y="15693"/>
                      </a:lnTo>
                      <a:lnTo>
                        <a:pt x="10212" y="15672"/>
                      </a:lnTo>
                      <a:lnTo>
                        <a:pt x="10274" y="15672"/>
                      </a:lnTo>
                      <a:lnTo>
                        <a:pt x="10316" y="15714"/>
                      </a:lnTo>
                      <a:lnTo>
                        <a:pt x="10253" y="15798"/>
                      </a:lnTo>
                      <a:lnTo>
                        <a:pt x="10128" y="15798"/>
                      </a:lnTo>
                      <a:lnTo>
                        <a:pt x="10065" y="15840"/>
                      </a:lnTo>
                      <a:lnTo>
                        <a:pt x="10086" y="15903"/>
                      </a:lnTo>
                      <a:lnTo>
                        <a:pt x="10065" y="15944"/>
                      </a:lnTo>
                      <a:lnTo>
                        <a:pt x="10086" y="16028"/>
                      </a:lnTo>
                      <a:lnTo>
                        <a:pt x="10023" y="16091"/>
                      </a:lnTo>
                      <a:lnTo>
                        <a:pt x="9940" y="16112"/>
                      </a:lnTo>
                      <a:lnTo>
                        <a:pt x="9835" y="16154"/>
                      </a:lnTo>
                      <a:lnTo>
                        <a:pt x="9751" y="16133"/>
                      </a:lnTo>
                      <a:lnTo>
                        <a:pt x="9709" y="16154"/>
                      </a:lnTo>
                      <a:lnTo>
                        <a:pt x="9772" y="16216"/>
                      </a:lnTo>
                      <a:lnTo>
                        <a:pt x="9877" y="16237"/>
                      </a:lnTo>
                      <a:lnTo>
                        <a:pt x="9960" y="16300"/>
                      </a:lnTo>
                      <a:lnTo>
                        <a:pt x="10086" y="16154"/>
                      </a:lnTo>
                      <a:lnTo>
                        <a:pt x="10337" y="16007"/>
                      </a:lnTo>
                      <a:lnTo>
                        <a:pt x="10379" y="16007"/>
                      </a:lnTo>
                      <a:lnTo>
                        <a:pt x="10463" y="16028"/>
                      </a:lnTo>
                      <a:lnTo>
                        <a:pt x="10546" y="15944"/>
                      </a:lnTo>
                      <a:lnTo>
                        <a:pt x="10714" y="15882"/>
                      </a:lnTo>
                      <a:lnTo>
                        <a:pt x="10693" y="15944"/>
                      </a:lnTo>
                      <a:lnTo>
                        <a:pt x="10630" y="16007"/>
                      </a:lnTo>
                      <a:lnTo>
                        <a:pt x="10630" y="16049"/>
                      </a:lnTo>
                      <a:lnTo>
                        <a:pt x="10693" y="16091"/>
                      </a:lnTo>
                      <a:lnTo>
                        <a:pt x="10714" y="16196"/>
                      </a:lnTo>
                      <a:lnTo>
                        <a:pt x="10693" y="16237"/>
                      </a:lnTo>
                      <a:lnTo>
                        <a:pt x="10776" y="16300"/>
                      </a:lnTo>
                      <a:lnTo>
                        <a:pt x="10881" y="16216"/>
                      </a:lnTo>
                      <a:lnTo>
                        <a:pt x="10944" y="16133"/>
                      </a:lnTo>
                      <a:lnTo>
                        <a:pt x="10986" y="16196"/>
                      </a:lnTo>
                      <a:lnTo>
                        <a:pt x="10965" y="16237"/>
                      </a:lnTo>
                      <a:lnTo>
                        <a:pt x="11049" y="16363"/>
                      </a:lnTo>
                      <a:lnTo>
                        <a:pt x="11069" y="16551"/>
                      </a:lnTo>
                      <a:lnTo>
                        <a:pt x="11049" y="16656"/>
                      </a:lnTo>
                      <a:lnTo>
                        <a:pt x="11090" y="16823"/>
                      </a:lnTo>
                      <a:lnTo>
                        <a:pt x="11153" y="16823"/>
                      </a:lnTo>
                      <a:lnTo>
                        <a:pt x="11195" y="16677"/>
                      </a:lnTo>
                      <a:lnTo>
                        <a:pt x="11195" y="16572"/>
                      </a:lnTo>
                      <a:lnTo>
                        <a:pt x="11300" y="16426"/>
                      </a:lnTo>
                      <a:lnTo>
                        <a:pt x="11321" y="16321"/>
                      </a:lnTo>
                      <a:lnTo>
                        <a:pt x="11467" y="16216"/>
                      </a:lnTo>
                      <a:lnTo>
                        <a:pt x="11488" y="16216"/>
                      </a:lnTo>
                      <a:lnTo>
                        <a:pt x="11593" y="16133"/>
                      </a:lnTo>
                      <a:lnTo>
                        <a:pt x="11739" y="16133"/>
                      </a:lnTo>
                      <a:lnTo>
                        <a:pt x="11593" y="16216"/>
                      </a:lnTo>
                      <a:lnTo>
                        <a:pt x="11425" y="16405"/>
                      </a:lnTo>
                      <a:lnTo>
                        <a:pt x="11425" y="16447"/>
                      </a:lnTo>
                      <a:lnTo>
                        <a:pt x="11572" y="16614"/>
                      </a:lnTo>
                      <a:lnTo>
                        <a:pt x="11634" y="16635"/>
                      </a:lnTo>
                      <a:lnTo>
                        <a:pt x="11802" y="16551"/>
                      </a:lnTo>
                      <a:lnTo>
                        <a:pt x="12032" y="16530"/>
                      </a:lnTo>
                      <a:lnTo>
                        <a:pt x="12137" y="16447"/>
                      </a:lnTo>
                      <a:lnTo>
                        <a:pt x="12220" y="16447"/>
                      </a:lnTo>
                      <a:lnTo>
                        <a:pt x="12429" y="16342"/>
                      </a:lnTo>
                      <a:lnTo>
                        <a:pt x="12513" y="16342"/>
                      </a:lnTo>
                      <a:lnTo>
                        <a:pt x="12429" y="16363"/>
                      </a:lnTo>
                      <a:lnTo>
                        <a:pt x="12304" y="16530"/>
                      </a:lnTo>
                      <a:lnTo>
                        <a:pt x="12304" y="16572"/>
                      </a:lnTo>
                      <a:lnTo>
                        <a:pt x="12220" y="16656"/>
                      </a:lnTo>
                      <a:lnTo>
                        <a:pt x="11906" y="16844"/>
                      </a:lnTo>
                      <a:lnTo>
                        <a:pt x="11781" y="16970"/>
                      </a:lnTo>
                      <a:lnTo>
                        <a:pt x="11676" y="17158"/>
                      </a:lnTo>
                      <a:lnTo>
                        <a:pt x="11634" y="17263"/>
                      </a:lnTo>
                      <a:lnTo>
                        <a:pt x="11697" y="17367"/>
                      </a:lnTo>
                      <a:lnTo>
                        <a:pt x="11802" y="17451"/>
                      </a:lnTo>
                      <a:lnTo>
                        <a:pt x="11613" y="17409"/>
                      </a:lnTo>
                      <a:lnTo>
                        <a:pt x="11530" y="17451"/>
                      </a:lnTo>
                      <a:lnTo>
                        <a:pt x="11425" y="17577"/>
                      </a:lnTo>
                      <a:lnTo>
                        <a:pt x="11383" y="17702"/>
                      </a:lnTo>
                      <a:lnTo>
                        <a:pt x="11216" y="17869"/>
                      </a:lnTo>
                      <a:lnTo>
                        <a:pt x="11153" y="17974"/>
                      </a:lnTo>
                      <a:lnTo>
                        <a:pt x="11174" y="18016"/>
                      </a:lnTo>
                      <a:lnTo>
                        <a:pt x="11216" y="18079"/>
                      </a:lnTo>
                      <a:lnTo>
                        <a:pt x="11195" y="18141"/>
                      </a:lnTo>
                      <a:lnTo>
                        <a:pt x="11111" y="18121"/>
                      </a:lnTo>
                      <a:lnTo>
                        <a:pt x="11090" y="18037"/>
                      </a:lnTo>
                      <a:lnTo>
                        <a:pt x="11007" y="18016"/>
                      </a:lnTo>
                      <a:lnTo>
                        <a:pt x="10944" y="18121"/>
                      </a:lnTo>
                      <a:lnTo>
                        <a:pt x="10776" y="18204"/>
                      </a:lnTo>
                      <a:lnTo>
                        <a:pt x="10839" y="18288"/>
                      </a:lnTo>
                      <a:lnTo>
                        <a:pt x="10776" y="18351"/>
                      </a:lnTo>
                      <a:lnTo>
                        <a:pt x="10693" y="18330"/>
                      </a:lnTo>
                      <a:lnTo>
                        <a:pt x="10672" y="18288"/>
                      </a:lnTo>
                      <a:lnTo>
                        <a:pt x="10630" y="18330"/>
                      </a:lnTo>
                      <a:lnTo>
                        <a:pt x="10358" y="18539"/>
                      </a:lnTo>
                      <a:lnTo>
                        <a:pt x="10274" y="18644"/>
                      </a:lnTo>
                      <a:lnTo>
                        <a:pt x="10316" y="18727"/>
                      </a:lnTo>
                      <a:lnTo>
                        <a:pt x="10253" y="18769"/>
                      </a:lnTo>
                      <a:lnTo>
                        <a:pt x="10170" y="18748"/>
                      </a:lnTo>
                      <a:lnTo>
                        <a:pt x="10170" y="18644"/>
                      </a:lnTo>
                      <a:lnTo>
                        <a:pt x="10023" y="18727"/>
                      </a:lnTo>
                      <a:lnTo>
                        <a:pt x="9898" y="18811"/>
                      </a:lnTo>
                      <a:lnTo>
                        <a:pt x="9793" y="18853"/>
                      </a:lnTo>
                      <a:lnTo>
                        <a:pt x="9751" y="18937"/>
                      </a:lnTo>
                      <a:lnTo>
                        <a:pt x="9647" y="18978"/>
                      </a:lnTo>
                      <a:lnTo>
                        <a:pt x="9500" y="18978"/>
                      </a:lnTo>
                      <a:lnTo>
                        <a:pt x="9333" y="19146"/>
                      </a:lnTo>
                      <a:lnTo>
                        <a:pt x="9082" y="19250"/>
                      </a:lnTo>
                      <a:lnTo>
                        <a:pt x="8893" y="19397"/>
                      </a:lnTo>
                      <a:lnTo>
                        <a:pt x="8810" y="19564"/>
                      </a:lnTo>
                      <a:lnTo>
                        <a:pt x="8810" y="19606"/>
                      </a:lnTo>
                      <a:lnTo>
                        <a:pt x="8872" y="19711"/>
                      </a:lnTo>
                      <a:lnTo>
                        <a:pt x="8872" y="19794"/>
                      </a:lnTo>
                      <a:lnTo>
                        <a:pt x="8852" y="19815"/>
                      </a:lnTo>
                      <a:lnTo>
                        <a:pt x="8768" y="19711"/>
                      </a:lnTo>
                      <a:lnTo>
                        <a:pt x="8747" y="19711"/>
                      </a:lnTo>
                      <a:lnTo>
                        <a:pt x="8705" y="19773"/>
                      </a:lnTo>
                      <a:lnTo>
                        <a:pt x="8747" y="19857"/>
                      </a:lnTo>
                      <a:lnTo>
                        <a:pt x="8684" y="19878"/>
                      </a:lnTo>
                      <a:lnTo>
                        <a:pt x="8621" y="19794"/>
                      </a:lnTo>
                      <a:lnTo>
                        <a:pt x="8705" y="19711"/>
                      </a:lnTo>
                      <a:cubicBezTo>
                        <a:pt x="8761" y="19673"/>
                        <a:pt x="8717" y="19603"/>
                        <a:pt x="8677" y="19603"/>
                      </a:cubicBezTo>
                      <a:cubicBezTo>
                        <a:pt x="8673" y="19603"/>
                        <a:pt x="8668" y="19604"/>
                        <a:pt x="8663" y="19606"/>
                      </a:cubicBezTo>
                      <a:lnTo>
                        <a:pt x="8600" y="19585"/>
                      </a:lnTo>
                      <a:lnTo>
                        <a:pt x="8496" y="19585"/>
                      </a:lnTo>
                      <a:lnTo>
                        <a:pt x="8454" y="19564"/>
                      </a:lnTo>
                      <a:lnTo>
                        <a:pt x="8349" y="19585"/>
                      </a:lnTo>
                      <a:lnTo>
                        <a:pt x="8161" y="19606"/>
                      </a:lnTo>
                      <a:lnTo>
                        <a:pt x="8056" y="19669"/>
                      </a:lnTo>
                      <a:lnTo>
                        <a:pt x="7973" y="19773"/>
                      </a:lnTo>
                      <a:lnTo>
                        <a:pt x="7826" y="19815"/>
                      </a:lnTo>
                      <a:lnTo>
                        <a:pt x="7680" y="19899"/>
                      </a:lnTo>
                      <a:lnTo>
                        <a:pt x="7554" y="20066"/>
                      </a:lnTo>
                      <a:lnTo>
                        <a:pt x="7575" y="20108"/>
                      </a:lnTo>
                      <a:lnTo>
                        <a:pt x="7533" y="20171"/>
                      </a:lnTo>
                      <a:lnTo>
                        <a:pt x="7471" y="20171"/>
                      </a:lnTo>
                      <a:lnTo>
                        <a:pt x="7345" y="20213"/>
                      </a:lnTo>
                      <a:lnTo>
                        <a:pt x="7261" y="20276"/>
                      </a:lnTo>
                      <a:lnTo>
                        <a:pt x="7261" y="20338"/>
                      </a:lnTo>
                      <a:lnTo>
                        <a:pt x="7219" y="20338"/>
                      </a:lnTo>
                      <a:lnTo>
                        <a:pt x="7115" y="20318"/>
                      </a:lnTo>
                      <a:lnTo>
                        <a:pt x="7010" y="20338"/>
                      </a:lnTo>
                      <a:lnTo>
                        <a:pt x="6989" y="20422"/>
                      </a:lnTo>
                      <a:lnTo>
                        <a:pt x="6947" y="20548"/>
                      </a:lnTo>
                      <a:lnTo>
                        <a:pt x="6947" y="20590"/>
                      </a:lnTo>
                      <a:cubicBezTo>
                        <a:pt x="6927" y="20590"/>
                        <a:pt x="6906" y="20610"/>
                        <a:pt x="6885" y="20610"/>
                      </a:cubicBezTo>
                      <a:lnTo>
                        <a:pt x="6843" y="20590"/>
                      </a:lnTo>
                      <a:lnTo>
                        <a:pt x="6906" y="20485"/>
                      </a:lnTo>
                      <a:lnTo>
                        <a:pt x="6822" y="20380"/>
                      </a:lnTo>
                      <a:lnTo>
                        <a:pt x="6675" y="20380"/>
                      </a:lnTo>
                      <a:lnTo>
                        <a:pt x="6634" y="20422"/>
                      </a:lnTo>
                      <a:lnTo>
                        <a:pt x="6571" y="20485"/>
                      </a:lnTo>
                      <a:lnTo>
                        <a:pt x="6466" y="20485"/>
                      </a:lnTo>
                      <a:lnTo>
                        <a:pt x="6403" y="20527"/>
                      </a:lnTo>
                      <a:lnTo>
                        <a:pt x="6299" y="20422"/>
                      </a:lnTo>
                      <a:lnTo>
                        <a:pt x="6257" y="20422"/>
                      </a:lnTo>
                      <a:lnTo>
                        <a:pt x="6152" y="20610"/>
                      </a:lnTo>
                      <a:lnTo>
                        <a:pt x="6090" y="20631"/>
                      </a:lnTo>
                      <a:lnTo>
                        <a:pt x="5985" y="20715"/>
                      </a:lnTo>
                      <a:lnTo>
                        <a:pt x="5943" y="20694"/>
                      </a:lnTo>
                      <a:lnTo>
                        <a:pt x="5880" y="20736"/>
                      </a:lnTo>
                      <a:lnTo>
                        <a:pt x="5859" y="20841"/>
                      </a:lnTo>
                      <a:lnTo>
                        <a:pt x="5880" y="20945"/>
                      </a:lnTo>
                      <a:lnTo>
                        <a:pt x="5943" y="20966"/>
                      </a:lnTo>
                      <a:cubicBezTo>
                        <a:pt x="5776" y="21029"/>
                        <a:pt x="5629" y="21071"/>
                        <a:pt x="5462" y="21154"/>
                      </a:cubicBezTo>
                      <a:lnTo>
                        <a:pt x="5441" y="21071"/>
                      </a:lnTo>
                      <a:lnTo>
                        <a:pt x="5378" y="21050"/>
                      </a:lnTo>
                      <a:lnTo>
                        <a:pt x="5378" y="21154"/>
                      </a:lnTo>
                      <a:lnTo>
                        <a:pt x="5378" y="21217"/>
                      </a:lnTo>
                      <a:cubicBezTo>
                        <a:pt x="5357" y="21217"/>
                        <a:pt x="5336" y="21238"/>
                        <a:pt x="5274" y="21238"/>
                      </a:cubicBezTo>
                      <a:lnTo>
                        <a:pt x="5232" y="21217"/>
                      </a:lnTo>
                      <a:lnTo>
                        <a:pt x="5169" y="21134"/>
                      </a:lnTo>
                      <a:lnTo>
                        <a:pt x="5064" y="21154"/>
                      </a:lnTo>
                      <a:lnTo>
                        <a:pt x="5064" y="21238"/>
                      </a:lnTo>
                      <a:lnTo>
                        <a:pt x="5127" y="21280"/>
                      </a:lnTo>
                      <a:cubicBezTo>
                        <a:pt x="5106" y="21322"/>
                        <a:pt x="5043" y="21322"/>
                        <a:pt x="5022" y="21343"/>
                      </a:cubicBezTo>
                      <a:lnTo>
                        <a:pt x="4960" y="21280"/>
                      </a:lnTo>
                      <a:lnTo>
                        <a:pt x="4960" y="21364"/>
                      </a:lnTo>
                      <a:cubicBezTo>
                        <a:pt x="4939" y="21385"/>
                        <a:pt x="4918" y="21385"/>
                        <a:pt x="4897" y="21385"/>
                      </a:cubicBezTo>
                      <a:lnTo>
                        <a:pt x="4855" y="21343"/>
                      </a:lnTo>
                      <a:lnTo>
                        <a:pt x="4730" y="21322"/>
                      </a:lnTo>
                      <a:lnTo>
                        <a:pt x="4688" y="21238"/>
                      </a:lnTo>
                      <a:lnTo>
                        <a:pt x="4583" y="21238"/>
                      </a:lnTo>
                      <a:lnTo>
                        <a:pt x="4478" y="21343"/>
                      </a:lnTo>
                      <a:lnTo>
                        <a:pt x="4478" y="21426"/>
                      </a:lnTo>
                      <a:lnTo>
                        <a:pt x="4541" y="21489"/>
                      </a:lnTo>
                      <a:cubicBezTo>
                        <a:pt x="4520" y="21489"/>
                        <a:pt x="4499" y="21531"/>
                        <a:pt x="4499" y="21531"/>
                      </a:cubicBezTo>
                      <a:lnTo>
                        <a:pt x="4395" y="21468"/>
                      </a:lnTo>
                      <a:lnTo>
                        <a:pt x="4290" y="21552"/>
                      </a:lnTo>
                      <a:lnTo>
                        <a:pt x="4290" y="21594"/>
                      </a:lnTo>
                      <a:cubicBezTo>
                        <a:pt x="4081" y="21678"/>
                        <a:pt x="3893" y="21761"/>
                        <a:pt x="3683" y="21845"/>
                      </a:cubicBezTo>
                      <a:lnTo>
                        <a:pt x="3704" y="21782"/>
                      </a:lnTo>
                      <a:lnTo>
                        <a:pt x="3809" y="21740"/>
                      </a:lnTo>
                      <a:lnTo>
                        <a:pt x="3746" y="21698"/>
                      </a:lnTo>
                      <a:lnTo>
                        <a:pt x="3704" y="21573"/>
                      </a:lnTo>
                      <a:lnTo>
                        <a:pt x="3600" y="21636"/>
                      </a:lnTo>
                      <a:lnTo>
                        <a:pt x="3432" y="21636"/>
                      </a:lnTo>
                      <a:lnTo>
                        <a:pt x="3453" y="21698"/>
                      </a:lnTo>
                      <a:lnTo>
                        <a:pt x="3390" y="21803"/>
                      </a:lnTo>
                      <a:lnTo>
                        <a:pt x="3286" y="21845"/>
                      </a:lnTo>
                      <a:lnTo>
                        <a:pt x="3160" y="21970"/>
                      </a:lnTo>
                      <a:lnTo>
                        <a:pt x="3160" y="22012"/>
                      </a:lnTo>
                      <a:cubicBezTo>
                        <a:pt x="2951" y="22096"/>
                        <a:pt x="2742" y="22159"/>
                        <a:pt x="2533" y="22201"/>
                      </a:cubicBezTo>
                      <a:lnTo>
                        <a:pt x="2512" y="22180"/>
                      </a:lnTo>
                      <a:lnTo>
                        <a:pt x="2386" y="22222"/>
                      </a:lnTo>
                      <a:lnTo>
                        <a:pt x="2407" y="22263"/>
                      </a:lnTo>
                      <a:cubicBezTo>
                        <a:pt x="2344" y="22263"/>
                        <a:pt x="2302" y="22284"/>
                        <a:pt x="2240" y="22284"/>
                      </a:cubicBezTo>
                      <a:cubicBezTo>
                        <a:pt x="2177" y="22305"/>
                        <a:pt x="2093" y="22305"/>
                        <a:pt x="2009" y="22326"/>
                      </a:cubicBezTo>
                      <a:lnTo>
                        <a:pt x="1926" y="22263"/>
                      </a:lnTo>
                      <a:lnTo>
                        <a:pt x="1821" y="22368"/>
                      </a:lnTo>
                      <a:lnTo>
                        <a:pt x="1821" y="22389"/>
                      </a:lnTo>
                      <a:cubicBezTo>
                        <a:pt x="1758" y="22410"/>
                        <a:pt x="1654" y="22410"/>
                        <a:pt x="1570" y="22431"/>
                      </a:cubicBezTo>
                      <a:cubicBezTo>
                        <a:pt x="1264" y="22480"/>
                        <a:pt x="957" y="22500"/>
                        <a:pt x="651" y="22500"/>
                      </a:cubicBezTo>
                      <a:cubicBezTo>
                        <a:pt x="434" y="22500"/>
                        <a:pt x="218" y="22490"/>
                        <a:pt x="1" y="22473"/>
                      </a:cubicBezTo>
                      <a:lnTo>
                        <a:pt x="1" y="22473"/>
                      </a:lnTo>
                      <a:cubicBezTo>
                        <a:pt x="332" y="22512"/>
                        <a:pt x="664" y="22527"/>
                        <a:pt x="990" y="22527"/>
                      </a:cubicBezTo>
                      <a:cubicBezTo>
                        <a:pt x="1179" y="22527"/>
                        <a:pt x="1365" y="22522"/>
                        <a:pt x="1549" y="22514"/>
                      </a:cubicBezTo>
                      <a:lnTo>
                        <a:pt x="1549" y="22535"/>
                      </a:lnTo>
                      <a:lnTo>
                        <a:pt x="1654" y="22577"/>
                      </a:lnTo>
                      <a:lnTo>
                        <a:pt x="1612" y="22514"/>
                      </a:lnTo>
                      <a:cubicBezTo>
                        <a:pt x="2093" y="22473"/>
                        <a:pt x="2533" y="22389"/>
                        <a:pt x="2972" y="22263"/>
                      </a:cubicBezTo>
                      <a:lnTo>
                        <a:pt x="2972" y="22263"/>
                      </a:lnTo>
                      <a:lnTo>
                        <a:pt x="2867" y="22368"/>
                      </a:lnTo>
                      <a:lnTo>
                        <a:pt x="3077" y="22368"/>
                      </a:lnTo>
                      <a:lnTo>
                        <a:pt x="3223" y="22222"/>
                      </a:lnTo>
                      <a:lnTo>
                        <a:pt x="3370" y="22222"/>
                      </a:lnTo>
                      <a:lnTo>
                        <a:pt x="3453" y="22159"/>
                      </a:lnTo>
                      <a:cubicBezTo>
                        <a:pt x="3579" y="22096"/>
                        <a:pt x="3746" y="22075"/>
                        <a:pt x="3872" y="22012"/>
                      </a:cubicBezTo>
                      <a:lnTo>
                        <a:pt x="3893" y="22054"/>
                      </a:lnTo>
                      <a:lnTo>
                        <a:pt x="4081" y="22054"/>
                      </a:lnTo>
                      <a:lnTo>
                        <a:pt x="4227" y="21991"/>
                      </a:lnTo>
                      <a:lnTo>
                        <a:pt x="4290" y="21719"/>
                      </a:lnTo>
                      <a:lnTo>
                        <a:pt x="4311" y="21803"/>
                      </a:lnTo>
                      <a:lnTo>
                        <a:pt x="4374" y="21845"/>
                      </a:lnTo>
                      <a:lnTo>
                        <a:pt x="4416" y="21740"/>
                      </a:lnTo>
                      <a:lnTo>
                        <a:pt x="4458" y="21657"/>
                      </a:lnTo>
                      <a:lnTo>
                        <a:pt x="4520" y="21678"/>
                      </a:lnTo>
                      <a:lnTo>
                        <a:pt x="4562" y="21740"/>
                      </a:lnTo>
                      <a:lnTo>
                        <a:pt x="4604" y="21719"/>
                      </a:lnTo>
                      <a:lnTo>
                        <a:pt x="4688" y="21615"/>
                      </a:lnTo>
                      <a:lnTo>
                        <a:pt x="4834" y="21531"/>
                      </a:lnTo>
                      <a:lnTo>
                        <a:pt x="4834" y="21468"/>
                      </a:lnTo>
                      <a:cubicBezTo>
                        <a:pt x="5043" y="21406"/>
                        <a:pt x="5253" y="21301"/>
                        <a:pt x="5462" y="21217"/>
                      </a:cubicBezTo>
                      <a:lnTo>
                        <a:pt x="5462" y="21217"/>
                      </a:lnTo>
                      <a:lnTo>
                        <a:pt x="5420" y="21238"/>
                      </a:lnTo>
                      <a:lnTo>
                        <a:pt x="5546" y="21238"/>
                      </a:lnTo>
                      <a:lnTo>
                        <a:pt x="5504" y="21196"/>
                      </a:lnTo>
                      <a:cubicBezTo>
                        <a:pt x="5839" y="21050"/>
                        <a:pt x="6173" y="20903"/>
                        <a:pt x="6508" y="20778"/>
                      </a:cubicBezTo>
                      <a:lnTo>
                        <a:pt x="6571" y="20799"/>
                      </a:lnTo>
                      <a:lnTo>
                        <a:pt x="6759" y="20778"/>
                      </a:lnTo>
                      <a:lnTo>
                        <a:pt x="6822" y="20694"/>
                      </a:lnTo>
                      <a:lnTo>
                        <a:pt x="6989" y="20715"/>
                      </a:lnTo>
                      <a:lnTo>
                        <a:pt x="6989" y="20673"/>
                      </a:lnTo>
                      <a:lnTo>
                        <a:pt x="6927" y="20610"/>
                      </a:lnTo>
                      <a:cubicBezTo>
                        <a:pt x="7031" y="20569"/>
                        <a:pt x="7136" y="20527"/>
                        <a:pt x="7240" y="20485"/>
                      </a:cubicBezTo>
                      <a:lnTo>
                        <a:pt x="7282" y="20485"/>
                      </a:lnTo>
                      <a:cubicBezTo>
                        <a:pt x="7324" y="20464"/>
                        <a:pt x="7387" y="20422"/>
                        <a:pt x="7429" y="20422"/>
                      </a:cubicBezTo>
                      <a:lnTo>
                        <a:pt x="7450" y="20485"/>
                      </a:lnTo>
                      <a:lnTo>
                        <a:pt x="7554" y="20485"/>
                      </a:lnTo>
                      <a:lnTo>
                        <a:pt x="7617" y="20380"/>
                      </a:lnTo>
                      <a:lnTo>
                        <a:pt x="7638" y="20464"/>
                      </a:lnTo>
                      <a:lnTo>
                        <a:pt x="7659" y="20464"/>
                      </a:lnTo>
                      <a:lnTo>
                        <a:pt x="7701" y="20380"/>
                      </a:lnTo>
                      <a:lnTo>
                        <a:pt x="7763" y="20318"/>
                      </a:lnTo>
                      <a:lnTo>
                        <a:pt x="7868" y="20318"/>
                      </a:lnTo>
                      <a:lnTo>
                        <a:pt x="7973" y="20255"/>
                      </a:lnTo>
                      <a:lnTo>
                        <a:pt x="8015" y="20171"/>
                      </a:lnTo>
                      <a:cubicBezTo>
                        <a:pt x="8077" y="20150"/>
                        <a:pt x="8161" y="20087"/>
                        <a:pt x="8224" y="20066"/>
                      </a:cubicBezTo>
                      <a:lnTo>
                        <a:pt x="8224" y="20066"/>
                      </a:lnTo>
                      <a:lnTo>
                        <a:pt x="8182" y="20108"/>
                      </a:lnTo>
                      <a:lnTo>
                        <a:pt x="8182" y="20213"/>
                      </a:lnTo>
                      <a:lnTo>
                        <a:pt x="8224" y="20255"/>
                      </a:lnTo>
                      <a:lnTo>
                        <a:pt x="8370" y="20150"/>
                      </a:lnTo>
                      <a:lnTo>
                        <a:pt x="8391" y="20066"/>
                      </a:lnTo>
                      <a:lnTo>
                        <a:pt x="8475" y="20045"/>
                      </a:lnTo>
                      <a:lnTo>
                        <a:pt x="8496" y="20087"/>
                      </a:lnTo>
                      <a:lnTo>
                        <a:pt x="8538" y="20045"/>
                      </a:lnTo>
                      <a:lnTo>
                        <a:pt x="8580" y="20045"/>
                      </a:lnTo>
                      <a:lnTo>
                        <a:pt x="8600" y="20108"/>
                      </a:lnTo>
                      <a:lnTo>
                        <a:pt x="8580" y="20192"/>
                      </a:lnTo>
                      <a:lnTo>
                        <a:pt x="8642" y="20192"/>
                      </a:lnTo>
                      <a:lnTo>
                        <a:pt x="8705" y="20087"/>
                      </a:lnTo>
                      <a:lnTo>
                        <a:pt x="8789" y="20087"/>
                      </a:lnTo>
                      <a:lnTo>
                        <a:pt x="8872" y="20004"/>
                      </a:lnTo>
                      <a:lnTo>
                        <a:pt x="8977" y="20004"/>
                      </a:lnTo>
                      <a:lnTo>
                        <a:pt x="9082" y="19857"/>
                      </a:lnTo>
                      <a:lnTo>
                        <a:pt x="9186" y="19794"/>
                      </a:lnTo>
                      <a:lnTo>
                        <a:pt x="9270" y="19836"/>
                      </a:lnTo>
                      <a:lnTo>
                        <a:pt x="9270" y="19899"/>
                      </a:lnTo>
                      <a:lnTo>
                        <a:pt x="9186" y="20004"/>
                      </a:lnTo>
                      <a:lnTo>
                        <a:pt x="9103" y="20150"/>
                      </a:lnTo>
                      <a:lnTo>
                        <a:pt x="9103" y="20192"/>
                      </a:lnTo>
                      <a:lnTo>
                        <a:pt x="9165" y="20192"/>
                      </a:lnTo>
                      <a:lnTo>
                        <a:pt x="9312" y="20045"/>
                      </a:lnTo>
                      <a:lnTo>
                        <a:pt x="9312" y="19857"/>
                      </a:lnTo>
                      <a:lnTo>
                        <a:pt x="9333" y="19836"/>
                      </a:lnTo>
                      <a:lnTo>
                        <a:pt x="9396" y="19899"/>
                      </a:lnTo>
                      <a:lnTo>
                        <a:pt x="9479" y="19857"/>
                      </a:lnTo>
                      <a:lnTo>
                        <a:pt x="9542" y="19878"/>
                      </a:lnTo>
                      <a:lnTo>
                        <a:pt x="9647" y="19878"/>
                      </a:lnTo>
                      <a:lnTo>
                        <a:pt x="9751" y="19753"/>
                      </a:lnTo>
                      <a:lnTo>
                        <a:pt x="9793" y="19753"/>
                      </a:lnTo>
                      <a:lnTo>
                        <a:pt x="9814" y="19773"/>
                      </a:lnTo>
                      <a:lnTo>
                        <a:pt x="9856" y="19648"/>
                      </a:lnTo>
                      <a:lnTo>
                        <a:pt x="9919" y="19585"/>
                      </a:lnTo>
                      <a:lnTo>
                        <a:pt x="9940" y="19627"/>
                      </a:lnTo>
                      <a:lnTo>
                        <a:pt x="9919" y="19690"/>
                      </a:lnTo>
                      <a:lnTo>
                        <a:pt x="9919" y="19794"/>
                      </a:lnTo>
                      <a:lnTo>
                        <a:pt x="9960" y="19773"/>
                      </a:lnTo>
                      <a:lnTo>
                        <a:pt x="10044" y="19669"/>
                      </a:lnTo>
                      <a:lnTo>
                        <a:pt x="10002" y="19648"/>
                      </a:lnTo>
                      <a:lnTo>
                        <a:pt x="10065" y="19564"/>
                      </a:lnTo>
                      <a:lnTo>
                        <a:pt x="10065" y="19522"/>
                      </a:lnTo>
                      <a:lnTo>
                        <a:pt x="9898" y="19522"/>
                      </a:lnTo>
                      <a:lnTo>
                        <a:pt x="9856" y="19481"/>
                      </a:lnTo>
                      <a:lnTo>
                        <a:pt x="10023" y="19439"/>
                      </a:lnTo>
                      <a:lnTo>
                        <a:pt x="10212" y="19334"/>
                      </a:lnTo>
                      <a:lnTo>
                        <a:pt x="10442" y="19334"/>
                      </a:lnTo>
                      <a:lnTo>
                        <a:pt x="10484" y="19271"/>
                      </a:lnTo>
                      <a:lnTo>
                        <a:pt x="10484" y="19209"/>
                      </a:lnTo>
                      <a:lnTo>
                        <a:pt x="10442" y="19209"/>
                      </a:lnTo>
                      <a:lnTo>
                        <a:pt x="10484" y="19167"/>
                      </a:lnTo>
                      <a:lnTo>
                        <a:pt x="10567" y="19146"/>
                      </a:lnTo>
                      <a:lnTo>
                        <a:pt x="10651" y="19104"/>
                      </a:lnTo>
                      <a:lnTo>
                        <a:pt x="10693" y="19104"/>
                      </a:lnTo>
                      <a:lnTo>
                        <a:pt x="10735" y="19209"/>
                      </a:lnTo>
                      <a:lnTo>
                        <a:pt x="10839" y="19209"/>
                      </a:lnTo>
                      <a:lnTo>
                        <a:pt x="10881" y="19125"/>
                      </a:lnTo>
                      <a:lnTo>
                        <a:pt x="10860" y="19104"/>
                      </a:lnTo>
                      <a:lnTo>
                        <a:pt x="10944" y="19020"/>
                      </a:lnTo>
                      <a:lnTo>
                        <a:pt x="10944" y="18916"/>
                      </a:lnTo>
                      <a:lnTo>
                        <a:pt x="10986" y="18853"/>
                      </a:lnTo>
                      <a:lnTo>
                        <a:pt x="11049" y="18916"/>
                      </a:lnTo>
                      <a:lnTo>
                        <a:pt x="11049" y="18999"/>
                      </a:lnTo>
                      <a:lnTo>
                        <a:pt x="11090" y="19041"/>
                      </a:lnTo>
                      <a:lnTo>
                        <a:pt x="11216" y="18957"/>
                      </a:lnTo>
                      <a:lnTo>
                        <a:pt x="11279" y="18895"/>
                      </a:lnTo>
                      <a:lnTo>
                        <a:pt x="11362" y="18895"/>
                      </a:lnTo>
                      <a:lnTo>
                        <a:pt x="11404" y="18790"/>
                      </a:lnTo>
                      <a:lnTo>
                        <a:pt x="11425" y="18748"/>
                      </a:lnTo>
                      <a:lnTo>
                        <a:pt x="11488" y="18811"/>
                      </a:lnTo>
                      <a:lnTo>
                        <a:pt x="11593" y="18790"/>
                      </a:lnTo>
                      <a:lnTo>
                        <a:pt x="11718" y="18623"/>
                      </a:lnTo>
                      <a:lnTo>
                        <a:pt x="11718" y="18539"/>
                      </a:lnTo>
                      <a:lnTo>
                        <a:pt x="11613" y="18539"/>
                      </a:lnTo>
                      <a:lnTo>
                        <a:pt x="11593" y="18518"/>
                      </a:lnTo>
                      <a:lnTo>
                        <a:pt x="11739" y="18413"/>
                      </a:lnTo>
                      <a:lnTo>
                        <a:pt x="11844" y="18393"/>
                      </a:lnTo>
                      <a:lnTo>
                        <a:pt x="11927" y="18288"/>
                      </a:lnTo>
                      <a:lnTo>
                        <a:pt x="11990" y="18288"/>
                      </a:lnTo>
                      <a:lnTo>
                        <a:pt x="12011" y="18330"/>
                      </a:lnTo>
                      <a:lnTo>
                        <a:pt x="12137" y="18204"/>
                      </a:lnTo>
                      <a:lnTo>
                        <a:pt x="12241" y="18141"/>
                      </a:lnTo>
                      <a:lnTo>
                        <a:pt x="12262" y="18079"/>
                      </a:lnTo>
                      <a:lnTo>
                        <a:pt x="12346" y="18037"/>
                      </a:lnTo>
                      <a:lnTo>
                        <a:pt x="12367" y="17995"/>
                      </a:lnTo>
                      <a:lnTo>
                        <a:pt x="12450" y="17995"/>
                      </a:lnTo>
                      <a:lnTo>
                        <a:pt x="12471" y="18079"/>
                      </a:lnTo>
                      <a:lnTo>
                        <a:pt x="12534" y="18100"/>
                      </a:lnTo>
                      <a:lnTo>
                        <a:pt x="12555" y="18016"/>
                      </a:lnTo>
                      <a:lnTo>
                        <a:pt x="12660" y="18016"/>
                      </a:lnTo>
                      <a:lnTo>
                        <a:pt x="12722" y="17995"/>
                      </a:lnTo>
                      <a:lnTo>
                        <a:pt x="12722" y="17911"/>
                      </a:lnTo>
                      <a:lnTo>
                        <a:pt x="12827" y="17890"/>
                      </a:lnTo>
                      <a:lnTo>
                        <a:pt x="12848" y="17828"/>
                      </a:lnTo>
                      <a:lnTo>
                        <a:pt x="12869" y="17869"/>
                      </a:lnTo>
                      <a:lnTo>
                        <a:pt x="13036" y="17890"/>
                      </a:lnTo>
                      <a:lnTo>
                        <a:pt x="13057" y="17786"/>
                      </a:lnTo>
                      <a:lnTo>
                        <a:pt x="13099" y="17786"/>
                      </a:lnTo>
                      <a:lnTo>
                        <a:pt x="13099" y="17849"/>
                      </a:lnTo>
                      <a:lnTo>
                        <a:pt x="13162" y="17849"/>
                      </a:lnTo>
                      <a:lnTo>
                        <a:pt x="13204" y="17786"/>
                      </a:lnTo>
                      <a:lnTo>
                        <a:pt x="13266" y="17849"/>
                      </a:lnTo>
                      <a:lnTo>
                        <a:pt x="13308" y="17807"/>
                      </a:lnTo>
                      <a:lnTo>
                        <a:pt x="13371" y="17660"/>
                      </a:lnTo>
                      <a:lnTo>
                        <a:pt x="13308" y="17660"/>
                      </a:lnTo>
                      <a:lnTo>
                        <a:pt x="13266" y="17681"/>
                      </a:lnTo>
                      <a:lnTo>
                        <a:pt x="13287" y="17597"/>
                      </a:lnTo>
                      <a:lnTo>
                        <a:pt x="13350" y="17556"/>
                      </a:lnTo>
                      <a:cubicBezTo>
                        <a:pt x="13371" y="17618"/>
                        <a:pt x="13392" y="17702"/>
                        <a:pt x="13455" y="17765"/>
                      </a:cubicBezTo>
                      <a:cubicBezTo>
                        <a:pt x="13517" y="17849"/>
                        <a:pt x="13392" y="17995"/>
                        <a:pt x="13308" y="18079"/>
                      </a:cubicBezTo>
                      <a:lnTo>
                        <a:pt x="13245" y="18183"/>
                      </a:lnTo>
                      <a:lnTo>
                        <a:pt x="13266" y="18225"/>
                      </a:lnTo>
                      <a:lnTo>
                        <a:pt x="13371" y="18309"/>
                      </a:lnTo>
                      <a:lnTo>
                        <a:pt x="13350" y="18413"/>
                      </a:lnTo>
                      <a:lnTo>
                        <a:pt x="13266" y="18351"/>
                      </a:lnTo>
                      <a:lnTo>
                        <a:pt x="13245" y="18393"/>
                      </a:lnTo>
                      <a:lnTo>
                        <a:pt x="13266" y="18497"/>
                      </a:lnTo>
                      <a:lnTo>
                        <a:pt x="13162" y="18623"/>
                      </a:lnTo>
                      <a:lnTo>
                        <a:pt x="13099" y="18602"/>
                      </a:lnTo>
                      <a:lnTo>
                        <a:pt x="13099" y="18351"/>
                      </a:lnTo>
                      <a:lnTo>
                        <a:pt x="13057" y="18330"/>
                      </a:lnTo>
                      <a:lnTo>
                        <a:pt x="12890" y="18351"/>
                      </a:lnTo>
                      <a:lnTo>
                        <a:pt x="12639" y="18497"/>
                      </a:lnTo>
                      <a:lnTo>
                        <a:pt x="12471" y="18602"/>
                      </a:lnTo>
                      <a:lnTo>
                        <a:pt x="12450" y="18665"/>
                      </a:lnTo>
                      <a:lnTo>
                        <a:pt x="12471" y="18727"/>
                      </a:lnTo>
                      <a:lnTo>
                        <a:pt x="12471" y="18853"/>
                      </a:lnTo>
                      <a:lnTo>
                        <a:pt x="12450" y="18957"/>
                      </a:lnTo>
                      <a:lnTo>
                        <a:pt x="12409" y="19041"/>
                      </a:lnTo>
                      <a:lnTo>
                        <a:pt x="12409" y="19146"/>
                      </a:lnTo>
                      <a:lnTo>
                        <a:pt x="12471" y="19188"/>
                      </a:lnTo>
                      <a:lnTo>
                        <a:pt x="12555" y="19167"/>
                      </a:lnTo>
                      <a:lnTo>
                        <a:pt x="12576" y="19125"/>
                      </a:lnTo>
                      <a:lnTo>
                        <a:pt x="12555" y="19083"/>
                      </a:lnTo>
                      <a:lnTo>
                        <a:pt x="12513" y="19062"/>
                      </a:lnTo>
                      <a:lnTo>
                        <a:pt x="12555" y="19020"/>
                      </a:lnTo>
                      <a:lnTo>
                        <a:pt x="12681" y="19020"/>
                      </a:lnTo>
                      <a:lnTo>
                        <a:pt x="12660" y="19062"/>
                      </a:lnTo>
                      <a:lnTo>
                        <a:pt x="12722" y="19125"/>
                      </a:lnTo>
                      <a:lnTo>
                        <a:pt x="12785" y="19041"/>
                      </a:lnTo>
                      <a:lnTo>
                        <a:pt x="12848" y="19041"/>
                      </a:lnTo>
                      <a:lnTo>
                        <a:pt x="12764" y="19146"/>
                      </a:lnTo>
                      <a:lnTo>
                        <a:pt x="12764" y="19188"/>
                      </a:lnTo>
                      <a:lnTo>
                        <a:pt x="12555" y="19355"/>
                      </a:lnTo>
                      <a:lnTo>
                        <a:pt x="12534" y="19397"/>
                      </a:lnTo>
                      <a:lnTo>
                        <a:pt x="12639" y="19439"/>
                      </a:lnTo>
                      <a:lnTo>
                        <a:pt x="12681" y="19355"/>
                      </a:lnTo>
                      <a:lnTo>
                        <a:pt x="12764" y="19292"/>
                      </a:lnTo>
                      <a:lnTo>
                        <a:pt x="12764" y="19229"/>
                      </a:lnTo>
                      <a:lnTo>
                        <a:pt x="12890" y="19146"/>
                      </a:lnTo>
                      <a:lnTo>
                        <a:pt x="12869" y="19083"/>
                      </a:lnTo>
                      <a:lnTo>
                        <a:pt x="12932" y="19041"/>
                      </a:lnTo>
                      <a:lnTo>
                        <a:pt x="12973" y="19041"/>
                      </a:lnTo>
                      <a:lnTo>
                        <a:pt x="13036" y="18916"/>
                      </a:lnTo>
                      <a:lnTo>
                        <a:pt x="13078" y="18937"/>
                      </a:lnTo>
                      <a:lnTo>
                        <a:pt x="13183" y="18916"/>
                      </a:lnTo>
                      <a:lnTo>
                        <a:pt x="13287" y="18937"/>
                      </a:lnTo>
                      <a:lnTo>
                        <a:pt x="13455" y="18832"/>
                      </a:lnTo>
                      <a:lnTo>
                        <a:pt x="13413" y="18748"/>
                      </a:lnTo>
                      <a:lnTo>
                        <a:pt x="13287" y="18706"/>
                      </a:lnTo>
                      <a:lnTo>
                        <a:pt x="13371" y="18665"/>
                      </a:lnTo>
                      <a:lnTo>
                        <a:pt x="13497" y="18665"/>
                      </a:lnTo>
                      <a:lnTo>
                        <a:pt x="13580" y="18769"/>
                      </a:lnTo>
                      <a:lnTo>
                        <a:pt x="13664" y="18769"/>
                      </a:lnTo>
                      <a:lnTo>
                        <a:pt x="13727" y="18665"/>
                      </a:lnTo>
                      <a:lnTo>
                        <a:pt x="13685" y="18539"/>
                      </a:lnTo>
                      <a:lnTo>
                        <a:pt x="13580" y="18518"/>
                      </a:lnTo>
                      <a:lnTo>
                        <a:pt x="13622" y="18455"/>
                      </a:lnTo>
                      <a:lnTo>
                        <a:pt x="13706" y="18455"/>
                      </a:lnTo>
                      <a:lnTo>
                        <a:pt x="13789" y="18497"/>
                      </a:lnTo>
                      <a:lnTo>
                        <a:pt x="13852" y="18455"/>
                      </a:lnTo>
                      <a:lnTo>
                        <a:pt x="13894" y="18518"/>
                      </a:lnTo>
                      <a:lnTo>
                        <a:pt x="13957" y="18539"/>
                      </a:lnTo>
                      <a:lnTo>
                        <a:pt x="14041" y="18413"/>
                      </a:lnTo>
                      <a:lnTo>
                        <a:pt x="14020" y="18330"/>
                      </a:lnTo>
                      <a:lnTo>
                        <a:pt x="13957" y="18309"/>
                      </a:lnTo>
                      <a:lnTo>
                        <a:pt x="13957" y="18225"/>
                      </a:lnTo>
                      <a:lnTo>
                        <a:pt x="14062" y="18225"/>
                      </a:lnTo>
                      <a:lnTo>
                        <a:pt x="14166" y="18204"/>
                      </a:lnTo>
                      <a:lnTo>
                        <a:pt x="14124" y="18079"/>
                      </a:lnTo>
                      <a:lnTo>
                        <a:pt x="14041" y="18037"/>
                      </a:lnTo>
                      <a:lnTo>
                        <a:pt x="13957" y="18079"/>
                      </a:lnTo>
                      <a:lnTo>
                        <a:pt x="14041" y="17995"/>
                      </a:lnTo>
                      <a:cubicBezTo>
                        <a:pt x="14062" y="17974"/>
                        <a:pt x="14041" y="17932"/>
                        <a:pt x="14041" y="17932"/>
                      </a:cubicBezTo>
                      <a:lnTo>
                        <a:pt x="14145" y="17828"/>
                      </a:lnTo>
                      <a:lnTo>
                        <a:pt x="14166" y="17911"/>
                      </a:lnTo>
                      <a:lnTo>
                        <a:pt x="14229" y="17911"/>
                      </a:lnTo>
                      <a:lnTo>
                        <a:pt x="14313" y="17807"/>
                      </a:lnTo>
                      <a:lnTo>
                        <a:pt x="14354" y="17869"/>
                      </a:lnTo>
                      <a:lnTo>
                        <a:pt x="14438" y="17828"/>
                      </a:lnTo>
                      <a:lnTo>
                        <a:pt x="14417" y="17765"/>
                      </a:lnTo>
                      <a:lnTo>
                        <a:pt x="14334" y="17723"/>
                      </a:lnTo>
                      <a:lnTo>
                        <a:pt x="14396" y="17660"/>
                      </a:lnTo>
                      <a:lnTo>
                        <a:pt x="14438" y="17597"/>
                      </a:lnTo>
                      <a:lnTo>
                        <a:pt x="14396" y="17514"/>
                      </a:lnTo>
                      <a:lnTo>
                        <a:pt x="14313" y="17556"/>
                      </a:lnTo>
                      <a:lnTo>
                        <a:pt x="14292" y="17597"/>
                      </a:lnTo>
                      <a:lnTo>
                        <a:pt x="14229" y="17597"/>
                      </a:lnTo>
                      <a:lnTo>
                        <a:pt x="14250" y="17493"/>
                      </a:lnTo>
                      <a:lnTo>
                        <a:pt x="14208" y="17472"/>
                      </a:lnTo>
                      <a:lnTo>
                        <a:pt x="14103" y="17493"/>
                      </a:lnTo>
                      <a:lnTo>
                        <a:pt x="14041" y="17577"/>
                      </a:lnTo>
                      <a:lnTo>
                        <a:pt x="14103" y="17618"/>
                      </a:lnTo>
                      <a:lnTo>
                        <a:pt x="14041" y="17723"/>
                      </a:lnTo>
                      <a:lnTo>
                        <a:pt x="13999" y="17702"/>
                      </a:lnTo>
                      <a:lnTo>
                        <a:pt x="13978" y="17786"/>
                      </a:lnTo>
                      <a:lnTo>
                        <a:pt x="13894" y="17765"/>
                      </a:lnTo>
                      <a:lnTo>
                        <a:pt x="13831" y="17807"/>
                      </a:lnTo>
                      <a:lnTo>
                        <a:pt x="13873" y="17869"/>
                      </a:lnTo>
                      <a:lnTo>
                        <a:pt x="13999" y="17995"/>
                      </a:lnTo>
                      <a:lnTo>
                        <a:pt x="13831" y="18141"/>
                      </a:lnTo>
                      <a:lnTo>
                        <a:pt x="13831" y="18079"/>
                      </a:lnTo>
                      <a:lnTo>
                        <a:pt x="13727" y="17995"/>
                      </a:lnTo>
                      <a:lnTo>
                        <a:pt x="13685" y="18037"/>
                      </a:lnTo>
                      <a:lnTo>
                        <a:pt x="13706" y="18121"/>
                      </a:lnTo>
                      <a:lnTo>
                        <a:pt x="13685" y="18225"/>
                      </a:lnTo>
                      <a:lnTo>
                        <a:pt x="13622" y="18204"/>
                      </a:lnTo>
                      <a:lnTo>
                        <a:pt x="13580" y="18225"/>
                      </a:lnTo>
                      <a:lnTo>
                        <a:pt x="13517" y="18330"/>
                      </a:lnTo>
                      <a:lnTo>
                        <a:pt x="13434" y="18351"/>
                      </a:lnTo>
                      <a:lnTo>
                        <a:pt x="13434" y="18288"/>
                      </a:lnTo>
                      <a:lnTo>
                        <a:pt x="13497" y="18225"/>
                      </a:lnTo>
                      <a:lnTo>
                        <a:pt x="13497" y="18121"/>
                      </a:lnTo>
                      <a:lnTo>
                        <a:pt x="13413" y="18079"/>
                      </a:lnTo>
                      <a:lnTo>
                        <a:pt x="13371" y="18079"/>
                      </a:lnTo>
                      <a:cubicBezTo>
                        <a:pt x="13413" y="17995"/>
                        <a:pt x="13476" y="17911"/>
                        <a:pt x="13559" y="17849"/>
                      </a:cubicBezTo>
                      <a:lnTo>
                        <a:pt x="13559" y="17807"/>
                      </a:lnTo>
                      <a:cubicBezTo>
                        <a:pt x="13497" y="17702"/>
                        <a:pt x="13476" y="17597"/>
                        <a:pt x="13434" y="17493"/>
                      </a:cubicBezTo>
                      <a:lnTo>
                        <a:pt x="13476" y="17493"/>
                      </a:lnTo>
                      <a:lnTo>
                        <a:pt x="13517" y="17535"/>
                      </a:lnTo>
                      <a:lnTo>
                        <a:pt x="13538" y="17493"/>
                      </a:lnTo>
                      <a:lnTo>
                        <a:pt x="13497" y="17409"/>
                      </a:lnTo>
                      <a:lnTo>
                        <a:pt x="13413" y="17388"/>
                      </a:lnTo>
                      <a:lnTo>
                        <a:pt x="13476" y="17367"/>
                      </a:lnTo>
                      <a:lnTo>
                        <a:pt x="13580" y="17388"/>
                      </a:lnTo>
                      <a:lnTo>
                        <a:pt x="13706" y="17263"/>
                      </a:lnTo>
                      <a:lnTo>
                        <a:pt x="13831" y="17263"/>
                      </a:lnTo>
                      <a:lnTo>
                        <a:pt x="13936" y="17158"/>
                      </a:lnTo>
                      <a:lnTo>
                        <a:pt x="14020" y="17137"/>
                      </a:lnTo>
                      <a:lnTo>
                        <a:pt x="14145" y="16991"/>
                      </a:lnTo>
                      <a:lnTo>
                        <a:pt x="14145" y="16844"/>
                      </a:lnTo>
                      <a:lnTo>
                        <a:pt x="14103" y="16781"/>
                      </a:lnTo>
                      <a:lnTo>
                        <a:pt x="14082" y="16781"/>
                      </a:lnTo>
                      <a:lnTo>
                        <a:pt x="14020" y="16656"/>
                      </a:lnTo>
                      <a:lnTo>
                        <a:pt x="13957" y="16635"/>
                      </a:lnTo>
                      <a:lnTo>
                        <a:pt x="13810" y="16635"/>
                      </a:lnTo>
                      <a:lnTo>
                        <a:pt x="13831" y="16530"/>
                      </a:lnTo>
                      <a:lnTo>
                        <a:pt x="13831" y="16426"/>
                      </a:lnTo>
                      <a:lnTo>
                        <a:pt x="13999" y="16363"/>
                      </a:lnTo>
                      <a:lnTo>
                        <a:pt x="14020" y="16321"/>
                      </a:lnTo>
                      <a:lnTo>
                        <a:pt x="14103" y="16300"/>
                      </a:lnTo>
                      <a:lnTo>
                        <a:pt x="14124" y="16216"/>
                      </a:lnTo>
                      <a:lnTo>
                        <a:pt x="14103" y="16216"/>
                      </a:lnTo>
                      <a:lnTo>
                        <a:pt x="14145" y="16154"/>
                      </a:lnTo>
                      <a:lnTo>
                        <a:pt x="14250" y="16196"/>
                      </a:lnTo>
                      <a:lnTo>
                        <a:pt x="14417" y="16091"/>
                      </a:lnTo>
                      <a:lnTo>
                        <a:pt x="14522" y="16175"/>
                      </a:lnTo>
                      <a:lnTo>
                        <a:pt x="14647" y="16091"/>
                      </a:lnTo>
                      <a:lnTo>
                        <a:pt x="14626" y="16175"/>
                      </a:lnTo>
                      <a:lnTo>
                        <a:pt x="14647" y="16216"/>
                      </a:lnTo>
                      <a:lnTo>
                        <a:pt x="14731" y="16216"/>
                      </a:lnTo>
                      <a:lnTo>
                        <a:pt x="14857" y="16091"/>
                      </a:lnTo>
                      <a:lnTo>
                        <a:pt x="14836" y="16028"/>
                      </a:lnTo>
                      <a:lnTo>
                        <a:pt x="14773" y="16007"/>
                      </a:lnTo>
                      <a:lnTo>
                        <a:pt x="14752" y="15965"/>
                      </a:lnTo>
                      <a:lnTo>
                        <a:pt x="14794" y="15924"/>
                      </a:lnTo>
                      <a:lnTo>
                        <a:pt x="14919" y="15986"/>
                      </a:lnTo>
                      <a:lnTo>
                        <a:pt x="15129" y="15924"/>
                      </a:lnTo>
                      <a:lnTo>
                        <a:pt x="15170" y="15777"/>
                      </a:lnTo>
                      <a:lnTo>
                        <a:pt x="15129" y="15631"/>
                      </a:lnTo>
                      <a:lnTo>
                        <a:pt x="14961" y="15526"/>
                      </a:lnTo>
                      <a:lnTo>
                        <a:pt x="14891" y="15526"/>
                      </a:lnTo>
                      <a:lnTo>
                        <a:pt x="14919" y="15505"/>
                      </a:lnTo>
                      <a:lnTo>
                        <a:pt x="15066" y="15505"/>
                      </a:lnTo>
                      <a:lnTo>
                        <a:pt x="15150" y="15589"/>
                      </a:lnTo>
                      <a:lnTo>
                        <a:pt x="15296" y="15589"/>
                      </a:lnTo>
                      <a:lnTo>
                        <a:pt x="15401" y="15484"/>
                      </a:lnTo>
                      <a:lnTo>
                        <a:pt x="15401" y="15400"/>
                      </a:lnTo>
                      <a:lnTo>
                        <a:pt x="15673" y="15275"/>
                      </a:lnTo>
                      <a:lnTo>
                        <a:pt x="15798" y="15149"/>
                      </a:lnTo>
                      <a:lnTo>
                        <a:pt x="15924" y="15149"/>
                      </a:lnTo>
                      <a:lnTo>
                        <a:pt x="15986" y="15087"/>
                      </a:lnTo>
                      <a:lnTo>
                        <a:pt x="15986" y="15003"/>
                      </a:lnTo>
                      <a:lnTo>
                        <a:pt x="16217" y="14836"/>
                      </a:lnTo>
                      <a:lnTo>
                        <a:pt x="16426" y="14794"/>
                      </a:lnTo>
                      <a:lnTo>
                        <a:pt x="16656" y="14584"/>
                      </a:lnTo>
                      <a:lnTo>
                        <a:pt x="16844" y="14564"/>
                      </a:lnTo>
                      <a:lnTo>
                        <a:pt x="17033" y="14333"/>
                      </a:lnTo>
                      <a:lnTo>
                        <a:pt x="16949" y="14480"/>
                      </a:lnTo>
                      <a:lnTo>
                        <a:pt x="16949" y="14626"/>
                      </a:lnTo>
                      <a:lnTo>
                        <a:pt x="17012" y="14647"/>
                      </a:lnTo>
                      <a:lnTo>
                        <a:pt x="17075" y="14668"/>
                      </a:lnTo>
                      <a:lnTo>
                        <a:pt x="17116" y="14731"/>
                      </a:lnTo>
                      <a:lnTo>
                        <a:pt x="17263" y="14564"/>
                      </a:lnTo>
                      <a:lnTo>
                        <a:pt x="17367" y="14522"/>
                      </a:lnTo>
                      <a:lnTo>
                        <a:pt x="17598" y="14438"/>
                      </a:lnTo>
                      <a:lnTo>
                        <a:pt x="17681" y="14354"/>
                      </a:lnTo>
                      <a:lnTo>
                        <a:pt x="17681" y="14354"/>
                      </a:lnTo>
                      <a:lnTo>
                        <a:pt x="17639" y="14480"/>
                      </a:lnTo>
                      <a:lnTo>
                        <a:pt x="17451" y="14584"/>
                      </a:lnTo>
                      <a:lnTo>
                        <a:pt x="17326" y="14584"/>
                      </a:lnTo>
                      <a:lnTo>
                        <a:pt x="17054" y="14856"/>
                      </a:lnTo>
                      <a:lnTo>
                        <a:pt x="17033" y="14961"/>
                      </a:lnTo>
                      <a:lnTo>
                        <a:pt x="17158" y="15149"/>
                      </a:lnTo>
                      <a:lnTo>
                        <a:pt x="17179" y="15275"/>
                      </a:lnTo>
                      <a:lnTo>
                        <a:pt x="17054" y="15191"/>
                      </a:lnTo>
                      <a:lnTo>
                        <a:pt x="16949" y="15191"/>
                      </a:lnTo>
                      <a:lnTo>
                        <a:pt x="16886" y="15212"/>
                      </a:lnTo>
                      <a:lnTo>
                        <a:pt x="16823" y="15212"/>
                      </a:lnTo>
                      <a:lnTo>
                        <a:pt x="16719" y="15149"/>
                      </a:lnTo>
                      <a:lnTo>
                        <a:pt x="16698" y="14982"/>
                      </a:lnTo>
                      <a:lnTo>
                        <a:pt x="16510" y="15066"/>
                      </a:lnTo>
                      <a:lnTo>
                        <a:pt x="16405" y="15066"/>
                      </a:lnTo>
                      <a:lnTo>
                        <a:pt x="16238" y="15170"/>
                      </a:lnTo>
                      <a:lnTo>
                        <a:pt x="16091" y="15170"/>
                      </a:lnTo>
                      <a:lnTo>
                        <a:pt x="15986" y="15275"/>
                      </a:lnTo>
                      <a:lnTo>
                        <a:pt x="15986" y="15380"/>
                      </a:lnTo>
                      <a:lnTo>
                        <a:pt x="16007" y="15421"/>
                      </a:lnTo>
                      <a:lnTo>
                        <a:pt x="15903" y="15610"/>
                      </a:lnTo>
                      <a:lnTo>
                        <a:pt x="15777" y="15693"/>
                      </a:lnTo>
                      <a:lnTo>
                        <a:pt x="15714" y="15840"/>
                      </a:lnTo>
                      <a:lnTo>
                        <a:pt x="15380" y="16133"/>
                      </a:lnTo>
                      <a:lnTo>
                        <a:pt x="15296" y="16237"/>
                      </a:lnTo>
                      <a:lnTo>
                        <a:pt x="15296" y="16321"/>
                      </a:lnTo>
                      <a:lnTo>
                        <a:pt x="15401" y="16468"/>
                      </a:lnTo>
                      <a:lnTo>
                        <a:pt x="15463" y="16405"/>
                      </a:lnTo>
                      <a:lnTo>
                        <a:pt x="15505" y="16405"/>
                      </a:lnTo>
                      <a:lnTo>
                        <a:pt x="15610" y="16321"/>
                      </a:lnTo>
                      <a:lnTo>
                        <a:pt x="15694" y="16342"/>
                      </a:lnTo>
                      <a:lnTo>
                        <a:pt x="15694" y="16405"/>
                      </a:lnTo>
                      <a:lnTo>
                        <a:pt x="15484" y="16551"/>
                      </a:lnTo>
                      <a:lnTo>
                        <a:pt x="15401" y="16551"/>
                      </a:lnTo>
                      <a:lnTo>
                        <a:pt x="15359" y="16656"/>
                      </a:lnTo>
                      <a:lnTo>
                        <a:pt x="15254" y="16614"/>
                      </a:lnTo>
                      <a:lnTo>
                        <a:pt x="15170" y="16614"/>
                      </a:lnTo>
                      <a:lnTo>
                        <a:pt x="15087" y="16635"/>
                      </a:lnTo>
                      <a:lnTo>
                        <a:pt x="15087" y="16740"/>
                      </a:lnTo>
                      <a:lnTo>
                        <a:pt x="15024" y="16719"/>
                      </a:lnTo>
                      <a:lnTo>
                        <a:pt x="14919" y="16740"/>
                      </a:lnTo>
                      <a:lnTo>
                        <a:pt x="14919" y="16865"/>
                      </a:lnTo>
                      <a:lnTo>
                        <a:pt x="15066" y="17053"/>
                      </a:lnTo>
                      <a:lnTo>
                        <a:pt x="15129" y="17032"/>
                      </a:lnTo>
                      <a:lnTo>
                        <a:pt x="15170" y="16949"/>
                      </a:lnTo>
                      <a:lnTo>
                        <a:pt x="15233" y="17032"/>
                      </a:lnTo>
                      <a:lnTo>
                        <a:pt x="15275" y="16886"/>
                      </a:lnTo>
                      <a:lnTo>
                        <a:pt x="15359" y="16886"/>
                      </a:lnTo>
                      <a:lnTo>
                        <a:pt x="15359" y="16991"/>
                      </a:lnTo>
                      <a:lnTo>
                        <a:pt x="15442" y="16949"/>
                      </a:lnTo>
                      <a:lnTo>
                        <a:pt x="15463" y="16865"/>
                      </a:lnTo>
                      <a:lnTo>
                        <a:pt x="15526" y="16823"/>
                      </a:lnTo>
                      <a:lnTo>
                        <a:pt x="15652" y="16740"/>
                      </a:lnTo>
                      <a:lnTo>
                        <a:pt x="15652" y="16614"/>
                      </a:lnTo>
                      <a:lnTo>
                        <a:pt x="15714" y="16530"/>
                      </a:lnTo>
                      <a:lnTo>
                        <a:pt x="15714" y="16572"/>
                      </a:lnTo>
                      <a:lnTo>
                        <a:pt x="15673" y="16635"/>
                      </a:lnTo>
                      <a:lnTo>
                        <a:pt x="15714" y="16719"/>
                      </a:lnTo>
                      <a:lnTo>
                        <a:pt x="15840" y="16719"/>
                      </a:lnTo>
                      <a:lnTo>
                        <a:pt x="16028" y="16572"/>
                      </a:lnTo>
                      <a:lnTo>
                        <a:pt x="16175" y="16572"/>
                      </a:lnTo>
                      <a:lnTo>
                        <a:pt x="16196" y="16656"/>
                      </a:lnTo>
                      <a:lnTo>
                        <a:pt x="16258" y="16614"/>
                      </a:lnTo>
                      <a:lnTo>
                        <a:pt x="16321" y="16405"/>
                      </a:lnTo>
                      <a:lnTo>
                        <a:pt x="16447" y="16321"/>
                      </a:lnTo>
                      <a:lnTo>
                        <a:pt x="16510" y="16321"/>
                      </a:lnTo>
                      <a:lnTo>
                        <a:pt x="16363" y="16468"/>
                      </a:lnTo>
                      <a:lnTo>
                        <a:pt x="16363" y="16551"/>
                      </a:lnTo>
                      <a:lnTo>
                        <a:pt x="16447" y="16509"/>
                      </a:lnTo>
                      <a:lnTo>
                        <a:pt x="16572" y="16342"/>
                      </a:lnTo>
                      <a:lnTo>
                        <a:pt x="16656" y="16154"/>
                      </a:lnTo>
                      <a:lnTo>
                        <a:pt x="16740" y="16112"/>
                      </a:lnTo>
                      <a:lnTo>
                        <a:pt x="16740" y="16196"/>
                      </a:lnTo>
                      <a:lnTo>
                        <a:pt x="16656" y="16321"/>
                      </a:lnTo>
                      <a:lnTo>
                        <a:pt x="16656" y="16363"/>
                      </a:lnTo>
                      <a:lnTo>
                        <a:pt x="16782" y="16237"/>
                      </a:lnTo>
                      <a:lnTo>
                        <a:pt x="16844" y="16321"/>
                      </a:lnTo>
                      <a:lnTo>
                        <a:pt x="16844" y="16405"/>
                      </a:lnTo>
                      <a:lnTo>
                        <a:pt x="16970" y="16426"/>
                      </a:lnTo>
                      <a:lnTo>
                        <a:pt x="17033" y="16468"/>
                      </a:lnTo>
                      <a:lnTo>
                        <a:pt x="17095" y="16405"/>
                      </a:lnTo>
                      <a:lnTo>
                        <a:pt x="17158" y="16258"/>
                      </a:lnTo>
                      <a:lnTo>
                        <a:pt x="17305" y="16237"/>
                      </a:lnTo>
                      <a:lnTo>
                        <a:pt x="17409" y="16154"/>
                      </a:lnTo>
                      <a:lnTo>
                        <a:pt x="17347" y="16133"/>
                      </a:lnTo>
                      <a:lnTo>
                        <a:pt x="17367" y="16007"/>
                      </a:lnTo>
                      <a:lnTo>
                        <a:pt x="17577" y="15924"/>
                      </a:lnTo>
                      <a:lnTo>
                        <a:pt x="17598" y="15840"/>
                      </a:lnTo>
                      <a:lnTo>
                        <a:pt x="17598" y="15735"/>
                      </a:lnTo>
                      <a:lnTo>
                        <a:pt x="17493" y="15777"/>
                      </a:lnTo>
                      <a:lnTo>
                        <a:pt x="17409" y="15714"/>
                      </a:lnTo>
                      <a:lnTo>
                        <a:pt x="17284" y="15693"/>
                      </a:lnTo>
                      <a:lnTo>
                        <a:pt x="17347" y="15610"/>
                      </a:lnTo>
                      <a:lnTo>
                        <a:pt x="17451" y="15610"/>
                      </a:lnTo>
                      <a:lnTo>
                        <a:pt x="17514" y="15631"/>
                      </a:lnTo>
                      <a:lnTo>
                        <a:pt x="17577" y="15568"/>
                      </a:lnTo>
                      <a:lnTo>
                        <a:pt x="17577" y="15463"/>
                      </a:lnTo>
                      <a:lnTo>
                        <a:pt x="17472" y="15505"/>
                      </a:lnTo>
                      <a:lnTo>
                        <a:pt x="17367" y="15400"/>
                      </a:lnTo>
                      <a:lnTo>
                        <a:pt x="17367" y="15317"/>
                      </a:lnTo>
                      <a:lnTo>
                        <a:pt x="17514" y="15296"/>
                      </a:lnTo>
                      <a:lnTo>
                        <a:pt x="17598" y="15275"/>
                      </a:lnTo>
                      <a:lnTo>
                        <a:pt x="17660" y="15296"/>
                      </a:lnTo>
                      <a:lnTo>
                        <a:pt x="17681" y="15254"/>
                      </a:lnTo>
                      <a:lnTo>
                        <a:pt x="17619" y="15108"/>
                      </a:lnTo>
                      <a:lnTo>
                        <a:pt x="17807" y="15045"/>
                      </a:lnTo>
                      <a:lnTo>
                        <a:pt x="17911" y="15108"/>
                      </a:lnTo>
                      <a:lnTo>
                        <a:pt x="17995" y="15087"/>
                      </a:lnTo>
                      <a:lnTo>
                        <a:pt x="18121" y="15087"/>
                      </a:lnTo>
                      <a:lnTo>
                        <a:pt x="17911" y="15254"/>
                      </a:lnTo>
                      <a:lnTo>
                        <a:pt x="17911" y="15359"/>
                      </a:lnTo>
                      <a:lnTo>
                        <a:pt x="17932" y="15526"/>
                      </a:lnTo>
                      <a:lnTo>
                        <a:pt x="17995" y="15526"/>
                      </a:lnTo>
                      <a:lnTo>
                        <a:pt x="18079" y="15317"/>
                      </a:lnTo>
                      <a:lnTo>
                        <a:pt x="18142" y="15275"/>
                      </a:lnTo>
                      <a:lnTo>
                        <a:pt x="18204" y="15275"/>
                      </a:lnTo>
                      <a:lnTo>
                        <a:pt x="18183" y="15359"/>
                      </a:lnTo>
                      <a:lnTo>
                        <a:pt x="18121" y="15421"/>
                      </a:lnTo>
                      <a:lnTo>
                        <a:pt x="18142" y="15505"/>
                      </a:lnTo>
                      <a:lnTo>
                        <a:pt x="18288" y="15400"/>
                      </a:lnTo>
                      <a:lnTo>
                        <a:pt x="18309" y="15317"/>
                      </a:lnTo>
                      <a:lnTo>
                        <a:pt x="18393" y="15400"/>
                      </a:lnTo>
                      <a:lnTo>
                        <a:pt x="18497" y="15317"/>
                      </a:lnTo>
                      <a:lnTo>
                        <a:pt x="18539" y="15317"/>
                      </a:lnTo>
                      <a:lnTo>
                        <a:pt x="18644" y="15254"/>
                      </a:lnTo>
                      <a:lnTo>
                        <a:pt x="18769" y="15212"/>
                      </a:lnTo>
                      <a:lnTo>
                        <a:pt x="18874" y="15254"/>
                      </a:lnTo>
                      <a:lnTo>
                        <a:pt x="18853" y="15296"/>
                      </a:lnTo>
                      <a:lnTo>
                        <a:pt x="18727" y="15296"/>
                      </a:lnTo>
                      <a:lnTo>
                        <a:pt x="18602" y="15421"/>
                      </a:lnTo>
                      <a:lnTo>
                        <a:pt x="18686" y="15421"/>
                      </a:lnTo>
                      <a:lnTo>
                        <a:pt x="18623" y="15505"/>
                      </a:lnTo>
                      <a:lnTo>
                        <a:pt x="18686" y="15568"/>
                      </a:lnTo>
                      <a:lnTo>
                        <a:pt x="18895" y="15610"/>
                      </a:lnTo>
                      <a:lnTo>
                        <a:pt x="18958" y="15693"/>
                      </a:lnTo>
                      <a:lnTo>
                        <a:pt x="18958" y="15735"/>
                      </a:lnTo>
                      <a:lnTo>
                        <a:pt x="18832" y="15631"/>
                      </a:lnTo>
                      <a:lnTo>
                        <a:pt x="18686" y="15610"/>
                      </a:lnTo>
                      <a:lnTo>
                        <a:pt x="18581" y="15672"/>
                      </a:lnTo>
                      <a:lnTo>
                        <a:pt x="18581" y="15777"/>
                      </a:lnTo>
                      <a:lnTo>
                        <a:pt x="18644" y="15798"/>
                      </a:lnTo>
                      <a:lnTo>
                        <a:pt x="18748" y="15735"/>
                      </a:lnTo>
                      <a:lnTo>
                        <a:pt x="18832" y="15819"/>
                      </a:lnTo>
                      <a:lnTo>
                        <a:pt x="18790" y="15840"/>
                      </a:lnTo>
                      <a:lnTo>
                        <a:pt x="18644" y="15840"/>
                      </a:lnTo>
                      <a:lnTo>
                        <a:pt x="18644" y="15924"/>
                      </a:lnTo>
                      <a:lnTo>
                        <a:pt x="18811" y="15986"/>
                      </a:lnTo>
                      <a:lnTo>
                        <a:pt x="18853" y="16049"/>
                      </a:lnTo>
                      <a:lnTo>
                        <a:pt x="18790" y="16091"/>
                      </a:lnTo>
                      <a:lnTo>
                        <a:pt x="18707" y="16112"/>
                      </a:lnTo>
                      <a:lnTo>
                        <a:pt x="18707" y="16154"/>
                      </a:lnTo>
                      <a:lnTo>
                        <a:pt x="18811" y="16154"/>
                      </a:lnTo>
                      <a:lnTo>
                        <a:pt x="18916" y="16112"/>
                      </a:lnTo>
                      <a:lnTo>
                        <a:pt x="19020" y="16196"/>
                      </a:lnTo>
                      <a:lnTo>
                        <a:pt x="19125" y="16237"/>
                      </a:lnTo>
                      <a:lnTo>
                        <a:pt x="19271" y="16196"/>
                      </a:lnTo>
                      <a:lnTo>
                        <a:pt x="19334" y="16258"/>
                      </a:lnTo>
                      <a:lnTo>
                        <a:pt x="19334" y="16321"/>
                      </a:lnTo>
                      <a:lnTo>
                        <a:pt x="19251" y="16363"/>
                      </a:lnTo>
                      <a:lnTo>
                        <a:pt x="19271" y="16447"/>
                      </a:lnTo>
                      <a:lnTo>
                        <a:pt x="19334" y="16468"/>
                      </a:lnTo>
                      <a:lnTo>
                        <a:pt x="19355" y="16551"/>
                      </a:lnTo>
                      <a:lnTo>
                        <a:pt x="19439" y="16572"/>
                      </a:lnTo>
                      <a:lnTo>
                        <a:pt x="19523" y="16488"/>
                      </a:lnTo>
                      <a:lnTo>
                        <a:pt x="19481" y="16426"/>
                      </a:lnTo>
                      <a:lnTo>
                        <a:pt x="19523" y="16384"/>
                      </a:lnTo>
                      <a:lnTo>
                        <a:pt x="19648" y="16384"/>
                      </a:lnTo>
                      <a:lnTo>
                        <a:pt x="19564" y="16488"/>
                      </a:lnTo>
                      <a:lnTo>
                        <a:pt x="19564" y="16551"/>
                      </a:lnTo>
                      <a:lnTo>
                        <a:pt x="19418" y="16719"/>
                      </a:lnTo>
                      <a:lnTo>
                        <a:pt x="19443" y="16744"/>
                      </a:lnTo>
                      <a:lnTo>
                        <a:pt x="19376" y="16760"/>
                      </a:lnTo>
                      <a:lnTo>
                        <a:pt x="19418" y="16844"/>
                      </a:lnTo>
                      <a:lnTo>
                        <a:pt x="19690" y="16907"/>
                      </a:lnTo>
                      <a:lnTo>
                        <a:pt x="19774" y="16865"/>
                      </a:lnTo>
                      <a:lnTo>
                        <a:pt x="19857" y="16907"/>
                      </a:lnTo>
                      <a:lnTo>
                        <a:pt x="20108" y="16907"/>
                      </a:lnTo>
                      <a:lnTo>
                        <a:pt x="20234" y="16865"/>
                      </a:lnTo>
                      <a:lnTo>
                        <a:pt x="20297" y="16907"/>
                      </a:lnTo>
                      <a:lnTo>
                        <a:pt x="20297" y="16970"/>
                      </a:lnTo>
                      <a:lnTo>
                        <a:pt x="20380" y="16970"/>
                      </a:lnTo>
                      <a:lnTo>
                        <a:pt x="20443" y="17053"/>
                      </a:lnTo>
                      <a:lnTo>
                        <a:pt x="20527" y="17116"/>
                      </a:lnTo>
                      <a:lnTo>
                        <a:pt x="20548" y="17179"/>
                      </a:lnTo>
                      <a:lnTo>
                        <a:pt x="20652" y="17179"/>
                      </a:lnTo>
                      <a:lnTo>
                        <a:pt x="20820" y="17116"/>
                      </a:lnTo>
                      <a:lnTo>
                        <a:pt x="20841" y="17074"/>
                      </a:lnTo>
                      <a:lnTo>
                        <a:pt x="20904" y="17116"/>
                      </a:lnTo>
                      <a:lnTo>
                        <a:pt x="20904" y="17179"/>
                      </a:lnTo>
                      <a:lnTo>
                        <a:pt x="20820" y="17263"/>
                      </a:lnTo>
                      <a:lnTo>
                        <a:pt x="20715" y="17284"/>
                      </a:lnTo>
                      <a:lnTo>
                        <a:pt x="20736" y="17346"/>
                      </a:lnTo>
                      <a:lnTo>
                        <a:pt x="20904" y="17388"/>
                      </a:lnTo>
                      <a:lnTo>
                        <a:pt x="20924" y="17493"/>
                      </a:lnTo>
                      <a:lnTo>
                        <a:pt x="21008" y="17577"/>
                      </a:lnTo>
                      <a:lnTo>
                        <a:pt x="21176" y="17639"/>
                      </a:lnTo>
                      <a:lnTo>
                        <a:pt x="21385" y="17577"/>
                      </a:lnTo>
                      <a:lnTo>
                        <a:pt x="21468" y="17556"/>
                      </a:lnTo>
                      <a:lnTo>
                        <a:pt x="21489" y="17597"/>
                      </a:lnTo>
                      <a:lnTo>
                        <a:pt x="21573" y="17535"/>
                      </a:lnTo>
                      <a:lnTo>
                        <a:pt x="21740" y="17430"/>
                      </a:lnTo>
                      <a:lnTo>
                        <a:pt x="21782" y="17430"/>
                      </a:lnTo>
                      <a:lnTo>
                        <a:pt x="21740" y="17493"/>
                      </a:lnTo>
                      <a:lnTo>
                        <a:pt x="21636" y="17577"/>
                      </a:lnTo>
                      <a:lnTo>
                        <a:pt x="21594" y="17786"/>
                      </a:lnTo>
                      <a:lnTo>
                        <a:pt x="21552" y="17911"/>
                      </a:lnTo>
                      <a:lnTo>
                        <a:pt x="21468" y="17911"/>
                      </a:lnTo>
                      <a:lnTo>
                        <a:pt x="21343" y="17849"/>
                      </a:lnTo>
                      <a:lnTo>
                        <a:pt x="21280" y="17869"/>
                      </a:lnTo>
                      <a:lnTo>
                        <a:pt x="21364" y="17995"/>
                      </a:lnTo>
                      <a:lnTo>
                        <a:pt x="21385" y="18100"/>
                      </a:lnTo>
                      <a:lnTo>
                        <a:pt x="21468" y="18162"/>
                      </a:lnTo>
                      <a:lnTo>
                        <a:pt x="21573" y="18121"/>
                      </a:lnTo>
                      <a:lnTo>
                        <a:pt x="21657" y="18162"/>
                      </a:lnTo>
                      <a:lnTo>
                        <a:pt x="21636" y="18225"/>
                      </a:lnTo>
                      <a:lnTo>
                        <a:pt x="21552" y="18225"/>
                      </a:lnTo>
                      <a:lnTo>
                        <a:pt x="21552" y="18288"/>
                      </a:lnTo>
                      <a:lnTo>
                        <a:pt x="21720" y="18434"/>
                      </a:lnTo>
                      <a:lnTo>
                        <a:pt x="21761" y="18413"/>
                      </a:lnTo>
                      <a:lnTo>
                        <a:pt x="21887" y="18434"/>
                      </a:lnTo>
                      <a:lnTo>
                        <a:pt x="21950" y="18330"/>
                      </a:lnTo>
                      <a:lnTo>
                        <a:pt x="22075" y="18100"/>
                      </a:lnTo>
                      <a:lnTo>
                        <a:pt x="22033" y="18288"/>
                      </a:lnTo>
                      <a:lnTo>
                        <a:pt x="22033" y="18413"/>
                      </a:lnTo>
                      <a:lnTo>
                        <a:pt x="21992" y="18497"/>
                      </a:lnTo>
                      <a:lnTo>
                        <a:pt x="21950" y="18518"/>
                      </a:lnTo>
                      <a:lnTo>
                        <a:pt x="21866" y="18623"/>
                      </a:lnTo>
                      <a:lnTo>
                        <a:pt x="21887" y="18706"/>
                      </a:lnTo>
                      <a:lnTo>
                        <a:pt x="21971" y="18748"/>
                      </a:lnTo>
                      <a:lnTo>
                        <a:pt x="21929" y="18811"/>
                      </a:lnTo>
                      <a:lnTo>
                        <a:pt x="21929" y="19062"/>
                      </a:lnTo>
                      <a:lnTo>
                        <a:pt x="21971" y="19125"/>
                      </a:lnTo>
                      <a:lnTo>
                        <a:pt x="22054" y="19125"/>
                      </a:lnTo>
                      <a:lnTo>
                        <a:pt x="22033" y="19229"/>
                      </a:lnTo>
                      <a:lnTo>
                        <a:pt x="22054" y="19334"/>
                      </a:lnTo>
                      <a:lnTo>
                        <a:pt x="22243" y="19522"/>
                      </a:lnTo>
                      <a:lnTo>
                        <a:pt x="22284" y="19543"/>
                      </a:lnTo>
                      <a:lnTo>
                        <a:pt x="22284" y="19585"/>
                      </a:lnTo>
                      <a:lnTo>
                        <a:pt x="22347" y="19543"/>
                      </a:lnTo>
                      <a:lnTo>
                        <a:pt x="22389" y="19627"/>
                      </a:lnTo>
                      <a:lnTo>
                        <a:pt x="22473" y="19585"/>
                      </a:lnTo>
                      <a:lnTo>
                        <a:pt x="22452" y="19543"/>
                      </a:lnTo>
                      <a:lnTo>
                        <a:pt x="22473" y="19481"/>
                      </a:lnTo>
                      <a:lnTo>
                        <a:pt x="22515" y="19543"/>
                      </a:lnTo>
                      <a:lnTo>
                        <a:pt x="22598" y="19564"/>
                      </a:lnTo>
                      <a:lnTo>
                        <a:pt x="22661" y="19481"/>
                      </a:lnTo>
                      <a:lnTo>
                        <a:pt x="22577" y="19334"/>
                      </a:lnTo>
                      <a:lnTo>
                        <a:pt x="22515" y="19334"/>
                      </a:lnTo>
                      <a:lnTo>
                        <a:pt x="22473" y="19355"/>
                      </a:lnTo>
                      <a:lnTo>
                        <a:pt x="22452" y="19334"/>
                      </a:lnTo>
                      <a:lnTo>
                        <a:pt x="22515" y="19229"/>
                      </a:lnTo>
                      <a:lnTo>
                        <a:pt x="22515" y="19146"/>
                      </a:lnTo>
                      <a:lnTo>
                        <a:pt x="22494" y="19062"/>
                      </a:lnTo>
                      <a:lnTo>
                        <a:pt x="22410" y="19041"/>
                      </a:lnTo>
                      <a:lnTo>
                        <a:pt x="22410" y="18999"/>
                      </a:lnTo>
                      <a:lnTo>
                        <a:pt x="22473" y="18937"/>
                      </a:lnTo>
                      <a:lnTo>
                        <a:pt x="22494" y="18811"/>
                      </a:lnTo>
                      <a:lnTo>
                        <a:pt x="22577" y="18811"/>
                      </a:lnTo>
                      <a:lnTo>
                        <a:pt x="22577" y="18916"/>
                      </a:lnTo>
                      <a:lnTo>
                        <a:pt x="22598" y="18999"/>
                      </a:lnTo>
                      <a:lnTo>
                        <a:pt x="22682" y="18895"/>
                      </a:lnTo>
                      <a:lnTo>
                        <a:pt x="22703" y="18957"/>
                      </a:lnTo>
                      <a:lnTo>
                        <a:pt x="22766" y="19041"/>
                      </a:lnTo>
                      <a:lnTo>
                        <a:pt x="22703" y="19146"/>
                      </a:lnTo>
                      <a:lnTo>
                        <a:pt x="22724" y="19229"/>
                      </a:lnTo>
                      <a:lnTo>
                        <a:pt x="22787" y="19250"/>
                      </a:lnTo>
                      <a:lnTo>
                        <a:pt x="22891" y="19146"/>
                      </a:lnTo>
                      <a:lnTo>
                        <a:pt x="22933" y="19146"/>
                      </a:lnTo>
                      <a:lnTo>
                        <a:pt x="22912" y="19229"/>
                      </a:lnTo>
                      <a:lnTo>
                        <a:pt x="22828" y="19313"/>
                      </a:lnTo>
                      <a:lnTo>
                        <a:pt x="22828" y="19376"/>
                      </a:lnTo>
                      <a:lnTo>
                        <a:pt x="22870" y="19481"/>
                      </a:lnTo>
                      <a:lnTo>
                        <a:pt x="22808" y="19627"/>
                      </a:lnTo>
                      <a:lnTo>
                        <a:pt x="22828" y="19669"/>
                      </a:lnTo>
                      <a:lnTo>
                        <a:pt x="22891" y="19669"/>
                      </a:lnTo>
                      <a:lnTo>
                        <a:pt x="22891" y="19857"/>
                      </a:lnTo>
                      <a:cubicBezTo>
                        <a:pt x="22891" y="19899"/>
                        <a:pt x="22870" y="19983"/>
                        <a:pt x="22870" y="20045"/>
                      </a:cubicBezTo>
                      <a:lnTo>
                        <a:pt x="22828" y="20087"/>
                      </a:lnTo>
                      <a:lnTo>
                        <a:pt x="22808" y="20004"/>
                      </a:lnTo>
                      <a:lnTo>
                        <a:pt x="22870" y="19941"/>
                      </a:lnTo>
                      <a:lnTo>
                        <a:pt x="22870" y="19857"/>
                      </a:lnTo>
                      <a:lnTo>
                        <a:pt x="22766" y="19794"/>
                      </a:lnTo>
                      <a:lnTo>
                        <a:pt x="22598" y="19836"/>
                      </a:lnTo>
                      <a:lnTo>
                        <a:pt x="22577" y="19878"/>
                      </a:lnTo>
                      <a:lnTo>
                        <a:pt x="22515" y="19899"/>
                      </a:lnTo>
                      <a:lnTo>
                        <a:pt x="22473" y="19794"/>
                      </a:lnTo>
                      <a:lnTo>
                        <a:pt x="22410" y="19941"/>
                      </a:lnTo>
                      <a:lnTo>
                        <a:pt x="22452" y="20066"/>
                      </a:lnTo>
                      <a:lnTo>
                        <a:pt x="22515" y="20108"/>
                      </a:lnTo>
                      <a:lnTo>
                        <a:pt x="22473" y="20192"/>
                      </a:lnTo>
                      <a:lnTo>
                        <a:pt x="22410" y="20150"/>
                      </a:lnTo>
                      <a:lnTo>
                        <a:pt x="22368" y="20255"/>
                      </a:lnTo>
                      <a:lnTo>
                        <a:pt x="22452" y="20401"/>
                      </a:lnTo>
                      <a:lnTo>
                        <a:pt x="22410" y="20506"/>
                      </a:lnTo>
                      <a:lnTo>
                        <a:pt x="22494" y="20569"/>
                      </a:lnTo>
                      <a:lnTo>
                        <a:pt x="22410" y="20631"/>
                      </a:lnTo>
                      <a:lnTo>
                        <a:pt x="22515" y="20778"/>
                      </a:lnTo>
                      <a:lnTo>
                        <a:pt x="22619" y="20778"/>
                      </a:lnTo>
                      <a:lnTo>
                        <a:pt x="22703" y="20694"/>
                      </a:lnTo>
                      <a:lnTo>
                        <a:pt x="22703" y="20569"/>
                      </a:lnTo>
                      <a:lnTo>
                        <a:pt x="22619" y="20401"/>
                      </a:lnTo>
                      <a:lnTo>
                        <a:pt x="22661" y="20297"/>
                      </a:lnTo>
                      <a:lnTo>
                        <a:pt x="22787" y="20527"/>
                      </a:lnTo>
                      <a:lnTo>
                        <a:pt x="22787" y="20631"/>
                      </a:lnTo>
                      <a:lnTo>
                        <a:pt x="22787" y="20694"/>
                      </a:lnTo>
                      <a:cubicBezTo>
                        <a:pt x="22766" y="20694"/>
                        <a:pt x="22724" y="20694"/>
                        <a:pt x="22724" y="20715"/>
                      </a:cubicBezTo>
                      <a:lnTo>
                        <a:pt x="22724" y="20736"/>
                      </a:lnTo>
                      <a:lnTo>
                        <a:pt x="22682" y="20799"/>
                      </a:lnTo>
                      <a:lnTo>
                        <a:pt x="22577" y="20841"/>
                      </a:lnTo>
                      <a:lnTo>
                        <a:pt x="22598" y="20924"/>
                      </a:lnTo>
                      <a:lnTo>
                        <a:pt x="22682" y="21008"/>
                      </a:lnTo>
                      <a:lnTo>
                        <a:pt x="22598" y="21092"/>
                      </a:lnTo>
                      <a:lnTo>
                        <a:pt x="22598" y="21196"/>
                      </a:lnTo>
                      <a:lnTo>
                        <a:pt x="22536" y="21259"/>
                      </a:lnTo>
                      <a:lnTo>
                        <a:pt x="22431" y="21301"/>
                      </a:lnTo>
                      <a:lnTo>
                        <a:pt x="22431" y="21343"/>
                      </a:lnTo>
                      <a:lnTo>
                        <a:pt x="22577" y="21364"/>
                      </a:lnTo>
                      <a:lnTo>
                        <a:pt x="22536" y="21426"/>
                      </a:lnTo>
                      <a:lnTo>
                        <a:pt x="22494" y="21447"/>
                      </a:lnTo>
                      <a:lnTo>
                        <a:pt x="22494" y="21531"/>
                      </a:lnTo>
                      <a:lnTo>
                        <a:pt x="22536" y="21531"/>
                      </a:lnTo>
                      <a:lnTo>
                        <a:pt x="22619" y="21510"/>
                      </a:lnTo>
                      <a:lnTo>
                        <a:pt x="22640" y="21552"/>
                      </a:lnTo>
                      <a:lnTo>
                        <a:pt x="22598" y="21615"/>
                      </a:lnTo>
                      <a:lnTo>
                        <a:pt x="22515" y="21636"/>
                      </a:lnTo>
                      <a:lnTo>
                        <a:pt x="22473" y="21719"/>
                      </a:lnTo>
                      <a:lnTo>
                        <a:pt x="22494" y="21866"/>
                      </a:lnTo>
                      <a:lnTo>
                        <a:pt x="22536" y="21929"/>
                      </a:lnTo>
                      <a:lnTo>
                        <a:pt x="22515" y="21991"/>
                      </a:lnTo>
                      <a:lnTo>
                        <a:pt x="22536" y="22075"/>
                      </a:lnTo>
                      <a:lnTo>
                        <a:pt x="22598" y="22054"/>
                      </a:lnTo>
                      <a:lnTo>
                        <a:pt x="22619" y="21970"/>
                      </a:lnTo>
                      <a:lnTo>
                        <a:pt x="22640" y="21845"/>
                      </a:lnTo>
                      <a:lnTo>
                        <a:pt x="22703" y="21678"/>
                      </a:lnTo>
                      <a:lnTo>
                        <a:pt x="22745" y="21615"/>
                      </a:lnTo>
                      <a:lnTo>
                        <a:pt x="22787" y="21406"/>
                      </a:lnTo>
                      <a:lnTo>
                        <a:pt x="22828" y="21343"/>
                      </a:lnTo>
                      <a:lnTo>
                        <a:pt x="22844" y="21204"/>
                      </a:lnTo>
                      <a:lnTo>
                        <a:pt x="22870" y="21217"/>
                      </a:lnTo>
                      <a:cubicBezTo>
                        <a:pt x="22870" y="21301"/>
                        <a:pt x="22870" y="21364"/>
                        <a:pt x="22891" y="21447"/>
                      </a:cubicBezTo>
                      <a:lnTo>
                        <a:pt x="22870" y="21426"/>
                      </a:lnTo>
                      <a:lnTo>
                        <a:pt x="22808" y="21510"/>
                      </a:lnTo>
                      <a:lnTo>
                        <a:pt x="22808" y="21636"/>
                      </a:lnTo>
                      <a:lnTo>
                        <a:pt x="22870" y="21678"/>
                      </a:lnTo>
                      <a:lnTo>
                        <a:pt x="22787" y="21782"/>
                      </a:lnTo>
                      <a:lnTo>
                        <a:pt x="22891" y="21845"/>
                      </a:lnTo>
                      <a:lnTo>
                        <a:pt x="22891" y="21929"/>
                      </a:lnTo>
                      <a:lnTo>
                        <a:pt x="22828" y="21970"/>
                      </a:lnTo>
                      <a:lnTo>
                        <a:pt x="22766" y="21929"/>
                      </a:lnTo>
                      <a:lnTo>
                        <a:pt x="22703" y="21991"/>
                      </a:lnTo>
                      <a:lnTo>
                        <a:pt x="22703" y="22054"/>
                      </a:lnTo>
                      <a:lnTo>
                        <a:pt x="22661" y="22138"/>
                      </a:lnTo>
                      <a:lnTo>
                        <a:pt x="22619" y="22201"/>
                      </a:lnTo>
                      <a:lnTo>
                        <a:pt x="22682" y="22263"/>
                      </a:lnTo>
                      <a:lnTo>
                        <a:pt x="22766" y="22054"/>
                      </a:lnTo>
                      <a:lnTo>
                        <a:pt x="22787" y="22096"/>
                      </a:lnTo>
                      <a:lnTo>
                        <a:pt x="22724" y="22201"/>
                      </a:lnTo>
                      <a:lnTo>
                        <a:pt x="22828" y="22180"/>
                      </a:lnTo>
                      <a:lnTo>
                        <a:pt x="22891" y="22096"/>
                      </a:lnTo>
                      <a:lnTo>
                        <a:pt x="22891" y="21991"/>
                      </a:lnTo>
                      <a:lnTo>
                        <a:pt x="23017" y="21845"/>
                      </a:lnTo>
                      <a:cubicBezTo>
                        <a:pt x="23017" y="21929"/>
                        <a:pt x="23017" y="21991"/>
                        <a:pt x="23038" y="22075"/>
                      </a:cubicBezTo>
                      <a:lnTo>
                        <a:pt x="23017" y="22096"/>
                      </a:lnTo>
                      <a:lnTo>
                        <a:pt x="23080" y="22159"/>
                      </a:lnTo>
                      <a:cubicBezTo>
                        <a:pt x="23101" y="22201"/>
                        <a:pt x="23101" y="22284"/>
                        <a:pt x="23121" y="22326"/>
                      </a:cubicBezTo>
                      <a:lnTo>
                        <a:pt x="23080" y="22473"/>
                      </a:lnTo>
                      <a:lnTo>
                        <a:pt x="23080" y="22556"/>
                      </a:lnTo>
                      <a:lnTo>
                        <a:pt x="23038" y="22640"/>
                      </a:lnTo>
                      <a:lnTo>
                        <a:pt x="22933" y="22682"/>
                      </a:lnTo>
                      <a:lnTo>
                        <a:pt x="22912" y="22724"/>
                      </a:lnTo>
                      <a:lnTo>
                        <a:pt x="22933" y="22786"/>
                      </a:lnTo>
                      <a:lnTo>
                        <a:pt x="23017" y="22745"/>
                      </a:lnTo>
                      <a:lnTo>
                        <a:pt x="23101" y="22786"/>
                      </a:lnTo>
                      <a:lnTo>
                        <a:pt x="23101" y="22828"/>
                      </a:lnTo>
                      <a:lnTo>
                        <a:pt x="22996" y="22912"/>
                      </a:lnTo>
                      <a:lnTo>
                        <a:pt x="22996" y="22954"/>
                      </a:lnTo>
                      <a:lnTo>
                        <a:pt x="22975" y="23038"/>
                      </a:lnTo>
                      <a:lnTo>
                        <a:pt x="22912" y="23038"/>
                      </a:lnTo>
                      <a:lnTo>
                        <a:pt x="22870" y="23100"/>
                      </a:lnTo>
                      <a:lnTo>
                        <a:pt x="22891" y="23142"/>
                      </a:lnTo>
                      <a:lnTo>
                        <a:pt x="22975" y="23142"/>
                      </a:lnTo>
                      <a:lnTo>
                        <a:pt x="23017" y="23205"/>
                      </a:lnTo>
                      <a:lnTo>
                        <a:pt x="23038" y="23142"/>
                      </a:lnTo>
                      <a:lnTo>
                        <a:pt x="23121" y="23121"/>
                      </a:lnTo>
                      <a:lnTo>
                        <a:pt x="23184" y="23163"/>
                      </a:lnTo>
                      <a:lnTo>
                        <a:pt x="23101" y="23226"/>
                      </a:lnTo>
                      <a:lnTo>
                        <a:pt x="23080" y="23268"/>
                      </a:lnTo>
                      <a:lnTo>
                        <a:pt x="23121" y="23351"/>
                      </a:lnTo>
                      <a:lnTo>
                        <a:pt x="23038" y="23435"/>
                      </a:lnTo>
                      <a:lnTo>
                        <a:pt x="23017" y="23519"/>
                      </a:lnTo>
                      <a:lnTo>
                        <a:pt x="23121" y="23582"/>
                      </a:lnTo>
                      <a:lnTo>
                        <a:pt x="23101" y="23686"/>
                      </a:lnTo>
                      <a:lnTo>
                        <a:pt x="23142" y="23749"/>
                      </a:lnTo>
                      <a:lnTo>
                        <a:pt x="23247" y="23749"/>
                      </a:lnTo>
                      <a:lnTo>
                        <a:pt x="23310" y="23686"/>
                      </a:lnTo>
                      <a:lnTo>
                        <a:pt x="23247" y="23623"/>
                      </a:lnTo>
                      <a:lnTo>
                        <a:pt x="23310" y="23561"/>
                      </a:lnTo>
                      <a:lnTo>
                        <a:pt x="23247" y="23519"/>
                      </a:lnTo>
                      <a:lnTo>
                        <a:pt x="23205" y="23519"/>
                      </a:lnTo>
                      <a:lnTo>
                        <a:pt x="23247" y="23435"/>
                      </a:lnTo>
                      <a:lnTo>
                        <a:pt x="23331" y="23414"/>
                      </a:lnTo>
                      <a:lnTo>
                        <a:pt x="23435" y="23331"/>
                      </a:lnTo>
                      <a:lnTo>
                        <a:pt x="23435" y="23247"/>
                      </a:lnTo>
                      <a:lnTo>
                        <a:pt x="23393" y="23226"/>
                      </a:lnTo>
                      <a:lnTo>
                        <a:pt x="23310" y="23226"/>
                      </a:lnTo>
                      <a:lnTo>
                        <a:pt x="23310" y="23205"/>
                      </a:lnTo>
                      <a:lnTo>
                        <a:pt x="23414" y="23121"/>
                      </a:lnTo>
                      <a:lnTo>
                        <a:pt x="23393" y="23017"/>
                      </a:lnTo>
                      <a:lnTo>
                        <a:pt x="23247" y="22912"/>
                      </a:lnTo>
                      <a:lnTo>
                        <a:pt x="23310" y="22807"/>
                      </a:lnTo>
                      <a:lnTo>
                        <a:pt x="23331" y="22828"/>
                      </a:lnTo>
                      <a:lnTo>
                        <a:pt x="23414" y="22828"/>
                      </a:lnTo>
                      <a:lnTo>
                        <a:pt x="23414" y="22766"/>
                      </a:lnTo>
                      <a:lnTo>
                        <a:pt x="23310" y="22661"/>
                      </a:lnTo>
                      <a:lnTo>
                        <a:pt x="23373" y="22661"/>
                      </a:lnTo>
                      <a:lnTo>
                        <a:pt x="23373" y="22473"/>
                      </a:lnTo>
                      <a:lnTo>
                        <a:pt x="23247" y="22389"/>
                      </a:lnTo>
                      <a:lnTo>
                        <a:pt x="23226" y="22410"/>
                      </a:lnTo>
                      <a:lnTo>
                        <a:pt x="23142" y="22347"/>
                      </a:lnTo>
                      <a:lnTo>
                        <a:pt x="23163" y="22305"/>
                      </a:lnTo>
                      <a:lnTo>
                        <a:pt x="23163" y="22284"/>
                      </a:lnTo>
                      <a:lnTo>
                        <a:pt x="23247" y="22180"/>
                      </a:lnTo>
                      <a:lnTo>
                        <a:pt x="23205" y="22096"/>
                      </a:lnTo>
                      <a:cubicBezTo>
                        <a:pt x="23205" y="22054"/>
                        <a:pt x="23226" y="21991"/>
                        <a:pt x="23226" y="21950"/>
                      </a:cubicBezTo>
                      <a:lnTo>
                        <a:pt x="23226" y="21887"/>
                      </a:lnTo>
                      <a:lnTo>
                        <a:pt x="23268" y="21929"/>
                      </a:lnTo>
                      <a:lnTo>
                        <a:pt x="23352" y="21866"/>
                      </a:lnTo>
                      <a:lnTo>
                        <a:pt x="23310" y="21761"/>
                      </a:lnTo>
                      <a:lnTo>
                        <a:pt x="23352" y="21719"/>
                      </a:lnTo>
                      <a:lnTo>
                        <a:pt x="23352" y="21573"/>
                      </a:lnTo>
                      <a:lnTo>
                        <a:pt x="23414" y="21552"/>
                      </a:lnTo>
                      <a:lnTo>
                        <a:pt x="23435" y="21719"/>
                      </a:lnTo>
                      <a:lnTo>
                        <a:pt x="23477" y="21678"/>
                      </a:lnTo>
                      <a:lnTo>
                        <a:pt x="23519" y="21657"/>
                      </a:lnTo>
                      <a:lnTo>
                        <a:pt x="23519" y="21678"/>
                      </a:lnTo>
                      <a:lnTo>
                        <a:pt x="23519" y="21719"/>
                      </a:lnTo>
                      <a:lnTo>
                        <a:pt x="23477" y="21761"/>
                      </a:lnTo>
                      <a:lnTo>
                        <a:pt x="23477" y="21845"/>
                      </a:lnTo>
                      <a:lnTo>
                        <a:pt x="23540" y="21887"/>
                      </a:lnTo>
                      <a:lnTo>
                        <a:pt x="23665" y="21866"/>
                      </a:lnTo>
                      <a:lnTo>
                        <a:pt x="23749" y="21761"/>
                      </a:lnTo>
                      <a:lnTo>
                        <a:pt x="23728" y="21719"/>
                      </a:lnTo>
                      <a:cubicBezTo>
                        <a:pt x="23749" y="21657"/>
                        <a:pt x="23770" y="21573"/>
                        <a:pt x="23791" y="21510"/>
                      </a:cubicBezTo>
                      <a:lnTo>
                        <a:pt x="23833" y="21531"/>
                      </a:lnTo>
                      <a:lnTo>
                        <a:pt x="23854" y="21636"/>
                      </a:lnTo>
                      <a:lnTo>
                        <a:pt x="23958" y="21719"/>
                      </a:lnTo>
                      <a:lnTo>
                        <a:pt x="24000" y="21719"/>
                      </a:lnTo>
                      <a:lnTo>
                        <a:pt x="23937" y="21740"/>
                      </a:lnTo>
                      <a:lnTo>
                        <a:pt x="23854" y="21740"/>
                      </a:lnTo>
                      <a:lnTo>
                        <a:pt x="23833" y="21782"/>
                      </a:lnTo>
                      <a:cubicBezTo>
                        <a:pt x="23749" y="21824"/>
                        <a:pt x="23665" y="21866"/>
                        <a:pt x="23665" y="21970"/>
                      </a:cubicBezTo>
                      <a:cubicBezTo>
                        <a:pt x="23665" y="22054"/>
                        <a:pt x="23665" y="22096"/>
                        <a:pt x="23686" y="22180"/>
                      </a:cubicBezTo>
                      <a:lnTo>
                        <a:pt x="23665" y="22159"/>
                      </a:lnTo>
                      <a:lnTo>
                        <a:pt x="23665" y="22138"/>
                      </a:lnTo>
                      <a:lnTo>
                        <a:pt x="23645" y="22159"/>
                      </a:lnTo>
                      <a:cubicBezTo>
                        <a:pt x="23624" y="22159"/>
                        <a:pt x="23603" y="22138"/>
                        <a:pt x="23561" y="22138"/>
                      </a:cubicBezTo>
                      <a:lnTo>
                        <a:pt x="23624" y="22075"/>
                      </a:lnTo>
                      <a:lnTo>
                        <a:pt x="23645" y="21991"/>
                      </a:lnTo>
                      <a:lnTo>
                        <a:pt x="23456" y="21970"/>
                      </a:lnTo>
                      <a:lnTo>
                        <a:pt x="23352" y="22075"/>
                      </a:lnTo>
                      <a:lnTo>
                        <a:pt x="23414" y="22180"/>
                      </a:lnTo>
                      <a:lnTo>
                        <a:pt x="23435" y="22180"/>
                      </a:lnTo>
                      <a:cubicBezTo>
                        <a:pt x="23414" y="22201"/>
                        <a:pt x="23414" y="22222"/>
                        <a:pt x="23414" y="22263"/>
                      </a:cubicBezTo>
                      <a:cubicBezTo>
                        <a:pt x="23435" y="22284"/>
                        <a:pt x="23435" y="22326"/>
                        <a:pt x="23456" y="22368"/>
                      </a:cubicBezTo>
                      <a:cubicBezTo>
                        <a:pt x="23498" y="22389"/>
                        <a:pt x="23519" y="22431"/>
                        <a:pt x="23540" y="22494"/>
                      </a:cubicBezTo>
                      <a:lnTo>
                        <a:pt x="23561" y="22494"/>
                      </a:lnTo>
                      <a:cubicBezTo>
                        <a:pt x="23561" y="22494"/>
                        <a:pt x="23561" y="22514"/>
                        <a:pt x="23582" y="22514"/>
                      </a:cubicBezTo>
                      <a:cubicBezTo>
                        <a:pt x="23624" y="22577"/>
                        <a:pt x="23665" y="22577"/>
                        <a:pt x="23686" y="22598"/>
                      </a:cubicBezTo>
                      <a:lnTo>
                        <a:pt x="23665" y="22619"/>
                      </a:lnTo>
                      <a:lnTo>
                        <a:pt x="23540" y="22724"/>
                      </a:lnTo>
                      <a:lnTo>
                        <a:pt x="23540" y="22828"/>
                      </a:lnTo>
                      <a:lnTo>
                        <a:pt x="23603" y="22933"/>
                      </a:lnTo>
                      <a:lnTo>
                        <a:pt x="23728" y="22828"/>
                      </a:lnTo>
                      <a:lnTo>
                        <a:pt x="23812" y="22682"/>
                      </a:lnTo>
                      <a:lnTo>
                        <a:pt x="23812" y="22619"/>
                      </a:lnTo>
                      <a:lnTo>
                        <a:pt x="23875" y="22598"/>
                      </a:lnTo>
                      <a:lnTo>
                        <a:pt x="24021" y="22473"/>
                      </a:lnTo>
                      <a:lnTo>
                        <a:pt x="24042" y="22514"/>
                      </a:lnTo>
                      <a:lnTo>
                        <a:pt x="24251" y="22514"/>
                      </a:lnTo>
                      <a:lnTo>
                        <a:pt x="24168" y="22619"/>
                      </a:lnTo>
                      <a:lnTo>
                        <a:pt x="24189" y="22640"/>
                      </a:lnTo>
                      <a:lnTo>
                        <a:pt x="24314" y="22640"/>
                      </a:lnTo>
                      <a:lnTo>
                        <a:pt x="24314" y="22703"/>
                      </a:lnTo>
                      <a:lnTo>
                        <a:pt x="24209" y="22807"/>
                      </a:lnTo>
                      <a:cubicBezTo>
                        <a:pt x="24189" y="22807"/>
                        <a:pt x="24168" y="22828"/>
                        <a:pt x="24147" y="22828"/>
                      </a:cubicBezTo>
                      <a:lnTo>
                        <a:pt x="24168" y="22724"/>
                      </a:lnTo>
                      <a:lnTo>
                        <a:pt x="24105" y="22598"/>
                      </a:lnTo>
                      <a:lnTo>
                        <a:pt x="23979" y="22598"/>
                      </a:lnTo>
                      <a:lnTo>
                        <a:pt x="23979" y="22640"/>
                      </a:lnTo>
                      <a:lnTo>
                        <a:pt x="23875" y="22703"/>
                      </a:lnTo>
                      <a:lnTo>
                        <a:pt x="23833" y="22849"/>
                      </a:lnTo>
                      <a:lnTo>
                        <a:pt x="23833" y="22912"/>
                      </a:lnTo>
                      <a:lnTo>
                        <a:pt x="23728" y="23017"/>
                      </a:lnTo>
                      <a:lnTo>
                        <a:pt x="23749" y="23100"/>
                      </a:lnTo>
                      <a:lnTo>
                        <a:pt x="23937" y="23017"/>
                      </a:lnTo>
                      <a:cubicBezTo>
                        <a:pt x="23937" y="23038"/>
                        <a:pt x="23958" y="23038"/>
                        <a:pt x="23958" y="23038"/>
                      </a:cubicBezTo>
                      <a:lnTo>
                        <a:pt x="23854" y="23121"/>
                      </a:lnTo>
                      <a:lnTo>
                        <a:pt x="23770" y="23247"/>
                      </a:lnTo>
                      <a:lnTo>
                        <a:pt x="23833" y="23310"/>
                      </a:lnTo>
                      <a:lnTo>
                        <a:pt x="24000" y="23163"/>
                      </a:lnTo>
                      <a:lnTo>
                        <a:pt x="24063" y="23100"/>
                      </a:lnTo>
                      <a:cubicBezTo>
                        <a:pt x="24084" y="23121"/>
                        <a:pt x="24105" y="23121"/>
                        <a:pt x="24147" y="23142"/>
                      </a:cubicBezTo>
                      <a:lnTo>
                        <a:pt x="24147" y="23163"/>
                      </a:lnTo>
                      <a:lnTo>
                        <a:pt x="24168" y="23226"/>
                      </a:lnTo>
                      <a:lnTo>
                        <a:pt x="24189" y="23268"/>
                      </a:lnTo>
                      <a:lnTo>
                        <a:pt x="24000" y="23268"/>
                      </a:lnTo>
                      <a:lnTo>
                        <a:pt x="23937" y="23351"/>
                      </a:lnTo>
                      <a:lnTo>
                        <a:pt x="23937" y="23414"/>
                      </a:lnTo>
                      <a:lnTo>
                        <a:pt x="24000" y="23414"/>
                      </a:lnTo>
                      <a:lnTo>
                        <a:pt x="24063" y="23372"/>
                      </a:lnTo>
                      <a:lnTo>
                        <a:pt x="24168" y="23372"/>
                      </a:lnTo>
                      <a:lnTo>
                        <a:pt x="24168" y="23414"/>
                      </a:lnTo>
                      <a:lnTo>
                        <a:pt x="24063" y="23477"/>
                      </a:lnTo>
                      <a:lnTo>
                        <a:pt x="23937" y="23477"/>
                      </a:lnTo>
                      <a:lnTo>
                        <a:pt x="23875" y="23540"/>
                      </a:lnTo>
                      <a:lnTo>
                        <a:pt x="23854" y="23665"/>
                      </a:lnTo>
                      <a:lnTo>
                        <a:pt x="23896" y="23770"/>
                      </a:lnTo>
                      <a:lnTo>
                        <a:pt x="23979" y="23728"/>
                      </a:lnTo>
                      <a:lnTo>
                        <a:pt x="24000" y="23644"/>
                      </a:lnTo>
                      <a:lnTo>
                        <a:pt x="24084" y="23644"/>
                      </a:lnTo>
                      <a:lnTo>
                        <a:pt x="24189" y="23582"/>
                      </a:lnTo>
                      <a:lnTo>
                        <a:pt x="24314" y="23435"/>
                      </a:lnTo>
                      <a:lnTo>
                        <a:pt x="24461" y="23247"/>
                      </a:lnTo>
                      <a:lnTo>
                        <a:pt x="24502" y="23017"/>
                      </a:lnTo>
                      <a:lnTo>
                        <a:pt x="24628" y="22745"/>
                      </a:lnTo>
                      <a:lnTo>
                        <a:pt x="24691" y="22724"/>
                      </a:lnTo>
                      <a:lnTo>
                        <a:pt x="24691" y="22703"/>
                      </a:lnTo>
                      <a:lnTo>
                        <a:pt x="24691" y="22661"/>
                      </a:lnTo>
                      <a:lnTo>
                        <a:pt x="24670" y="22661"/>
                      </a:lnTo>
                      <a:lnTo>
                        <a:pt x="24712" y="22619"/>
                      </a:lnTo>
                      <a:lnTo>
                        <a:pt x="24712" y="22577"/>
                      </a:lnTo>
                      <a:lnTo>
                        <a:pt x="24753" y="22514"/>
                      </a:lnTo>
                      <a:lnTo>
                        <a:pt x="24712" y="22473"/>
                      </a:lnTo>
                      <a:lnTo>
                        <a:pt x="24670" y="22452"/>
                      </a:lnTo>
                      <a:lnTo>
                        <a:pt x="24670" y="22347"/>
                      </a:lnTo>
                      <a:lnTo>
                        <a:pt x="24607" y="22242"/>
                      </a:lnTo>
                      <a:lnTo>
                        <a:pt x="24481" y="22159"/>
                      </a:lnTo>
                      <a:lnTo>
                        <a:pt x="24398" y="22096"/>
                      </a:lnTo>
                      <a:lnTo>
                        <a:pt x="24377" y="22033"/>
                      </a:lnTo>
                      <a:lnTo>
                        <a:pt x="24272" y="21866"/>
                      </a:lnTo>
                      <a:lnTo>
                        <a:pt x="24189" y="21845"/>
                      </a:lnTo>
                      <a:lnTo>
                        <a:pt x="24084" y="21845"/>
                      </a:lnTo>
                      <a:lnTo>
                        <a:pt x="24084" y="21782"/>
                      </a:lnTo>
                      <a:lnTo>
                        <a:pt x="24126" y="21740"/>
                      </a:lnTo>
                      <a:lnTo>
                        <a:pt x="24084" y="21657"/>
                      </a:lnTo>
                      <a:lnTo>
                        <a:pt x="24042" y="21615"/>
                      </a:lnTo>
                      <a:lnTo>
                        <a:pt x="24021" y="21531"/>
                      </a:lnTo>
                      <a:lnTo>
                        <a:pt x="24063" y="21468"/>
                      </a:lnTo>
                      <a:lnTo>
                        <a:pt x="24126" y="21447"/>
                      </a:lnTo>
                      <a:lnTo>
                        <a:pt x="24084" y="21406"/>
                      </a:lnTo>
                      <a:lnTo>
                        <a:pt x="24021" y="21343"/>
                      </a:lnTo>
                      <a:lnTo>
                        <a:pt x="23958" y="21343"/>
                      </a:lnTo>
                      <a:lnTo>
                        <a:pt x="23958" y="21259"/>
                      </a:lnTo>
                      <a:lnTo>
                        <a:pt x="24063" y="21217"/>
                      </a:lnTo>
                      <a:lnTo>
                        <a:pt x="24042" y="20799"/>
                      </a:lnTo>
                      <a:lnTo>
                        <a:pt x="24042" y="20380"/>
                      </a:lnTo>
                      <a:lnTo>
                        <a:pt x="24084" y="20025"/>
                      </a:lnTo>
                      <a:lnTo>
                        <a:pt x="24063" y="19941"/>
                      </a:lnTo>
                      <a:lnTo>
                        <a:pt x="24063" y="19836"/>
                      </a:lnTo>
                      <a:lnTo>
                        <a:pt x="24126" y="19732"/>
                      </a:lnTo>
                      <a:lnTo>
                        <a:pt x="24084" y="19627"/>
                      </a:lnTo>
                      <a:lnTo>
                        <a:pt x="24042" y="19543"/>
                      </a:lnTo>
                      <a:lnTo>
                        <a:pt x="24021" y="19334"/>
                      </a:lnTo>
                      <a:lnTo>
                        <a:pt x="23875" y="19167"/>
                      </a:lnTo>
                      <a:lnTo>
                        <a:pt x="23833" y="18957"/>
                      </a:lnTo>
                      <a:lnTo>
                        <a:pt x="23854" y="18853"/>
                      </a:lnTo>
                      <a:lnTo>
                        <a:pt x="23728" y="18518"/>
                      </a:lnTo>
                      <a:lnTo>
                        <a:pt x="23749" y="18434"/>
                      </a:lnTo>
                      <a:lnTo>
                        <a:pt x="23833" y="18288"/>
                      </a:lnTo>
                      <a:lnTo>
                        <a:pt x="23812" y="18204"/>
                      </a:lnTo>
                      <a:lnTo>
                        <a:pt x="23812" y="18100"/>
                      </a:lnTo>
                      <a:lnTo>
                        <a:pt x="23665" y="17995"/>
                      </a:lnTo>
                      <a:lnTo>
                        <a:pt x="23498" y="17995"/>
                      </a:lnTo>
                      <a:lnTo>
                        <a:pt x="23289" y="18058"/>
                      </a:lnTo>
                      <a:lnTo>
                        <a:pt x="23226" y="18079"/>
                      </a:lnTo>
                      <a:lnTo>
                        <a:pt x="23017" y="18162"/>
                      </a:lnTo>
                      <a:lnTo>
                        <a:pt x="22891" y="18288"/>
                      </a:lnTo>
                      <a:lnTo>
                        <a:pt x="22724" y="18518"/>
                      </a:lnTo>
                      <a:lnTo>
                        <a:pt x="22598" y="18602"/>
                      </a:lnTo>
                      <a:lnTo>
                        <a:pt x="22410" y="18623"/>
                      </a:lnTo>
                      <a:lnTo>
                        <a:pt x="22201" y="18644"/>
                      </a:lnTo>
                      <a:lnTo>
                        <a:pt x="22159" y="18644"/>
                      </a:lnTo>
                      <a:lnTo>
                        <a:pt x="22159" y="18581"/>
                      </a:lnTo>
                      <a:lnTo>
                        <a:pt x="22264" y="18413"/>
                      </a:lnTo>
                      <a:lnTo>
                        <a:pt x="22201" y="18267"/>
                      </a:lnTo>
                      <a:lnTo>
                        <a:pt x="22054" y="17597"/>
                      </a:lnTo>
                      <a:lnTo>
                        <a:pt x="21950" y="17325"/>
                      </a:lnTo>
                      <a:lnTo>
                        <a:pt x="21887" y="17179"/>
                      </a:lnTo>
                      <a:lnTo>
                        <a:pt x="22033" y="16928"/>
                      </a:lnTo>
                      <a:lnTo>
                        <a:pt x="21740" y="16886"/>
                      </a:lnTo>
                      <a:lnTo>
                        <a:pt x="21531" y="17032"/>
                      </a:lnTo>
                      <a:lnTo>
                        <a:pt x="21406" y="16970"/>
                      </a:lnTo>
                      <a:lnTo>
                        <a:pt x="21029" y="16970"/>
                      </a:lnTo>
                      <a:lnTo>
                        <a:pt x="27704" y="4792"/>
                      </a:lnTo>
                      <a:lnTo>
                        <a:pt x="27683" y="4729"/>
                      </a:lnTo>
                      <a:lnTo>
                        <a:pt x="27536" y="4708"/>
                      </a:lnTo>
                      <a:lnTo>
                        <a:pt x="27474" y="4729"/>
                      </a:lnTo>
                      <a:lnTo>
                        <a:pt x="27411" y="4667"/>
                      </a:lnTo>
                      <a:lnTo>
                        <a:pt x="27369" y="4416"/>
                      </a:lnTo>
                      <a:lnTo>
                        <a:pt x="27306" y="4290"/>
                      </a:lnTo>
                      <a:lnTo>
                        <a:pt x="27222" y="4248"/>
                      </a:lnTo>
                      <a:lnTo>
                        <a:pt x="27202" y="4102"/>
                      </a:lnTo>
                      <a:lnTo>
                        <a:pt x="27118" y="3955"/>
                      </a:lnTo>
                      <a:lnTo>
                        <a:pt x="27076" y="3892"/>
                      </a:lnTo>
                      <a:lnTo>
                        <a:pt x="26867" y="3892"/>
                      </a:lnTo>
                      <a:lnTo>
                        <a:pt x="26846" y="3934"/>
                      </a:lnTo>
                      <a:lnTo>
                        <a:pt x="26678" y="3892"/>
                      </a:lnTo>
                      <a:lnTo>
                        <a:pt x="26532" y="3934"/>
                      </a:lnTo>
                      <a:lnTo>
                        <a:pt x="26448" y="3872"/>
                      </a:lnTo>
                      <a:lnTo>
                        <a:pt x="26386" y="3892"/>
                      </a:lnTo>
                      <a:lnTo>
                        <a:pt x="26344" y="3872"/>
                      </a:lnTo>
                      <a:lnTo>
                        <a:pt x="26323" y="3892"/>
                      </a:lnTo>
                      <a:lnTo>
                        <a:pt x="26239" y="3892"/>
                      </a:lnTo>
                      <a:lnTo>
                        <a:pt x="26239" y="3872"/>
                      </a:lnTo>
                      <a:lnTo>
                        <a:pt x="26281" y="3872"/>
                      </a:lnTo>
                      <a:lnTo>
                        <a:pt x="26281" y="3830"/>
                      </a:lnTo>
                      <a:lnTo>
                        <a:pt x="26176" y="3746"/>
                      </a:lnTo>
                      <a:lnTo>
                        <a:pt x="26114" y="3767"/>
                      </a:lnTo>
                      <a:lnTo>
                        <a:pt x="26030" y="3746"/>
                      </a:lnTo>
                      <a:lnTo>
                        <a:pt x="26051" y="3725"/>
                      </a:lnTo>
                      <a:lnTo>
                        <a:pt x="26114" y="3683"/>
                      </a:lnTo>
                      <a:lnTo>
                        <a:pt x="26051" y="3641"/>
                      </a:lnTo>
                      <a:lnTo>
                        <a:pt x="25967" y="3641"/>
                      </a:lnTo>
                      <a:lnTo>
                        <a:pt x="25904" y="3620"/>
                      </a:lnTo>
                      <a:lnTo>
                        <a:pt x="25904" y="3558"/>
                      </a:lnTo>
                      <a:lnTo>
                        <a:pt x="25821" y="3474"/>
                      </a:lnTo>
                      <a:lnTo>
                        <a:pt x="25737" y="3411"/>
                      </a:lnTo>
                      <a:lnTo>
                        <a:pt x="25716" y="3411"/>
                      </a:lnTo>
                      <a:lnTo>
                        <a:pt x="25653" y="3369"/>
                      </a:lnTo>
                      <a:lnTo>
                        <a:pt x="25611" y="3369"/>
                      </a:lnTo>
                      <a:lnTo>
                        <a:pt x="25549" y="3432"/>
                      </a:lnTo>
                      <a:lnTo>
                        <a:pt x="25549" y="3369"/>
                      </a:lnTo>
                      <a:lnTo>
                        <a:pt x="25528" y="3328"/>
                      </a:lnTo>
                      <a:lnTo>
                        <a:pt x="25444" y="3265"/>
                      </a:lnTo>
                      <a:lnTo>
                        <a:pt x="25381" y="3369"/>
                      </a:lnTo>
                      <a:lnTo>
                        <a:pt x="25318" y="3328"/>
                      </a:lnTo>
                      <a:lnTo>
                        <a:pt x="25318" y="3244"/>
                      </a:lnTo>
                      <a:lnTo>
                        <a:pt x="25381" y="3223"/>
                      </a:lnTo>
                      <a:lnTo>
                        <a:pt x="25339" y="3160"/>
                      </a:lnTo>
                      <a:lnTo>
                        <a:pt x="25277" y="3139"/>
                      </a:lnTo>
                      <a:lnTo>
                        <a:pt x="25193" y="3160"/>
                      </a:lnTo>
                      <a:lnTo>
                        <a:pt x="25193" y="3160"/>
                      </a:lnTo>
                      <a:lnTo>
                        <a:pt x="25214" y="3118"/>
                      </a:lnTo>
                      <a:lnTo>
                        <a:pt x="25214" y="3056"/>
                      </a:lnTo>
                      <a:lnTo>
                        <a:pt x="25109" y="3014"/>
                      </a:lnTo>
                      <a:lnTo>
                        <a:pt x="25025" y="2909"/>
                      </a:lnTo>
                      <a:lnTo>
                        <a:pt x="25067" y="2888"/>
                      </a:lnTo>
                      <a:lnTo>
                        <a:pt x="25025" y="2825"/>
                      </a:lnTo>
                      <a:lnTo>
                        <a:pt x="24963" y="2804"/>
                      </a:lnTo>
                      <a:lnTo>
                        <a:pt x="24900" y="2846"/>
                      </a:lnTo>
                      <a:lnTo>
                        <a:pt x="24691" y="3056"/>
                      </a:lnTo>
                      <a:lnTo>
                        <a:pt x="24461" y="3202"/>
                      </a:lnTo>
                      <a:lnTo>
                        <a:pt x="24670" y="3035"/>
                      </a:lnTo>
                      <a:lnTo>
                        <a:pt x="24795" y="2846"/>
                      </a:lnTo>
                      <a:lnTo>
                        <a:pt x="24921" y="2721"/>
                      </a:lnTo>
                      <a:lnTo>
                        <a:pt x="24963" y="2595"/>
                      </a:lnTo>
                      <a:lnTo>
                        <a:pt x="24879" y="2532"/>
                      </a:lnTo>
                      <a:lnTo>
                        <a:pt x="24712" y="2428"/>
                      </a:lnTo>
                      <a:lnTo>
                        <a:pt x="24586" y="2428"/>
                      </a:lnTo>
                      <a:lnTo>
                        <a:pt x="24440" y="2491"/>
                      </a:lnTo>
                      <a:lnTo>
                        <a:pt x="24356" y="2491"/>
                      </a:lnTo>
                      <a:lnTo>
                        <a:pt x="24293" y="2512"/>
                      </a:lnTo>
                      <a:lnTo>
                        <a:pt x="24147" y="2532"/>
                      </a:lnTo>
                      <a:lnTo>
                        <a:pt x="23979" y="2721"/>
                      </a:lnTo>
                      <a:lnTo>
                        <a:pt x="23854" y="2825"/>
                      </a:lnTo>
                      <a:lnTo>
                        <a:pt x="23854" y="2825"/>
                      </a:lnTo>
                      <a:lnTo>
                        <a:pt x="23958" y="2700"/>
                      </a:lnTo>
                      <a:lnTo>
                        <a:pt x="23937" y="2532"/>
                      </a:lnTo>
                      <a:lnTo>
                        <a:pt x="23958" y="2407"/>
                      </a:lnTo>
                      <a:lnTo>
                        <a:pt x="23958" y="2302"/>
                      </a:lnTo>
                      <a:lnTo>
                        <a:pt x="23770" y="2198"/>
                      </a:lnTo>
                      <a:lnTo>
                        <a:pt x="23770" y="2156"/>
                      </a:lnTo>
                      <a:lnTo>
                        <a:pt x="23875" y="2093"/>
                      </a:lnTo>
                      <a:lnTo>
                        <a:pt x="23979" y="2093"/>
                      </a:lnTo>
                      <a:lnTo>
                        <a:pt x="23979" y="2051"/>
                      </a:lnTo>
                      <a:lnTo>
                        <a:pt x="23707" y="1884"/>
                      </a:lnTo>
                      <a:lnTo>
                        <a:pt x="23665" y="1800"/>
                      </a:lnTo>
                      <a:lnTo>
                        <a:pt x="23728" y="1737"/>
                      </a:lnTo>
                      <a:lnTo>
                        <a:pt x="23875" y="1654"/>
                      </a:lnTo>
                      <a:lnTo>
                        <a:pt x="23958" y="1570"/>
                      </a:lnTo>
                      <a:lnTo>
                        <a:pt x="23917" y="1486"/>
                      </a:lnTo>
                      <a:lnTo>
                        <a:pt x="23854" y="1361"/>
                      </a:lnTo>
                      <a:lnTo>
                        <a:pt x="23812" y="1361"/>
                      </a:lnTo>
                      <a:lnTo>
                        <a:pt x="23749" y="1382"/>
                      </a:lnTo>
                      <a:lnTo>
                        <a:pt x="23707" y="1319"/>
                      </a:lnTo>
                      <a:lnTo>
                        <a:pt x="23624" y="1256"/>
                      </a:lnTo>
                      <a:lnTo>
                        <a:pt x="23519" y="1256"/>
                      </a:lnTo>
                      <a:lnTo>
                        <a:pt x="23393" y="1214"/>
                      </a:lnTo>
                      <a:lnTo>
                        <a:pt x="23331" y="1172"/>
                      </a:lnTo>
                      <a:lnTo>
                        <a:pt x="23247" y="1214"/>
                      </a:lnTo>
                      <a:lnTo>
                        <a:pt x="23121" y="1214"/>
                      </a:lnTo>
                      <a:lnTo>
                        <a:pt x="23080" y="1319"/>
                      </a:lnTo>
                      <a:lnTo>
                        <a:pt x="23080" y="1361"/>
                      </a:lnTo>
                      <a:lnTo>
                        <a:pt x="22996" y="1256"/>
                      </a:lnTo>
                      <a:lnTo>
                        <a:pt x="23038" y="1151"/>
                      </a:lnTo>
                      <a:lnTo>
                        <a:pt x="23101" y="1131"/>
                      </a:lnTo>
                      <a:lnTo>
                        <a:pt x="23101" y="1026"/>
                      </a:lnTo>
                      <a:lnTo>
                        <a:pt x="23142" y="942"/>
                      </a:lnTo>
                      <a:lnTo>
                        <a:pt x="23205" y="921"/>
                      </a:lnTo>
                      <a:lnTo>
                        <a:pt x="23205" y="817"/>
                      </a:lnTo>
                      <a:lnTo>
                        <a:pt x="23226" y="712"/>
                      </a:lnTo>
                      <a:lnTo>
                        <a:pt x="23205" y="649"/>
                      </a:lnTo>
                      <a:lnTo>
                        <a:pt x="23184" y="649"/>
                      </a:lnTo>
                      <a:lnTo>
                        <a:pt x="23038" y="796"/>
                      </a:lnTo>
                      <a:lnTo>
                        <a:pt x="23017" y="900"/>
                      </a:lnTo>
                      <a:lnTo>
                        <a:pt x="22996" y="900"/>
                      </a:lnTo>
                      <a:lnTo>
                        <a:pt x="22912" y="838"/>
                      </a:lnTo>
                      <a:lnTo>
                        <a:pt x="22808" y="900"/>
                      </a:lnTo>
                      <a:lnTo>
                        <a:pt x="22787" y="942"/>
                      </a:lnTo>
                      <a:lnTo>
                        <a:pt x="22808" y="1047"/>
                      </a:lnTo>
                      <a:lnTo>
                        <a:pt x="22724" y="1131"/>
                      </a:lnTo>
                      <a:lnTo>
                        <a:pt x="22682" y="1131"/>
                      </a:lnTo>
                      <a:lnTo>
                        <a:pt x="22661" y="1068"/>
                      </a:lnTo>
                      <a:lnTo>
                        <a:pt x="22598" y="1214"/>
                      </a:lnTo>
                      <a:lnTo>
                        <a:pt x="22598" y="1319"/>
                      </a:lnTo>
                      <a:lnTo>
                        <a:pt x="22556" y="1172"/>
                      </a:lnTo>
                      <a:lnTo>
                        <a:pt x="22556" y="1047"/>
                      </a:lnTo>
                      <a:lnTo>
                        <a:pt x="22598" y="942"/>
                      </a:lnTo>
                      <a:lnTo>
                        <a:pt x="22556" y="921"/>
                      </a:lnTo>
                      <a:lnTo>
                        <a:pt x="22473" y="1005"/>
                      </a:lnTo>
                      <a:lnTo>
                        <a:pt x="22452" y="1068"/>
                      </a:lnTo>
                      <a:lnTo>
                        <a:pt x="22368" y="1110"/>
                      </a:lnTo>
                      <a:lnTo>
                        <a:pt x="22410" y="921"/>
                      </a:lnTo>
                      <a:lnTo>
                        <a:pt x="22368" y="817"/>
                      </a:lnTo>
                      <a:lnTo>
                        <a:pt x="22264" y="817"/>
                      </a:lnTo>
                      <a:lnTo>
                        <a:pt x="22284" y="733"/>
                      </a:lnTo>
                      <a:lnTo>
                        <a:pt x="22410" y="628"/>
                      </a:lnTo>
                      <a:lnTo>
                        <a:pt x="22515" y="607"/>
                      </a:lnTo>
                      <a:lnTo>
                        <a:pt x="22661" y="712"/>
                      </a:lnTo>
                      <a:lnTo>
                        <a:pt x="22808" y="628"/>
                      </a:lnTo>
                      <a:lnTo>
                        <a:pt x="22912" y="607"/>
                      </a:lnTo>
                      <a:lnTo>
                        <a:pt x="23017" y="503"/>
                      </a:lnTo>
                      <a:lnTo>
                        <a:pt x="23017" y="440"/>
                      </a:lnTo>
                      <a:lnTo>
                        <a:pt x="23038" y="398"/>
                      </a:lnTo>
                      <a:lnTo>
                        <a:pt x="23017" y="335"/>
                      </a:lnTo>
                      <a:lnTo>
                        <a:pt x="22891" y="294"/>
                      </a:lnTo>
                      <a:lnTo>
                        <a:pt x="22828" y="294"/>
                      </a:lnTo>
                      <a:lnTo>
                        <a:pt x="22828" y="189"/>
                      </a:lnTo>
                      <a:lnTo>
                        <a:pt x="22787" y="126"/>
                      </a:lnTo>
                      <a:lnTo>
                        <a:pt x="22766" y="105"/>
                      </a:lnTo>
                      <a:lnTo>
                        <a:pt x="22787" y="84"/>
                      </a:lnTo>
                      <a:lnTo>
                        <a:pt x="22828" y="63"/>
                      </a:lnTo>
                      <a:lnTo>
                        <a:pt x="22870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9" name="Google Shape;939;p47"/>
                <p:cNvSpPr/>
                <p:nvPr/>
              </p:nvSpPr>
              <p:spPr>
                <a:xfrm>
                  <a:off x="1979950" y="2384350"/>
                  <a:ext cx="816050" cy="481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42" h="19251" extrusionOk="0">
                      <a:moveTo>
                        <a:pt x="2846" y="1"/>
                      </a:moveTo>
                      <a:lnTo>
                        <a:pt x="2909" y="210"/>
                      </a:lnTo>
                      <a:lnTo>
                        <a:pt x="3035" y="273"/>
                      </a:lnTo>
                      <a:lnTo>
                        <a:pt x="2993" y="356"/>
                      </a:lnTo>
                      <a:lnTo>
                        <a:pt x="2909" y="440"/>
                      </a:lnTo>
                      <a:lnTo>
                        <a:pt x="2930" y="545"/>
                      </a:lnTo>
                      <a:lnTo>
                        <a:pt x="2993" y="586"/>
                      </a:lnTo>
                      <a:lnTo>
                        <a:pt x="2972" y="649"/>
                      </a:lnTo>
                      <a:lnTo>
                        <a:pt x="2909" y="733"/>
                      </a:lnTo>
                      <a:lnTo>
                        <a:pt x="2951" y="775"/>
                      </a:lnTo>
                      <a:lnTo>
                        <a:pt x="2951" y="858"/>
                      </a:lnTo>
                      <a:lnTo>
                        <a:pt x="2993" y="900"/>
                      </a:lnTo>
                      <a:lnTo>
                        <a:pt x="2909" y="1047"/>
                      </a:lnTo>
                      <a:lnTo>
                        <a:pt x="2825" y="1089"/>
                      </a:lnTo>
                      <a:lnTo>
                        <a:pt x="2763" y="1256"/>
                      </a:lnTo>
                      <a:lnTo>
                        <a:pt x="2721" y="1298"/>
                      </a:lnTo>
                      <a:lnTo>
                        <a:pt x="2721" y="1423"/>
                      </a:lnTo>
                      <a:lnTo>
                        <a:pt x="2637" y="1486"/>
                      </a:lnTo>
                      <a:lnTo>
                        <a:pt x="2616" y="1591"/>
                      </a:lnTo>
                      <a:lnTo>
                        <a:pt x="2470" y="1674"/>
                      </a:lnTo>
                      <a:lnTo>
                        <a:pt x="2386" y="1633"/>
                      </a:lnTo>
                      <a:lnTo>
                        <a:pt x="2344" y="1570"/>
                      </a:lnTo>
                      <a:lnTo>
                        <a:pt x="2428" y="1465"/>
                      </a:lnTo>
                      <a:lnTo>
                        <a:pt x="2449" y="1507"/>
                      </a:lnTo>
                      <a:lnTo>
                        <a:pt x="2532" y="1465"/>
                      </a:lnTo>
                      <a:lnTo>
                        <a:pt x="2553" y="1528"/>
                      </a:lnTo>
                      <a:lnTo>
                        <a:pt x="2595" y="1486"/>
                      </a:lnTo>
                      <a:lnTo>
                        <a:pt x="2595" y="1361"/>
                      </a:lnTo>
                      <a:lnTo>
                        <a:pt x="2658" y="1214"/>
                      </a:lnTo>
                      <a:lnTo>
                        <a:pt x="2742" y="1151"/>
                      </a:lnTo>
                      <a:lnTo>
                        <a:pt x="2742" y="1047"/>
                      </a:lnTo>
                      <a:lnTo>
                        <a:pt x="2700" y="1068"/>
                      </a:lnTo>
                      <a:lnTo>
                        <a:pt x="2553" y="1172"/>
                      </a:lnTo>
                      <a:lnTo>
                        <a:pt x="2512" y="1214"/>
                      </a:lnTo>
                      <a:lnTo>
                        <a:pt x="2428" y="1214"/>
                      </a:lnTo>
                      <a:lnTo>
                        <a:pt x="2428" y="1172"/>
                      </a:lnTo>
                      <a:lnTo>
                        <a:pt x="2532" y="1068"/>
                      </a:lnTo>
                      <a:lnTo>
                        <a:pt x="2658" y="1005"/>
                      </a:lnTo>
                      <a:lnTo>
                        <a:pt x="2700" y="963"/>
                      </a:lnTo>
                      <a:lnTo>
                        <a:pt x="2658" y="879"/>
                      </a:lnTo>
                      <a:lnTo>
                        <a:pt x="2616" y="879"/>
                      </a:lnTo>
                      <a:lnTo>
                        <a:pt x="2532" y="900"/>
                      </a:lnTo>
                      <a:lnTo>
                        <a:pt x="2470" y="796"/>
                      </a:lnTo>
                      <a:lnTo>
                        <a:pt x="2407" y="754"/>
                      </a:lnTo>
                      <a:lnTo>
                        <a:pt x="2135" y="754"/>
                      </a:lnTo>
                      <a:lnTo>
                        <a:pt x="2009" y="649"/>
                      </a:lnTo>
                      <a:lnTo>
                        <a:pt x="1716" y="419"/>
                      </a:lnTo>
                      <a:lnTo>
                        <a:pt x="1696" y="440"/>
                      </a:lnTo>
                      <a:lnTo>
                        <a:pt x="1675" y="545"/>
                      </a:lnTo>
                      <a:lnTo>
                        <a:pt x="1591" y="754"/>
                      </a:lnTo>
                      <a:lnTo>
                        <a:pt x="1591" y="858"/>
                      </a:lnTo>
                      <a:lnTo>
                        <a:pt x="1654" y="1068"/>
                      </a:lnTo>
                      <a:lnTo>
                        <a:pt x="1591" y="1382"/>
                      </a:lnTo>
                      <a:lnTo>
                        <a:pt x="1612" y="1507"/>
                      </a:lnTo>
                      <a:lnTo>
                        <a:pt x="1591" y="1674"/>
                      </a:lnTo>
                      <a:lnTo>
                        <a:pt x="1612" y="1737"/>
                      </a:lnTo>
                      <a:lnTo>
                        <a:pt x="1675" y="1737"/>
                      </a:lnTo>
                      <a:lnTo>
                        <a:pt x="1696" y="1800"/>
                      </a:lnTo>
                      <a:lnTo>
                        <a:pt x="1654" y="1884"/>
                      </a:lnTo>
                      <a:lnTo>
                        <a:pt x="1591" y="1884"/>
                      </a:lnTo>
                      <a:lnTo>
                        <a:pt x="1570" y="1946"/>
                      </a:lnTo>
                      <a:lnTo>
                        <a:pt x="1591" y="2009"/>
                      </a:lnTo>
                      <a:lnTo>
                        <a:pt x="1696" y="2030"/>
                      </a:lnTo>
                      <a:lnTo>
                        <a:pt x="1654" y="2135"/>
                      </a:lnTo>
                      <a:lnTo>
                        <a:pt x="1654" y="2239"/>
                      </a:lnTo>
                      <a:lnTo>
                        <a:pt x="1591" y="2323"/>
                      </a:lnTo>
                      <a:lnTo>
                        <a:pt x="1549" y="2302"/>
                      </a:lnTo>
                      <a:lnTo>
                        <a:pt x="1507" y="2344"/>
                      </a:lnTo>
                      <a:lnTo>
                        <a:pt x="1507" y="2428"/>
                      </a:lnTo>
                      <a:lnTo>
                        <a:pt x="1675" y="2449"/>
                      </a:lnTo>
                      <a:lnTo>
                        <a:pt x="1821" y="2470"/>
                      </a:lnTo>
                      <a:lnTo>
                        <a:pt x="1926" y="2553"/>
                      </a:lnTo>
                      <a:lnTo>
                        <a:pt x="2072" y="2553"/>
                      </a:lnTo>
                      <a:lnTo>
                        <a:pt x="2114" y="2637"/>
                      </a:lnTo>
                      <a:lnTo>
                        <a:pt x="2135" y="2783"/>
                      </a:lnTo>
                      <a:lnTo>
                        <a:pt x="2093" y="2658"/>
                      </a:lnTo>
                      <a:lnTo>
                        <a:pt x="1988" y="2574"/>
                      </a:lnTo>
                      <a:lnTo>
                        <a:pt x="1905" y="2616"/>
                      </a:lnTo>
                      <a:lnTo>
                        <a:pt x="1821" y="2553"/>
                      </a:lnTo>
                      <a:lnTo>
                        <a:pt x="1612" y="2532"/>
                      </a:lnTo>
                      <a:lnTo>
                        <a:pt x="1570" y="2470"/>
                      </a:lnTo>
                      <a:lnTo>
                        <a:pt x="1507" y="2511"/>
                      </a:lnTo>
                      <a:lnTo>
                        <a:pt x="1507" y="2616"/>
                      </a:lnTo>
                      <a:lnTo>
                        <a:pt x="1403" y="2763"/>
                      </a:lnTo>
                      <a:lnTo>
                        <a:pt x="1403" y="2846"/>
                      </a:lnTo>
                      <a:lnTo>
                        <a:pt x="1403" y="2930"/>
                      </a:lnTo>
                      <a:lnTo>
                        <a:pt x="1340" y="3076"/>
                      </a:lnTo>
                      <a:lnTo>
                        <a:pt x="1277" y="3202"/>
                      </a:lnTo>
                      <a:lnTo>
                        <a:pt x="1131" y="3558"/>
                      </a:lnTo>
                      <a:lnTo>
                        <a:pt x="1089" y="3809"/>
                      </a:lnTo>
                      <a:lnTo>
                        <a:pt x="942" y="4102"/>
                      </a:lnTo>
                      <a:lnTo>
                        <a:pt x="921" y="4415"/>
                      </a:lnTo>
                      <a:lnTo>
                        <a:pt x="838" y="4541"/>
                      </a:lnTo>
                      <a:lnTo>
                        <a:pt x="733" y="4667"/>
                      </a:lnTo>
                      <a:lnTo>
                        <a:pt x="649" y="4855"/>
                      </a:lnTo>
                      <a:lnTo>
                        <a:pt x="608" y="4939"/>
                      </a:lnTo>
                      <a:lnTo>
                        <a:pt x="566" y="5043"/>
                      </a:lnTo>
                      <a:lnTo>
                        <a:pt x="419" y="5231"/>
                      </a:lnTo>
                      <a:lnTo>
                        <a:pt x="356" y="5336"/>
                      </a:lnTo>
                      <a:lnTo>
                        <a:pt x="398" y="5566"/>
                      </a:lnTo>
                      <a:lnTo>
                        <a:pt x="336" y="5776"/>
                      </a:lnTo>
                      <a:lnTo>
                        <a:pt x="336" y="5922"/>
                      </a:lnTo>
                      <a:lnTo>
                        <a:pt x="419" y="6027"/>
                      </a:lnTo>
                      <a:lnTo>
                        <a:pt x="356" y="6110"/>
                      </a:lnTo>
                      <a:lnTo>
                        <a:pt x="336" y="6194"/>
                      </a:lnTo>
                      <a:lnTo>
                        <a:pt x="398" y="6340"/>
                      </a:lnTo>
                      <a:lnTo>
                        <a:pt x="356" y="6592"/>
                      </a:lnTo>
                      <a:lnTo>
                        <a:pt x="315" y="6717"/>
                      </a:lnTo>
                      <a:lnTo>
                        <a:pt x="231" y="6759"/>
                      </a:lnTo>
                      <a:lnTo>
                        <a:pt x="252" y="6843"/>
                      </a:lnTo>
                      <a:lnTo>
                        <a:pt x="294" y="6864"/>
                      </a:lnTo>
                      <a:lnTo>
                        <a:pt x="231" y="7031"/>
                      </a:lnTo>
                      <a:lnTo>
                        <a:pt x="84" y="7136"/>
                      </a:lnTo>
                      <a:lnTo>
                        <a:pt x="1" y="7261"/>
                      </a:lnTo>
                      <a:lnTo>
                        <a:pt x="1" y="7387"/>
                      </a:lnTo>
                      <a:lnTo>
                        <a:pt x="105" y="7554"/>
                      </a:lnTo>
                      <a:lnTo>
                        <a:pt x="210" y="7763"/>
                      </a:lnTo>
                      <a:lnTo>
                        <a:pt x="210" y="7993"/>
                      </a:lnTo>
                      <a:lnTo>
                        <a:pt x="189" y="8119"/>
                      </a:lnTo>
                      <a:lnTo>
                        <a:pt x="126" y="8203"/>
                      </a:lnTo>
                      <a:lnTo>
                        <a:pt x="126" y="8286"/>
                      </a:lnTo>
                      <a:lnTo>
                        <a:pt x="147" y="8370"/>
                      </a:lnTo>
                      <a:lnTo>
                        <a:pt x="189" y="8496"/>
                      </a:lnTo>
                      <a:lnTo>
                        <a:pt x="126" y="8579"/>
                      </a:lnTo>
                      <a:lnTo>
                        <a:pt x="105" y="8642"/>
                      </a:lnTo>
                      <a:lnTo>
                        <a:pt x="126" y="8726"/>
                      </a:lnTo>
                      <a:lnTo>
                        <a:pt x="356" y="9102"/>
                      </a:lnTo>
                      <a:lnTo>
                        <a:pt x="398" y="9207"/>
                      </a:lnTo>
                      <a:lnTo>
                        <a:pt x="356" y="9270"/>
                      </a:lnTo>
                      <a:lnTo>
                        <a:pt x="398" y="9353"/>
                      </a:lnTo>
                      <a:lnTo>
                        <a:pt x="524" y="9479"/>
                      </a:lnTo>
                      <a:lnTo>
                        <a:pt x="545" y="9542"/>
                      </a:lnTo>
                      <a:lnTo>
                        <a:pt x="628" y="9542"/>
                      </a:lnTo>
                      <a:lnTo>
                        <a:pt x="628" y="9437"/>
                      </a:lnTo>
                      <a:lnTo>
                        <a:pt x="628" y="9312"/>
                      </a:lnTo>
                      <a:lnTo>
                        <a:pt x="712" y="9333"/>
                      </a:lnTo>
                      <a:lnTo>
                        <a:pt x="733" y="9312"/>
                      </a:lnTo>
                      <a:lnTo>
                        <a:pt x="733" y="9353"/>
                      </a:lnTo>
                      <a:lnTo>
                        <a:pt x="838" y="9353"/>
                      </a:lnTo>
                      <a:lnTo>
                        <a:pt x="859" y="9416"/>
                      </a:lnTo>
                      <a:lnTo>
                        <a:pt x="984" y="9437"/>
                      </a:lnTo>
                      <a:lnTo>
                        <a:pt x="880" y="9437"/>
                      </a:lnTo>
                      <a:lnTo>
                        <a:pt x="817" y="9479"/>
                      </a:lnTo>
                      <a:lnTo>
                        <a:pt x="754" y="9437"/>
                      </a:lnTo>
                      <a:lnTo>
                        <a:pt x="712" y="9437"/>
                      </a:lnTo>
                      <a:lnTo>
                        <a:pt x="712" y="9521"/>
                      </a:lnTo>
                      <a:lnTo>
                        <a:pt x="754" y="9542"/>
                      </a:lnTo>
                      <a:lnTo>
                        <a:pt x="754" y="9688"/>
                      </a:lnTo>
                      <a:lnTo>
                        <a:pt x="817" y="9793"/>
                      </a:lnTo>
                      <a:lnTo>
                        <a:pt x="838" y="9835"/>
                      </a:lnTo>
                      <a:lnTo>
                        <a:pt x="733" y="9793"/>
                      </a:lnTo>
                      <a:lnTo>
                        <a:pt x="670" y="9688"/>
                      </a:lnTo>
                      <a:lnTo>
                        <a:pt x="649" y="9646"/>
                      </a:lnTo>
                      <a:lnTo>
                        <a:pt x="608" y="9688"/>
                      </a:lnTo>
                      <a:lnTo>
                        <a:pt x="608" y="9772"/>
                      </a:lnTo>
                      <a:lnTo>
                        <a:pt x="545" y="9835"/>
                      </a:lnTo>
                      <a:lnTo>
                        <a:pt x="566" y="9877"/>
                      </a:lnTo>
                      <a:lnTo>
                        <a:pt x="545" y="9981"/>
                      </a:lnTo>
                      <a:lnTo>
                        <a:pt x="545" y="10086"/>
                      </a:lnTo>
                      <a:lnTo>
                        <a:pt x="608" y="10107"/>
                      </a:lnTo>
                      <a:lnTo>
                        <a:pt x="628" y="10211"/>
                      </a:lnTo>
                      <a:lnTo>
                        <a:pt x="733" y="10274"/>
                      </a:lnTo>
                      <a:lnTo>
                        <a:pt x="775" y="10358"/>
                      </a:lnTo>
                      <a:lnTo>
                        <a:pt x="775" y="10421"/>
                      </a:lnTo>
                      <a:lnTo>
                        <a:pt x="712" y="10504"/>
                      </a:lnTo>
                      <a:lnTo>
                        <a:pt x="649" y="10504"/>
                      </a:lnTo>
                      <a:lnTo>
                        <a:pt x="649" y="10567"/>
                      </a:lnTo>
                      <a:lnTo>
                        <a:pt x="670" y="10672"/>
                      </a:lnTo>
                      <a:lnTo>
                        <a:pt x="670" y="10797"/>
                      </a:lnTo>
                      <a:lnTo>
                        <a:pt x="712" y="10839"/>
                      </a:lnTo>
                      <a:lnTo>
                        <a:pt x="775" y="10923"/>
                      </a:lnTo>
                      <a:lnTo>
                        <a:pt x="817" y="11111"/>
                      </a:lnTo>
                      <a:lnTo>
                        <a:pt x="942" y="11362"/>
                      </a:lnTo>
                      <a:lnTo>
                        <a:pt x="1026" y="11509"/>
                      </a:lnTo>
                      <a:lnTo>
                        <a:pt x="1068" y="11530"/>
                      </a:lnTo>
                      <a:lnTo>
                        <a:pt x="1047" y="11571"/>
                      </a:lnTo>
                      <a:lnTo>
                        <a:pt x="1047" y="11613"/>
                      </a:lnTo>
                      <a:lnTo>
                        <a:pt x="1152" y="11718"/>
                      </a:lnTo>
                      <a:lnTo>
                        <a:pt x="1172" y="11843"/>
                      </a:lnTo>
                      <a:lnTo>
                        <a:pt x="1152" y="11990"/>
                      </a:lnTo>
                      <a:lnTo>
                        <a:pt x="1131" y="12094"/>
                      </a:lnTo>
                      <a:lnTo>
                        <a:pt x="1089" y="12136"/>
                      </a:lnTo>
                      <a:lnTo>
                        <a:pt x="1131" y="12199"/>
                      </a:lnTo>
                      <a:lnTo>
                        <a:pt x="1172" y="12262"/>
                      </a:lnTo>
                      <a:lnTo>
                        <a:pt x="1382" y="12262"/>
                      </a:lnTo>
                      <a:lnTo>
                        <a:pt x="1486" y="12283"/>
                      </a:lnTo>
                      <a:lnTo>
                        <a:pt x="1591" y="12346"/>
                      </a:lnTo>
                      <a:lnTo>
                        <a:pt x="1675" y="12366"/>
                      </a:lnTo>
                      <a:lnTo>
                        <a:pt x="1821" y="12366"/>
                      </a:lnTo>
                      <a:lnTo>
                        <a:pt x="1884" y="12450"/>
                      </a:lnTo>
                      <a:lnTo>
                        <a:pt x="1884" y="12555"/>
                      </a:lnTo>
                      <a:lnTo>
                        <a:pt x="2030" y="12618"/>
                      </a:lnTo>
                      <a:lnTo>
                        <a:pt x="2135" y="12618"/>
                      </a:lnTo>
                      <a:lnTo>
                        <a:pt x="2281" y="12680"/>
                      </a:lnTo>
                      <a:lnTo>
                        <a:pt x="2302" y="12722"/>
                      </a:lnTo>
                      <a:lnTo>
                        <a:pt x="2302" y="12827"/>
                      </a:lnTo>
                      <a:lnTo>
                        <a:pt x="2344" y="12869"/>
                      </a:lnTo>
                      <a:lnTo>
                        <a:pt x="2407" y="12827"/>
                      </a:lnTo>
                      <a:lnTo>
                        <a:pt x="2470" y="12827"/>
                      </a:lnTo>
                      <a:lnTo>
                        <a:pt x="2616" y="12973"/>
                      </a:lnTo>
                      <a:lnTo>
                        <a:pt x="2805" y="13245"/>
                      </a:lnTo>
                      <a:lnTo>
                        <a:pt x="2825" y="13434"/>
                      </a:lnTo>
                      <a:lnTo>
                        <a:pt x="2805" y="13559"/>
                      </a:lnTo>
                      <a:lnTo>
                        <a:pt x="2805" y="13664"/>
                      </a:lnTo>
                      <a:lnTo>
                        <a:pt x="4185" y="13643"/>
                      </a:lnTo>
                      <a:lnTo>
                        <a:pt x="4206" y="13706"/>
                      </a:lnTo>
                      <a:lnTo>
                        <a:pt x="4206" y="13747"/>
                      </a:lnTo>
                      <a:lnTo>
                        <a:pt x="6131" y="14647"/>
                      </a:lnTo>
                      <a:lnTo>
                        <a:pt x="7784" y="14689"/>
                      </a:lnTo>
                      <a:lnTo>
                        <a:pt x="7826" y="14480"/>
                      </a:lnTo>
                      <a:lnTo>
                        <a:pt x="8747" y="14501"/>
                      </a:lnTo>
                      <a:lnTo>
                        <a:pt x="8872" y="14584"/>
                      </a:lnTo>
                      <a:lnTo>
                        <a:pt x="8935" y="14710"/>
                      </a:lnTo>
                      <a:lnTo>
                        <a:pt x="8998" y="14773"/>
                      </a:lnTo>
                      <a:lnTo>
                        <a:pt x="9019" y="14815"/>
                      </a:lnTo>
                      <a:lnTo>
                        <a:pt x="9082" y="14815"/>
                      </a:lnTo>
                      <a:lnTo>
                        <a:pt x="9123" y="14898"/>
                      </a:lnTo>
                      <a:lnTo>
                        <a:pt x="9103" y="14961"/>
                      </a:lnTo>
                      <a:lnTo>
                        <a:pt x="9207" y="14982"/>
                      </a:lnTo>
                      <a:lnTo>
                        <a:pt x="9270" y="15066"/>
                      </a:lnTo>
                      <a:lnTo>
                        <a:pt x="9270" y="15107"/>
                      </a:lnTo>
                      <a:lnTo>
                        <a:pt x="9228" y="15170"/>
                      </a:lnTo>
                      <a:lnTo>
                        <a:pt x="9312" y="15191"/>
                      </a:lnTo>
                      <a:lnTo>
                        <a:pt x="9395" y="15233"/>
                      </a:lnTo>
                      <a:lnTo>
                        <a:pt x="9437" y="15317"/>
                      </a:lnTo>
                      <a:lnTo>
                        <a:pt x="9458" y="15442"/>
                      </a:lnTo>
                      <a:lnTo>
                        <a:pt x="9500" y="15484"/>
                      </a:lnTo>
                      <a:lnTo>
                        <a:pt x="9521" y="15505"/>
                      </a:lnTo>
                      <a:lnTo>
                        <a:pt x="9542" y="15526"/>
                      </a:lnTo>
                      <a:lnTo>
                        <a:pt x="9626" y="15610"/>
                      </a:lnTo>
                      <a:lnTo>
                        <a:pt x="9626" y="15693"/>
                      </a:lnTo>
                      <a:lnTo>
                        <a:pt x="9605" y="15714"/>
                      </a:lnTo>
                      <a:lnTo>
                        <a:pt x="9521" y="15735"/>
                      </a:lnTo>
                      <a:lnTo>
                        <a:pt x="9521" y="15756"/>
                      </a:lnTo>
                      <a:lnTo>
                        <a:pt x="9626" y="15903"/>
                      </a:lnTo>
                      <a:lnTo>
                        <a:pt x="9709" y="15965"/>
                      </a:lnTo>
                      <a:lnTo>
                        <a:pt x="9730" y="16070"/>
                      </a:lnTo>
                      <a:lnTo>
                        <a:pt x="9730" y="16112"/>
                      </a:lnTo>
                      <a:lnTo>
                        <a:pt x="9751" y="16112"/>
                      </a:lnTo>
                      <a:lnTo>
                        <a:pt x="9793" y="16133"/>
                      </a:lnTo>
                      <a:lnTo>
                        <a:pt x="9835" y="16133"/>
                      </a:lnTo>
                      <a:lnTo>
                        <a:pt x="9877" y="16154"/>
                      </a:lnTo>
                      <a:lnTo>
                        <a:pt x="9919" y="16216"/>
                      </a:lnTo>
                      <a:lnTo>
                        <a:pt x="9919" y="16237"/>
                      </a:lnTo>
                      <a:lnTo>
                        <a:pt x="9960" y="16279"/>
                      </a:lnTo>
                      <a:lnTo>
                        <a:pt x="10023" y="16279"/>
                      </a:lnTo>
                      <a:lnTo>
                        <a:pt x="10149" y="16342"/>
                      </a:lnTo>
                      <a:lnTo>
                        <a:pt x="10170" y="16384"/>
                      </a:lnTo>
                      <a:lnTo>
                        <a:pt x="10253" y="16426"/>
                      </a:lnTo>
                      <a:lnTo>
                        <a:pt x="10379" y="16467"/>
                      </a:lnTo>
                      <a:lnTo>
                        <a:pt x="10400" y="16530"/>
                      </a:lnTo>
                      <a:lnTo>
                        <a:pt x="10463" y="16530"/>
                      </a:lnTo>
                      <a:lnTo>
                        <a:pt x="10504" y="16488"/>
                      </a:lnTo>
                      <a:lnTo>
                        <a:pt x="10504" y="16467"/>
                      </a:lnTo>
                      <a:lnTo>
                        <a:pt x="10609" y="16384"/>
                      </a:lnTo>
                      <a:lnTo>
                        <a:pt x="10672" y="16384"/>
                      </a:lnTo>
                      <a:lnTo>
                        <a:pt x="10672" y="16342"/>
                      </a:lnTo>
                      <a:lnTo>
                        <a:pt x="10672" y="16321"/>
                      </a:lnTo>
                      <a:lnTo>
                        <a:pt x="10714" y="16237"/>
                      </a:lnTo>
                      <a:lnTo>
                        <a:pt x="10797" y="16070"/>
                      </a:lnTo>
                      <a:lnTo>
                        <a:pt x="10839" y="16028"/>
                      </a:lnTo>
                      <a:lnTo>
                        <a:pt x="10923" y="16007"/>
                      </a:lnTo>
                      <a:lnTo>
                        <a:pt x="10965" y="16007"/>
                      </a:lnTo>
                      <a:lnTo>
                        <a:pt x="10986" y="16028"/>
                      </a:lnTo>
                      <a:lnTo>
                        <a:pt x="11027" y="16028"/>
                      </a:lnTo>
                      <a:lnTo>
                        <a:pt x="11069" y="15944"/>
                      </a:lnTo>
                      <a:lnTo>
                        <a:pt x="11174" y="15944"/>
                      </a:lnTo>
                      <a:lnTo>
                        <a:pt x="11279" y="15965"/>
                      </a:lnTo>
                      <a:lnTo>
                        <a:pt x="11383" y="15944"/>
                      </a:lnTo>
                      <a:lnTo>
                        <a:pt x="11404" y="15965"/>
                      </a:lnTo>
                      <a:lnTo>
                        <a:pt x="11425" y="16007"/>
                      </a:lnTo>
                      <a:lnTo>
                        <a:pt x="11509" y="16007"/>
                      </a:lnTo>
                      <a:lnTo>
                        <a:pt x="11592" y="16028"/>
                      </a:lnTo>
                      <a:lnTo>
                        <a:pt x="11634" y="16133"/>
                      </a:lnTo>
                      <a:lnTo>
                        <a:pt x="11739" y="16216"/>
                      </a:lnTo>
                      <a:lnTo>
                        <a:pt x="11844" y="16363"/>
                      </a:lnTo>
                      <a:lnTo>
                        <a:pt x="11864" y="16467"/>
                      </a:lnTo>
                      <a:lnTo>
                        <a:pt x="11927" y="16530"/>
                      </a:lnTo>
                      <a:lnTo>
                        <a:pt x="11927" y="16593"/>
                      </a:lnTo>
                      <a:lnTo>
                        <a:pt x="11927" y="16760"/>
                      </a:lnTo>
                      <a:lnTo>
                        <a:pt x="12011" y="16781"/>
                      </a:lnTo>
                      <a:lnTo>
                        <a:pt x="12032" y="16865"/>
                      </a:lnTo>
                      <a:lnTo>
                        <a:pt x="12116" y="17074"/>
                      </a:lnTo>
                      <a:lnTo>
                        <a:pt x="12157" y="17095"/>
                      </a:lnTo>
                      <a:lnTo>
                        <a:pt x="12178" y="17179"/>
                      </a:lnTo>
                      <a:lnTo>
                        <a:pt x="12262" y="17221"/>
                      </a:lnTo>
                      <a:lnTo>
                        <a:pt x="12283" y="17325"/>
                      </a:lnTo>
                      <a:lnTo>
                        <a:pt x="12346" y="17430"/>
                      </a:lnTo>
                      <a:lnTo>
                        <a:pt x="12450" y="17514"/>
                      </a:lnTo>
                      <a:lnTo>
                        <a:pt x="12429" y="17618"/>
                      </a:lnTo>
                      <a:lnTo>
                        <a:pt x="12429" y="17723"/>
                      </a:lnTo>
                      <a:lnTo>
                        <a:pt x="12429" y="17786"/>
                      </a:lnTo>
                      <a:lnTo>
                        <a:pt x="12429" y="17807"/>
                      </a:lnTo>
                      <a:lnTo>
                        <a:pt x="12555" y="18141"/>
                      </a:lnTo>
                      <a:lnTo>
                        <a:pt x="12534" y="18309"/>
                      </a:lnTo>
                      <a:lnTo>
                        <a:pt x="12576" y="18351"/>
                      </a:lnTo>
                      <a:lnTo>
                        <a:pt x="12597" y="18351"/>
                      </a:lnTo>
                      <a:lnTo>
                        <a:pt x="12660" y="18372"/>
                      </a:lnTo>
                      <a:lnTo>
                        <a:pt x="12743" y="18372"/>
                      </a:lnTo>
                      <a:lnTo>
                        <a:pt x="12806" y="18413"/>
                      </a:lnTo>
                      <a:lnTo>
                        <a:pt x="12911" y="18518"/>
                      </a:lnTo>
                      <a:lnTo>
                        <a:pt x="13099" y="18560"/>
                      </a:lnTo>
                      <a:lnTo>
                        <a:pt x="13204" y="18644"/>
                      </a:lnTo>
                      <a:lnTo>
                        <a:pt x="13308" y="18644"/>
                      </a:lnTo>
                      <a:lnTo>
                        <a:pt x="13329" y="18727"/>
                      </a:lnTo>
                      <a:lnTo>
                        <a:pt x="13392" y="18748"/>
                      </a:lnTo>
                      <a:lnTo>
                        <a:pt x="13476" y="18581"/>
                      </a:lnTo>
                      <a:lnTo>
                        <a:pt x="13496" y="18455"/>
                      </a:lnTo>
                      <a:lnTo>
                        <a:pt x="13476" y="18372"/>
                      </a:lnTo>
                      <a:lnTo>
                        <a:pt x="13476" y="18120"/>
                      </a:lnTo>
                      <a:lnTo>
                        <a:pt x="13413" y="18037"/>
                      </a:lnTo>
                      <a:lnTo>
                        <a:pt x="13496" y="17911"/>
                      </a:lnTo>
                      <a:lnTo>
                        <a:pt x="13538" y="17723"/>
                      </a:lnTo>
                      <a:lnTo>
                        <a:pt x="13622" y="17618"/>
                      </a:lnTo>
                      <a:lnTo>
                        <a:pt x="13580" y="17409"/>
                      </a:lnTo>
                      <a:lnTo>
                        <a:pt x="13685" y="17367"/>
                      </a:lnTo>
                      <a:lnTo>
                        <a:pt x="13789" y="17284"/>
                      </a:lnTo>
                      <a:lnTo>
                        <a:pt x="13727" y="17200"/>
                      </a:lnTo>
                      <a:lnTo>
                        <a:pt x="13831" y="17074"/>
                      </a:lnTo>
                      <a:lnTo>
                        <a:pt x="13894" y="17095"/>
                      </a:lnTo>
                      <a:lnTo>
                        <a:pt x="13999" y="17053"/>
                      </a:lnTo>
                      <a:lnTo>
                        <a:pt x="13957" y="16907"/>
                      </a:lnTo>
                      <a:lnTo>
                        <a:pt x="13957" y="16907"/>
                      </a:lnTo>
                      <a:lnTo>
                        <a:pt x="14040" y="16970"/>
                      </a:lnTo>
                      <a:lnTo>
                        <a:pt x="14145" y="16907"/>
                      </a:lnTo>
                      <a:lnTo>
                        <a:pt x="14103" y="16865"/>
                      </a:lnTo>
                      <a:lnTo>
                        <a:pt x="14208" y="16781"/>
                      </a:lnTo>
                      <a:lnTo>
                        <a:pt x="14250" y="16802"/>
                      </a:lnTo>
                      <a:lnTo>
                        <a:pt x="14312" y="16781"/>
                      </a:lnTo>
                      <a:lnTo>
                        <a:pt x="14375" y="16865"/>
                      </a:lnTo>
                      <a:lnTo>
                        <a:pt x="14271" y="16949"/>
                      </a:lnTo>
                      <a:lnTo>
                        <a:pt x="14354" y="16949"/>
                      </a:lnTo>
                      <a:lnTo>
                        <a:pt x="14459" y="16844"/>
                      </a:lnTo>
                      <a:lnTo>
                        <a:pt x="14543" y="16844"/>
                      </a:lnTo>
                      <a:lnTo>
                        <a:pt x="14794" y="16739"/>
                      </a:lnTo>
                      <a:lnTo>
                        <a:pt x="14982" y="16551"/>
                      </a:lnTo>
                      <a:lnTo>
                        <a:pt x="15066" y="16551"/>
                      </a:lnTo>
                      <a:lnTo>
                        <a:pt x="15108" y="16488"/>
                      </a:lnTo>
                      <a:lnTo>
                        <a:pt x="15087" y="16384"/>
                      </a:lnTo>
                      <a:lnTo>
                        <a:pt x="15108" y="16258"/>
                      </a:lnTo>
                      <a:lnTo>
                        <a:pt x="15045" y="16112"/>
                      </a:lnTo>
                      <a:lnTo>
                        <a:pt x="15087" y="16175"/>
                      </a:lnTo>
                      <a:lnTo>
                        <a:pt x="15170" y="16175"/>
                      </a:lnTo>
                      <a:lnTo>
                        <a:pt x="15275" y="16070"/>
                      </a:lnTo>
                      <a:lnTo>
                        <a:pt x="15275" y="16028"/>
                      </a:lnTo>
                      <a:lnTo>
                        <a:pt x="15317" y="16133"/>
                      </a:lnTo>
                      <a:lnTo>
                        <a:pt x="15254" y="16237"/>
                      </a:lnTo>
                      <a:lnTo>
                        <a:pt x="15275" y="16321"/>
                      </a:lnTo>
                      <a:lnTo>
                        <a:pt x="15275" y="16426"/>
                      </a:lnTo>
                      <a:lnTo>
                        <a:pt x="15401" y="16384"/>
                      </a:lnTo>
                      <a:lnTo>
                        <a:pt x="15484" y="16258"/>
                      </a:lnTo>
                      <a:lnTo>
                        <a:pt x="15568" y="16258"/>
                      </a:lnTo>
                      <a:lnTo>
                        <a:pt x="15631" y="16216"/>
                      </a:lnTo>
                      <a:lnTo>
                        <a:pt x="15840" y="16154"/>
                      </a:lnTo>
                      <a:lnTo>
                        <a:pt x="16007" y="16154"/>
                      </a:lnTo>
                      <a:lnTo>
                        <a:pt x="16258" y="16237"/>
                      </a:lnTo>
                      <a:lnTo>
                        <a:pt x="16321" y="16279"/>
                      </a:lnTo>
                      <a:lnTo>
                        <a:pt x="16635" y="16321"/>
                      </a:lnTo>
                      <a:lnTo>
                        <a:pt x="16740" y="16279"/>
                      </a:lnTo>
                      <a:lnTo>
                        <a:pt x="16740" y="16237"/>
                      </a:lnTo>
                      <a:lnTo>
                        <a:pt x="16740" y="16154"/>
                      </a:lnTo>
                      <a:lnTo>
                        <a:pt x="16844" y="16133"/>
                      </a:lnTo>
                      <a:lnTo>
                        <a:pt x="16928" y="16154"/>
                      </a:lnTo>
                      <a:lnTo>
                        <a:pt x="16865" y="16216"/>
                      </a:lnTo>
                      <a:lnTo>
                        <a:pt x="16928" y="16237"/>
                      </a:lnTo>
                      <a:lnTo>
                        <a:pt x="16991" y="16216"/>
                      </a:lnTo>
                      <a:lnTo>
                        <a:pt x="17053" y="16258"/>
                      </a:lnTo>
                      <a:lnTo>
                        <a:pt x="17053" y="16342"/>
                      </a:lnTo>
                      <a:lnTo>
                        <a:pt x="17074" y="16384"/>
                      </a:lnTo>
                      <a:lnTo>
                        <a:pt x="17200" y="16363"/>
                      </a:lnTo>
                      <a:lnTo>
                        <a:pt x="17242" y="16426"/>
                      </a:lnTo>
                      <a:lnTo>
                        <a:pt x="17158" y="16488"/>
                      </a:lnTo>
                      <a:lnTo>
                        <a:pt x="17095" y="16551"/>
                      </a:lnTo>
                      <a:lnTo>
                        <a:pt x="17179" y="16572"/>
                      </a:lnTo>
                      <a:lnTo>
                        <a:pt x="17263" y="16551"/>
                      </a:lnTo>
                      <a:lnTo>
                        <a:pt x="17346" y="16593"/>
                      </a:lnTo>
                      <a:lnTo>
                        <a:pt x="17493" y="16656"/>
                      </a:lnTo>
                      <a:lnTo>
                        <a:pt x="17556" y="16572"/>
                      </a:lnTo>
                      <a:lnTo>
                        <a:pt x="17618" y="16530"/>
                      </a:lnTo>
                      <a:lnTo>
                        <a:pt x="17723" y="16593"/>
                      </a:lnTo>
                      <a:lnTo>
                        <a:pt x="17786" y="16656"/>
                      </a:lnTo>
                      <a:lnTo>
                        <a:pt x="17870" y="16635"/>
                      </a:lnTo>
                      <a:lnTo>
                        <a:pt x="17870" y="16467"/>
                      </a:lnTo>
                      <a:lnTo>
                        <a:pt x="17807" y="16363"/>
                      </a:lnTo>
                      <a:lnTo>
                        <a:pt x="17911" y="16363"/>
                      </a:lnTo>
                      <a:lnTo>
                        <a:pt x="18016" y="16488"/>
                      </a:lnTo>
                      <a:lnTo>
                        <a:pt x="18100" y="16530"/>
                      </a:lnTo>
                      <a:lnTo>
                        <a:pt x="18142" y="16593"/>
                      </a:lnTo>
                      <a:lnTo>
                        <a:pt x="18204" y="16593"/>
                      </a:lnTo>
                      <a:lnTo>
                        <a:pt x="18288" y="16635"/>
                      </a:lnTo>
                      <a:lnTo>
                        <a:pt x="18288" y="16760"/>
                      </a:lnTo>
                      <a:lnTo>
                        <a:pt x="18309" y="16677"/>
                      </a:lnTo>
                      <a:lnTo>
                        <a:pt x="18414" y="16656"/>
                      </a:lnTo>
                      <a:lnTo>
                        <a:pt x="18414" y="16635"/>
                      </a:lnTo>
                      <a:lnTo>
                        <a:pt x="18288" y="16530"/>
                      </a:lnTo>
                      <a:lnTo>
                        <a:pt x="18100" y="16447"/>
                      </a:lnTo>
                      <a:lnTo>
                        <a:pt x="18037" y="16363"/>
                      </a:lnTo>
                      <a:lnTo>
                        <a:pt x="18037" y="16258"/>
                      </a:lnTo>
                      <a:lnTo>
                        <a:pt x="18225" y="16175"/>
                      </a:lnTo>
                      <a:lnTo>
                        <a:pt x="18288" y="16154"/>
                      </a:lnTo>
                      <a:lnTo>
                        <a:pt x="18183" y="16112"/>
                      </a:lnTo>
                      <a:lnTo>
                        <a:pt x="18121" y="16049"/>
                      </a:lnTo>
                      <a:lnTo>
                        <a:pt x="18100" y="16049"/>
                      </a:lnTo>
                      <a:lnTo>
                        <a:pt x="18016" y="16112"/>
                      </a:lnTo>
                      <a:lnTo>
                        <a:pt x="17932" y="16154"/>
                      </a:lnTo>
                      <a:lnTo>
                        <a:pt x="17932" y="16070"/>
                      </a:lnTo>
                      <a:lnTo>
                        <a:pt x="18037" y="15944"/>
                      </a:lnTo>
                      <a:lnTo>
                        <a:pt x="18246" y="15861"/>
                      </a:lnTo>
                      <a:lnTo>
                        <a:pt x="18330" y="15798"/>
                      </a:lnTo>
                      <a:lnTo>
                        <a:pt x="18665" y="15735"/>
                      </a:lnTo>
                      <a:lnTo>
                        <a:pt x="18811" y="15756"/>
                      </a:lnTo>
                      <a:lnTo>
                        <a:pt x="18874" y="15735"/>
                      </a:lnTo>
                      <a:lnTo>
                        <a:pt x="18958" y="15735"/>
                      </a:lnTo>
                      <a:lnTo>
                        <a:pt x="19020" y="15651"/>
                      </a:lnTo>
                      <a:lnTo>
                        <a:pt x="19062" y="15547"/>
                      </a:lnTo>
                      <a:lnTo>
                        <a:pt x="19146" y="15547"/>
                      </a:lnTo>
                      <a:lnTo>
                        <a:pt x="19125" y="15631"/>
                      </a:lnTo>
                      <a:lnTo>
                        <a:pt x="19125" y="15714"/>
                      </a:lnTo>
                      <a:lnTo>
                        <a:pt x="19250" y="15819"/>
                      </a:lnTo>
                      <a:lnTo>
                        <a:pt x="19334" y="15756"/>
                      </a:lnTo>
                      <a:lnTo>
                        <a:pt x="19481" y="15756"/>
                      </a:lnTo>
                      <a:lnTo>
                        <a:pt x="19585" y="15735"/>
                      </a:lnTo>
                      <a:lnTo>
                        <a:pt x="19648" y="15798"/>
                      </a:lnTo>
                      <a:lnTo>
                        <a:pt x="19815" y="15756"/>
                      </a:lnTo>
                      <a:lnTo>
                        <a:pt x="19878" y="15798"/>
                      </a:lnTo>
                      <a:lnTo>
                        <a:pt x="20004" y="15714"/>
                      </a:lnTo>
                      <a:lnTo>
                        <a:pt x="20108" y="15714"/>
                      </a:lnTo>
                      <a:lnTo>
                        <a:pt x="20129" y="15735"/>
                      </a:lnTo>
                      <a:lnTo>
                        <a:pt x="20087" y="15756"/>
                      </a:lnTo>
                      <a:lnTo>
                        <a:pt x="19962" y="15756"/>
                      </a:lnTo>
                      <a:lnTo>
                        <a:pt x="19920" y="15798"/>
                      </a:lnTo>
                      <a:lnTo>
                        <a:pt x="20087" y="15819"/>
                      </a:lnTo>
                      <a:lnTo>
                        <a:pt x="20213" y="15819"/>
                      </a:lnTo>
                      <a:lnTo>
                        <a:pt x="20318" y="15903"/>
                      </a:lnTo>
                      <a:lnTo>
                        <a:pt x="20401" y="15944"/>
                      </a:lnTo>
                      <a:lnTo>
                        <a:pt x="20338" y="15861"/>
                      </a:lnTo>
                      <a:lnTo>
                        <a:pt x="20338" y="15819"/>
                      </a:lnTo>
                      <a:lnTo>
                        <a:pt x="20401" y="15819"/>
                      </a:lnTo>
                      <a:lnTo>
                        <a:pt x="20422" y="15861"/>
                      </a:lnTo>
                      <a:lnTo>
                        <a:pt x="20527" y="15944"/>
                      </a:lnTo>
                      <a:lnTo>
                        <a:pt x="20506" y="16007"/>
                      </a:lnTo>
                      <a:lnTo>
                        <a:pt x="20443" y="15944"/>
                      </a:lnTo>
                      <a:lnTo>
                        <a:pt x="20422" y="15965"/>
                      </a:lnTo>
                      <a:lnTo>
                        <a:pt x="20548" y="16049"/>
                      </a:lnTo>
                      <a:lnTo>
                        <a:pt x="20610" y="16133"/>
                      </a:lnTo>
                      <a:lnTo>
                        <a:pt x="20652" y="16175"/>
                      </a:lnTo>
                      <a:lnTo>
                        <a:pt x="20631" y="16216"/>
                      </a:lnTo>
                      <a:lnTo>
                        <a:pt x="20610" y="16154"/>
                      </a:lnTo>
                      <a:lnTo>
                        <a:pt x="20590" y="16216"/>
                      </a:lnTo>
                      <a:lnTo>
                        <a:pt x="20610" y="16258"/>
                      </a:lnTo>
                      <a:lnTo>
                        <a:pt x="20799" y="16237"/>
                      </a:lnTo>
                      <a:lnTo>
                        <a:pt x="20903" y="16216"/>
                      </a:lnTo>
                      <a:lnTo>
                        <a:pt x="21029" y="16070"/>
                      </a:lnTo>
                      <a:lnTo>
                        <a:pt x="21113" y="16070"/>
                      </a:lnTo>
                      <a:lnTo>
                        <a:pt x="21113" y="16049"/>
                      </a:lnTo>
                      <a:lnTo>
                        <a:pt x="21175" y="15965"/>
                      </a:lnTo>
                      <a:lnTo>
                        <a:pt x="21280" y="15965"/>
                      </a:lnTo>
                      <a:lnTo>
                        <a:pt x="21364" y="16007"/>
                      </a:lnTo>
                      <a:lnTo>
                        <a:pt x="21489" y="16049"/>
                      </a:lnTo>
                      <a:lnTo>
                        <a:pt x="21552" y="16258"/>
                      </a:lnTo>
                      <a:lnTo>
                        <a:pt x="21636" y="16321"/>
                      </a:lnTo>
                      <a:lnTo>
                        <a:pt x="21657" y="16321"/>
                      </a:lnTo>
                      <a:lnTo>
                        <a:pt x="21678" y="16447"/>
                      </a:lnTo>
                      <a:lnTo>
                        <a:pt x="21761" y="16488"/>
                      </a:lnTo>
                      <a:lnTo>
                        <a:pt x="21803" y="16488"/>
                      </a:lnTo>
                      <a:lnTo>
                        <a:pt x="21803" y="16551"/>
                      </a:lnTo>
                      <a:lnTo>
                        <a:pt x="21866" y="16635"/>
                      </a:lnTo>
                      <a:lnTo>
                        <a:pt x="21950" y="16656"/>
                      </a:lnTo>
                      <a:lnTo>
                        <a:pt x="22012" y="16781"/>
                      </a:lnTo>
                      <a:lnTo>
                        <a:pt x="21991" y="16907"/>
                      </a:lnTo>
                      <a:lnTo>
                        <a:pt x="21908" y="17179"/>
                      </a:lnTo>
                      <a:lnTo>
                        <a:pt x="21803" y="17409"/>
                      </a:lnTo>
                      <a:lnTo>
                        <a:pt x="21803" y="17493"/>
                      </a:lnTo>
                      <a:lnTo>
                        <a:pt x="21887" y="17597"/>
                      </a:lnTo>
                      <a:lnTo>
                        <a:pt x="21908" y="17576"/>
                      </a:lnTo>
                      <a:lnTo>
                        <a:pt x="21971" y="17493"/>
                      </a:lnTo>
                      <a:lnTo>
                        <a:pt x="21971" y="17430"/>
                      </a:lnTo>
                      <a:lnTo>
                        <a:pt x="21991" y="17388"/>
                      </a:lnTo>
                      <a:lnTo>
                        <a:pt x="22075" y="17430"/>
                      </a:lnTo>
                      <a:lnTo>
                        <a:pt x="22096" y="17535"/>
                      </a:lnTo>
                      <a:lnTo>
                        <a:pt x="21950" y="17744"/>
                      </a:lnTo>
                      <a:lnTo>
                        <a:pt x="21971" y="17807"/>
                      </a:lnTo>
                      <a:lnTo>
                        <a:pt x="21991" y="17911"/>
                      </a:lnTo>
                      <a:lnTo>
                        <a:pt x="22054" y="18016"/>
                      </a:lnTo>
                      <a:lnTo>
                        <a:pt x="22075" y="18058"/>
                      </a:lnTo>
                      <a:lnTo>
                        <a:pt x="22117" y="18037"/>
                      </a:lnTo>
                      <a:lnTo>
                        <a:pt x="22159" y="18141"/>
                      </a:lnTo>
                      <a:lnTo>
                        <a:pt x="22201" y="18100"/>
                      </a:lnTo>
                      <a:lnTo>
                        <a:pt x="22201" y="18058"/>
                      </a:lnTo>
                      <a:lnTo>
                        <a:pt x="22222" y="18100"/>
                      </a:lnTo>
                      <a:lnTo>
                        <a:pt x="22368" y="18058"/>
                      </a:lnTo>
                      <a:lnTo>
                        <a:pt x="22368" y="18058"/>
                      </a:lnTo>
                      <a:lnTo>
                        <a:pt x="22263" y="18141"/>
                      </a:lnTo>
                      <a:lnTo>
                        <a:pt x="22222" y="18246"/>
                      </a:lnTo>
                      <a:lnTo>
                        <a:pt x="22201" y="18309"/>
                      </a:lnTo>
                      <a:lnTo>
                        <a:pt x="22201" y="18351"/>
                      </a:lnTo>
                      <a:lnTo>
                        <a:pt x="22368" y="18455"/>
                      </a:lnTo>
                      <a:lnTo>
                        <a:pt x="22368" y="18581"/>
                      </a:lnTo>
                      <a:lnTo>
                        <a:pt x="22368" y="18748"/>
                      </a:lnTo>
                      <a:lnTo>
                        <a:pt x="22410" y="18769"/>
                      </a:lnTo>
                      <a:lnTo>
                        <a:pt x="22494" y="18769"/>
                      </a:lnTo>
                      <a:lnTo>
                        <a:pt x="22535" y="18853"/>
                      </a:lnTo>
                      <a:lnTo>
                        <a:pt x="22515" y="18957"/>
                      </a:lnTo>
                      <a:lnTo>
                        <a:pt x="22682" y="19062"/>
                      </a:lnTo>
                      <a:lnTo>
                        <a:pt x="22598" y="19083"/>
                      </a:lnTo>
                      <a:lnTo>
                        <a:pt x="22724" y="19146"/>
                      </a:lnTo>
                      <a:lnTo>
                        <a:pt x="22787" y="19188"/>
                      </a:lnTo>
                      <a:lnTo>
                        <a:pt x="22891" y="19250"/>
                      </a:lnTo>
                      <a:lnTo>
                        <a:pt x="22996" y="19188"/>
                      </a:lnTo>
                      <a:lnTo>
                        <a:pt x="23100" y="19167"/>
                      </a:lnTo>
                      <a:lnTo>
                        <a:pt x="23100" y="18999"/>
                      </a:lnTo>
                      <a:lnTo>
                        <a:pt x="23163" y="18895"/>
                      </a:lnTo>
                      <a:lnTo>
                        <a:pt x="23226" y="18769"/>
                      </a:lnTo>
                      <a:lnTo>
                        <a:pt x="23331" y="18560"/>
                      </a:lnTo>
                      <a:lnTo>
                        <a:pt x="23310" y="18455"/>
                      </a:lnTo>
                      <a:lnTo>
                        <a:pt x="23351" y="18413"/>
                      </a:lnTo>
                      <a:lnTo>
                        <a:pt x="23351" y="18225"/>
                      </a:lnTo>
                      <a:lnTo>
                        <a:pt x="23331" y="18162"/>
                      </a:lnTo>
                      <a:lnTo>
                        <a:pt x="23414" y="18120"/>
                      </a:lnTo>
                      <a:lnTo>
                        <a:pt x="23351" y="17932"/>
                      </a:lnTo>
                      <a:lnTo>
                        <a:pt x="23247" y="17848"/>
                      </a:lnTo>
                      <a:lnTo>
                        <a:pt x="23205" y="17493"/>
                      </a:lnTo>
                      <a:lnTo>
                        <a:pt x="23142" y="17430"/>
                      </a:lnTo>
                      <a:lnTo>
                        <a:pt x="23163" y="17263"/>
                      </a:lnTo>
                      <a:lnTo>
                        <a:pt x="23205" y="17116"/>
                      </a:lnTo>
                      <a:lnTo>
                        <a:pt x="23163" y="17011"/>
                      </a:lnTo>
                      <a:lnTo>
                        <a:pt x="23100" y="16907"/>
                      </a:lnTo>
                      <a:lnTo>
                        <a:pt x="23038" y="16656"/>
                      </a:lnTo>
                      <a:lnTo>
                        <a:pt x="22996" y="16551"/>
                      </a:lnTo>
                      <a:lnTo>
                        <a:pt x="22954" y="16279"/>
                      </a:lnTo>
                      <a:lnTo>
                        <a:pt x="22912" y="16133"/>
                      </a:lnTo>
                      <a:lnTo>
                        <a:pt x="22933" y="15903"/>
                      </a:lnTo>
                      <a:lnTo>
                        <a:pt x="22912" y="15714"/>
                      </a:lnTo>
                      <a:lnTo>
                        <a:pt x="22933" y="15379"/>
                      </a:lnTo>
                      <a:lnTo>
                        <a:pt x="22933" y="15170"/>
                      </a:lnTo>
                      <a:lnTo>
                        <a:pt x="23038" y="15003"/>
                      </a:lnTo>
                      <a:lnTo>
                        <a:pt x="23121" y="14856"/>
                      </a:lnTo>
                      <a:lnTo>
                        <a:pt x="23226" y="14815"/>
                      </a:lnTo>
                      <a:lnTo>
                        <a:pt x="23268" y="14752"/>
                      </a:lnTo>
                      <a:lnTo>
                        <a:pt x="23331" y="14752"/>
                      </a:lnTo>
                      <a:lnTo>
                        <a:pt x="23414" y="14605"/>
                      </a:lnTo>
                      <a:lnTo>
                        <a:pt x="23414" y="14543"/>
                      </a:lnTo>
                      <a:lnTo>
                        <a:pt x="23372" y="14501"/>
                      </a:lnTo>
                      <a:lnTo>
                        <a:pt x="23414" y="14480"/>
                      </a:lnTo>
                      <a:lnTo>
                        <a:pt x="23540" y="14480"/>
                      </a:lnTo>
                      <a:lnTo>
                        <a:pt x="23561" y="14396"/>
                      </a:lnTo>
                      <a:lnTo>
                        <a:pt x="23665" y="14396"/>
                      </a:lnTo>
                      <a:lnTo>
                        <a:pt x="23686" y="14354"/>
                      </a:lnTo>
                      <a:lnTo>
                        <a:pt x="23875" y="14333"/>
                      </a:lnTo>
                      <a:lnTo>
                        <a:pt x="23937" y="14250"/>
                      </a:lnTo>
                      <a:lnTo>
                        <a:pt x="24063" y="14250"/>
                      </a:lnTo>
                      <a:lnTo>
                        <a:pt x="24084" y="14187"/>
                      </a:lnTo>
                      <a:lnTo>
                        <a:pt x="24168" y="14187"/>
                      </a:lnTo>
                      <a:lnTo>
                        <a:pt x="24209" y="14229"/>
                      </a:lnTo>
                      <a:lnTo>
                        <a:pt x="24314" y="14082"/>
                      </a:lnTo>
                      <a:lnTo>
                        <a:pt x="24314" y="14040"/>
                      </a:lnTo>
                      <a:lnTo>
                        <a:pt x="24377" y="14040"/>
                      </a:lnTo>
                      <a:lnTo>
                        <a:pt x="24481" y="13957"/>
                      </a:lnTo>
                      <a:lnTo>
                        <a:pt x="24481" y="13873"/>
                      </a:lnTo>
                      <a:lnTo>
                        <a:pt x="24691" y="13601"/>
                      </a:lnTo>
                      <a:lnTo>
                        <a:pt x="24795" y="13496"/>
                      </a:lnTo>
                      <a:lnTo>
                        <a:pt x="24984" y="13496"/>
                      </a:lnTo>
                      <a:lnTo>
                        <a:pt x="25025" y="13517"/>
                      </a:lnTo>
                      <a:lnTo>
                        <a:pt x="25088" y="13517"/>
                      </a:lnTo>
                      <a:lnTo>
                        <a:pt x="25193" y="13329"/>
                      </a:lnTo>
                      <a:lnTo>
                        <a:pt x="25465" y="13099"/>
                      </a:lnTo>
                      <a:lnTo>
                        <a:pt x="25737" y="12931"/>
                      </a:lnTo>
                      <a:lnTo>
                        <a:pt x="25862" y="12910"/>
                      </a:lnTo>
                      <a:lnTo>
                        <a:pt x="25925" y="12890"/>
                      </a:lnTo>
                      <a:lnTo>
                        <a:pt x="25988" y="12890"/>
                      </a:lnTo>
                      <a:lnTo>
                        <a:pt x="25988" y="12910"/>
                      </a:lnTo>
                      <a:lnTo>
                        <a:pt x="26092" y="12910"/>
                      </a:lnTo>
                      <a:lnTo>
                        <a:pt x="26197" y="12785"/>
                      </a:lnTo>
                      <a:lnTo>
                        <a:pt x="26155" y="12785"/>
                      </a:lnTo>
                      <a:lnTo>
                        <a:pt x="26134" y="12722"/>
                      </a:lnTo>
                      <a:lnTo>
                        <a:pt x="26030" y="12827"/>
                      </a:lnTo>
                      <a:lnTo>
                        <a:pt x="25883" y="12806"/>
                      </a:lnTo>
                      <a:lnTo>
                        <a:pt x="25820" y="12722"/>
                      </a:lnTo>
                      <a:lnTo>
                        <a:pt x="25925" y="12785"/>
                      </a:lnTo>
                      <a:lnTo>
                        <a:pt x="26051" y="12701"/>
                      </a:lnTo>
                      <a:lnTo>
                        <a:pt x="26030" y="12680"/>
                      </a:lnTo>
                      <a:lnTo>
                        <a:pt x="26092" y="12618"/>
                      </a:lnTo>
                      <a:lnTo>
                        <a:pt x="26051" y="12555"/>
                      </a:lnTo>
                      <a:lnTo>
                        <a:pt x="25925" y="12513"/>
                      </a:lnTo>
                      <a:lnTo>
                        <a:pt x="25862" y="12471"/>
                      </a:lnTo>
                      <a:lnTo>
                        <a:pt x="25946" y="12471"/>
                      </a:lnTo>
                      <a:lnTo>
                        <a:pt x="26030" y="12492"/>
                      </a:lnTo>
                      <a:lnTo>
                        <a:pt x="26092" y="12471"/>
                      </a:lnTo>
                      <a:lnTo>
                        <a:pt x="26092" y="12387"/>
                      </a:lnTo>
                      <a:lnTo>
                        <a:pt x="26155" y="12513"/>
                      </a:lnTo>
                      <a:lnTo>
                        <a:pt x="26239" y="12492"/>
                      </a:lnTo>
                      <a:lnTo>
                        <a:pt x="26302" y="12555"/>
                      </a:lnTo>
                      <a:lnTo>
                        <a:pt x="26364" y="12513"/>
                      </a:lnTo>
                      <a:lnTo>
                        <a:pt x="26385" y="12408"/>
                      </a:lnTo>
                      <a:lnTo>
                        <a:pt x="26511" y="12304"/>
                      </a:lnTo>
                      <a:lnTo>
                        <a:pt x="26553" y="12304"/>
                      </a:lnTo>
                      <a:lnTo>
                        <a:pt x="26574" y="12199"/>
                      </a:lnTo>
                      <a:lnTo>
                        <a:pt x="26553" y="12094"/>
                      </a:lnTo>
                      <a:lnTo>
                        <a:pt x="26511" y="12094"/>
                      </a:lnTo>
                      <a:lnTo>
                        <a:pt x="26448" y="12241"/>
                      </a:lnTo>
                      <a:lnTo>
                        <a:pt x="26448" y="12283"/>
                      </a:lnTo>
                      <a:lnTo>
                        <a:pt x="26385" y="12262"/>
                      </a:lnTo>
                      <a:lnTo>
                        <a:pt x="26364" y="12094"/>
                      </a:lnTo>
                      <a:lnTo>
                        <a:pt x="26344" y="12074"/>
                      </a:lnTo>
                      <a:lnTo>
                        <a:pt x="26092" y="12094"/>
                      </a:lnTo>
                      <a:lnTo>
                        <a:pt x="25967" y="12157"/>
                      </a:lnTo>
                      <a:lnTo>
                        <a:pt x="25988" y="12074"/>
                      </a:lnTo>
                      <a:lnTo>
                        <a:pt x="25988" y="11927"/>
                      </a:lnTo>
                      <a:lnTo>
                        <a:pt x="26051" y="11885"/>
                      </a:lnTo>
                      <a:lnTo>
                        <a:pt x="26092" y="11990"/>
                      </a:lnTo>
                      <a:lnTo>
                        <a:pt x="26176" y="12032"/>
                      </a:lnTo>
                      <a:lnTo>
                        <a:pt x="26239" y="11969"/>
                      </a:lnTo>
                      <a:lnTo>
                        <a:pt x="26385" y="11948"/>
                      </a:lnTo>
                      <a:lnTo>
                        <a:pt x="26406" y="11885"/>
                      </a:lnTo>
                      <a:lnTo>
                        <a:pt x="26490" y="11885"/>
                      </a:lnTo>
                      <a:lnTo>
                        <a:pt x="26511" y="11843"/>
                      </a:lnTo>
                      <a:lnTo>
                        <a:pt x="26490" y="11718"/>
                      </a:lnTo>
                      <a:lnTo>
                        <a:pt x="26448" y="11655"/>
                      </a:lnTo>
                      <a:lnTo>
                        <a:pt x="26469" y="11613"/>
                      </a:lnTo>
                      <a:lnTo>
                        <a:pt x="26511" y="11634"/>
                      </a:lnTo>
                      <a:lnTo>
                        <a:pt x="26574" y="11530"/>
                      </a:lnTo>
                      <a:lnTo>
                        <a:pt x="26511" y="11425"/>
                      </a:lnTo>
                      <a:lnTo>
                        <a:pt x="26469" y="11362"/>
                      </a:lnTo>
                      <a:lnTo>
                        <a:pt x="26385" y="11404"/>
                      </a:lnTo>
                      <a:lnTo>
                        <a:pt x="26302" y="11362"/>
                      </a:lnTo>
                      <a:lnTo>
                        <a:pt x="26260" y="11237"/>
                      </a:lnTo>
                      <a:lnTo>
                        <a:pt x="26176" y="11237"/>
                      </a:lnTo>
                      <a:lnTo>
                        <a:pt x="26092" y="11195"/>
                      </a:lnTo>
                      <a:lnTo>
                        <a:pt x="26030" y="11111"/>
                      </a:lnTo>
                      <a:lnTo>
                        <a:pt x="26030" y="11111"/>
                      </a:lnTo>
                      <a:lnTo>
                        <a:pt x="26092" y="11153"/>
                      </a:lnTo>
                      <a:lnTo>
                        <a:pt x="26260" y="11153"/>
                      </a:lnTo>
                      <a:lnTo>
                        <a:pt x="26302" y="11257"/>
                      </a:lnTo>
                      <a:lnTo>
                        <a:pt x="26385" y="11299"/>
                      </a:lnTo>
                      <a:lnTo>
                        <a:pt x="26406" y="11216"/>
                      </a:lnTo>
                      <a:lnTo>
                        <a:pt x="26281" y="11090"/>
                      </a:lnTo>
                      <a:lnTo>
                        <a:pt x="26385" y="11111"/>
                      </a:lnTo>
                      <a:lnTo>
                        <a:pt x="26406" y="11048"/>
                      </a:lnTo>
                      <a:lnTo>
                        <a:pt x="26448" y="11027"/>
                      </a:lnTo>
                      <a:lnTo>
                        <a:pt x="26406" y="10944"/>
                      </a:lnTo>
                      <a:lnTo>
                        <a:pt x="26281" y="10881"/>
                      </a:lnTo>
                      <a:lnTo>
                        <a:pt x="26239" y="10713"/>
                      </a:lnTo>
                      <a:lnTo>
                        <a:pt x="26281" y="10734"/>
                      </a:lnTo>
                      <a:lnTo>
                        <a:pt x="26344" y="10839"/>
                      </a:lnTo>
                      <a:lnTo>
                        <a:pt x="26406" y="10839"/>
                      </a:lnTo>
                      <a:lnTo>
                        <a:pt x="26448" y="10734"/>
                      </a:lnTo>
                      <a:lnTo>
                        <a:pt x="26448" y="10630"/>
                      </a:lnTo>
                      <a:lnTo>
                        <a:pt x="26344" y="10588"/>
                      </a:lnTo>
                      <a:lnTo>
                        <a:pt x="26197" y="10421"/>
                      </a:lnTo>
                      <a:lnTo>
                        <a:pt x="26092" y="10379"/>
                      </a:lnTo>
                      <a:lnTo>
                        <a:pt x="26030" y="10274"/>
                      </a:lnTo>
                      <a:lnTo>
                        <a:pt x="25946" y="10253"/>
                      </a:lnTo>
                      <a:lnTo>
                        <a:pt x="25946" y="10149"/>
                      </a:lnTo>
                      <a:lnTo>
                        <a:pt x="26030" y="10044"/>
                      </a:lnTo>
                      <a:lnTo>
                        <a:pt x="25967" y="10149"/>
                      </a:lnTo>
                      <a:lnTo>
                        <a:pt x="25988" y="10190"/>
                      </a:lnTo>
                      <a:lnTo>
                        <a:pt x="26051" y="10211"/>
                      </a:lnTo>
                      <a:lnTo>
                        <a:pt x="26134" y="10316"/>
                      </a:lnTo>
                      <a:lnTo>
                        <a:pt x="26239" y="10358"/>
                      </a:lnTo>
                      <a:lnTo>
                        <a:pt x="26364" y="10504"/>
                      </a:lnTo>
                      <a:lnTo>
                        <a:pt x="26385" y="10504"/>
                      </a:lnTo>
                      <a:lnTo>
                        <a:pt x="26406" y="10274"/>
                      </a:lnTo>
                      <a:lnTo>
                        <a:pt x="26406" y="10169"/>
                      </a:lnTo>
                      <a:lnTo>
                        <a:pt x="26406" y="10086"/>
                      </a:lnTo>
                      <a:lnTo>
                        <a:pt x="26385" y="10044"/>
                      </a:lnTo>
                      <a:lnTo>
                        <a:pt x="26406" y="9856"/>
                      </a:lnTo>
                      <a:lnTo>
                        <a:pt x="26448" y="9793"/>
                      </a:lnTo>
                      <a:lnTo>
                        <a:pt x="26409" y="9728"/>
                      </a:lnTo>
                      <a:lnTo>
                        <a:pt x="26409" y="9728"/>
                      </a:lnTo>
                      <a:lnTo>
                        <a:pt x="26490" y="9667"/>
                      </a:lnTo>
                      <a:lnTo>
                        <a:pt x="26616" y="9563"/>
                      </a:lnTo>
                      <a:lnTo>
                        <a:pt x="26657" y="9458"/>
                      </a:lnTo>
                      <a:lnTo>
                        <a:pt x="26657" y="9437"/>
                      </a:lnTo>
                      <a:lnTo>
                        <a:pt x="26678" y="9458"/>
                      </a:lnTo>
                      <a:lnTo>
                        <a:pt x="26657" y="9584"/>
                      </a:lnTo>
                      <a:lnTo>
                        <a:pt x="26678" y="9625"/>
                      </a:lnTo>
                      <a:lnTo>
                        <a:pt x="26574" y="9667"/>
                      </a:lnTo>
                      <a:lnTo>
                        <a:pt x="26511" y="9793"/>
                      </a:lnTo>
                      <a:lnTo>
                        <a:pt x="26595" y="9960"/>
                      </a:lnTo>
                      <a:lnTo>
                        <a:pt x="26574" y="10107"/>
                      </a:lnTo>
                      <a:lnTo>
                        <a:pt x="26490" y="10253"/>
                      </a:lnTo>
                      <a:lnTo>
                        <a:pt x="26490" y="10358"/>
                      </a:lnTo>
                      <a:lnTo>
                        <a:pt x="26595" y="10462"/>
                      </a:lnTo>
                      <a:lnTo>
                        <a:pt x="26616" y="10400"/>
                      </a:lnTo>
                      <a:lnTo>
                        <a:pt x="26657" y="10462"/>
                      </a:lnTo>
                      <a:lnTo>
                        <a:pt x="26699" y="10462"/>
                      </a:lnTo>
                      <a:lnTo>
                        <a:pt x="26699" y="10483"/>
                      </a:lnTo>
                      <a:lnTo>
                        <a:pt x="26678" y="10525"/>
                      </a:lnTo>
                      <a:lnTo>
                        <a:pt x="26699" y="10609"/>
                      </a:lnTo>
                      <a:lnTo>
                        <a:pt x="26825" y="10609"/>
                      </a:lnTo>
                      <a:lnTo>
                        <a:pt x="26762" y="10672"/>
                      </a:lnTo>
                      <a:lnTo>
                        <a:pt x="26762" y="10693"/>
                      </a:lnTo>
                      <a:lnTo>
                        <a:pt x="26699" y="10797"/>
                      </a:lnTo>
                      <a:lnTo>
                        <a:pt x="26699" y="10881"/>
                      </a:lnTo>
                      <a:lnTo>
                        <a:pt x="26657" y="10985"/>
                      </a:lnTo>
                      <a:lnTo>
                        <a:pt x="26616" y="11111"/>
                      </a:lnTo>
                      <a:lnTo>
                        <a:pt x="26616" y="11216"/>
                      </a:lnTo>
                      <a:lnTo>
                        <a:pt x="26657" y="11153"/>
                      </a:lnTo>
                      <a:lnTo>
                        <a:pt x="26678" y="11111"/>
                      </a:lnTo>
                      <a:lnTo>
                        <a:pt x="26783" y="10902"/>
                      </a:lnTo>
                      <a:lnTo>
                        <a:pt x="26804" y="10944"/>
                      </a:lnTo>
                      <a:lnTo>
                        <a:pt x="26804" y="11006"/>
                      </a:lnTo>
                      <a:lnTo>
                        <a:pt x="26825" y="10944"/>
                      </a:lnTo>
                      <a:lnTo>
                        <a:pt x="26825" y="10881"/>
                      </a:lnTo>
                      <a:lnTo>
                        <a:pt x="26909" y="10776"/>
                      </a:lnTo>
                      <a:lnTo>
                        <a:pt x="26992" y="10525"/>
                      </a:lnTo>
                      <a:lnTo>
                        <a:pt x="27118" y="10462"/>
                      </a:lnTo>
                      <a:lnTo>
                        <a:pt x="27222" y="10253"/>
                      </a:lnTo>
                      <a:lnTo>
                        <a:pt x="27222" y="10086"/>
                      </a:lnTo>
                      <a:lnTo>
                        <a:pt x="27139" y="9897"/>
                      </a:lnTo>
                      <a:lnTo>
                        <a:pt x="27097" y="9856"/>
                      </a:lnTo>
                      <a:lnTo>
                        <a:pt x="27076" y="9688"/>
                      </a:lnTo>
                      <a:lnTo>
                        <a:pt x="27013" y="9625"/>
                      </a:lnTo>
                      <a:lnTo>
                        <a:pt x="27013" y="9521"/>
                      </a:lnTo>
                      <a:lnTo>
                        <a:pt x="27076" y="9416"/>
                      </a:lnTo>
                      <a:lnTo>
                        <a:pt x="27181" y="9312"/>
                      </a:lnTo>
                      <a:lnTo>
                        <a:pt x="27306" y="9249"/>
                      </a:lnTo>
                      <a:lnTo>
                        <a:pt x="27118" y="9458"/>
                      </a:lnTo>
                      <a:lnTo>
                        <a:pt x="27076" y="9542"/>
                      </a:lnTo>
                      <a:lnTo>
                        <a:pt x="27118" y="9625"/>
                      </a:lnTo>
                      <a:lnTo>
                        <a:pt x="27243" y="9751"/>
                      </a:lnTo>
                      <a:lnTo>
                        <a:pt x="27327" y="9730"/>
                      </a:lnTo>
                      <a:lnTo>
                        <a:pt x="27390" y="9772"/>
                      </a:lnTo>
                      <a:lnTo>
                        <a:pt x="27327" y="9939"/>
                      </a:lnTo>
                      <a:lnTo>
                        <a:pt x="27327" y="9939"/>
                      </a:lnTo>
                      <a:lnTo>
                        <a:pt x="27411" y="9877"/>
                      </a:lnTo>
                      <a:lnTo>
                        <a:pt x="27432" y="9897"/>
                      </a:lnTo>
                      <a:lnTo>
                        <a:pt x="27515" y="9793"/>
                      </a:lnTo>
                      <a:lnTo>
                        <a:pt x="27515" y="9730"/>
                      </a:lnTo>
                      <a:lnTo>
                        <a:pt x="27557" y="9730"/>
                      </a:lnTo>
                      <a:lnTo>
                        <a:pt x="27620" y="9646"/>
                      </a:lnTo>
                      <a:lnTo>
                        <a:pt x="27704" y="9625"/>
                      </a:lnTo>
                      <a:lnTo>
                        <a:pt x="27745" y="9458"/>
                      </a:lnTo>
                      <a:lnTo>
                        <a:pt x="27808" y="9374"/>
                      </a:lnTo>
                      <a:lnTo>
                        <a:pt x="27850" y="9374"/>
                      </a:lnTo>
                      <a:lnTo>
                        <a:pt x="27913" y="9270"/>
                      </a:lnTo>
                      <a:lnTo>
                        <a:pt x="27934" y="9207"/>
                      </a:lnTo>
                      <a:lnTo>
                        <a:pt x="27934" y="9144"/>
                      </a:lnTo>
                      <a:lnTo>
                        <a:pt x="27976" y="9040"/>
                      </a:lnTo>
                      <a:lnTo>
                        <a:pt x="27976" y="8998"/>
                      </a:lnTo>
                      <a:lnTo>
                        <a:pt x="28038" y="8914"/>
                      </a:lnTo>
                      <a:lnTo>
                        <a:pt x="28017" y="8830"/>
                      </a:lnTo>
                      <a:lnTo>
                        <a:pt x="27955" y="8789"/>
                      </a:lnTo>
                      <a:lnTo>
                        <a:pt x="27913" y="8705"/>
                      </a:lnTo>
                      <a:lnTo>
                        <a:pt x="28059" y="8621"/>
                      </a:lnTo>
                      <a:lnTo>
                        <a:pt x="28059" y="8537"/>
                      </a:lnTo>
                      <a:lnTo>
                        <a:pt x="28164" y="8475"/>
                      </a:lnTo>
                      <a:lnTo>
                        <a:pt x="28248" y="8433"/>
                      </a:lnTo>
                      <a:lnTo>
                        <a:pt x="28436" y="8328"/>
                      </a:lnTo>
                      <a:lnTo>
                        <a:pt x="28561" y="8328"/>
                      </a:lnTo>
                      <a:lnTo>
                        <a:pt x="28750" y="8203"/>
                      </a:lnTo>
                      <a:lnTo>
                        <a:pt x="28813" y="8203"/>
                      </a:lnTo>
                      <a:lnTo>
                        <a:pt x="28854" y="8224"/>
                      </a:lnTo>
                      <a:lnTo>
                        <a:pt x="29085" y="8203"/>
                      </a:lnTo>
                      <a:lnTo>
                        <a:pt x="29189" y="8265"/>
                      </a:lnTo>
                      <a:lnTo>
                        <a:pt x="29336" y="8203"/>
                      </a:lnTo>
                      <a:lnTo>
                        <a:pt x="29587" y="8203"/>
                      </a:lnTo>
                      <a:lnTo>
                        <a:pt x="29629" y="8182"/>
                      </a:lnTo>
                      <a:lnTo>
                        <a:pt x="29608" y="8119"/>
                      </a:lnTo>
                      <a:lnTo>
                        <a:pt x="29608" y="7972"/>
                      </a:lnTo>
                      <a:lnTo>
                        <a:pt x="29608" y="7847"/>
                      </a:lnTo>
                      <a:lnTo>
                        <a:pt x="29733" y="7952"/>
                      </a:lnTo>
                      <a:lnTo>
                        <a:pt x="29733" y="8077"/>
                      </a:lnTo>
                      <a:lnTo>
                        <a:pt x="29712" y="8161"/>
                      </a:lnTo>
                      <a:lnTo>
                        <a:pt x="29796" y="8161"/>
                      </a:lnTo>
                      <a:lnTo>
                        <a:pt x="29901" y="8056"/>
                      </a:lnTo>
                      <a:lnTo>
                        <a:pt x="30005" y="7868"/>
                      </a:lnTo>
                      <a:lnTo>
                        <a:pt x="30047" y="7972"/>
                      </a:lnTo>
                      <a:lnTo>
                        <a:pt x="30047" y="8056"/>
                      </a:lnTo>
                      <a:lnTo>
                        <a:pt x="30131" y="8077"/>
                      </a:lnTo>
                      <a:lnTo>
                        <a:pt x="30382" y="7952"/>
                      </a:lnTo>
                      <a:lnTo>
                        <a:pt x="30466" y="7805"/>
                      </a:lnTo>
                      <a:lnTo>
                        <a:pt x="30424" y="7596"/>
                      </a:lnTo>
                      <a:lnTo>
                        <a:pt x="30361" y="7638"/>
                      </a:lnTo>
                      <a:lnTo>
                        <a:pt x="30361" y="7742"/>
                      </a:lnTo>
                      <a:lnTo>
                        <a:pt x="30319" y="7868"/>
                      </a:lnTo>
                      <a:lnTo>
                        <a:pt x="30152" y="7868"/>
                      </a:lnTo>
                      <a:lnTo>
                        <a:pt x="30131" y="7763"/>
                      </a:lnTo>
                      <a:lnTo>
                        <a:pt x="30068" y="7575"/>
                      </a:lnTo>
                      <a:lnTo>
                        <a:pt x="29922" y="7491"/>
                      </a:lnTo>
                      <a:lnTo>
                        <a:pt x="29922" y="7449"/>
                      </a:lnTo>
                      <a:lnTo>
                        <a:pt x="30131" y="7261"/>
                      </a:lnTo>
                      <a:lnTo>
                        <a:pt x="30131" y="7177"/>
                      </a:lnTo>
                      <a:lnTo>
                        <a:pt x="30047" y="7177"/>
                      </a:lnTo>
                      <a:lnTo>
                        <a:pt x="30047" y="7115"/>
                      </a:lnTo>
                      <a:lnTo>
                        <a:pt x="30131" y="7052"/>
                      </a:lnTo>
                      <a:lnTo>
                        <a:pt x="30152" y="6968"/>
                      </a:lnTo>
                      <a:lnTo>
                        <a:pt x="30214" y="6905"/>
                      </a:lnTo>
                      <a:lnTo>
                        <a:pt x="30277" y="6696"/>
                      </a:lnTo>
                      <a:lnTo>
                        <a:pt x="30486" y="6529"/>
                      </a:lnTo>
                      <a:lnTo>
                        <a:pt x="30570" y="6382"/>
                      </a:lnTo>
                      <a:lnTo>
                        <a:pt x="30633" y="6382"/>
                      </a:lnTo>
                      <a:lnTo>
                        <a:pt x="30696" y="6278"/>
                      </a:lnTo>
                      <a:lnTo>
                        <a:pt x="30696" y="6340"/>
                      </a:lnTo>
                      <a:lnTo>
                        <a:pt x="30779" y="6382"/>
                      </a:lnTo>
                      <a:lnTo>
                        <a:pt x="30842" y="6299"/>
                      </a:lnTo>
                      <a:lnTo>
                        <a:pt x="30905" y="6173"/>
                      </a:lnTo>
                      <a:lnTo>
                        <a:pt x="30905" y="6299"/>
                      </a:lnTo>
                      <a:lnTo>
                        <a:pt x="30989" y="6299"/>
                      </a:lnTo>
                      <a:lnTo>
                        <a:pt x="31051" y="6173"/>
                      </a:lnTo>
                      <a:lnTo>
                        <a:pt x="31093" y="6215"/>
                      </a:lnTo>
                      <a:lnTo>
                        <a:pt x="31156" y="6173"/>
                      </a:lnTo>
                      <a:lnTo>
                        <a:pt x="31261" y="6006"/>
                      </a:lnTo>
                      <a:lnTo>
                        <a:pt x="31407" y="5796"/>
                      </a:lnTo>
                      <a:lnTo>
                        <a:pt x="31386" y="5922"/>
                      </a:lnTo>
                      <a:lnTo>
                        <a:pt x="31407" y="6006"/>
                      </a:lnTo>
                      <a:lnTo>
                        <a:pt x="31512" y="6006"/>
                      </a:lnTo>
                      <a:lnTo>
                        <a:pt x="31616" y="5880"/>
                      </a:lnTo>
                      <a:lnTo>
                        <a:pt x="31742" y="5880"/>
                      </a:lnTo>
                      <a:lnTo>
                        <a:pt x="31784" y="6006"/>
                      </a:lnTo>
                      <a:lnTo>
                        <a:pt x="31846" y="6006"/>
                      </a:lnTo>
                      <a:lnTo>
                        <a:pt x="31951" y="5880"/>
                      </a:lnTo>
                      <a:lnTo>
                        <a:pt x="32035" y="5922"/>
                      </a:lnTo>
                      <a:lnTo>
                        <a:pt x="32098" y="5901"/>
                      </a:lnTo>
                      <a:lnTo>
                        <a:pt x="32202" y="5817"/>
                      </a:lnTo>
                      <a:lnTo>
                        <a:pt x="32307" y="5817"/>
                      </a:lnTo>
                      <a:lnTo>
                        <a:pt x="32432" y="5755"/>
                      </a:lnTo>
                      <a:lnTo>
                        <a:pt x="32474" y="5817"/>
                      </a:lnTo>
                      <a:lnTo>
                        <a:pt x="32558" y="5796"/>
                      </a:lnTo>
                      <a:lnTo>
                        <a:pt x="32642" y="5713"/>
                      </a:lnTo>
                      <a:lnTo>
                        <a:pt x="32537" y="5650"/>
                      </a:lnTo>
                      <a:lnTo>
                        <a:pt x="32474" y="5713"/>
                      </a:lnTo>
                      <a:lnTo>
                        <a:pt x="32411" y="5650"/>
                      </a:lnTo>
                      <a:lnTo>
                        <a:pt x="32453" y="5504"/>
                      </a:lnTo>
                      <a:lnTo>
                        <a:pt x="32223" y="5378"/>
                      </a:lnTo>
                      <a:lnTo>
                        <a:pt x="32202" y="5357"/>
                      </a:lnTo>
                      <a:lnTo>
                        <a:pt x="32223" y="5294"/>
                      </a:lnTo>
                      <a:lnTo>
                        <a:pt x="32223" y="5252"/>
                      </a:lnTo>
                      <a:lnTo>
                        <a:pt x="32223" y="5169"/>
                      </a:lnTo>
                      <a:lnTo>
                        <a:pt x="32244" y="5085"/>
                      </a:lnTo>
                      <a:lnTo>
                        <a:pt x="32202" y="5022"/>
                      </a:lnTo>
                      <a:lnTo>
                        <a:pt x="32139" y="4959"/>
                      </a:lnTo>
                      <a:lnTo>
                        <a:pt x="32098" y="4939"/>
                      </a:lnTo>
                      <a:lnTo>
                        <a:pt x="32118" y="4855"/>
                      </a:lnTo>
                      <a:lnTo>
                        <a:pt x="32244" y="4123"/>
                      </a:lnTo>
                      <a:lnTo>
                        <a:pt x="32244" y="3934"/>
                      </a:lnTo>
                      <a:lnTo>
                        <a:pt x="32014" y="3725"/>
                      </a:lnTo>
                      <a:lnTo>
                        <a:pt x="31951" y="3788"/>
                      </a:lnTo>
                      <a:lnTo>
                        <a:pt x="31805" y="3725"/>
                      </a:lnTo>
                      <a:lnTo>
                        <a:pt x="31700" y="3767"/>
                      </a:lnTo>
                      <a:lnTo>
                        <a:pt x="31616" y="3683"/>
                      </a:lnTo>
                      <a:lnTo>
                        <a:pt x="31533" y="3662"/>
                      </a:lnTo>
                      <a:lnTo>
                        <a:pt x="31512" y="3662"/>
                      </a:lnTo>
                      <a:lnTo>
                        <a:pt x="31407" y="3767"/>
                      </a:lnTo>
                      <a:lnTo>
                        <a:pt x="31365" y="3830"/>
                      </a:lnTo>
                      <a:lnTo>
                        <a:pt x="31156" y="4081"/>
                      </a:lnTo>
                      <a:lnTo>
                        <a:pt x="31072" y="4206"/>
                      </a:lnTo>
                      <a:lnTo>
                        <a:pt x="31072" y="4311"/>
                      </a:lnTo>
                      <a:lnTo>
                        <a:pt x="30905" y="4395"/>
                      </a:lnTo>
                      <a:lnTo>
                        <a:pt x="30905" y="4520"/>
                      </a:lnTo>
                      <a:lnTo>
                        <a:pt x="30863" y="4625"/>
                      </a:lnTo>
                      <a:lnTo>
                        <a:pt x="30696" y="4813"/>
                      </a:lnTo>
                      <a:lnTo>
                        <a:pt x="30633" y="4834"/>
                      </a:lnTo>
                      <a:lnTo>
                        <a:pt x="30445" y="5043"/>
                      </a:lnTo>
                      <a:lnTo>
                        <a:pt x="30424" y="5127"/>
                      </a:lnTo>
                      <a:lnTo>
                        <a:pt x="30340" y="5169"/>
                      </a:lnTo>
                      <a:lnTo>
                        <a:pt x="30235" y="5148"/>
                      </a:lnTo>
                      <a:lnTo>
                        <a:pt x="30173" y="5148"/>
                      </a:lnTo>
                      <a:lnTo>
                        <a:pt x="30131" y="5190"/>
                      </a:lnTo>
                      <a:lnTo>
                        <a:pt x="30068" y="5190"/>
                      </a:lnTo>
                      <a:lnTo>
                        <a:pt x="29942" y="5336"/>
                      </a:lnTo>
                      <a:lnTo>
                        <a:pt x="28269" y="5294"/>
                      </a:lnTo>
                      <a:lnTo>
                        <a:pt x="28059" y="5336"/>
                      </a:lnTo>
                      <a:lnTo>
                        <a:pt x="27955" y="5441"/>
                      </a:lnTo>
                      <a:lnTo>
                        <a:pt x="27829" y="5483"/>
                      </a:lnTo>
                      <a:lnTo>
                        <a:pt x="27704" y="5566"/>
                      </a:lnTo>
                      <a:lnTo>
                        <a:pt x="27453" y="5817"/>
                      </a:lnTo>
                      <a:lnTo>
                        <a:pt x="27285" y="5859"/>
                      </a:lnTo>
                      <a:lnTo>
                        <a:pt x="27181" y="5922"/>
                      </a:lnTo>
                      <a:lnTo>
                        <a:pt x="26699" y="6299"/>
                      </a:lnTo>
                      <a:lnTo>
                        <a:pt x="25611" y="6612"/>
                      </a:lnTo>
                      <a:lnTo>
                        <a:pt x="25569" y="6864"/>
                      </a:lnTo>
                      <a:lnTo>
                        <a:pt x="25318" y="6968"/>
                      </a:lnTo>
                      <a:lnTo>
                        <a:pt x="23331" y="7491"/>
                      </a:lnTo>
                      <a:lnTo>
                        <a:pt x="23247" y="7324"/>
                      </a:lnTo>
                      <a:lnTo>
                        <a:pt x="23351" y="7177"/>
                      </a:lnTo>
                      <a:lnTo>
                        <a:pt x="23561" y="7073"/>
                      </a:lnTo>
                      <a:lnTo>
                        <a:pt x="23665" y="6947"/>
                      </a:lnTo>
                      <a:lnTo>
                        <a:pt x="23728" y="6822"/>
                      </a:lnTo>
                      <a:lnTo>
                        <a:pt x="23770" y="6696"/>
                      </a:lnTo>
                      <a:lnTo>
                        <a:pt x="23833" y="5922"/>
                      </a:lnTo>
                      <a:lnTo>
                        <a:pt x="23456" y="4143"/>
                      </a:lnTo>
                      <a:lnTo>
                        <a:pt x="23100" y="3871"/>
                      </a:lnTo>
                      <a:lnTo>
                        <a:pt x="22954" y="3683"/>
                      </a:lnTo>
                      <a:lnTo>
                        <a:pt x="20652" y="2616"/>
                      </a:lnTo>
                      <a:lnTo>
                        <a:pt x="20548" y="2553"/>
                      </a:lnTo>
                      <a:lnTo>
                        <a:pt x="20422" y="2511"/>
                      </a:lnTo>
                      <a:lnTo>
                        <a:pt x="20380" y="2449"/>
                      </a:lnTo>
                      <a:lnTo>
                        <a:pt x="20087" y="2449"/>
                      </a:lnTo>
                      <a:lnTo>
                        <a:pt x="20066" y="2344"/>
                      </a:lnTo>
                      <a:lnTo>
                        <a:pt x="19983" y="2302"/>
                      </a:lnTo>
                      <a:lnTo>
                        <a:pt x="19899" y="2344"/>
                      </a:lnTo>
                      <a:lnTo>
                        <a:pt x="19711" y="2344"/>
                      </a:lnTo>
                      <a:lnTo>
                        <a:pt x="19606" y="2323"/>
                      </a:lnTo>
                      <a:lnTo>
                        <a:pt x="19543" y="2239"/>
                      </a:lnTo>
                      <a:lnTo>
                        <a:pt x="19439" y="2198"/>
                      </a:lnTo>
                      <a:lnTo>
                        <a:pt x="19230" y="2135"/>
                      </a:lnTo>
                      <a:lnTo>
                        <a:pt x="19167" y="2009"/>
                      </a:lnTo>
                      <a:lnTo>
                        <a:pt x="19083" y="2009"/>
                      </a:lnTo>
                      <a:lnTo>
                        <a:pt x="18958" y="1905"/>
                      </a:lnTo>
                      <a:lnTo>
                        <a:pt x="18853" y="1905"/>
                      </a:lnTo>
                      <a:lnTo>
                        <a:pt x="18769" y="1884"/>
                      </a:lnTo>
                      <a:lnTo>
                        <a:pt x="18644" y="1905"/>
                      </a:lnTo>
                      <a:lnTo>
                        <a:pt x="18623" y="1926"/>
                      </a:lnTo>
                      <a:lnTo>
                        <a:pt x="18560" y="1842"/>
                      </a:lnTo>
                      <a:lnTo>
                        <a:pt x="18434" y="1821"/>
                      </a:lnTo>
                      <a:lnTo>
                        <a:pt x="18414" y="1800"/>
                      </a:lnTo>
                      <a:lnTo>
                        <a:pt x="18309" y="1737"/>
                      </a:lnTo>
                      <a:lnTo>
                        <a:pt x="18288" y="1716"/>
                      </a:lnTo>
                      <a:lnTo>
                        <a:pt x="18204" y="1633"/>
                      </a:lnTo>
                      <a:lnTo>
                        <a:pt x="18204" y="1612"/>
                      </a:lnTo>
                      <a:lnTo>
                        <a:pt x="18079" y="1507"/>
                      </a:lnTo>
                      <a:lnTo>
                        <a:pt x="17932" y="1507"/>
                      </a:lnTo>
                      <a:lnTo>
                        <a:pt x="17807" y="1486"/>
                      </a:lnTo>
                      <a:lnTo>
                        <a:pt x="284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940" name="Google Shape;940;p47"/>
            <p:cNvGrpSpPr/>
            <p:nvPr/>
          </p:nvGrpSpPr>
          <p:grpSpPr>
            <a:xfrm>
              <a:off x="3999306" y="3127860"/>
              <a:ext cx="686511" cy="712077"/>
              <a:chOff x="2605700" y="3152850"/>
              <a:chExt cx="594125" cy="616250"/>
            </a:xfrm>
          </p:grpSpPr>
          <p:sp>
            <p:nvSpPr>
              <p:cNvPr id="941" name="Google Shape;941;p47"/>
              <p:cNvSpPr/>
              <p:nvPr/>
            </p:nvSpPr>
            <p:spPr>
              <a:xfrm>
                <a:off x="2605700" y="3152850"/>
                <a:ext cx="379825" cy="616250"/>
              </a:xfrm>
              <a:custGeom>
                <a:avLst/>
                <a:gdLst/>
                <a:ahLst/>
                <a:cxnLst/>
                <a:rect l="l" t="t" r="r" b="b"/>
                <a:pathLst>
                  <a:path w="15193" h="24650" extrusionOk="0">
                    <a:moveTo>
                      <a:pt x="14024" y="2338"/>
                    </a:moveTo>
                    <a:lnTo>
                      <a:pt x="8818" y="0"/>
                    </a:lnTo>
                    <a:lnTo>
                      <a:pt x="4037" y="1594"/>
                    </a:lnTo>
                    <a:lnTo>
                      <a:pt x="0" y="7225"/>
                    </a:lnTo>
                    <a:lnTo>
                      <a:pt x="2018" y="11156"/>
                    </a:lnTo>
                    <a:lnTo>
                      <a:pt x="7331" y="12325"/>
                    </a:lnTo>
                    <a:lnTo>
                      <a:pt x="10518" y="17531"/>
                    </a:lnTo>
                    <a:lnTo>
                      <a:pt x="11049" y="22843"/>
                    </a:lnTo>
                    <a:lnTo>
                      <a:pt x="13705" y="24650"/>
                    </a:lnTo>
                    <a:lnTo>
                      <a:pt x="15193" y="18700"/>
                    </a:lnTo>
                    <a:lnTo>
                      <a:pt x="12218" y="58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</p:sp>
          <p:sp>
            <p:nvSpPr>
              <p:cNvPr id="942" name="Google Shape;942;p47"/>
              <p:cNvSpPr/>
              <p:nvPr/>
            </p:nvSpPr>
            <p:spPr>
              <a:xfrm>
                <a:off x="2632775" y="3168475"/>
                <a:ext cx="567050" cy="590050"/>
              </a:xfrm>
              <a:custGeom>
                <a:avLst/>
                <a:gdLst/>
                <a:ahLst/>
                <a:cxnLst/>
                <a:rect l="l" t="t" r="r" b="b"/>
                <a:pathLst>
                  <a:path w="22682" h="23602" extrusionOk="0">
                    <a:moveTo>
                      <a:pt x="13852" y="21070"/>
                    </a:moveTo>
                    <a:lnTo>
                      <a:pt x="13894" y="21091"/>
                    </a:lnTo>
                    <a:lnTo>
                      <a:pt x="13977" y="21217"/>
                    </a:lnTo>
                    <a:lnTo>
                      <a:pt x="14103" y="21384"/>
                    </a:lnTo>
                    <a:lnTo>
                      <a:pt x="14166" y="21384"/>
                    </a:lnTo>
                    <a:lnTo>
                      <a:pt x="14208" y="21342"/>
                    </a:lnTo>
                    <a:lnTo>
                      <a:pt x="14228" y="21384"/>
                    </a:lnTo>
                    <a:lnTo>
                      <a:pt x="14228" y="21489"/>
                    </a:lnTo>
                    <a:lnTo>
                      <a:pt x="14187" y="21489"/>
                    </a:lnTo>
                    <a:lnTo>
                      <a:pt x="14124" y="21698"/>
                    </a:lnTo>
                    <a:lnTo>
                      <a:pt x="13998" y="21928"/>
                    </a:lnTo>
                    <a:lnTo>
                      <a:pt x="13873" y="21928"/>
                    </a:lnTo>
                    <a:lnTo>
                      <a:pt x="13852" y="22075"/>
                    </a:lnTo>
                    <a:lnTo>
                      <a:pt x="13789" y="22158"/>
                    </a:lnTo>
                    <a:lnTo>
                      <a:pt x="13768" y="22158"/>
                    </a:lnTo>
                    <a:lnTo>
                      <a:pt x="13643" y="22242"/>
                    </a:lnTo>
                    <a:lnTo>
                      <a:pt x="13559" y="22326"/>
                    </a:lnTo>
                    <a:lnTo>
                      <a:pt x="13559" y="22367"/>
                    </a:lnTo>
                    <a:lnTo>
                      <a:pt x="13454" y="22388"/>
                    </a:lnTo>
                    <a:lnTo>
                      <a:pt x="13392" y="22451"/>
                    </a:lnTo>
                    <a:lnTo>
                      <a:pt x="13392" y="22472"/>
                    </a:lnTo>
                    <a:lnTo>
                      <a:pt x="13329" y="22347"/>
                    </a:lnTo>
                    <a:lnTo>
                      <a:pt x="13371" y="22242"/>
                    </a:lnTo>
                    <a:lnTo>
                      <a:pt x="13454" y="22179"/>
                    </a:lnTo>
                    <a:lnTo>
                      <a:pt x="13454" y="22116"/>
                    </a:lnTo>
                    <a:lnTo>
                      <a:pt x="13559" y="22012"/>
                    </a:lnTo>
                    <a:lnTo>
                      <a:pt x="13559" y="21928"/>
                    </a:lnTo>
                    <a:lnTo>
                      <a:pt x="13601" y="21970"/>
                    </a:lnTo>
                    <a:lnTo>
                      <a:pt x="13684" y="21970"/>
                    </a:lnTo>
                    <a:lnTo>
                      <a:pt x="13789" y="21865"/>
                    </a:lnTo>
                    <a:lnTo>
                      <a:pt x="13789" y="21761"/>
                    </a:lnTo>
                    <a:lnTo>
                      <a:pt x="13810" y="21740"/>
                    </a:lnTo>
                    <a:lnTo>
                      <a:pt x="13810" y="21614"/>
                    </a:lnTo>
                    <a:lnTo>
                      <a:pt x="13873" y="21551"/>
                    </a:lnTo>
                    <a:lnTo>
                      <a:pt x="13915" y="21551"/>
                    </a:lnTo>
                    <a:lnTo>
                      <a:pt x="13977" y="21447"/>
                    </a:lnTo>
                    <a:lnTo>
                      <a:pt x="13956" y="21384"/>
                    </a:lnTo>
                    <a:lnTo>
                      <a:pt x="13894" y="21300"/>
                    </a:lnTo>
                    <a:lnTo>
                      <a:pt x="13894" y="21112"/>
                    </a:lnTo>
                    <a:lnTo>
                      <a:pt x="13852" y="21070"/>
                    </a:lnTo>
                    <a:close/>
                    <a:moveTo>
                      <a:pt x="7617" y="0"/>
                    </a:moveTo>
                    <a:lnTo>
                      <a:pt x="7617" y="147"/>
                    </a:lnTo>
                    <a:lnTo>
                      <a:pt x="7575" y="272"/>
                    </a:lnTo>
                    <a:lnTo>
                      <a:pt x="7282" y="481"/>
                    </a:lnTo>
                    <a:lnTo>
                      <a:pt x="7094" y="502"/>
                    </a:lnTo>
                    <a:lnTo>
                      <a:pt x="6842" y="607"/>
                    </a:lnTo>
                    <a:lnTo>
                      <a:pt x="6738" y="565"/>
                    </a:lnTo>
                    <a:lnTo>
                      <a:pt x="6570" y="586"/>
                    </a:lnTo>
                    <a:lnTo>
                      <a:pt x="6382" y="732"/>
                    </a:lnTo>
                    <a:lnTo>
                      <a:pt x="6215" y="795"/>
                    </a:lnTo>
                    <a:lnTo>
                      <a:pt x="6152" y="732"/>
                    </a:lnTo>
                    <a:lnTo>
                      <a:pt x="5901" y="774"/>
                    </a:lnTo>
                    <a:lnTo>
                      <a:pt x="5692" y="774"/>
                    </a:lnTo>
                    <a:lnTo>
                      <a:pt x="5503" y="670"/>
                    </a:lnTo>
                    <a:lnTo>
                      <a:pt x="5315" y="628"/>
                    </a:lnTo>
                    <a:lnTo>
                      <a:pt x="5169" y="586"/>
                    </a:lnTo>
                    <a:lnTo>
                      <a:pt x="5169" y="586"/>
                    </a:lnTo>
                    <a:lnTo>
                      <a:pt x="5231" y="711"/>
                    </a:lnTo>
                    <a:lnTo>
                      <a:pt x="5378" y="774"/>
                    </a:lnTo>
                    <a:lnTo>
                      <a:pt x="5503" y="879"/>
                    </a:lnTo>
                    <a:lnTo>
                      <a:pt x="5545" y="984"/>
                    </a:lnTo>
                    <a:lnTo>
                      <a:pt x="5399" y="1235"/>
                    </a:lnTo>
                    <a:lnTo>
                      <a:pt x="5420" y="1297"/>
                    </a:lnTo>
                    <a:lnTo>
                      <a:pt x="5441" y="1339"/>
                    </a:lnTo>
                    <a:lnTo>
                      <a:pt x="5420" y="1528"/>
                    </a:lnTo>
                    <a:lnTo>
                      <a:pt x="5692" y="1611"/>
                    </a:lnTo>
                    <a:lnTo>
                      <a:pt x="5859" y="1569"/>
                    </a:lnTo>
                    <a:lnTo>
                      <a:pt x="6047" y="1611"/>
                    </a:lnTo>
                    <a:lnTo>
                      <a:pt x="6047" y="1716"/>
                    </a:lnTo>
                    <a:lnTo>
                      <a:pt x="5922" y="1758"/>
                    </a:lnTo>
                    <a:lnTo>
                      <a:pt x="5650" y="1820"/>
                    </a:lnTo>
                    <a:lnTo>
                      <a:pt x="5608" y="1862"/>
                    </a:lnTo>
                    <a:lnTo>
                      <a:pt x="5545" y="1925"/>
                    </a:lnTo>
                    <a:lnTo>
                      <a:pt x="5503" y="2072"/>
                    </a:lnTo>
                    <a:lnTo>
                      <a:pt x="5210" y="2239"/>
                    </a:lnTo>
                    <a:lnTo>
                      <a:pt x="5106" y="2344"/>
                    </a:lnTo>
                    <a:lnTo>
                      <a:pt x="4897" y="2469"/>
                    </a:lnTo>
                    <a:lnTo>
                      <a:pt x="4771" y="2616"/>
                    </a:lnTo>
                    <a:lnTo>
                      <a:pt x="4541" y="2616"/>
                    </a:lnTo>
                    <a:lnTo>
                      <a:pt x="4394" y="2595"/>
                    </a:lnTo>
                    <a:lnTo>
                      <a:pt x="4164" y="2406"/>
                    </a:lnTo>
                    <a:lnTo>
                      <a:pt x="3955" y="2260"/>
                    </a:lnTo>
                    <a:lnTo>
                      <a:pt x="3809" y="2281"/>
                    </a:lnTo>
                    <a:lnTo>
                      <a:pt x="3809" y="2134"/>
                    </a:lnTo>
                    <a:lnTo>
                      <a:pt x="3767" y="1988"/>
                    </a:lnTo>
                    <a:lnTo>
                      <a:pt x="3662" y="1883"/>
                    </a:lnTo>
                    <a:lnTo>
                      <a:pt x="3641" y="1820"/>
                    </a:lnTo>
                    <a:lnTo>
                      <a:pt x="3495" y="1862"/>
                    </a:lnTo>
                    <a:lnTo>
                      <a:pt x="3390" y="1988"/>
                    </a:lnTo>
                    <a:lnTo>
                      <a:pt x="3306" y="1988"/>
                    </a:lnTo>
                    <a:lnTo>
                      <a:pt x="3244" y="1946"/>
                    </a:lnTo>
                    <a:lnTo>
                      <a:pt x="3139" y="1946"/>
                    </a:lnTo>
                    <a:lnTo>
                      <a:pt x="3076" y="2030"/>
                    </a:lnTo>
                    <a:lnTo>
                      <a:pt x="2407" y="2030"/>
                    </a:lnTo>
                    <a:lnTo>
                      <a:pt x="2386" y="2197"/>
                    </a:lnTo>
                    <a:lnTo>
                      <a:pt x="2448" y="2344"/>
                    </a:lnTo>
                    <a:lnTo>
                      <a:pt x="2658" y="2385"/>
                    </a:lnTo>
                    <a:lnTo>
                      <a:pt x="2720" y="2553"/>
                    </a:lnTo>
                    <a:lnTo>
                      <a:pt x="2679" y="2616"/>
                    </a:lnTo>
                    <a:lnTo>
                      <a:pt x="2762" y="2699"/>
                    </a:lnTo>
                    <a:lnTo>
                      <a:pt x="2720" y="2804"/>
                    </a:lnTo>
                    <a:lnTo>
                      <a:pt x="2595" y="2720"/>
                    </a:lnTo>
                    <a:lnTo>
                      <a:pt x="2197" y="2867"/>
                    </a:lnTo>
                    <a:lnTo>
                      <a:pt x="2239" y="3180"/>
                    </a:lnTo>
                    <a:lnTo>
                      <a:pt x="2344" y="3306"/>
                    </a:lnTo>
                    <a:lnTo>
                      <a:pt x="2553" y="3452"/>
                    </a:lnTo>
                    <a:lnTo>
                      <a:pt x="2679" y="3724"/>
                    </a:lnTo>
                    <a:lnTo>
                      <a:pt x="2679" y="3913"/>
                    </a:lnTo>
                    <a:lnTo>
                      <a:pt x="2679" y="3976"/>
                    </a:lnTo>
                    <a:lnTo>
                      <a:pt x="2365" y="5189"/>
                    </a:lnTo>
                    <a:lnTo>
                      <a:pt x="2260" y="5503"/>
                    </a:lnTo>
                    <a:lnTo>
                      <a:pt x="2281" y="5545"/>
                    </a:lnTo>
                    <a:lnTo>
                      <a:pt x="2239" y="5629"/>
                    </a:lnTo>
                    <a:lnTo>
                      <a:pt x="2093" y="5608"/>
                    </a:lnTo>
                    <a:lnTo>
                      <a:pt x="2093" y="5587"/>
                    </a:lnTo>
                    <a:lnTo>
                      <a:pt x="1967" y="5503"/>
                    </a:lnTo>
                    <a:lnTo>
                      <a:pt x="1821" y="5503"/>
                    </a:lnTo>
                    <a:lnTo>
                      <a:pt x="1758" y="5482"/>
                    </a:lnTo>
                    <a:lnTo>
                      <a:pt x="1716" y="5545"/>
                    </a:lnTo>
                    <a:lnTo>
                      <a:pt x="1319" y="5691"/>
                    </a:lnTo>
                    <a:lnTo>
                      <a:pt x="1026" y="5733"/>
                    </a:lnTo>
                    <a:lnTo>
                      <a:pt x="942" y="5817"/>
                    </a:lnTo>
                    <a:lnTo>
                      <a:pt x="879" y="5838"/>
                    </a:lnTo>
                    <a:lnTo>
                      <a:pt x="733" y="5963"/>
                    </a:lnTo>
                    <a:lnTo>
                      <a:pt x="607" y="6026"/>
                    </a:lnTo>
                    <a:lnTo>
                      <a:pt x="503" y="6110"/>
                    </a:lnTo>
                    <a:lnTo>
                      <a:pt x="523" y="6256"/>
                    </a:lnTo>
                    <a:lnTo>
                      <a:pt x="482" y="6340"/>
                    </a:lnTo>
                    <a:lnTo>
                      <a:pt x="503" y="6424"/>
                    </a:lnTo>
                    <a:lnTo>
                      <a:pt x="356" y="6570"/>
                    </a:lnTo>
                    <a:lnTo>
                      <a:pt x="398" y="6779"/>
                    </a:lnTo>
                    <a:lnTo>
                      <a:pt x="461" y="6884"/>
                    </a:lnTo>
                    <a:lnTo>
                      <a:pt x="356" y="6968"/>
                    </a:lnTo>
                    <a:lnTo>
                      <a:pt x="272" y="6947"/>
                    </a:lnTo>
                    <a:lnTo>
                      <a:pt x="105" y="7051"/>
                    </a:lnTo>
                    <a:lnTo>
                      <a:pt x="105" y="7156"/>
                    </a:lnTo>
                    <a:lnTo>
                      <a:pt x="63" y="7198"/>
                    </a:lnTo>
                    <a:lnTo>
                      <a:pt x="84" y="7282"/>
                    </a:lnTo>
                    <a:lnTo>
                      <a:pt x="63" y="7407"/>
                    </a:lnTo>
                    <a:lnTo>
                      <a:pt x="0" y="7512"/>
                    </a:lnTo>
                    <a:lnTo>
                      <a:pt x="63" y="7616"/>
                    </a:lnTo>
                    <a:lnTo>
                      <a:pt x="42" y="7700"/>
                    </a:lnTo>
                    <a:lnTo>
                      <a:pt x="189" y="7846"/>
                    </a:lnTo>
                    <a:lnTo>
                      <a:pt x="482" y="8307"/>
                    </a:lnTo>
                    <a:lnTo>
                      <a:pt x="314" y="8474"/>
                    </a:lnTo>
                    <a:lnTo>
                      <a:pt x="691" y="8453"/>
                    </a:lnTo>
                    <a:lnTo>
                      <a:pt x="879" y="8474"/>
                    </a:lnTo>
                    <a:lnTo>
                      <a:pt x="1005" y="8662"/>
                    </a:lnTo>
                    <a:lnTo>
                      <a:pt x="1026" y="8830"/>
                    </a:lnTo>
                    <a:lnTo>
                      <a:pt x="1256" y="8830"/>
                    </a:lnTo>
                    <a:lnTo>
                      <a:pt x="1549" y="8851"/>
                    </a:lnTo>
                    <a:lnTo>
                      <a:pt x="1779" y="8621"/>
                    </a:lnTo>
                    <a:lnTo>
                      <a:pt x="1988" y="8474"/>
                    </a:lnTo>
                    <a:lnTo>
                      <a:pt x="2051" y="8537"/>
                    </a:lnTo>
                    <a:lnTo>
                      <a:pt x="2030" y="8662"/>
                    </a:lnTo>
                    <a:lnTo>
                      <a:pt x="1967" y="8725"/>
                    </a:lnTo>
                    <a:lnTo>
                      <a:pt x="1967" y="8934"/>
                    </a:lnTo>
                    <a:lnTo>
                      <a:pt x="1988" y="9269"/>
                    </a:lnTo>
                    <a:lnTo>
                      <a:pt x="1988" y="9395"/>
                    </a:lnTo>
                    <a:lnTo>
                      <a:pt x="2072" y="9478"/>
                    </a:lnTo>
                    <a:lnTo>
                      <a:pt x="2176" y="9458"/>
                    </a:lnTo>
                    <a:lnTo>
                      <a:pt x="2281" y="9416"/>
                    </a:lnTo>
                    <a:lnTo>
                      <a:pt x="2469" y="9416"/>
                    </a:lnTo>
                    <a:lnTo>
                      <a:pt x="2511" y="9458"/>
                    </a:lnTo>
                    <a:lnTo>
                      <a:pt x="3076" y="9458"/>
                    </a:lnTo>
                    <a:lnTo>
                      <a:pt x="3223" y="9353"/>
                    </a:lnTo>
                    <a:lnTo>
                      <a:pt x="3306" y="9353"/>
                    </a:lnTo>
                    <a:lnTo>
                      <a:pt x="3432" y="9248"/>
                    </a:lnTo>
                    <a:lnTo>
                      <a:pt x="3557" y="9248"/>
                    </a:lnTo>
                    <a:lnTo>
                      <a:pt x="3725" y="9186"/>
                    </a:lnTo>
                    <a:lnTo>
                      <a:pt x="3829" y="8934"/>
                    </a:lnTo>
                    <a:lnTo>
                      <a:pt x="4081" y="8746"/>
                    </a:lnTo>
                    <a:lnTo>
                      <a:pt x="4269" y="8725"/>
                    </a:lnTo>
                    <a:lnTo>
                      <a:pt x="4457" y="8621"/>
                    </a:lnTo>
                    <a:lnTo>
                      <a:pt x="4583" y="8621"/>
                    </a:lnTo>
                    <a:lnTo>
                      <a:pt x="4687" y="8683"/>
                    </a:lnTo>
                    <a:lnTo>
                      <a:pt x="4813" y="8621"/>
                    </a:lnTo>
                    <a:lnTo>
                      <a:pt x="4897" y="8662"/>
                    </a:lnTo>
                    <a:lnTo>
                      <a:pt x="4876" y="8788"/>
                    </a:lnTo>
                    <a:lnTo>
                      <a:pt x="4959" y="8997"/>
                    </a:lnTo>
                    <a:lnTo>
                      <a:pt x="5085" y="9374"/>
                    </a:lnTo>
                    <a:lnTo>
                      <a:pt x="5169" y="9646"/>
                    </a:lnTo>
                    <a:lnTo>
                      <a:pt x="5106" y="9751"/>
                    </a:lnTo>
                    <a:lnTo>
                      <a:pt x="5210" y="9960"/>
                    </a:lnTo>
                    <a:lnTo>
                      <a:pt x="5357" y="10002"/>
                    </a:lnTo>
                    <a:lnTo>
                      <a:pt x="5399" y="10190"/>
                    </a:lnTo>
                    <a:lnTo>
                      <a:pt x="5524" y="10274"/>
                    </a:lnTo>
                    <a:lnTo>
                      <a:pt x="5713" y="10357"/>
                    </a:lnTo>
                    <a:lnTo>
                      <a:pt x="5838" y="10462"/>
                    </a:lnTo>
                    <a:lnTo>
                      <a:pt x="5901" y="10420"/>
                    </a:lnTo>
                    <a:lnTo>
                      <a:pt x="6131" y="10357"/>
                    </a:lnTo>
                    <a:lnTo>
                      <a:pt x="6340" y="10587"/>
                    </a:lnTo>
                    <a:lnTo>
                      <a:pt x="6508" y="10525"/>
                    </a:lnTo>
                    <a:lnTo>
                      <a:pt x="6717" y="10755"/>
                    </a:lnTo>
                    <a:lnTo>
                      <a:pt x="6822" y="10755"/>
                    </a:lnTo>
                    <a:lnTo>
                      <a:pt x="7073" y="10839"/>
                    </a:lnTo>
                    <a:lnTo>
                      <a:pt x="7240" y="10880"/>
                    </a:lnTo>
                    <a:lnTo>
                      <a:pt x="7261" y="11048"/>
                    </a:lnTo>
                    <a:lnTo>
                      <a:pt x="7366" y="11069"/>
                    </a:lnTo>
                    <a:lnTo>
                      <a:pt x="7512" y="11152"/>
                    </a:lnTo>
                    <a:lnTo>
                      <a:pt x="7868" y="11131"/>
                    </a:lnTo>
                    <a:lnTo>
                      <a:pt x="8098" y="11257"/>
                    </a:lnTo>
                    <a:lnTo>
                      <a:pt x="8140" y="11362"/>
                    </a:lnTo>
                    <a:lnTo>
                      <a:pt x="8119" y="11634"/>
                    </a:lnTo>
                    <a:lnTo>
                      <a:pt x="8182" y="11843"/>
                    </a:lnTo>
                    <a:lnTo>
                      <a:pt x="8098" y="11968"/>
                    </a:lnTo>
                    <a:lnTo>
                      <a:pt x="8307" y="12324"/>
                    </a:lnTo>
                    <a:lnTo>
                      <a:pt x="8286" y="12596"/>
                    </a:lnTo>
                    <a:lnTo>
                      <a:pt x="9290" y="12617"/>
                    </a:lnTo>
                    <a:lnTo>
                      <a:pt x="9353" y="12973"/>
                    </a:lnTo>
                    <a:lnTo>
                      <a:pt x="9332" y="13224"/>
                    </a:lnTo>
                    <a:lnTo>
                      <a:pt x="9604" y="13287"/>
                    </a:lnTo>
                    <a:lnTo>
                      <a:pt x="9897" y="13810"/>
                    </a:lnTo>
                    <a:lnTo>
                      <a:pt x="9918" y="14103"/>
                    </a:lnTo>
                    <a:lnTo>
                      <a:pt x="9646" y="14688"/>
                    </a:lnTo>
                    <a:lnTo>
                      <a:pt x="9667" y="14772"/>
                    </a:lnTo>
                    <a:lnTo>
                      <a:pt x="9583" y="14856"/>
                    </a:lnTo>
                    <a:lnTo>
                      <a:pt x="9646" y="14919"/>
                    </a:lnTo>
                    <a:lnTo>
                      <a:pt x="9604" y="15044"/>
                    </a:lnTo>
                    <a:lnTo>
                      <a:pt x="9751" y="15149"/>
                    </a:lnTo>
                    <a:lnTo>
                      <a:pt x="9751" y="15337"/>
                    </a:lnTo>
                    <a:lnTo>
                      <a:pt x="9855" y="15525"/>
                    </a:lnTo>
                    <a:lnTo>
                      <a:pt x="9793" y="15860"/>
                    </a:lnTo>
                    <a:lnTo>
                      <a:pt x="9814" y="15986"/>
                    </a:lnTo>
                    <a:lnTo>
                      <a:pt x="9772" y="16111"/>
                    </a:lnTo>
                    <a:lnTo>
                      <a:pt x="9814" y="16258"/>
                    </a:lnTo>
                    <a:lnTo>
                      <a:pt x="10023" y="16216"/>
                    </a:lnTo>
                    <a:lnTo>
                      <a:pt x="10107" y="16279"/>
                    </a:lnTo>
                    <a:lnTo>
                      <a:pt x="10379" y="16258"/>
                    </a:lnTo>
                    <a:lnTo>
                      <a:pt x="10525" y="16300"/>
                    </a:lnTo>
                    <a:lnTo>
                      <a:pt x="10797" y="16195"/>
                    </a:lnTo>
                    <a:lnTo>
                      <a:pt x="10923" y="16300"/>
                    </a:lnTo>
                    <a:lnTo>
                      <a:pt x="11027" y="16321"/>
                    </a:lnTo>
                    <a:lnTo>
                      <a:pt x="11069" y="16467"/>
                    </a:lnTo>
                    <a:lnTo>
                      <a:pt x="11236" y="17095"/>
                    </a:lnTo>
                    <a:lnTo>
                      <a:pt x="11341" y="17304"/>
                    </a:lnTo>
                    <a:lnTo>
                      <a:pt x="11446" y="17325"/>
                    </a:lnTo>
                    <a:lnTo>
                      <a:pt x="11676" y="17199"/>
                    </a:lnTo>
                    <a:lnTo>
                      <a:pt x="11801" y="17241"/>
                    </a:lnTo>
                    <a:lnTo>
                      <a:pt x="11885" y="17325"/>
                    </a:lnTo>
                    <a:lnTo>
                      <a:pt x="11969" y="17346"/>
                    </a:lnTo>
                    <a:lnTo>
                      <a:pt x="11906" y="17450"/>
                    </a:lnTo>
                    <a:lnTo>
                      <a:pt x="11885" y="17994"/>
                    </a:lnTo>
                    <a:lnTo>
                      <a:pt x="11864" y="18057"/>
                    </a:lnTo>
                    <a:lnTo>
                      <a:pt x="11822" y="18078"/>
                    </a:lnTo>
                    <a:lnTo>
                      <a:pt x="11822" y="18162"/>
                    </a:lnTo>
                    <a:lnTo>
                      <a:pt x="11801" y="18204"/>
                    </a:lnTo>
                    <a:lnTo>
                      <a:pt x="11801" y="18287"/>
                    </a:lnTo>
                    <a:lnTo>
                      <a:pt x="11906" y="18204"/>
                    </a:lnTo>
                    <a:lnTo>
                      <a:pt x="12178" y="18245"/>
                    </a:lnTo>
                    <a:lnTo>
                      <a:pt x="12178" y="18350"/>
                    </a:lnTo>
                    <a:lnTo>
                      <a:pt x="12283" y="18580"/>
                    </a:lnTo>
                    <a:lnTo>
                      <a:pt x="12283" y="18769"/>
                    </a:lnTo>
                    <a:lnTo>
                      <a:pt x="12303" y="18999"/>
                    </a:lnTo>
                    <a:lnTo>
                      <a:pt x="12324" y="19208"/>
                    </a:lnTo>
                    <a:lnTo>
                      <a:pt x="12303" y="19292"/>
                    </a:lnTo>
                    <a:lnTo>
                      <a:pt x="12199" y="19292"/>
                    </a:lnTo>
                    <a:lnTo>
                      <a:pt x="12073" y="19354"/>
                    </a:lnTo>
                    <a:lnTo>
                      <a:pt x="12031" y="19417"/>
                    </a:lnTo>
                    <a:lnTo>
                      <a:pt x="11969" y="19501"/>
                    </a:lnTo>
                    <a:lnTo>
                      <a:pt x="11927" y="19459"/>
                    </a:lnTo>
                    <a:lnTo>
                      <a:pt x="11697" y="19626"/>
                    </a:lnTo>
                    <a:lnTo>
                      <a:pt x="11655" y="19710"/>
                    </a:lnTo>
                    <a:lnTo>
                      <a:pt x="11571" y="19731"/>
                    </a:lnTo>
                    <a:lnTo>
                      <a:pt x="11362" y="19919"/>
                    </a:lnTo>
                    <a:lnTo>
                      <a:pt x="11278" y="19940"/>
                    </a:lnTo>
                    <a:lnTo>
                      <a:pt x="11278" y="20066"/>
                    </a:lnTo>
                    <a:lnTo>
                      <a:pt x="11195" y="20087"/>
                    </a:lnTo>
                    <a:lnTo>
                      <a:pt x="11132" y="20087"/>
                    </a:lnTo>
                    <a:lnTo>
                      <a:pt x="10943" y="20338"/>
                    </a:lnTo>
                    <a:lnTo>
                      <a:pt x="10923" y="20401"/>
                    </a:lnTo>
                    <a:lnTo>
                      <a:pt x="10923" y="20547"/>
                    </a:lnTo>
                    <a:lnTo>
                      <a:pt x="10839" y="20568"/>
                    </a:lnTo>
                    <a:lnTo>
                      <a:pt x="10776" y="20652"/>
                    </a:lnTo>
                    <a:lnTo>
                      <a:pt x="10671" y="20861"/>
                    </a:lnTo>
                    <a:lnTo>
                      <a:pt x="10609" y="20924"/>
                    </a:lnTo>
                    <a:lnTo>
                      <a:pt x="10504" y="21091"/>
                    </a:lnTo>
                    <a:lnTo>
                      <a:pt x="10504" y="21133"/>
                    </a:lnTo>
                    <a:lnTo>
                      <a:pt x="10399" y="21217"/>
                    </a:lnTo>
                    <a:lnTo>
                      <a:pt x="10358" y="21279"/>
                    </a:lnTo>
                    <a:lnTo>
                      <a:pt x="10441" y="21279"/>
                    </a:lnTo>
                    <a:lnTo>
                      <a:pt x="10504" y="21300"/>
                    </a:lnTo>
                    <a:lnTo>
                      <a:pt x="10776" y="21217"/>
                    </a:lnTo>
                    <a:lnTo>
                      <a:pt x="10923" y="21300"/>
                    </a:lnTo>
                    <a:lnTo>
                      <a:pt x="11048" y="21489"/>
                    </a:lnTo>
                    <a:lnTo>
                      <a:pt x="11153" y="21530"/>
                    </a:lnTo>
                    <a:lnTo>
                      <a:pt x="11236" y="21698"/>
                    </a:lnTo>
                    <a:lnTo>
                      <a:pt x="11362" y="21928"/>
                    </a:lnTo>
                    <a:lnTo>
                      <a:pt x="11446" y="21928"/>
                    </a:lnTo>
                    <a:lnTo>
                      <a:pt x="11550" y="21803"/>
                    </a:lnTo>
                    <a:lnTo>
                      <a:pt x="11592" y="21803"/>
                    </a:lnTo>
                    <a:lnTo>
                      <a:pt x="11718" y="22012"/>
                    </a:lnTo>
                    <a:lnTo>
                      <a:pt x="11885" y="22075"/>
                    </a:lnTo>
                    <a:lnTo>
                      <a:pt x="12011" y="22116"/>
                    </a:lnTo>
                    <a:lnTo>
                      <a:pt x="12136" y="22242"/>
                    </a:lnTo>
                    <a:lnTo>
                      <a:pt x="12136" y="22388"/>
                    </a:lnTo>
                    <a:lnTo>
                      <a:pt x="12241" y="22367"/>
                    </a:lnTo>
                    <a:lnTo>
                      <a:pt x="12492" y="22472"/>
                    </a:lnTo>
                    <a:lnTo>
                      <a:pt x="12617" y="22639"/>
                    </a:lnTo>
                    <a:lnTo>
                      <a:pt x="12743" y="22849"/>
                    </a:lnTo>
                    <a:lnTo>
                      <a:pt x="12868" y="22911"/>
                    </a:lnTo>
                    <a:lnTo>
                      <a:pt x="12848" y="23079"/>
                    </a:lnTo>
                    <a:lnTo>
                      <a:pt x="12743" y="23225"/>
                    </a:lnTo>
                    <a:lnTo>
                      <a:pt x="12806" y="23414"/>
                    </a:lnTo>
                    <a:lnTo>
                      <a:pt x="12827" y="23476"/>
                    </a:lnTo>
                    <a:lnTo>
                      <a:pt x="12848" y="23497"/>
                    </a:lnTo>
                    <a:lnTo>
                      <a:pt x="12931" y="23581"/>
                    </a:lnTo>
                    <a:lnTo>
                      <a:pt x="12952" y="23602"/>
                    </a:lnTo>
                    <a:lnTo>
                      <a:pt x="13161" y="23414"/>
                    </a:lnTo>
                    <a:lnTo>
                      <a:pt x="13245" y="23225"/>
                    </a:lnTo>
                    <a:lnTo>
                      <a:pt x="13350" y="22849"/>
                    </a:lnTo>
                    <a:lnTo>
                      <a:pt x="13433" y="22577"/>
                    </a:lnTo>
                    <a:lnTo>
                      <a:pt x="13454" y="22535"/>
                    </a:lnTo>
                    <a:lnTo>
                      <a:pt x="13426" y="22507"/>
                    </a:lnTo>
                    <a:lnTo>
                      <a:pt x="13426" y="22507"/>
                    </a:lnTo>
                    <a:lnTo>
                      <a:pt x="13496" y="22535"/>
                    </a:lnTo>
                    <a:lnTo>
                      <a:pt x="13873" y="22242"/>
                    </a:lnTo>
                    <a:lnTo>
                      <a:pt x="14061" y="22033"/>
                    </a:lnTo>
                    <a:lnTo>
                      <a:pt x="14312" y="21551"/>
                    </a:lnTo>
                    <a:lnTo>
                      <a:pt x="14417" y="21321"/>
                    </a:lnTo>
                    <a:lnTo>
                      <a:pt x="14521" y="21028"/>
                    </a:lnTo>
                    <a:lnTo>
                      <a:pt x="14793" y="20547"/>
                    </a:lnTo>
                    <a:lnTo>
                      <a:pt x="15044" y="20233"/>
                    </a:lnTo>
                    <a:lnTo>
                      <a:pt x="15107" y="20129"/>
                    </a:lnTo>
                    <a:lnTo>
                      <a:pt x="15065" y="20087"/>
                    </a:lnTo>
                    <a:lnTo>
                      <a:pt x="15065" y="20024"/>
                    </a:lnTo>
                    <a:lnTo>
                      <a:pt x="15128" y="19982"/>
                    </a:lnTo>
                    <a:lnTo>
                      <a:pt x="15170" y="19857"/>
                    </a:lnTo>
                    <a:lnTo>
                      <a:pt x="15254" y="19815"/>
                    </a:lnTo>
                    <a:lnTo>
                      <a:pt x="15233" y="19710"/>
                    </a:lnTo>
                    <a:lnTo>
                      <a:pt x="15254" y="19626"/>
                    </a:lnTo>
                    <a:lnTo>
                      <a:pt x="15233" y="19606"/>
                    </a:lnTo>
                    <a:lnTo>
                      <a:pt x="15296" y="19585"/>
                    </a:lnTo>
                    <a:lnTo>
                      <a:pt x="15296" y="19480"/>
                    </a:lnTo>
                    <a:lnTo>
                      <a:pt x="15191" y="19313"/>
                    </a:lnTo>
                    <a:lnTo>
                      <a:pt x="15191" y="19229"/>
                    </a:lnTo>
                    <a:lnTo>
                      <a:pt x="15212" y="19166"/>
                    </a:lnTo>
                    <a:lnTo>
                      <a:pt x="15191" y="19082"/>
                    </a:lnTo>
                    <a:lnTo>
                      <a:pt x="15149" y="18915"/>
                    </a:lnTo>
                    <a:lnTo>
                      <a:pt x="15107" y="18748"/>
                    </a:lnTo>
                    <a:lnTo>
                      <a:pt x="15149" y="18685"/>
                    </a:lnTo>
                    <a:lnTo>
                      <a:pt x="15316" y="18664"/>
                    </a:lnTo>
                    <a:lnTo>
                      <a:pt x="15296" y="18559"/>
                    </a:lnTo>
                    <a:lnTo>
                      <a:pt x="15212" y="18497"/>
                    </a:lnTo>
                    <a:lnTo>
                      <a:pt x="15337" y="18476"/>
                    </a:lnTo>
                    <a:lnTo>
                      <a:pt x="15337" y="18371"/>
                    </a:lnTo>
                    <a:lnTo>
                      <a:pt x="15212" y="18308"/>
                    </a:lnTo>
                    <a:lnTo>
                      <a:pt x="15316" y="18287"/>
                    </a:lnTo>
                    <a:lnTo>
                      <a:pt x="15379" y="18183"/>
                    </a:lnTo>
                    <a:lnTo>
                      <a:pt x="15442" y="18245"/>
                    </a:lnTo>
                    <a:lnTo>
                      <a:pt x="15630" y="18057"/>
                    </a:lnTo>
                    <a:lnTo>
                      <a:pt x="15735" y="17973"/>
                    </a:lnTo>
                    <a:lnTo>
                      <a:pt x="15735" y="17932"/>
                    </a:lnTo>
                    <a:lnTo>
                      <a:pt x="15881" y="17785"/>
                    </a:lnTo>
                    <a:lnTo>
                      <a:pt x="16070" y="17681"/>
                    </a:lnTo>
                    <a:lnTo>
                      <a:pt x="16300" y="17429"/>
                    </a:lnTo>
                    <a:lnTo>
                      <a:pt x="16509" y="17409"/>
                    </a:lnTo>
                    <a:lnTo>
                      <a:pt x="16614" y="17304"/>
                    </a:lnTo>
                    <a:lnTo>
                      <a:pt x="16739" y="17199"/>
                    </a:lnTo>
                    <a:lnTo>
                      <a:pt x="16844" y="17199"/>
                    </a:lnTo>
                    <a:lnTo>
                      <a:pt x="16928" y="17241"/>
                    </a:lnTo>
                    <a:lnTo>
                      <a:pt x="17011" y="17283"/>
                    </a:lnTo>
                    <a:lnTo>
                      <a:pt x="17011" y="17199"/>
                    </a:lnTo>
                    <a:lnTo>
                      <a:pt x="17095" y="17032"/>
                    </a:lnTo>
                    <a:lnTo>
                      <a:pt x="17325" y="16885"/>
                    </a:lnTo>
                    <a:lnTo>
                      <a:pt x="17430" y="16865"/>
                    </a:lnTo>
                    <a:lnTo>
                      <a:pt x="17430" y="16802"/>
                    </a:lnTo>
                    <a:lnTo>
                      <a:pt x="17367" y="16781"/>
                    </a:lnTo>
                    <a:lnTo>
                      <a:pt x="17304" y="16739"/>
                    </a:lnTo>
                    <a:lnTo>
                      <a:pt x="17262" y="16676"/>
                    </a:lnTo>
                    <a:lnTo>
                      <a:pt x="17346" y="16634"/>
                    </a:lnTo>
                    <a:lnTo>
                      <a:pt x="17513" y="16572"/>
                    </a:lnTo>
                    <a:lnTo>
                      <a:pt x="17576" y="16593"/>
                    </a:lnTo>
                    <a:lnTo>
                      <a:pt x="17681" y="16593"/>
                    </a:lnTo>
                    <a:lnTo>
                      <a:pt x="17765" y="16530"/>
                    </a:lnTo>
                    <a:lnTo>
                      <a:pt x="17869" y="16530"/>
                    </a:lnTo>
                    <a:lnTo>
                      <a:pt x="17869" y="16593"/>
                    </a:lnTo>
                    <a:lnTo>
                      <a:pt x="17744" y="16676"/>
                    </a:lnTo>
                    <a:lnTo>
                      <a:pt x="17576" y="16697"/>
                    </a:lnTo>
                    <a:lnTo>
                      <a:pt x="17555" y="16718"/>
                    </a:lnTo>
                    <a:lnTo>
                      <a:pt x="17618" y="16739"/>
                    </a:lnTo>
                    <a:lnTo>
                      <a:pt x="17848" y="16676"/>
                    </a:lnTo>
                    <a:lnTo>
                      <a:pt x="18099" y="16572"/>
                    </a:lnTo>
                    <a:lnTo>
                      <a:pt x="18078" y="16509"/>
                    </a:lnTo>
                    <a:lnTo>
                      <a:pt x="18162" y="16467"/>
                    </a:lnTo>
                    <a:lnTo>
                      <a:pt x="18246" y="16467"/>
                    </a:lnTo>
                    <a:lnTo>
                      <a:pt x="18204" y="16509"/>
                    </a:lnTo>
                    <a:cubicBezTo>
                      <a:pt x="18204" y="16509"/>
                      <a:pt x="18204" y="16613"/>
                      <a:pt x="18246" y="16613"/>
                    </a:cubicBezTo>
                    <a:lnTo>
                      <a:pt x="18392" y="16634"/>
                    </a:lnTo>
                    <a:lnTo>
                      <a:pt x="18497" y="16593"/>
                    </a:lnTo>
                    <a:lnTo>
                      <a:pt x="18664" y="16593"/>
                    </a:lnTo>
                    <a:lnTo>
                      <a:pt x="18832" y="16613"/>
                    </a:lnTo>
                    <a:lnTo>
                      <a:pt x="18936" y="16551"/>
                    </a:lnTo>
                    <a:lnTo>
                      <a:pt x="18936" y="16488"/>
                    </a:lnTo>
                    <a:lnTo>
                      <a:pt x="18915" y="16467"/>
                    </a:lnTo>
                    <a:lnTo>
                      <a:pt x="18936" y="16404"/>
                    </a:lnTo>
                    <a:lnTo>
                      <a:pt x="19208" y="16237"/>
                    </a:lnTo>
                    <a:lnTo>
                      <a:pt x="19418" y="16153"/>
                    </a:lnTo>
                    <a:lnTo>
                      <a:pt x="19522" y="16069"/>
                    </a:lnTo>
                    <a:lnTo>
                      <a:pt x="19543" y="15986"/>
                    </a:lnTo>
                    <a:lnTo>
                      <a:pt x="19522" y="15944"/>
                    </a:lnTo>
                    <a:lnTo>
                      <a:pt x="19418" y="15735"/>
                    </a:lnTo>
                    <a:lnTo>
                      <a:pt x="19501" y="15567"/>
                    </a:lnTo>
                    <a:lnTo>
                      <a:pt x="19564" y="15463"/>
                    </a:lnTo>
                    <a:lnTo>
                      <a:pt x="19564" y="15358"/>
                    </a:lnTo>
                    <a:lnTo>
                      <a:pt x="19627" y="15316"/>
                    </a:lnTo>
                    <a:lnTo>
                      <a:pt x="19731" y="15232"/>
                    </a:lnTo>
                    <a:lnTo>
                      <a:pt x="19752" y="15128"/>
                    </a:lnTo>
                    <a:lnTo>
                      <a:pt x="19731" y="15107"/>
                    </a:lnTo>
                    <a:lnTo>
                      <a:pt x="19878" y="14835"/>
                    </a:lnTo>
                    <a:lnTo>
                      <a:pt x="20087" y="14584"/>
                    </a:lnTo>
                    <a:lnTo>
                      <a:pt x="20087" y="14479"/>
                    </a:lnTo>
                    <a:lnTo>
                      <a:pt x="20045" y="14103"/>
                    </a:lnTo>
                    <a:lnTo>
                      <a:pt x="20003" y="14082"/>
                    </a:lnTo>
                    <a:lnTo>
                      <a:pt x="20066" y="13872"/>
                    </a:lnTo>
                    <a:lnTo>
                      <a:pt x="20129" y="13789"/>
                    </a:lnTo>
                    <a:lnTo>
                      <a:pt x="20129" y="13726"/>
                    </a:lnTo>
                    <a:lnTo>
                      <a:pt x="20317" y="13580"/>
                    </a:lnTo>
                    <a:lnTo>
                      <a:pt x="20338" y="13496"/>
                    </a:lnTo>
                    <a:lnTo>
                      <a:pt x="20275" y="13287"/>
                    </a:lnTo>
                    <a:lnTo>
                      <a:pt x="20359" y="13036"/>
                    </a:lnTo>
                    <a:lnTo>
                      <a:pt x="20338" y="12826"/>
                    </a:lnTo>
                    <a:lnTo>
                      <a:pt x="20359" y="12659"/>
                    </a:lnTo>
                    <a:lnTo>
                      <a:pt x="20359" y="12596"/>
                    </a:lnTo>
                    <a:lnTo>
                      <a:pt x="20422" y="12387"/>
                    </a:lnTo>
                    <a:lnTo>
                      <a:pt x="20359" y="11592"/>
                    </a:lnTo>
                    <a:lnTo>
                      <a:pt x="20359" y="11445"/>
                    </a:lnTo>
                    <a:lnTo>
                      <a:pt x="20422" y="11341"/>
                    </a:lnTo>
                    <a:lnTo>
                      <a:pt x="20422" y="11236"/>
                    </a:lnTo>
                    <a:lnTo>
                      <a:pt x="20359" y="11278"/>
                    </a:lnTo>
                    <a:lnTo>
                      <a:pt x="20275" y="11194"/>
                    </a:lnTo>
                    <a:lnTo>
                      <a:pt x="20275" y="11131"/>
                    </a:lnTo>
                    <a:lnTo>
                      <a:pt x="20359" y="10985"/>
                    </a:lnTo>
                    <a:lnTo>
                      <a:pt x="20338" y="10859"/>
                    </a:lnTo>
                    <a:lnTo>
                      <a:pt x="20359" y="10776"/>
                    </a:lnTo>
                    <a:lnTo>
                      <a:pt x="20443" y="10755"/>
                    </a:lnTo>
                    <a:lnTo>
                      <a:pt x="20464" y="10629"/>
                    </a:lnTo>
                    <a:lnTo>
                      <a:pt x="20380" y="10504"/>
                    </a:lnTo>
                    <a:lnTo>
                      <a:pt x="20234" y="10420"/>
                    </a:lnTo>
                    <a:lnTo>
                      <a:pt x="20275" y="10399"/>
                    </a:lnTo>
                    <a:lnTo>
                      <a:pt x="20317" y="10336"/>
                    </a:lnTo>
                    <a:lnTo>
                      <a:pt x="20338" y="10399"/>
                    </a:lnTo>
                    <a:lnTo>
                      <a:pt x="20422" y="10441"/>
                    </a:lnTo>
                    <a:lnTo>
                      <a:pt x="20485" y="10462"/>
                    </a:lnTo>
                    <a:lnTo>
                      <a:pt x="20526" y="10336"/>
                    </a:lnTo>
                    <a:lnTo>
                      <a:pt x="20589" y="10336"/>
                    </a:lnTo>
                    <a:lnTo>
                      <a:pt x="20631" y="10420"/>
                    </a:lnTo>
                    <a:lnTo>
                      <a:pt x="20673" y="10441"/>
                    </a:lnTo>
                    <a:lnTo>
                      <a:pt x="20631" y="10525"/>
                    </a:lnTo>
                    <a:lnTo>
                      <a:pt x="20547" y="10567"/>
                    </a:lnTo>
                    <a:lnTo>
                      <a:pt x="20526" y="10650"/>
                    </a:lnTo>
                    <a:lnTo>
                      <a:pt x="20568" y="10650"/>
                    </a:lnTo>
                    <a:lnTo>
                      <a:pt x="20673" y="10546"/>
                    </a:lnTo>
                    <a:lnTo>
                      <a:pt x="20840" y="10462"/>
                    </a:lnTo>
                    <a:lnTo>
                      <a:pt x="21008" y="10190"/>
                    </a:lnTo>
                    <a:lnTo>
                      <a:pt x="21091" y="9981"/>
                    </a:lnTo>
                    <a:lnTo>
                      <a:pt x="21112" y="9834"/>
                    </a:lnTo>
                    <a:lnTo>
                      <a:pt x="21196" y="9771"/>
                    </a:lnTo>
                    <a:lnTo>
                      <a:pt x="21280" y="9562"/>
                    </a:lnTo>
                    <a:lnTo>
                      <a:pt x="21363" y="9374"/>
                    </a:lnTo>
                    <a:lnTo>
                      <a:pt x="21677" y="9165"/>
                    </a:lnTo>
                    <a:lnTo>
                      <a:pt x="21698" y="9060"/>
                    </a:lnTo>
                    <a:lnTo>
                      <a:pt x="21803" y="9039"/>
                    </a:lnTo>
                    <a:lnTo>
                      <a:pt x="21887" y="8934"/>
                    </a:lnTo>
                    <a:lnTo>
                      <a:pt x="22138" y="8683"/>
                    </a:lnTo>
                    <a:lnTo>
                      <a:pt x="22368" y="8370"/>
                    </a:lnTo>
                    <a:lnTo>
                      <a:pt x="22431" y="8307"/>
                    </a:lnTo>
                    <a:lnTo>
                      <a:pt x="22556" y="7993"/>
                    </a:lnTo>
                    <a:lnTo>
                      <a:pt x="22577" y="7846"/>
                    </a:lnTo>
                    <a:lnTo>
                      <a:pt x="22661" y="7742"/>
                    </a:lnTo>
                    <a:lnTo>
                      <a:pt x="22661" y="7637"/>
                    </a:lnTo>
                    <a:lnTo>
                      <a:pt x="22577" y="7533"/>
                    </a:lnTo>
                    <a:lnTo>
                      <a:pt x="22619" y="7449"/>
                    </a:lnTo>
                    <a:lnTo>
                      <a:pt x="22682" y="7449"/>
                    </a:lnTo>
                    <a:lnTo>
                      <a:pt x="22661" y="7156"/>
                    </a:lnTo>
                    <a:lnTo>
                      <a:pt x="22577" y="7093"/>
                    </a:lnTo>
                    <a:lnTo>
                      <a:pt x="22556" y="6968"/>
                    </a:lnTo>
                    <a:lnTo>
                      <a:pt x="22347" y="6528"/>
                    </a:lnTo>
                    <a:lnTo>
                      <a:pt x="22347" y="6361"/>
                    </a:lnTo>
                    <a:lnTo>
                      <a:pt x="22326" y="6193"/>
                    </a:lnTo>
                    <a:lnTo>
                      <a:pt x="21949" y="6026"/>
                    </a:lnTo>
                    <a:lnTo>
                      <a:pt x="21740" y="6026"/>
                    </a:lnTo>
                    <a:lnTo>
                      <a:pt x="21594" y="6110"/>
                    </a:lnTo>
                    <a:lnTo>
                      <a:pt x="21489" y="5942"/>
                    </a:lnTo>
                    <a:lnTo>
                      <a:pt x="21342" y="5921"/>
                    </a:lnTo>
                    <a:lnTo>
                      <a:pt x="21217" y="5796"/>
                    </a:lnTo>
                    <a:lnTo>
                      <a:pt x="21070" y="5712"/>
                    </a:lnTo>
                    <a:lnTo>
                      <a:pt x="20966" y="5691"/>
                    </a:lnTo>
                    <a:lnTo>
                      <a:pt x="20694" y="5398"/>
                    </a:lnTo>
                    <a:lnTo>
                      <a:pt x="20485" y="5105"/>
                    </a:lnTo>
                    <a:lnTo>
                      <a:pt x="20380" y="5085"/>
                    </a:lnTo>
                    <a:lnTo>
                      <a:pt x="20254" y="4959"/>
                    </a:lnTo>
                    <a:lnTo>
                      <a:pt x="20129" y="4959"/>
                    </a:lnTo>
                    <a:lnTo>
                      <a:pt x="19773" y="4687"/>
                    </a:lnTo>
                    <a:lnTo>
                      <a:pt x="19627" y="4687"/>
                    </a:lnTo>
                    <a:lnTo>
                      <a:pt x="19438" y="4603"/>
                    </a:lnTo>
                    <a:lnTo>
                      <a:pt x="19334" y="4666"/>
                    </a:lnTo>
                    <a:lnTo>
                      <a:pt x="19187" y="4666"/>
                    </a:lnTo>
                    <a:lnTo>
                      <a:pt x="19083" y="4603"/>
                    </a:lnTo>
                    <a:lnTo>
                      <a:pt x="18978" y="4666"/>
                    </a:lnTo>
                    <a:lnTo>
                      <a:pt x="18915" y="4750"/>
                    </a:lnTo>
                    <a:lnTo>
                      <a:pt x="18832" y="4666"/>
                    </a:lnTo>
                    <a:lnTo>
                      <a:pt x="18685" y="4561"/>
                    </a:lnTo>
                    <a:lnTo>
                      <a:pt x="18685" y="4666"/>
                    </a:lnTo>
                    <a:lnTo>
                      <a:pt x="18602" y="4624"/>
                    </a:lnTo>
                    <a:lnTo>
                      <a:pt x="18581" y="4687"/>
                    </a:lnTo>
                    <a:lnTo>
                      <a:pt x="18581" y="4750"/>
                    </a:lnTo>
                    <a:lnTo>
                      <a:pt x="18476" y="4666"/>
                    </a:lnTo>
                    <a:lnTo>
                      <a:pt x="18455" y="4624"/>
                    </a:lnTo>
                    <a:lnTo>
                      <a:pt x="18371" y="4582"/>
                    </a:lnTo>
                    <a:lnTo>
                      <a:pt x="18371" y="4582"/>
                    </a:lnTo>
                    <a:lnTo>
                      <a:pt x="18392" y="4645"/>
                    </a:lnTo>
                    <a:lnTo>
                      <a:pt x="18371" y="4666"/>
                    </a:lnTo>
                    <a:lnTo>
                      <a:pt x="18183" y="4582"/>
                    </a:lnTo>
                    <a:lnTo>
                      <a:pt x="18141" y="4582"/>
                    </a:lnTo>
                    <a:lnTo>
                      <a:pt x="17995" y="4561"/>
                    </a:lnTo>
                    <a:lnTo>
                      <a:pt x="17702" y="4394"/>
                    </a:lnTo>
                    <a:lnTo>
                      <a:pt x="17555" y="4394"/>
                    </a:lnTo>
                    <a:lnTo>
                      <a:pt x="17555" y="4436"/>
                    </a:lnTo>
                    <a:lnTo>
                      <a:pt x="17597" y="4478"/>
                    </a:lnTo>
                    <a:lnTo>
                      <a:pt x="17555" y="4520"/>
                    </a:lnTo>
                    <a:lnTo>
                      <a:pt x="17472" y="4478"/>
                    </a:lnTo>
                    <a:lnTo>
                      <a:pt x="17451" y="4520"/>
                    </a:lnTo>
                    <a:lnTo>
                      <a:pt x="17430" y="4561"/>
                    </a:lnTo>
                    <a:lnTo>
                      <a:pt x="17325" y="4603"/>
                    </a:lnTo>
                    <a:lnTo>
                      <a:pt x="17262" y="4666"/>
                    </a:lnTo>
                    <a:lnTo>
                      <a:pt x="17241" y="4792"/>
                    </a:lnTo>
                    <a:lnTo>
                      <a:pt x="17200" y="4687"/>
                    </a:lnTo>
                    <a:lnTo>
                      <a:pt x="17158" y="4603"/>
                    </a:lnTo>
                    <a:lnTo>
                      <a:pt x="17116" y="4645"/>
                    </a:lnTo>
                    <a:lnTo>
                      <a:pt x="17116" y="4750"/>
                    </a:lnTo>
                    <a:lnTo>
                      <a:pt x="17011" y="4917"/>
                    </a:lnTo>
                    <a:lnTo>
                      <a:pt x="17011" y="5085"/>
                    </a:lnTo>
                    <a:lnTo>
                      <a:pt x="16990" y="4917"/>
                    </a:lnTo>
                    <a:lnTo>
                      <a:pt x="17011" y="4771"/>
                    </a:lnTo>
                    <a:lnTo>
                      <a:pt x="16990" y="4645"/>
                    </a:lnTo>
                    <a:lnTo>
                      <a:pt x="17032" y="4457"/>
                    </a:lnTo>
                    <a:lnTo>
                      <a:pt x="17095" y="4394"/>
                    </a:lnTo>
                    <a:lnTo>
                      <a:pt x="17032" y="4373"/>
                    </a:lnTo>
                    <a:lnTo>
                      <a:pt x="16928" y="4373"/>
                    </a:lnTo>
                    <a:lnTo>
                      <a:pt x="17053" y="4248"/>
                    </a:lnTo>
                    <a:lnTo>
                      <a:pt x="16907" y="4059"/>
                    </a:lnTo>
                    <a:lnTo>
                      <a:pt x="16823" y="3913"/>
                    </a:lnTo>
                    <a:lnTo>
                      <a:pt x="16739" y="3913"/>
                    </a:lnTo>
                    <a:lnTo>
                      <a:pt x="16614" y="3871"/>
                    </a:lnTo>
                    <a:lnTo>
                      <a:pt x="16530" y="3976"/>
                    </a:lnTo>
                    <a:lnTo>
                      <a:pt x="16467" y="4017"/>
                    </a:lnTo>
                    <a:lnTo>
                      <a:pt x="16425" y="3934"/>
                    </a:lnTo>
                    <a:lnTo>
                      <a:pt x="16384" y="3913"/>
                    </a:lnTo>
                    <a:lnTo>
                      <a:pt x="16363" y="3829"/>
                    </a:lnTo>
                    <a:lnTo>
                      <a:pt x="16279" y="3766"/>
                    </a:lnTo>
                    <a:lnTo>
                      <a:pt x="16195" y="3766"/>
                    </a:lnTo>
                    <a:lnTo>
                      <a:pt x="16153" y="3724"/>
                    </a:lnTo>
                    <a:lnTo>
                      <a:pt x="16070" y="3704"/>
                    </a:lnTo>
                    <a:lnTo>
                      <a:pt x="16007" y="3745"/>
                    </a:lnTo>
                    <a:lnTo>
                      <a:pt x="16007" y="3704"/>
                    </a:lnTo>
                    <a:lnTo>
                      <a:pt x="15965" y="3662"/>
                    </a:lnTo>
                    <a:lnTo>
                      <a:pt x="15902" y="3599"/>
                    </a:lnTo>
                    <a:lnTo>
                      <a:pt x="15840" y="3620"/>
                    </a:lnTo>
                    <a:lnTo>
                      <a:pt x="15693" y="3599"/>
                    </a:lnTo>
                    <a:lnTo>
                      <a:pt x="15526" y="3494"/>
                    </a:lnTo>
                    <a:lnTo>
                      <a:pt x="15463" y="3494"/>
                    </a:lnTo>
                    <a:lnTo>
                      <a:pt x="15442" y="3536"/>
                    </a:lnTo>
                    <a:lnTo>
                      <a:pt x="15337" y="3452"/>
                    </a:lnTo>
                    <a:lnTo>
                      <a:pt x="15254" y="3452"/>
                    </a:lnTo>
                    <a:lnTo>
                      <a:pt x="15233" y="3536"/>
                    </a:lnTo>
                    <a:lnTo>
                      <a:pt x="15170" y="3536"/>
                    </a:lnTo>
                    <a:lnTo>
                      <a:pt x="15149" y="3452"/>
                    </a:lnTo>
                    <a:lnTo>
                      <a:pt x="15024" y="3452"/>
                    </a:lnTo>
                    <a:lnTo>
                      <a:pt x="14919" y="3515"/>
                    </a:lnTo>
                    <a:lnTo>
                      <a:pt x="14856" y="3620"/>
                    </a:lnTo>
                    <a:lnTo>
                      <a:pt x="14856" y="3704"/>
                    </a:lnTo>
                    <a:lnTo>
                      <a:pt x="14731" y="3829"/>
                    </a:lnTo>
                    <a:lnTo>
                      <a:pt x="14584" y="3934"/>
                    </a:lnTo>
                    <a:lnTo>
                      <a:pt x="14375" y="4059"/>
                    </a:lnTo>
                    <a:lnTo>
                      <a:pt x="14270" y="4185"/>
                    </a:lnTo>
                    <a:lnTo>
                      <a:pt x="14208" y="4352"/>
                    </a:lnTo>
                    <a:lnTo>
                      <a:pt x="14187" y="4499"/>
                    </a:lnTo>
                    <a:lnTo>
                      <a:pt x="14124" y="4582"/>
                    </a:lnTo>
                    <a:lnTo>
                      <a:pt x="14019" y="4687"/>
                    </a:lnTo>
                    <a:lnTo>
                      <a:pt x="14019" y="4771"/>
                    </a:lnTo>
                    <a:lnTo>
                      <a:pt x="14061" y="4896"/>
                    </a:lnTo>
                    <a:lnTo>
                      <a:pt x="14019" y="5105"/>
                    </a:lnTo>
                    <a:lnTo>
                      <a:pt x="13998" y="4980"/>
                    </a:lnTo>
                    <a:lnTo>
                      <a:pt x="13915" y="4854"/>
                    </a:lnTo>
                    <a:lnTo>
                      <a:pt x="13915" y="4750"/>
                    </a:lnTo>
                    <a:lnTo>
                      <a:pt x="13998" y="4645"/>
                    </a:lnTo>
                    <a:lnTo>
                      <a:pt x="14103" y="4561"/>
                    </a:lnTo>
                    <a:lnTo>
                      <a:pt x="14082" y="4394"/>
                    </a:lnTo>
                    <a:lnTo>
                      <a:pt x="14124" y="4269"/>
                    </a:lnTo>
                    <a:lnTo>
                      <a:pt x="14124" y="4185"/>
                    </a:lnTo>
                    <a:lnTo>
                      <a:pt x="14061" y="4185"/>
                    </a:lnTo>
                    <a:lnTo>
                      <a:pt x="13915" y="4248"/>
                    </a:lnTo>
                    <a:lnTo>
                      <a:pt x="13768" y="4185"/>
                    </a:lnTo>
                    <a:lnTo>
                      <a:pt x="13643" y="4185"/>
                    </a:lnTo>
                    <a:lnTo>
                      <a:pt x="13538" y="4227"/>
                    </a:lnTo>
                    <a:lnTo>
                      <a:pt x="13454" y="4164"/>
                    </a:lnTo>
                    <a:lnTo>
                      <a:pt x="13538" y="4164"/>
                    </a:lnTo>
                    <a:lnTo>
                      <a:pt x="13643" y="4080"/>
                    </a:lnTo>
                    <a:lnTo>
                      <a:pt x="13747" y="4059"/>
                    </a:lnTo>
                    <a:lnTo>
                      <a:pt x="13915" y="4080"/>
                    </a:lnTo>
                    <a:lnTo>
                      <a:pt x="14019" y="4059"/>
                    </a:lnTo>
                    <a:lnTo>
                      <a:pt x="14103" y="3955"/>
                    </a:lnTo>
                    <a:lnTo>
                      <a:pt x="14166" y="3955"/>
                    </a:lnTo>
                    <a:lnTo>
                      <a:pt x="14208" y="4017"/>
                    </a:lnTo>
                    <a:lnTo>
                      <a:pt x="14270" y="3976"/>
                    </a:lnTo>
                    <a:lnTo>
                      <a:pt x="14375" y="3934"/>
                    </a:lnTo>
                    <a:lnTo>
                      <a:pt x="14521" y="3871"/>
                    </a:lnTo>
                    <a:lnTo>
                      <a:pt x="14521" y="3745"/>
                    </a:lnTo>
                    <a:lnTo>
                      <a:pt x="14689" y="3557"/>
                    </a:lnTo>
                    <a:lnTo>
                      <a:pt x="14689" y="3432"/>
                    </a:lnTo>
                    <a:lnTo>
                      <a:pt x="14731" y="3348"/>
                    </a:lnTo>
                    <a:lnTo>
                      <a:pt x="14731" y="3243"/>
                    </a:lnTo>
                    <a:lnTo>
                      <a:pt x="14584" y="3222"/>
                    </a:lnTo>
                    <a:lnTo>
                      <a:pt x="14438" y="3118"/>
                    </a:lnTo>
                    <a:lnTo>
                      <a:pt x="14333" y="3118"/>
                    </a:lnTo>
                    <a:lnTo>
                      <a:pt x="14187" y="3222"/>
                    </a:lnTo>
                    <a:lnTo>
                      <a:pt x="14061" y="3222"/>
                    </a:lnTo>
                    <a:lnTo>
                      <a:pt x="13852" y="3139"/>
                    </a:lnTo>
                    <a:lnTo>
                      <a:pt x="13643" y="3118"/>
                    </a:lnTo>
                    <a:lnTo>
                      <a:pt x="13475" y="3285"/>
                    </a:lnTo>
                    <a:lnTo>
                      <a:pt x="13475" y="3348"/>
                    </a:lnTo>
                    <a:lnTo>
                      <a:pt x="13538" y="3390"/>
                    </a:lnTo>
                    <a:lnTo>
                      <a:pt x="13559" y="3432"/>
                    </a:lnTo>
                    <a:lnTo>
                      <a:pt x="13475" y="3432"/>
                    </a:lnTo>
                    <a:lnTo>
                      <a:pt x="13433" y="3452"/>
                    </a:lnTo>
                    <a:lnTo>
                      <a:pt x="13371" y="3557"/>
                    </a:lnTo>
                    <a:lnTo>
                      <a:pt x="13350" y="3494"/>
                    </a:lnTo>
                    <a:lnTo>
                      <a:pt x="13287" y="3452"/>
                    </a:lnTo>
                    <a:lnTo>
                      <a:pt x="13161" y="3515"/>
                    </a:lnTo>
                    <a:lnTo>
                      <a:pt x="13036" y="3704"/>
                    </a:lnTo>
                    <a:lnTo>
                      <a:pt x="12848" y="3913"/>
                    </a:lnTo>
                    <a:lnTo>
                      <a:pt x="12973" y="3724"/>
                    </a:lnTo>
                    <a:lnTo>
                      <a:pt x="12973" y="3599"/>
                    </a:lnTo>
                    <a:lnTo>
                      <a:pt x="13015" y="3515"/>
                    </a:lnTo>
                    <a:lnTo>
                      <a:pt x="13015" y="3432"/>
                    </a:lnTo>
                    <a:lnTo>
                      <a:pt x="12952" y="3432"/>
                    </a:lnTo>
                    <a:lnTo>
                      <a:pt x="12848" y="3536"/>
                    </a:lnTo>
                    <a:lnTo>
                      <a:pt x="12806" y="3662"/>
                    </a:lnTo>
                    <a:lnTo>
                      <a:pt x="12743" y="3829"/>
                    </a:lnTo>
                    <a:lnTo>
                      <a:pt x="12638" y="3871"/>
                    </a:lnTo>
                    <a:lnTo>
                      <a:pt x="12722" y="3704"/>
                    </a:lnTo>
                    <a:lnTo>
                      <a:pt x="12743" y="3557"/>
                    </a:lnTo>
                    <a:lnTo>
                      <a:pt x="12952" y="3306"/>
                    </a:lnTo>
                    <a:lnTo>
                      <a:pt x="13015" y="3118"/>
                    </a:lnTo>
                    <a:lnTo>
                      <a:pt x="13078" y="3013"/>
                    </a:lnTo>
                    <a:lnTo>
                      <a:pt x="13182" y="2971"/>
                    </a:lnTo>
                    <a:lnTo>
                      <a:pt x="13329" y="2888"/>
                    </a:lnTo>
                    <a:lnTo>
                      <a:pt x="13392" y="2867"/>
                    </a:lnTo>
                    <a:lnTo>
                      <a:pt x="13496" y="2699"/>
                    </a:lnTo>
                    <a:lnTo>
                      <a:pt x="13768" y="2448"/>
                    </a:lnTo>
                    <a:lnTo>
                      <a:pt x="13789" y="2364"/>
                    </a:lnTo>
                    <a:lnTo>
                      <a:pt x="13852" y="2302"/>
                    </a:lnTo>
                    <a:lnTo>
                      <a:pt x="13789" y="2239"/>
                    </a:lnTo>
                    <a:lnTo>
                      <a:pt x="13810" y="2155"/>
                    </a:lnTo>
                    <a:lnTo>
                      <a:pt x="13852" y="2134"/>
                    </a:lnTo>
                    <a:lnTo>
                      <a:pt x="13852" y="2030"/>
                    </a:lnTo>
                    <a:lnTo>
                      <a:pt x="13747" y="1946"/>
                    </a:lnTo>
                    <a:lnTo>
                      <a:pt x="13601" y="1946"/>
                    </a:lnTo>
                    <a:lnTo>
                      <a:pt x="13580" y="1988"/>
                    </a:lnTo>
                    <a:lnTo>
                      <a:pt x="13538" y="1883"/>
                    </a:lnTo>
                    <a:lnTo>
                      <a:pt x="13454" y="1674"/>
                    </a:lnTo>
                    <a:lnTo>
                      <a:pt x="13329" y="1360"/>
                    </a:lnTo>
                    <a:lnTo>
                      <a:pt x="13224" y="1214"/>
                    </a:lnTo>
                    <a:lnTo>
                      <a:pt x="13140" y="1004"/>
                    </a:lnTo>
                    <a:lnTo>
                      <a:pt x="13140" y="879"/>
                    </a:lnTo>
                    <a:lnTo>
                      <a:pt x="13120" y="732"/>
                    </a:lnTo>
                    <a:lnTo>
                      <a:pt x="13057" y="691"/>
                    </a:lnTo>
                    <a:lnTo>
                      <a:pt x="13036" y="586"/>
                    </a:lnTo>
                    <a:lnTo>
                      <a:pt x="12952" y="460"/>
                    </a:lnTo>
                    <a:lnTo>
                      <a:pt x="12931" y="481"/>
                    </a:lnTo>
                    <a:lnTo>
                      <a:pt x="12931" y="565"/>
                    </a:lnTo>
                    <a:lnTo>
                      <a:pt x="12868" y="628"/>
                    </a:lnTo>
                    <a:lnTo>
                      <a:pt x="12743" y="711"/>
                    </a:lnTo>
                    <a:lnTo>
                      <a:pt x="12701" y="795"/>
                    </a:lnTo>
                    <a:lnTo>
                      <a:pt x="12555" y="984"/>
                    </a:lnTo>
                    <a:lnTo>
                      <a:pt x="12408" y="1151"/>
                    </a:lnTo>
                    <a:lnTo>
                      <a:pt x="12408" y="1256"/>
                    </a:lnTo>
                    <a:lnTo>
                      <a:pt x="12303" y="1507"/>
                    </a:lnTo>
                    <a:lnTo>
                      <a:pt x="12199" y="1653"/>
                    </a:lnTo>
                    <a:lnTo>
                      <a:pt x="12115" y="1779"/>
                    </a:lnTo>
                    <a:lnTo>
                      <a:pt x="12011" y="1820"/>
                    </a:lnTo>
                    <a:lnTo>
                      <a:pt x="11969" y="1862"/>
                    </a:lnTo>
                    <a:lnTo>
                      <a:pt x="11927" y="1967"/>
                    </a:lnTo>
                    <a:lnTo>
                      <a:pt x="11822" y="2051"/>
                    </a:lnTo>
                    <a:lnTo>
                      <a:pt x="11759" y="2030"/>
                    </a:lnTo>
                    <a:lnTo>
                      <a:pt x="11759" y="1862"/>
                    </a:lnTo>
                    <a:lnTo>
                      <a:pt x="11697" y="1841"/>
                    </a:lnTo>
                    <a:lnTo>
                      <a:pt x="11676" y="1779"/>
                    </a:lnTo>
                    <a:lnTo>
                      <a:pt x="11613" y="1779"/>
                    </a:lnTo>
                    <a:lnTo>
                      <a:pt x="11550" y="1820"/>
                    </a:lnTo>
                    <a:lnTo>
                      <a:pt x="11487" y="1883"/>
                    </a:lnTo>
                    <a:lnTo>
                      <a:pt x="11383" y="1862"/>
                    </a:lnTo>
                    <a:lnTo>
                      <a:pt x="11299" y="1779"/>
                    </a:lnTo>
                    <a:lnTo>
                      <a:pt x="11299" y="1737"/>
                    </a:lnTo>
                    <a:lnTo>
                      <a:pt x="11278" y="1716"/>
                    </a:lnTo>
                    <a:lnTo>
                      <a:pt x="11257" y="1611"/>
                    </a:lnTo>
                    <a:lnTo>
                      <a:pt x="11236" y="1548"/>
                    </a:lnTo>
                    <a:lnTo>
                      <a:pt x="11153" y="1528"/>
                    </a:lnTo>
                    <a:lnTo>
                      <a:pt x="11048" y="1423"/>
                    </a:lnTo>
                    <a:lnTo>
                      <a:pt x="10881" y="1423"/>
                    </a:lnTo>
                    <a:lnTo>
                      <a:pt x="10776" y="1465"/>
                    </a:lnTo>
                    <a:lnTo>
                      <a:pt x="10546" y="1465"/>
                    </a:lnTo>
                    <a:lnTo>
                      <a:pt x="10420" y="1444"/>
                    </a:lnTo>
                    <a:lnTo>
                      <a:pt x="10316" y="1528"/>
                    </a:lnTo>
                    <a:lnTo>
                      <a:pt x="10295" y="1632"/>
                    </a:lnTo>
                    <a:lnTo>
                      <a:pt x="10399" y="1737"/>
                    </a:lnTo>
                    <a:lnTo>
                      <a:pt x="10420" y="1820"/>
                    </a:lnTo>
                    <a:lnTo>
                      <a:pt x="10462" y="1946"/>
                    </a:lnTo>
                    <a:lnTo>
                      <a:pt x="10441" y="1988"/>
                    </a:lnTo>
                    <a:lnTo>
                      <a:pt x="10337" y="1988"/>
                    </a:lnTo>
                    <a:lnTo>
                      <a:pt x="10190" y="1946"/>
                    </a:lnTo>
                    <a:lnTo>
                      <a:pt x="10148" y="1925"/>
                    </a:lnTo>
                    <a:lnTo>
                      <a:pt x="9918" y="1925"/>
                    </a:lnTo>
                    <a:lnTo>
                      <a:pt x="9814" y="1946"/>
                    </a:lnTo>
                    <a:lnTo>
                      <a:pt x="9772" y="1883"/>
                    </a:lnTo>
                    <a:lnTo>
                      <a:pt x="9604" y="1883"/>
                    </a:lnTo>
                    <a:lnTo>
                      <a:pt x="9479" y="1946"/>
                    </a:lnTo>
                    <a:lnTo>
                      <a:pt x="9395" y="2134"/>
                    </a:lnTo>
                    <a:lnTo>
                      <a:pt x="9165" y="2134"/>
                    </a:lnTo>
                    <a:lnTo>
                      <a:pt x="9039" y="2155"/>
                    </a:lnTo>
                    <a:lnTo>
                      <a:pt x="8998" y="2197"/>
                    </a:lnTo>
                    <a:lnTo>
                      <a:pt x="8935" y="2302"/>
                    </a:lnTo>
                    <a:lnTo>
                      <a:pt x="8788" y="2302"/>
                    </a:lnTo>
                    <a:lnTo>
                      <a:pt x="8767" y="2281"/>
                    </a:lnTo>
                    <a:lnTo>
                      <a:pt x="8684" y="2302"/>
                    </a:lnTo>
                    <a:lnTo>
                      <a:pt x="8621" y="2385"/>
                    </a:lnTo>
                    <a:lnTo>
                      <a:pt x="8537" y="2364"/>
                    </a:lnTo>
                    <a:lnTo>
                      <a:pt x="8307" y="2176"/>
                    </a:lnTo>
                    <a:lnTo>
                      <a:pt x="8223" y="2072"/>
                    </a:lnTo>
                    <a:lnTo>
                      <a:pt x="8223" y="1988"/>
                    </a:lnTo>
                    <a:lnTo>
                      <a:pt x="8098" y="1862"/>
                    </a:lnTo>
                    <a:lnTo>
                      <a:pt x="7993" y="1758"/>
                    </a:lnTo>
                    <a:lnTo>
                      <a:pt x="7993" y="1653"/>
                    </a:lnTo>
                    <a:lnTo>
                      <a:pt x="8014" y="1569"/>
                    </a:lnTo>
                    <a:lnTo>
                      <a:pt x="7993" y="1528"/>
                    </a:lnTo>
                    <a:lnTo>
                      <a:pt x="8014" y="1423"/>
                    </a:lnTo>
                    <a:lnTo>
                      <a:pt x="8056" y="1339"/>
                    </a:lnTo>
                    <a:lnTo>
                      <a:pt x="8056" y="1214"/>
                    </a:lnTo>
                    <a:lnTo>
                      <a:pt x="8161" y="1025"/>
                    </a:lnTo>
                    <a:lnTo>
                      <a:pt x="8202" y="879"/>
                    </a:lnTo>
                    <a:lnTo>
                      <a:pt x="8307" y="732"/>
                    </a:lnTo>
                    <a:lnTo>
                      <a:pt x="8307" y="691"/>
                    </a:lnTo>
                    <a:lnTo>
                      <a:pt x="8202" y="691"/>
                    </a:lnTo>
                    <a:lnTo>
                      <a:pt x="8140" y="607"/>
                    </a:lnTo>
                    <a:lnTo>
                      <a:pt x="8119" y="523"/>
                    </a:lnTo>
                    <a:lnTo>
                      <a:pt x="7993" y="523"/>
                    </a:lnTo>
                    <a:lnTo>
                      <a:pt x="7889" y="481"/>
                    </a:lnTo>
                    <a:lnTo>
                      <a:pt x="7930" y="398"/>
                    </a:lnTo>
                    <a:lnTo>
                      <a:pt x="8014" y="293"/>
                    </a:lnTo>
                    <a:lnTo>
                      <a:pt x="8014" y="147"/>
                    </a:lnTo>
                    <a:lnTo>
                      <a:pt x="7910" y="0"/>
                    </a:lnTo>
                    <a:lnTo>
                      <a:pt x="7784" y="0"/>
                    </a:lnTo>
                    <a:lnTo>
                      <a:pt x="7721" y="63"/>
                    </a:lnTo>
                    <a:lnTo>
                      <a:pt x="767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3" name="Google Shape;943;p47"/>
            <p:cNvGrpSpPr/>
            <p:nvPr/>
          </p:nvGrpSpPr>
          <p:grpSpPr>
            <a:xfrm>
              <a:off x="4085593" y="3440943"/>
              <a:ext cx="211428" cy="879393"/>
              <a:chOff x="2680375" y="3423800"/>
              <a:chExt cx="182975" cy="761050"/>
            </a:xfrm>
          </p:grpSpPr>
          <p:sp>
            <p:nvSpPr>
              <p:cNvPr id="944" name="Google Shape;944;p47"/>
              <p:cNvSpPr/>
              <p:nvPr/>
            </p:nvSpPr>
            <p:spPr>
              <a:xfrm>
                <a:off x="2698650" y="3423800"/>
                <a:ext cx="164700" cy="703875"/>
              </a:xfrm>
              <a:custGeom>
                <a:avLst/>
                <a:gdLst/>
                <a:ahLst/>
                <a:cxnLst/>
                <a:rect l="l" t="t" r="r" b="b"/>
                <a:pathLst>
                  <a:path w="6588" h="28155" extrusionOk="0">
                    <a:moveTo>
                      <a:pt x="319" y="4568"/>
                    </a:moveTo>
                    <a:lnTo>
                      <a:pt x="107" y="1274"/>
                    </a:lnTo>
                    <a:lnTo>
                      <a:pt x="319" y="0"/>
                    </a:lnTo>
                    <a:lnTo>
                      <a:pt x="6588" y="4356"/>
                    </a:lnTo>
                    <a:lnTo>
                      <a:pt x="4994" y="7331"/>
                    </a:lnTo>
                    <a:lnTo>
                      <a:pt x="1913" y="16149"/>
                    </a:lnTo>
                    <a:lnTo>
                      <a:pt x="2656" y="24330"/>
                    </a:lnTo>
                    <a:lnTo>
                      <a:pt x="4144" y="28155"/>
                    </a:lnTo>
                    <a:lnTo>
                      <a:pt x="1700" y="27836"/>
                    </a:lnTo>
                    <a:lnTo>
                      <a:pt x="532" y="25605"/>
                    </a:lnTo>
                    <a:lnTo>
                      <a:pt x="1063" y="22736"/>
                    </a:lnTo>
                    <a:lnTo>
                      <a:pt x="0" y="17530"/>
                    </a:lnTo>
                    <a:lnTo>
                      <a:pt x="638" y="14024"/>
                    </a:lnTo>
                    <a:lnTo>
                      <a:pt x="213" y="11793"/>
                    </a:lnTo>
                    <a:lnTo>
                      <a:pt x="744" y="775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</p:sp>
          <p:sp>
            <p:nvSpPr>
              <p:cNvPr id="945" name="Google Shape;945;p47"/>
              <p:cNvSpPr/>
              <p:nvPr/>
            </p:nvSpPr>
            <p:spPr>
              <a:xfrm>
                <a:off x="2680375" y="3510050"/>
                <a:ext cx="137075" cy="674800"/>
              </a:xfrm>
              <a:custGeom>
                <a:avLst/>
                <a:gdLst/>
                <a:ahLst/>
                <a:cxnLst/>
                <a:rect l="l" t="t" r="r" b="b"/>
                <a:pathLst>
                  <a:path w="5483" h="26992" extrusionOk="0">
                    <a:moveTo>
                      <a:pt x="984" y="23016"/>
                    </a:moveTo>
                    <a:lnTo>
                      <a:pt x="984" y="23121"/>
                    </a:lnTo>
                    <a:lnTo>
                      <a:pt x="1026" y="23058"/>
                    </a:lnTo>
                    <a:lnTo>
                      <a:pt x="1088" y="23016"/>
                    </a:lnTo>
                    <a:close/>
                    <a:moveTo>
                      <a:pt x="1047" y="0"/>
                    </a:moveTo>
                    <a:lnTo>
                      <a:pt x="984" y="105"/>
                    </a:lnTo>
                    <a:lnTo>
                      <a:pt x="963" y="209"/>
                    </a:lnTo>
                    <a:lnTo>
                      <a:pt x="1068" y="314"/>
                    </a:lnTo>
                    <a:lnTo>
                      <a:pt x="1005" y="419"/>
                    </a:lnTo>
                    <a:lnTo>
                      <a:pt x="900" y="502"/>
                    </a:lnTo>
                    <a:lnTo>
                      <a:pt x="837" y="461"/>
                    </a:lnTo>
                    <a:lnTo>
                      <a:pt x="691" y="544"/>
                    </a:lnTo>
                    <a:lnTo>
                      <a:pt x="565" y="628"/>
                    </a:lnTo>
                    <a:lnTo>
                      <a:pt x="628" y="670"/>
                    </a:lnTo>
                    <a:lnTo>
                      <a:pt x="628" y="837"/>
                    </a:lnTo>
                    <a:lnTo>
                      <a:pt x="586" y="963"/>
                    </a:lnTo>
                    <a:lnTo>
                      <a:pt x="628" y="1130"/>
                    </a:lnTo>
                    <a:lnTo>
                      <a:pt x="733" y="1549"/>
                    </a:lnTo>
                    <a:lnTo>
                      <a:pt x="733" y="1695"/>
                    </a:lnTo>
                    <a:lnTo>
                      <a:pt x="691" y="1800"/>
                    </a:lnTo>
                    <a:lnTo>
                      <a:pt x="649" y="1883"/>
                    </a:lnTo>
                    <a:lnTo>
                      <a:pt x="691" y="2093"/>
                    </a:lnTo>
                    <a:lnTo>
                      <a:pt x="775" y="2302"/>
                    </a:lnTo>
                    <a:lnTo>
                      <a:pt x="858" y="2490"/>
                    </a:lnTo>
                    <a:lnTo>
                      <a:pt x="858" y="2762"/>
                    </a:lnTo>
                    <a:lnTo>
                      <a:pt x="837" y="2846"/>
                    </a:lnTo>
                    <a:lnTo>
                      <a:pt x="796" y="2909"/>
                    </a:lnTo>
                    <a:lnTo>
                      <a:pt x="837" y="3327"/>
                    </a:lnTo>
                    <a:lnTo>
                      <a:pt x="837" y="3432"/>
                    </a:lnTo>
                    <a:lnTo>
                      <a:pt x="754" y="3474"/>
                    </a:lnTo>
                    <a:lnTo>
                      <a:pt x="670" y="3536"/>
                    </a:lnTo>
                    <a:lnTo>
                      <a:pt x="670" y="3766"/>
                    </a:lnTo>
                    <a:lnTo>
                      <a:pt x="691" y="3829"/>
                    </a:lnTo>
                    <a:lnTo>
                      <a:pt x="775" y="3766"/>
                    </a:lnTo>
                    <a:lnTo>
                      <a:pt x="837" y="3829"/>
                    </a:lnTo>
                    <a:lnTo>
                      <a:pt x="754" y="3892"/>
                    </a:lnTo>
                    <a:lnTo>
                      <a:pt x="754" y="4499"/>
                    </a:lnTo>
                    <a:lnTo>
                      <a:pt x="837" y="4729"/>
                    </a:lnTo>
                    <a:lnTo>
                      <a:pt x="858" y="4917"/>
                    </a:lnTo>
                    <a:lnTo>
                      <a:pt x="837" y="5064"/>
                    </a:lnTo>
                    <a:lnTo>
                      <a:pt x="733" y="5231"/>
                    </a:lnTo>
                    <a:lnTo>
                      <a:pt x="733" y="5399"/>
                    </a:lnTo>
                    <a:lnTo>
                      <a:pt x="837" y="5566"/>
                    </a:lnTo>
                    <a:lnTo>
                      <a:pt x="796" y="5712"/>
                    </a:lnTo>
                    <a:lnTo>
                      <a:pt x="796" y="5984"/>
                    </a:lnTo>
                    <a:lnTo>
                      <a:pt x="754" y="6089"/>
                    </a:lnTo>
                    <a:lnTo>
                      <a:pt x="754" y="6256"/>
                    </a:lnTo>
                    <a:lnTo>
                      <a:pt x="775" y="6340"/>
                    </a:lnTo>
                    <a:lnTo>
                      <a:pt x="775" y="6403"/>
                    </a:lnTo>
                    <a:lnTo>
                      <a:pt x="670" y="6570"/>
                    </a:lnTo>
                    <a:lnTo>
                      <a:pt x="670" y="6717"/>
                    </a:lnTo>
                    <a:lnTo>
                      <a:pt x="628" y="6821"/>
                    </a:lnTo>
                    <a:lnTo>
                      <a:pt x="649" y="7010"/>
                    </a:lnTo>
                    <a:lnTo>
                      <a:pt x="628" y="7093"/>
                    </a:lnTo>
                    <a:lnTo>
                      <a:pt x="524" y="7303"/>
                    </a:lnTo>
                    <a:lnTo>
                      <a:pt x="524" y="7407"/>
                    </a:lnTo>
                    <a:lnTo>
                      <a:pt x="628" y="7554"/>
                    </a:lnTo>
                    <a:lnTo>
                      <a:pt x="649" y="7721"/>
                    </a:lnTo>
                    <a:lnTo>
                      <a:pt x="733" y="7826"/>
                    </a:lnTo>
                    <a:lnTo>
                      <a:pt x="649" y="7867"/>
                    </a:lnTo>
                    <a:lnTo>
                      <a:pt x="586" y="8014"/>
                    </a:lnTo>
                    <a:lnTo>
                      <a:pt x="670" y="8119"/>
                    </a:lnTo>
                    <a:lnTo>
                      <a:pt x="586" y="8202"/>
                    </a:lnTo>
                    <a:lnTo>
                      <a:pt x="524" y="8244"/>
                    </a:lnTo>
                    <a:lnTo>
                      <a:pt x="524" y="8391"/>
                    </a:lnTo>
                    <a:lnTo>
                      <a:pt x="544" y="8537"/>
                    </a:lnTo>
                    <a:lnTo>
                      <a:pt x="544" y="8663"/>
                    </a:lnTo>
                    <a:lnTo>
                      <a:pt x="670" y="8997"/>
                    </a:lnTo>
                    <a:lnTo>
                      <a:pt x="670" y="9186"/>
                    </a:lnTo>
                    <a:lnTo>
                      <a:pt x="628" y="9228"/>
                    </a:lnTo>
                    <a:lnTo>
                      <a:pt x="628" y="9332"/>
                    </a:lnTo>
                    <a:lnTo>
                      <a:pt x="754" y="9520"/>
                    </a:lnTo>
                    <a:lnTo>
                      <a:pt x="754" y="9730"/>
                    </a:lnTo>
                    <a:lnTo>
                      <a:pt x="733" y="9855"/>
                    </a:lnTo>
                    <a:lnTo>
                      <a:pt x="733" y="9918"/>
                    </a:lnTo>
                    <a:lnTo>
                      <a:pt x="754" y="10023"/>
                    </a:lnTo>
                    <a:lnTo>
                      <a:pt x="733" y="10106"/>
                    </a:lnTo>
                    <a:lnTo>
                      <a:pt x="691" y="10211"/>
                    </a:lnTo>
                    <a:lnTo>
                      <a:pt x="733" y="10253"/>
                    </a:lnTo>
                    <a:lnTo>
                      <a:pt x="858" y="10441"/>
                    </a:lnTo>
                    <a:lnTo>
                      <a:pt x="879" y="10546"/>
                    </a:lnTo>
                    <a:lnTo>
                      <a:pt x="837" y="10650"/>
                    </a:lnTo>
                    <a:lnTo>
                      <a:pt x="754" y="10692"/>
                    </a:lnTo>
                    <a:lnTo>
                      <a:pt x="670" y="10860"/>
                    </a:lnTo>
                    <a:lnTo>
                      <a:pt x="670" y="10901"/>
                    </a:lnTo>
                    <a:lnTo>
                      <a:pt x="733" y="10964"/>
                    </a:lnTo>
                    <a:lnTo>
                      <a:pt x="670" y="11090"/>
                    </a:lnTo>
                    <a:lnTo>
                      <a:pt x="586" y="11173"/>
                    </a:lnTo>
                    <a:lnTo>
                      <a:pt x="586" y="11278"/>
                    </a:lnTo>
                    <a:lnTo>
                      <a:pt x="565" y="11466"/>
                    </a:lnTo>
                    <a:lnTo>
                      <a:pt x="524" y="11571"/>
                    </a:lnTo>
                    <a:lnTo>
                      <a:pt x="524" y="11676"/>
                    </a:lnTo>
                    <a:lnTo>
                      <a:pt x="482" y="11717"/>
                    </a:lnTo>
                    <a:lnTo>
                      <a:pt x="482" y="11843"/>
                    </a:lnTo>
                    <a:lnTo>
                      <a:pt x="419" y="11927"/>
                    </a:lnTo>
                    <a:lnTo>
                      <a:pt x="419" y="11989"/>
                    </a:lnTo>
                    <a:lnTo>
                      <a:pt x="461" y="12052"/>
                    </a:lnTo>
                    <a:lnTo>
                      <a:pt x="377" y="12157"/>
                    </a:lnTo>
                    <a:lnTo>
                      <a:pt x="377" y="12324"/>
                    </a:lnTo>
                    <a:lnTo>
                      <a:pt x="377" y="12429"/>
                    </a:lnTo>
                    <a:lnTo>
                      <a:pt x="314" y="12471"/>
                    </a:lnTo>
                    <a:lnTo>
                      <a:pt x="314" y="12575"/>
                    </a:lnTo>
                    <a:lnTo>
                      <a:pt x="272" y="12659"/>
                    </a:lnTo>
                    <a:lnTo>
                      <a:pt x="272" y="12743"/>
                    </a:lnTo>
                    <a:lnTo>
                      <a:pt x="314" y="12847"/>
                    </a:lnTo>
                    <a:lnTo>
                      <a:pt x="314" y="12952"/>
                    </a:lnTo>
                    <a:lnTo>
                      <a:pt x="231" y="13057"/>
                    </a:lnTo>
                    <a:lnTo>
                      <a:pt x="147" y="13057"/>
                    </a:lnTo>
                    <a:lnTo>
                      <a:pt x="63" y="12994"/>
                    </a:lnTo>
                    <a:lnTo>
                      <a:pt x="0" y="13015"/>
                    </a:lnTo>
                    <a:lnTo>
                      <a:pt x="0" y="13098"/>
                    </a:lnTo>
                    <a:lnTo>
                      <a:pt x="21" y="13224"/>
                    </a:lnTo>
                    <a:lnTo>
                      <a:pt x="21" y="13412"/>
                    </a:lnTo>
                    <a:lnTo>
                      <a:pt x="105" y="13517"/>
                    </a:lnTo>
                    <a:lnTo>
                      <a:pt x="231" y="13621"/>
                    </a:lnTo>
                    <a:lnTo>
                      <a:pt x="252" y="13747"/>
                    </a:lnTo>
                    <a:lnTo>
                      <a:pt x="231" y="13914"/>
                    </a:lnTo>
                    <a:lnTo>
                      <a:pt x="398" y="14228"/>
                    </a:lnTo>
                    <a:lnTo>
                      <a:pt x="440" y="14312"/>
                    </a:lnTo>
                    <a:lnTo>
                      <a:pt x="524" y="14375"/>
                    </a:lnTo>
                    <a:lnTo>
                      <a:pt x="524" y="14563"/>
                    </a:lnTo>
                    <a:lnTo>
                      <a:pt x="461" y="14835"/>
                    </a:lnTo>
                    <a:lnTo>
                      <a:pt x="419" y="14856"/>
                    </a:lnTo>
                    <a:lnTo>
                      <a:pt x="440" y="14940"/>
                    </a:lnTo>
                    <a:lnTo>
                      <a:pt x="419" y="15002"/>
                    </a:lnTo>
                    <a:lnTo>
                      <a:pt x="356" y="14982"/>
                    </a:lnTo>
                    <a:lnTo>
                      <a:pt x="314" y="14982"/>
                    </a:lnTo>
                    <a:lnTo>
                      <a:pt x="272" y="15086"/>
                    </a:lnTo>
                    <a:lnTo>
                      <a:pt x="314" y="15191"/>
                    </a:lnTo>
                    <a:lnTo>
                      <a:pt x="377" y="15254"/>
                    </a:lnTo>
                    <a:lnTo>
                      <a:pt x="335" y="15484"/>
                    </a:lnTo>
                    <a:lnTo>
                      <a:pt x="356" y="15588"/>
                    </a:lnTo>
                    <a:lnTo>
                      <a:pt x="314" y="15672"/>
                    </a:lnTo>
                    <a:lnTo>
                      <a:pt x="356" y="15714"/>
                    </a:lnTo>
                    <a:lnTo>
                      <a:pt x="335" y="15798"/>
                    </a:lnTo>
                    <a:lnTo>
                      <a:pt x="314" y="15818"/>
                    </a:lnTo>
                    <a:lnTo>
                      <a:pt x="335" y="15881"/>
                    </a:lnTo>
                    <a:lnTo>
                      <a:pt x="524" y="16153"/>
                    </a:lnTo>
                    <a:lnTo>
                      <a:pt x="565" y="16216"/>
                    </a:lnTo>
                    <a:lnTo>
                      <a:pt x="565" y="16362"/>
                    </a:lnTo>
                    <a:lnTo>
                      <a:pt x="524" y="16342"/>
                    </a:lnTo>
                    <a:lnTo>
                      <a:pt x="377" y="16342"/>
                    </a:lnTo>
                    <a:lnTo>
                      <a:pt x="314" y="16425"/>
                    </a:lnTo>
                    <a:lnTo>
                      <a:pt x="314" y="16467"/>
                    </a:lnTo>
                    <a:lnTo>
                      <a:pt x="356" y="16530"/>
                    </a:lnTo>
                    <a:lnTo>
                      <a:pt x="356" y="16614"/>
                    </a:lnTo>
                    <a:lnTo>
                      <a:pt x="314" y="16655"/>
                    </a:lnTo>
                    <a:lnTo>
                      <a:pt x="272" y="16739"/>
                    </a:lnTo>
                    <a:lnTo>
                      <a:pt x="314" y="16823"/>
                    </a:lnTo>
                    <a:lnTo>
                      <a:pt x="335" y="16844"/>
                    </a:lnTo>
                    <a:lnTo>
                      <a:pt x="377" y="16969"/>
                    </a:lnTo>
                    <a:lnTo>
                      <a:pt x="419" y="17304"/>
                    </a:lnTo>
                    <a:lnTo>
                      <a:pt x="356" y="17451"/>
                    </a:lnTo>
                    <a:lnTo>
                      <a:pt x="482" y="17492"/>
                    </a:lnTo>
                    <a:lnTo>
                      <a:pt x="670" y="17471"/>
                    </a:lnTo>
                    <a:lnTo>
                      <a:pt x="670" y="17409"/>
                    </a:lnTo>
                    <a:lnTo>
                      <a:pt x="670" y="17283"/>
                    </a:lnTo>
                    <a:lnTo>
                      <a:pt x="733" y="17199"/>
                    </a:lnTo>
                    <a:lnTo>
                      <a:pt x="837" y="17241"/>
                    </a:lnTo>
                    <a:lnTo>
                      <a:pt x="858" y="17199"/>
                    </a:lnTo>
                    <a:lnTo>
                      <a:pt x="733" y="17095"/>
                    </a:lnTo>
                    <a:lnTo>
                      <a:pt x="775" y="17053"/>
                    </a:lnTo>
                    <a:lnTo>
                      <a:pt x="649" y="16927"/>
                    </a:lnTo>
                    <a:lnTo>
                      <a:pt x="649" y="16844"/>
                    </a:lnTo>
                    <a:lnTo>
                      <a:pt x="733" y="16844"/>
                    </a:lnTo>
                    <a:lnTo>
                      <a:pt x="837" y="16886"/>
                    </a:lnTo>
                    <a:lnTo>
                      <a:pt x="837" y="16865"/>
                    </a:lnTo>
                    <a:lnTo>
                      <a:pt x="775" y="16823"/>
                    </a:lnTo>
                    <a:lnTo>
                      <a:pt x="649" y="16718"/>
                    </a:lnTo>
                    <a:lnTo>
                      <a:pt x="775" y="16739"/>
                    </a:lnTo>
                    <a:lnTo>
                      <a:pt x="775" y="16634"/>
                    </a:lnTo>
                    <a:lnTo>
                      <a:pt x="754" y="16572"/>
                    </a:lnTo>
                    <a:lnTo>
                      <a:pt x="754" y="16425"/>
                    </a:lnTo>
                    <a:lnTo>
                      <a:pt x="733" y="16362"/>
                    </a:lnTo>
                    <a:cubicBezTo>
                      <a:pt x="733" y="16321"/>
                      <a:pt x="754" y="16258"/>
                      <a:pt x="775" y="16237"/>
                    </a:cubicBezTo>
                    <a:lnTo>
                      <a:pt x="837" y="16258"/>
                    </a:lnTo>
                    <a:lnTo>
                      <a:pt x="879" y="16237"/>
                    </a:lnTo>
                    <a:cubicBezTo>
                      <a:pt x="879" y="16342"/>
                      <a:pt x="900" y="16467"/>
                      <a:pt x="900" y="16572"/>
                    </a:cubicBezTo>
                    <a:lnTo>
                      <a:pt x="1068" y="17764"/>
                    </a:lnTo>
                    <a:lnTo>
                      <a:pt x="1047" y="17785"/>
                    </a:lnTo>
                    <a:lnTo>
                      <a:pt x="1068" y="17869"/>
                    </a:lnTo>
                    <a:lnTo>
                      <a:pt x="1068" y="18036"/>
                    </a:lnTo>
                    <a:lnTo>
                      <a:pt x="1005" y="18078"/>
                    </a:lnTo>
                    <a:lnTo>
                      <a:pt x="1047" y="18120"/>
                    </a:lnTo>
                    <a:lnTo>
                      <a:pt x="1047" y="18287"/>
                    </a:lnTo>
                    <a:lnTo>
                      <a:pt x="1005" y="18350"/>
                    </a:lnTo>
                    <a:lnTo>
                      <a:pt x="1047" y="18434"/>
                    </a:lnTo>
                    <a:lnTo>
                      <a:pt x="1047" y="18455"/>
                    </a:lnTo>
                    <a:cubicBezTo>
                      <a:pt x="1047" y="18643"/>
                      <a:pt x="1005" y="18852"/>
                      <a:pt x="963" y="19041"/>
                    </a:cubicBezTo>
                    <a:cubicBezTo>
                      <a:pt x="921" y="19187"/>
                      <a:pt x="900" y="19334"/>
                      <a:pt x="858" y="19459"/>
                    </a:cubicBezTo>
                    <a:lnTo>
                      <a:pt x="796" y="19480"/>
                    </a:lnTo>
                    <a:lnTo>
                      <a:pt x="691" y="19564"/>
                    </a:lnTo>
                    <a:lnTo>
                      <a:pt x="649" y="19564"/>
                    </a:lnTo>
                    <a:lnTo>
                      <a:pt x="649" y="19501"/>
                    </a:lnTo>
                    <a:lnTo>
                      <a:pt x="754" y="19480"/>
                    </a:lnTo>
                    <a:lnTo>
                      <a:pt x="837" y="19438"/>
                    </a:lnTo>
                    <a:lnTo>
                      <a:pt x="837" y="19271"/>
                    </a:lnTo>
                    <a:lnTo>
                      <a:pt x="775" y="19250"/>
                    </a:lnTo>
                    <a:lnTo>
                      <a:pt x="670" y="19292"/>
                    </a:lnTo>
                    <a:lnTo>
                      <a:pt x="461" y="19292"/>
                    </a:lnTo>
                    <a:lnTo>
                      <a:pt x="377" y="19271"/>
                    </a:lnTo>
                    <a:lnTo>
                      <a:pt x="293" y="19292"/>
                    </a:lnTo>
                    <a:lnTo>
                      <a:pt x="293" y="19375"/>
                    </a:lnTo>
                    <a:lnTo>
                      <a:pt x="356" y="19501"/>
                    </a:lnTo>
                    <a:lnTo>
                      <a:pt x="398" y="19501"/>
                    </a:lnTo>
                    <a:lnTo>
                      <a:pt x="440" y="19585"/>
                    </a:lnTo>
                    <a:lnTo>
                      <a:pt x="356" y="19585"/>
                    </a:lnTo>
                    <a:lnTo>
                      <a:pt x="335" y="19689"/>
                    </a:lnTo>
                    <a:lnTo>
                      <a:pt x="252" y="19752"/>
                    </a:lnTo>
                    <a:lnTo>
                      <a:pt x="189" y="19857"/>
                    </a:lnTo>
                    <a:lnTo>
                      <a:pt x="42" y="19919"/>
                    </a:lnTo>
                    <a:lnTo>
                      <a:pt x="42" y="20003"/>
                    </a:lnTo>
                    <a:lnTo>
                      <a:pt x="189" y="20192"/>
                    </a:lnTo>
                    <a:lnTo>
                      <a:pt x="272" y="20192"/>
                    </a:lnTo>
                    <a:lnTo>
                      <a:pt x="335" y="20129"/>
                    </a:lnTo>
                    <a:lnTo>
                      <a:pt x="335" y="20066"/>
                    </a:lnTo>
                    <a:lnTo>
                      <a:pt x="231" y="20024"/>
                    </a:lnTo>
                    <a:lnTo>
                      <a:pt x="231" y="19982"/>
                    </a:lnTo>
                    <a:lnTo>
                      <a:pt x="272" y="19878"/>
                    </a:lnTo>
                    <a:lnTo>
                      <a:pt x="440" y="19878"/>
                    </a:lnTo>
                    <a:lnTo>
                      <a:pt x="461" y="19857"/>
                    </a:lnTo>
                    <a:lnTo>
                      <a:pt x="482" y="19982"/>
                    </a:lnTo>
                    <a:lnTo>
                      <a:pt x="586" y="20066"/>
                    </a:lnTo>
                    <a:lnTo>
                      <a:pt x="712" y="20066"/>
                    </a:lnTo>
                    <a:lnTo>
                      <a:pt x="754" y="20003"/>
                    </a:lnTo>
                    <a:lnTo>
                      <a:pt x="754" y="20003"/>
                    </a:lnTo>
                    <a:cubicBezTo>
                      <a:pt x="670" y="20317"/>
                      <a:pt x="649" y="20631"/>
                      <a:pt x="649" y="20924"/>
                    </a:cubicBezTo>
                    <a:lnTo>
                      <a:pt x="586" y="20966"/>
                    </a:lnTo>
                    <a:lnTo>
                      <a:pt x="649" y="21008"/>
                    </a:lnTo>
                    <a:lnTo>
                      <a:pt x="649" y="21154"/>
                    </a:lnTo>
                    <a:lnTo>
                      <a:pt x="565" y="21028"/>
                    </a:lnTo>
                    <a:lnTo>
                      <a:pt x="461" y="21008"/>
                    </a:lnTo>
                    <a:lnTo>
                      <a:pt x="440" y="21049"/>
                    </a:lnTo>
                    <a:lnTo>
                      <a:pt x="440" y="21133"/>
                    </a:lnTo>
                    <a:lnTo>
                      <a:pt x="461" y="21259"/>
                    </a:lnTo>
                    <a:lnTo>
                      <a:pt x="565" y="21280"/>
                    </a:lnTo>
                    <a:lnTo>
                      <a:pt x="649" y="21342"/>
                    </a:lnTo>
                    <a:lnTo>
                      <a:pt x="649" y="21384"/>
                    </a:lnTo>
                    <a:lnTo>
                      <a:pt x="691" y="21552"/>
                    </a:lnTo>
                    <a:lnTo>
                      <a:pt x="754" y="21572"/>
                    </a:lnTo>
                    <a:cubicBezTo>
                      <a:pt x="754" y="21635"/>
                      <a:pt x="775" y="21656"/>
                      <a:pt x="796" y="21698"/>
                    </a:cubicBezTo>
                    <a:lnTo>
                      <a:pt x="670" y="21656"/>
                    </a:lnTo>
                    <a:lnTo>
                      <a:pt x="649" y="21635"/>
                    </a:lnTo>
                    <a:lnTo>
                      <a:pt x="586" y="21677"/>
                    </a:lnTo>
                    <a:lnTo>
                      <a:pt x="649" y="21865"/>
                    </a:lnTo>
                    <a:lnTo>
                      <a:pt x="649" y="21949"/>
                    </a:lnTo>
                    <a:lnTo>
                      <a:pt x="691" y="21970"/>
                    </a:lnTo>
                    <a:lnTo>
                      <a:pt x="796" y="21803"/>
                    </a:lnTo>
                    <a:lnTo>
                      <a:pt x="858" y="21782"/>
                    </a:lnTo>
                    <a:cubicBezTo>
                      <a:pt x="879" y="21844"/>
                      <a:pt x="900" y="21886"/>
                      <a:pt x="921" y="21970"/>
                    </a:cubicBezTo>
                    <a:lnTo>
                      <a:pt x="921" y="22012"/>
                    </a:lnTo>
                    <a:lnTo>
                      <a:pt x="816" y="22054"/>
                    </a:lnTo>
                    <a:lnTo>
                      <a:pt x="921" y="22284"/>
                    </a:lnTo>
                    <a:lnTo>
                      <a:pt x="963" y="22409"/>
                    </a:lnTo>
                    <a:cubicBezTo>
                      <a:pt x="963" y="22493"/>
                      <a:pt x="984" y="22577"/>
                      <a:pt x="1005" y="22640"/>
                    </a:cubicBezTo>
                    <a:lnTo>
                      <a:pt x="984" y="22681"/>
                    </a:lnTo>
                    <a:lnTo>
                      <a:pt x="984" y="22744"/>
                    </a:lnTo>
                    <a:lnTo>
                      <a:pt x="921" y="22807"/>
                    </a:lnTo>
                    <a:lnTo>
                      <a:pt x="1005" y="22849"/>
                    </a:lnTo>
                    <a:lnTo>
                      <a:pt x="1026" y="22932"/>
                    </a:lnTo>
                    <a:lnTo>
                      <a:pt x="1068" y="22932"/>
                    </a:lnTo>
                    <a:cubicBezTo>
                      <a:pt x="1068" y="22953"/>
                      <a:pt x="1068" y="22995"/>
                      <a:pt x="1088" y="23016"/>
                    </a:cubicBezTo>
                    <a:cubicBezTo>
                      <a:pt x="1130" y="23163"/>
                      <a:pt x="1193" y="23330"/>
                      <a:pt x="1235" y="23456"/>
                    </a:cubicBezTo>
                    <a:lnTo>
                      <a:pt x="1277" y="23518"/>
                    </a:lnTo>
                    <a:cubicBezTo>
                      <a:pt x="1277" y="23539"/>
                      <a:pt x="1277" y="23539"/>
                      <a:pt x="1298" y="23560"/>
                    </a:cubicBezTo>
                    <a:lnTo>
                      <a:pt x="1235" y="23665"/>
                    </a:lnTo>
                    <a:lnTo>
                      <a:pt x="1193" y="23728"/>
                    </a:lnTo>
                    <a:lnTo>
                      <a:pt x="1235" y="23749"/>
                    </a:lnTo>
                    <a:lnTo>
                      <a:pt x="1381" y="23728"/>
                    </a:lnTo>
                    <a:lnTo>
                      <a:pt x="1444" y="23874"/>
                    </a:lnTo>
                    <a:lnTo>
                      <a:pt x="1423" y="23874"/>
                    </a:lnTo>
                    <a:lnTo>
                      <a:pt x="1444" y="23937"/>
                    </a:lnTo>
                    <a:lnTo>
                      <a:pt x="1486" y="23958"/>
                    </a:lnTo>
                    <a:lnTo>
                      <a:pt x="1423" y="24000"/>
                    </a:lnTo>
                    <a:lnTo>
                      <a:pt x="1402" y="24062"/>
                    </a:lnTo>
                    <a:lnTo>
                      <a:pt x="1423" y="24146"/>
                    </a:lnTo>
                    <a:lnTo>
                      <a:pt x="1486" y="24167"/>
                    </a:lnTo>
                    <a:lnTo>
                      <a:pt x="1549" y="24188"/>
                    </a:lnTo>
                    <a:lnTo>
                      <a:pt x="1507" y="24104"/>
                    </a:lnTo>
                    <a:lnTo>
                      <a:pt x="1549" y="24083"/>
                    </a:lnTo>
                    <a:cubicBezTo>
                      <a:pt x="1612" y="24167"/>
                      <a:pt x="1653" y="24272"/>
                      <a:pt x="1716" y="24355"/>
                    </a:cubicBezTo>
                    <a:lnTo>
                      <a:pt x="1716" y="24397"/>
                    </a:lnTo>
                    <a:lnTo>
                      <a:pt x="1653" y="24460"/>
                    </a:lnTo>
                    <a:lnTo>
                      <a:pt x="1695" y="24481"/>
                    </a:lnTo>
                    <a:lnTo>
                      <a:pt x="1737" y="24460"/>
                    </a:lnTo>
                    <a:lnTo>
                      <a:pt x="1758" y="24418"/>
                    </a:lnTo>
                    <a:cubicBezTo>
                      <a:pt x="1967" y="24753"/>
                      <a:pt x="2218" y="25004"/>
                      <a:pt x="2469" y="25234"/>
                    </a:cubicBezTo>
                    <a:lnTo>
                      <a:pt x="2449" y="25234"/>
                    </a:lnTo>
                    <a:lnTo>
                      <a:pt x="2365" y="25192"/>
                    </a:lnTo>
                    <a:lnTo>
                      <a:pt x="2260" y="25150"/>
                    </a:lnTo>
                    <a:lnTo>
                      <a:pt x="2156" y="25150"/>
                    </a:lnTo>
                    <a:lnTo>
                      <a:pt x="2072" y="25109"/>
                    </a:lnTo>
                    <a:lnTo>
                      <a:pt x="1946" y="24983"/>
                    </a:lnTo>
                    <a:lnTo>
                      <a:pt x="1863" y="24920"/>
                    </a:lnTo>
                    <a:lnTo>
                      <a:pt x="1842" y="24983"/>
                    </a:lnTo>
                    <a:lnTo>
                      <a:pt x="1863" y="25088"/>
                    </a:lnTo>
                    <a:lnTo>
                      <a:pt x="1946" y="25213"/>
                    </a:lnTo>
                    <a:lnTo>
                      <a:pt x="2072" y="25234"/>
                    </a:lnTo>
                    <a:lnTo>
                      <a:pt x="2239" y="25318"/>
                    </a:lnTo>
                    <a:lnTo>
                      <a:pt x="2281" y="25401"/>
                    </a:lnTo>
                    <a:lnTo>
                      <a:pt x="2365" y="25401"/>
                    </a:lnTo>
                    <a:lnTo>
                      <a:pt x="2428" y="25360"/>
                    </a:lnTo>
                    <a:lnTo>
                      <a:pt x="2574" y="25422"/>
                    </a:lnTo>
                    <a:lnTo>
                      <a:pt x="2679" y="25464"/>
                    </a:lnTo>
                    <a:lnTo>
                      <a:pt x="2783" y="25464"/>
                    </a:lnTo>
                    <a:cubicBezTo>
                      <a:pt x="2804" y="25464"/>
                      <a:pt x="2846" y="25506"/>
                      <a:pt x="2846" y="25527"/>
                    </a:cubicBezTo>
                    <a:lnTo>
                      <a:pt x="2804" y="25527"/>
                    </a:lnTo>
                    <a:lnTo>
                      <a:pt x="2700" y="25569"/>
                    </a:lnTo>
                    <a:lnTo>
                      <a:pt x="2658" y="25548"/>
                    </a:lnTo>
                    <a:lnTo>
                      <a:pt x="2595" y="25506"/>
                    </a:lnTo>
                    <a:lnTo>
                      <a:pt x="2532" y="25506"/>
                    </a:lnTo>
                    <a:lnTo>
                      <a:pt x="2490" y="25548"/>
                    </a:lnTo>
                    <a:lnTo>
                      <a:pt x="2490" y="25611"/>
                    </a:lnTo>
                    <a:lnTo>
                      <a:pt x="2595" y="25653"/>
                    </a:lnTo>
                    <a:lnTo>
                      <a:pt x="2658" y="25757"/>
                    </a:lnTo>
                    <a:lnTo>
                      <a:pt x="2762" y="25799"/>
                    </a:lnTo>
                    <a:lnTo>
                      <a:pt x="2867" y="25925"/>
                    </a:lnTo>
                    <a:lnTo>
                      <a:pt x="2951" y="25945"/>
                    </a:lnTo>
                    <a:lnTo>
                      <a:pt x="3076" y="25925"/>
                    </a:lnTo>
                    <a:lnTo>
                      <a:pt x="3118" y="25945"/>
                    </a:lnTo>
                    <a:lnTo>
                      <a:pt x="3118" y="26029"/>
                    </a:lnTo>
                    <a:lnTo>
                      <a:pt x="3202" y="26092"/>
                    </a:lnTo>
                    <a:lnTo>
                      <a:pt x="3285" y="26071"/>
                    </a:lnTo>
                    <a:lnTo>
                      <a:pt x="3265" y="26029"/>
                    </a:lnTo>
                    <a:lnTo>
                      <a:pt x="3327" y="25945"/>
                    </a:lnTo>
                    <a:lnTo>
                      <a:pt x="3327" y="25883"/>
                    </a:lnTo>
                    <a:lnTo>
                      <a:pt x="3285" y="25862"/>
                    </a:lnTo>
                    <a:lnTo>
                      <a:pt x="3327" y="25841"/>
                    </a:lnTo>
                    <a:lnTo>
                      <a:pt x="3411" y="25841"/>
                    </a:lnTo>
                    <a:lnTo>
                      <a:pt x="3369" y="25757"/>
                    </a:lnTo>
                    <a:lnTo>
                      <a:pt x="3285" y="25736"/>
                    </a:lnTo>
                    <a:lnTo>
                      <a:pt x="3160" y="25757"/>
                    </a:lnTo>
                    <a:lnTo>
                      <a:pt x="3118" y="25715"/>
                    </a:lnTo>
                    <a:lnTo>
                      <a:pt x="3118" y="25715"/>
                    </a:lnTo>
                    <a:cubicBezTo>
                      <a:pt x="3141" y="25721"/>
                      <a:pt x="3164" y="25724"/>
                      <a:pt x="3189" y="25724"/>
                    </a:cubicBezTo>
                    <a:cubicBezTo>
                      <a:pt x="3256" y="25724"/>
                      <a:pt x="3329" y="25704"/>
                      <a:pt x="3390" y="25673"/>
                    </a:cubicBezTo>
                    <a:lnTo>
                      <a:pt x="3411" y="25715"/>
                    </a:lnTo>
                    <a:lnTo>
                      <a:pt x="3578" y="25736"/>
                    </a:lnTo>
                    <a:lnTo>
                      <a:pt x="3683" y="25778"/>
                    </a:lnTo>
                    <a:lnTo>
                      <a:pt x="3746" y="25778"/>
                    </a:lnTo>
                    <a:lnTo>
                      <a:pt x="3829" y="25841"/>
                    </a:lnTo>
                    <a:lnTo>
                      <a:pt x="3892" y="25778"/>
                    </a:lnTo>
                    <a:lnTo>
                      <a:pt x="3955" y="25653"/>
                    </a:lnTo>
                    <a:lnTo>
                      <a:pt x="3913" y="25464"/>
                    </a:lnTo>
                    <a:lnTo>
                      <a:pt x="3934" y="25401"/>
                    </a:lnTo>
                    <a:lnTo>
                      <a:pt x="3934" y="25318"/>
                    </a:lnTo>
                    <a:lnTo>
                      <a:pt x="3955" y="25150"/>
                    </a:lnTo>
                    <a:lnTo>
                      <a:pt x="3955" y="25109"/>
                    </a:lnTo>
                    <a:cubicBezTo>
                      <a:pt x="4018" y="25213"/>
                      <a:pt x="4060" y="25318"/>
                      <a:pt x="4143" y="25422"/>
                    </a:cubicBezTo>
                    <a:lnTo>
                      <a:pt x="4122" y="25527"/>
                    </a:lnTo>
                    <a:lnTo>
                      <a:pt x="4060" y="25632"/>
                    </a:lnTo>
                    <a:lnTo>
                      <a:pt x="4122" y="25736"/>
                    </a:lnTo>
                    <a:lnTo>
                      <a:pt x="4060" y="25820"/>
                    </a:lnTo>
                    <a:lnTo>
                      <a:pt x="4060" y="25883"/>
                    </a:lnTo>
                    <a:lnTo>
                      <a:pt x="4164" y="25945"/>
                    </a:lnTo>
                    <a:lnTo>
                      <a:pt x="4269" y="25966"/>
                    </a:lnTo>
                    <a:lnTo>
                      <a:pt x="4332" y="25987"/>
                    </a:lnTo>
                    <a:lnTo>
                      <a:pt x="4373" y="25945"/>
                    </a:lnTo>
                    <a:lnTo>
                      <a:pt x="4248" y="25841"/>
                    </a:lnTo>
                    <a:lnTo>
                      <a:pt x="4332" y="25757"/>
                    </a:lnTo>
                    <a:lnTo>
                      <a:pt x="4562" y="26155"/>
                    </a:lnTo>
                    <a:lnTo>
                      <a:pt x="4562" y="26155"/>
                    </a:lnTo>
                    <a:lnTo>
                      <a:pt x="4520" y="26134"/>
                    </a:lnTo>
                    <a:lnTo>
                      <a:pt x="4332" y="26050"/>
                    </a:lnTo>
                    <a:lnTo>
                      <a:pt x="4227" y="25987"/>
                    </a:lnTo>
                    <a:lnTo>
                      <a:pt x="4206" y="26029"/>
                    </a:lnTo>
                    <a:lnTo>
                      <a:pt x="4248" y="26071"/>
                    </a:lnTo>
                    <a:lnTo>
                      <a:pt x="4520" y="26197"/>
                    </a:lnTo>
                    <a:lnTo>
                      <a:pt x="4541" y="26259"/>
                    </a:lnTo>
                    <a:lnTo>
                      <a:pt x="4436" y="26259"/>
                    </a:lnTo>
                    <a:lnTo>
                      <a:pt x="4436" y="26322"/>
                    </a:lnTo>
                    <a:lnTo>
                      <a:pt x="4373" y="26322"/>
                    </a:lnTo>
                    <a:lnTo>
                      <a:pt x="4353" y="26238"/>
                    </a:lnTo>
                    <a:lnTo>
                      <a:pt x="4227" y="26155"/>
                    </a:lnTo>
                    <a:lnTo>
                      <a:pt x="4206" y="26176"/>
                    </a:lnTo>
                    <a:lnTo>
                      <a:pt x="4206" y="26259"/>
                    </a:lnTo>
                    <a:lnTo>
                      <a:pt x="4122" y="26259"/>
                    </a:lnTo>
                    <a:lnTo>
                      <a:pt x="3934" y="26280"/>
                    </a:lnTo>
                    <a:lnTo>
                      <a:pt x="3892" y="26322"/>
                    </a:lnTo>
                    <a:lnTo>
                      <a:pt x="3934" y="26364"/>
                    </a:lnTo>
                    <a:lnTo>
                      <a:pt x="3913" y="26385"/>
                    </a:lnTo>
                    <a:lnTo>
                      <a:pt x="3809" y="26364"/>
                    </a:lnTo>
                    <a:lnTo>
                      <a:pt x="3704" y="26385"/>
                    </a:lnTo>
                    <a:lnTo>
                      <a:pt x="3725" y="26448"/>
                    </a:lnTo>
                    <a:lnTo>
                      <a:pt x="3850" y="26469"/>
                    </a:lnTo>
                    <a:lnTo>
                      <a:pt x="3955" y="26469"/>
                    </a:lnTo>
                    <a:lnTo>
                      <a:pt x="3997" y="26427"/>
                    </a:lnTo>
                    <a:lnTo>
                      <a:pt x="4018" y="26385"/>
                    </a:lnTo>
                    <a:lnTo>
                      <a:pt x="4101" y="26427"/>
                    </a:lnTo>
                    <a:lnTo>
                      <a:pt x="4206" y="26490"/>
                    </a:lnTo>
                    <a:lnTo>
                      <a:pt x="4248" y="26469"/>
                    </a:lnTo>
                    <a:lnTo>
                      <a:pt x="4269" y="26531"/>
                    </a:lnTo>
                    <a:lnTo>
                      <a:pt x="4269" y="26573"/>
                    </a:lnTo>
                    <a:lnTo>
                      <a:pt x="4353" y="26636"/>
                    </a:lnTo>
                    <a:lnTo>
                      <a:pt x="4269" y="26678"/>
                    </a:lnTo>
                    <a:lnTo>
                      <a:pt x="4227" y="26782"/>
                    </a:lnTo>
                    <a:lnTo>
                      <a:pt x="4269" y="26866"/>
                    </a:lnTo>
                    <a:lnTo>
                      <a:pt x="4353" y="26866"/>
                    </a:lnTo>
                    <a:lnTo>
                      <a:pt x="4436" y="26887"/>
                    </a:lnTo>
                    <a:lnTo>
                      <a:pt x="4541" y="26992"/>
                    </a:lnTo>
                    <a:lnTo>
                      <a:pt x="4625" y="26992"/>
                    </a:lnTo>
                    <a:lnTo>
                      <a:pt x="4646" y="26971"/>
                    </a:lnTo>
                    <a:lnTo>
                      <a:pt x="4562" y="26908"/>
                    </a:lnTo>
                    <a:lnTo>
                      <a:pt x="4457" y="26845"/>
                    </a:lnTo>
                    <a:lnTo>
                      <a:pt x="4436" y="26782"/>
                    </a:lnTo>
                    <a:lnTo>
                      <a:pt x="4457" y="26782"/>
                    </a:lnTo>
                    <a:lnTo>
                      <a:pt x="4541" y="26803"/>
                    </a:lnTo>
                    <a:lnTo>
                      <a:pt x="4625" y="26762"/>
                    </a:lnTo>
                    <a:lnTo>
                      <a:pt x="4646" y="26699"/>
                    </a:lnTo>
                    <a:lnTo>
                      <a:pt x="4562" y="26678"/>
                    </a:lnTo>
                    <a:lnTo>
                      <a:pt x="4520" y="26636"/>
                    </a:lnTo>
                    <a:lnTo>
                      <a:pt x="4750" y="26531"/>
                    </a:lnTo>
                    <a:lnTo>
                      <a:pt x="4855" y="26469"/>
                    </a:lnTo>
                    <a:lnTo>
                      <a:pt x="4938" y="26490"/>
                    </a:lnTo>
                    <a:cubicBezTo>
                      <a:pt x="4959" y="26531"/>
                      <a:pt x="4959" y="26552"/>
                      <a:pt x="4980" y="26552"/>
                    </a:cubicBezTo>
                    <a:lnTo>
                      <a:pt x="5001" y="26552"/>
                    </a:lnTo>
                    <a:lnTo>
                      <a:pt x="5001" y="26531"/>
                    </a:lnTo>
                    <a:lnTo>
                      <a:pt x="5294" y="26594"/>
                    </a:lnTo>
                    <a:lnTo>
                      <a:pt x="5357" y="26573"/>
                    </a:lnTo>
                    <a:lnTo>
                      <a:pt x="5357" y="26510"/>
                    </a:lnTo>
                    <a:lnTo>
                      <a:pt x="5482" y="26510"/>
                    </a:lnTo>
                    <a:lnTo>
                      <a:pt x="5420" y="26322"/>
                    </a:lnTo>
                    <a:lnTo>
                      <a:pt x="5357" y="26322"/>
                    </a:lnTo>
                    <a:lnTo>
                      <a:pt x="5252" y="26238"/>
                    </a:lnTo>
                    <a:lnTo>
                      <a:pt x="5106" y="26176"/>
                    </a:lnTo>
                    <a:lnTo>
                      <a:pt x="5106" y="26113"/>
                    </a:lnTo>
                    <a:lnTo>
                      <a:pt x="5273" y="26218"/>
                    </a:lnTo>
                    <a:lnTo>
                      <a:pt x="5399" y="26238"/>
                    </a:lnTo>
                    <a:lnTo>
                      <a:pt x="5148" y="25171"/>
                    </a:lnTo>
                    <a:lnTo>
                      <a:pt x="5106" y="25171"/>
                    </a:lnTo>
                    <a:lnTo>
                      <a:pt x="5106" y="25129"/>
                    </a:lnTo>
                    <a:lnTo>
                      <a:pt x="4959" y="24481"/>
                    </a:lnTo>
                    <a:lnTo>
                      <a:pt x="4792" y="24544"/>
                    </a:lnTo>
                    <a:lnTo>
                      <a:pt x="4750" y="24585"/>
                    </a:lnTo>
                    <a:lnTo>
                      <a:pt x="4666" y="24502"/>
                    </a:lnTo>
                    <a:lnTo>
                      <a:pt x="4583" y="24481"/>
                    </a:lnTo>
                    <a:lnTo>
                      <a:pt x="4562" y="24544"/>
                    </a:lnTo>
                    <a:cubicBezTo>
                      <a:pt x="4562" y="24502"/>
                      <a:pt x="4541" y="24502"/>
                      <a:pt x="4541" y="24481"/>
                    </a:cubicBezTo>
                    <a:lnTo>
                      <a:pt x="4541" y="24334"/>
                    </a:lnTo>
                    <a:lnTo>
                      <a:pt x="4625" y="24272"/>
                    </a:lnTo>
                    <a:lnTo>
                      <a:pt x="4750" y="24251"/>
                    </a:lnTo>
                    <a:lnTo>
                      <a:pt x="4897" y="24334"/>
                    </a:lnTo>
                    <a:lnTo>
                      <a:pt x="4980" y="24272"/>
                    </a:lnTo>
                    <a:lnTo>
                      <a:pt x="5001" y="24272"/>
                    </a:lnTo>
                    <a:lnTo>
                      <a:pt x="4855" y="24146"/>
                    </a:lnTo>
                    <a:lnTo>
                      <a:pt x="4520" y="23937"/>
                    </a:lnTo>
                    <a:lnTo>
                      <a:pt x="4457" y="23874"/>
                    </a:lnTo>
                    <a:lnTo>
                      <a:pt x="3725" y="23874"/>
                    </a:lnTo>
                    <a:lnTo>
                      <a:pt x="3306" y="23958"/>
                    </a:lnTo>
                    <a:lnTo>
                      <a:pt x="3202" y="23895"/>
                    </a:lnTo>
                    <a:lnTo>
                      <a:pt x="2930" y="23874"/>
                    </a:lnTo>
                    <a:lnTo>
                      <a:pt x="2846" y="23644"/>
                    </a:lnTo>
                    <a:lnTo>
                      <a:pt x="2783" y="23435"/>
                    </a:lnTo>
                    <a:lnTo>
                      <a:pt x="2658" y="23330"/>
                    </a:lnTo>
                    <a:lnTo>
                      <a:pt x="2637" y="22995"/>
                    </a:lnTo>
                    <a:lnTo>
                      <a:pt x="2637" y="22828"/>
                    </a:lnTo>
                    <a:lnTo>
                      <a:pt x="2511" y="22828"/>
                    </a:lnTo>
                    <a:lnTo>
                      <a:pt x="2323" y="22912"/>
                    </a:lnTo>
                    <a:lnTo>
                      <a:pt x="2218" y="23016"/>
                    </a:lnTo>
                    <a:lnTo>
                      <a:pt x="2093" y="23016"/>
                    </a:lnTo>
                    <a:lnTo>
                      <a:pt x="1842" y="22577"/>
                    </a:lnTo>
                    <a:cubicBezTo>
                      <a:pt x="1821" y="22493"/>
                      <a:pt x="1800" y="22409"/>
                      <a:pt x="1800" y="22326"/>
                    </a:cubicBezTo>
                    <a:lnTo>
                      <a:pt x="1884" y="21844"/>
                    </a:lnTo>
                    <a:lnTo>
                      <a:pt x="2009" y="21656"/>
                    </a:lnTo>
                    <a:lnTo>
                      <a:pt x="2218" y="21447"/>
                    </a:lnTo>
                    <a:lnTo>
                      <a:pt x="2260" y="21154"/>
                    </a:lnTo>
                    <a:lnTo>
                      <a:pt x="2218" y="20840"/>
                    </a:lnTo>
                    <a:lnTo>
                      <a:pt x="2135" y="20610"/>
                    </a:lnTo>
                    <a:lnTo>
                      <a:pt x="2197" y="20338"/>
                    </a:lnTo>
                    <a:lnTo>
                      <a:pt x="2302" y="20212"/>
                    </a:lnTo>
                    <a:lnTo>
                      <a:pt x="2197" y="19961"/>
                    </a:lnTo>
                    <a:lnTo>
                      <a:pt x="2218" y="19815"/>
                    </a:lnTo>
                    <a:lnTo>
                      <a:pt x="2323" y="19710"/>
                    </a:lnTo>
                    <a:lnTo>
                      <a:pt x="2239" y="19480"/>
                    </a:lnTo>
                    <a:lnTo>
                      <a:pt x="2197" y="19166"/>
                    </a:lnTo>
                    <a:lnTo>
                      <a:pt x="2114" y="19020"/>
                    </a:lnTo>
                    <a:lnTo>
                      <a:pt x="2114" y="18915"/>
                    </a:lnTo>
                    <a:lnTo>
                      <a:pt x="2260" y="18769"/>
                    </a:lnTo>
                    <a:lnTo>
                      <a:pt x="2260" y="18643"/>
                    </a:lnTo>
                    <a:lnTo>
                      <a:pt x="2135" y="18434"/>
                    </a:lnTo>
                    <a:lnTo>
                      <a:pt x="1946" y="18308"/>
                    </a:lnTo>
                    <a:lnTo>
                      <a:pt x="1821" y="18308"/>
                    </a:lnTo>
                    <a:lnTo>
                      <a:pt x="1800" y="18329"/>
                    </a:lnTo>
                    <a:lnTo>
                      <a:pt x="1716" y="18246"/>
                    </a:lnTo>
                    <a:lnTo>
                      <a:pt x="1779" y="18141"/>
                    </a:lnTo>
                    <a:lnTo>
                      <a:pt x="2030" y="18141"/>
                    </a:lnTo>
                    <a:lnTo>
                      <a:pt x="2156" y="17995"/>
                    </a:lnTo>
                    <a:lnTo>
                      <a:pt x="2156" y="17869"/>
                    </a:lnTo>
                    <a:lnTo>
                      <a:pt x="2093" y="17827"/>
                    </a:lnTo>
                    <a:lnTo>
                      <a:pt x="2009" y="17890"/>
                    </a:lnTo>
                    <a:lnTo>
                      <a:pt x="1905" y="17869"/>
                    </a:lnTo>
                    <a:lnTo>
                      <a:pt x="1842" y="17597"/>
                    </a:lnTo>
                    <a:lnTo>
                      <a:pt x="1737" y="17367"/>
                    </a:lnTo>
                    <a:lnTo>
                      <a:pt x="1737" y="17199"/>
                    </a:lnTo>
                    <a:lnTo>
                      <a:pt x="1737" y="17032"/>
                    </a:lnTo>
                    <a:lnTo>
                      <a:pt x="1570" y="16969"/>
                    </a:lnTo>
                    <a:lnTo>
                      <a:pt x="1570" y="16948"/>
                    </a:lnTo>
                    <a:cubicBezTo>
                      <a:pt x="1528" y="16865"/>
                      <a:pt x="1528" y="16760"/>
                      <a:pt x="1507" y="16676"/>
                    </a:cubicBezTo>
                    <a:lnTo>
                      <a:pt x="1486" y="16362"/>
                    </a:lnTo>
                    <a:lnTo>
                      <a:pt x="1612" y="16300"/>
                    </a:lnTo>
                    <a:lnTo>
                      <a:pt x="1633" y="16132"/>
                    </a:lnTo>
                    <a:lnTo>
                      <a:pt x="1591" y="16028"/>
                    </a:lnTo>
                    <a:lnTo>
                      <a:pt x="1486" y="15986"/>
                    </a:lnTo>
                    <a:lnTo>
                      <a:pt x="1423" y="15714"/>
                    </a:lnTo>
                    <a:lnTo>
                      <a:pt x="1402" y="15358"/>
                    </a:lnTo>
                    <a:lnTo>
                      <a:pt x="1423" y="14940"/>
                    </a:lnTo>
                    <a:lnTo>
                      <a:pt x="1319" y="14751"/>
                    </a:lnTo>
                    <a:lnTo>
                      <a:pt x="1298" y="14542"/>
                    </a:lnTo>
                    <a:lnTo>
                      <a:pt x="1507" y="14249"/>
                    </a:lnTo>
                    <a:lnTo>
                      <a:pt x="1528" y="13935"/>
                    </a:lnTo>
                    <a:lnTo>
                      <a:pt x="1695" y="13852"/>
                    </a:lnTo>
                    <a:lnTo>
                      <a:pt x="1779" y="13747"/>
                    </a:lnTo>
                    <a:lnTo>
                      <a:pt x="1423" y="13077"/>
                    </a:lnTo>
                    <a:lnTo>
                      <a:pt x="1486" y="12847"/>
                    </a:lnTo>
                    <a:lnTo>
                      <a:pt x="1486" y="12680"/>
                    </a:lnTo>
                    <a:lnTo>
                      <a:pt x="1486" y="12282"/>
                    </a:lnTo>
                    <a:lnTo>
                      <a:pt x="1612" y="12052"/>
                    </a:lnTo>
                    <a:lnTo>
                      <a:pt x="1737" y="11927"/>
                    </a:lnTo>
                    <a:lnTo>
                      <a:pt x="1716" y="11717"/>
                    </a:lnTo>
                    <a:lnTo>
                      <a:pt x="1612" y="11529"/>
                    </a:lnTo>
                    <a:lnTo>
                      <a:pt x="1528" y="11445"/>
                    </a:lnTo>
                    <a:lnTo>
                      <a:pt x="1674" y="11278"/>
                    </a:lnTo>
                    <a:lnTo>
                      <a:pt x="1633" y="11027"/>
                    </a:lnTo>
                    <a:lnTo>
                      <a:pt x="1737" y="10797"/>
                    </a:lnTo>
                    <a:lnTo>
                      <a:pt x="1842" y="10776"/>
                    </a:lnTo>
                    <a:lnTo>
                      <a:pt x="1884" y="10504"/>
                    </a:lnTo>
                    <a:lnTo>
                      <a:pt x="1821" y="10064"/>
                    </a:lnTo>
                    <a:lnTo>
                      <a:pt x="1737" y="9981"/>
                    </a:lnTo>
                    <a:lnTo>
                      <a:pt x="1674" y="9646"/>
                    </a:lnTo>
                    <a:lnTo>
                      <a:pt x="1591" y="9458"/>
                    </a:lnTo>
                    <a:lnTo>
                      <a:pt x="1444" y="9248"/>
                    </a:lnTo>
                    <a:lnTo>
                      <a:pt x="1423" y="9144"/>
                    </a:lnTo>
                    <a:lnTo>
                      <a:pt x="1319" y="9018"/>
                    </a:lnTo>
                    <a:lnTo>
                      <a:pt x="1277" y="8725"/>
                    </a:lnTo>
                    <a:lnTo>
                      <a:pt x="1298" y="8516"/>
                    </a:lnTo>
                    <a:lnTo>
                      <a:pt x="1444" y="8453"/>
                    </a:lnTo>
                    <a:lnTo>
                      <a:pt x="1444" y="8160"/>
                    </a:lnTo>
                    <a:lnTo>
                      <a:pt x="1528" y="8056"/>
                    </a:lnTo>
                    <a:lnTo>
                      <a:pt x="1528" y="7784"/>
                    </a:lnTo>
                    <a:lnTo>
                      <a:pt x="1423" y="7616"/>
                    </a:lnTo>
                    <a:lnTo>
                      <a:pt x="1402" y="7240"/>
                    </a:lnTo>
                    <a:lnTo>
                      <a:pt x="1486" y="7156"/>
                    </a:lnTo>
                    <a:lnTo>
                      <a:pt x="1528" y="6738"/>
                    </a:lnTo>
                    <a:lnTo>
                      <a:pt x="1633" y="6591"/>
                    </a:lnTo>
                    <a:lnTo>
                      <a:pt x="1800" y="6194"/>
                    </a:lnTo>
                    <a:lnTo>
                      <a:pt x="1946" y="6047"/>
                    </a:lnTo>
                    <a:lnTo>
                      <a:pt x="2051" y="5984"/>
                    </a:lnTo>
                    <a:lnTo>
                      <a:pt x="2135" y="5880"/>
                    </a:lnTo>
                    <a:lnTo>
                      <a:pt x="2093" y="5838"/>
                    </a:lnTo>
                    <a:lnTo>
                      <a:pt x="2093" y="5671"/>
                    </a:lnTo>
                    <a:lnTo>
                      <a:pt x="2030" y="5587"/>
                    </a:lnTo>
                    <a:lnTo>
                      <a:pt x="1946" y="5545"/>
                    </a:lnTo>
                    <a:lnTo>
                      <a:pt x="1988" y="5440"/>
                    </a:lnTo>
                    <a:lnTo>
                      <a:pt x="2093" y="5357"/>
                    </a:lnTo>
                    <a:lnTo>
                      <a:pt x="2093" y="5210"/>
                    </a:lnTo>
                    <a:lnTo>
                      <a:pt x="1946" y="5043"/>
                    </a:lnTo>
                    <a:lnTo>
                      <a:pt x="1925" y="4854"/>
                    </a:lnTo>
                    <a:lnTo>
                      <a:pt x="2009" y="4729"/>
                    </a:lnTo>
                    <a:lnTo>
                      <a:pt x="1988" y="4624"/>
                    </a:lnTo>
                    <a:lnTo>
                      <a:pt x="1842" y="4520"/>
                    </a:lnTo>
                    <a:lnTo>
                      <a:pt x="1905" y="4373"/>
                    </a:lnTo>
                    <a:lnTo>
                      <a:pt x="2574" y="3997"/>
                    </a:lnTo>
                    <a:lnTo>
                      <a:pt x="2741" y="3348"/>
                    </a:lnTo>
                    <a:lnTo>
                      <a:pt x="2658" y="3181"/>
                    </a:lnTo>
                    <a:lnTo>
                      <a:pt x="2553" y="3222"/>
                    </a:lnTo>
                    <a:lnTo>
                      <a:pt x="2511" y="3285"/>
                    </a:lnTo>
                    <a:lnTo>
                      <a:pt x="2344" y="3285"/>
                    </a:lnTo>
                    <a:lnTo>
                      <a:pt x="1925" y="2134"/>
                    </a:lnTo>
                    <a:lnTo>
                      <a:pt x="1633" y="1883"/>
                    </a:lnTo>
                    <a:lnTo>
                      <a:pt x="1570" y="1779"/>
                    </a:lnTo>
                    <a:lnTo>
                      <a:pt x="1695" y="1465"/>
                    </a:lnTo>
                    <a:lnTo>
                      <a:pt x="1633" y="1360"/>
                    </a:lnTo>
                    <a:lnTo>
                      <a:pt x="1716" y="1193"/>
                    </a:lnTo>
                    <a:lnTo>
                      <a:pt x="1695" y="1130"/>
                    </a:lnTo>
                    <a:lnTo>
                      <a:pt x="1423" y="921"/>
                    </a:lnTo>
                    <a:lnTo>
                      <a:pt x="1360" y="774"/>
                    </a:lnTo>
                    <a:lnTo>
                      <a:pt x="1319" y="607"/>
                    </a:lnTo>
                    <a:lnTo>
                      <a:pt x="1298" y="544"/>
                    </a:lnTo>
                    <a:lnTo>
                      <a:pt x="1319" y="440"/>
                    </a:lnTo>
                    <a:lnTo>
                      <a:pt x="1298" y="335"/>
                    </a:lnTo>
                    <a:lnTo>
                      <a:pt x="1256" y="293"/>
                    </a:lnTo>
                    <a:lnTo>
                      <a:pt x="1151" y="189"/>
                    </a:lnTo>
                    <a:lnTo>
                      <a:pt x="1151" y="21"/>
                    </a:lnTo>
                    <a:lnTo>
                      <a:pt x="1109" y="21"/>
                    </a:lnTo>
                    <a:lnTo>
                      <a:pt x="104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6" name="Google Shape;946;p47"/>
            <p:cNvGrpSpPr/>
            <p:nvPr/>
          </p:nvGrpSpPr>
          <p:grpSpPr>
            <a:xfrm>
              <a:off x="5515669" y="3600517"/>
              <a:ext cx="272958" cy="239304"/>
              <a:chOff x="3918000" y="3561900"/>
              <a:chExt cx="236225" cy="207100"/>
            </a:xfrm>
          </p:grpSpPr>
          <p:sp>
            <p:nvSpPr>
              <p:cNvPr id="947" name="Google Shape;947;p47"/>
              <p:cNvSpPr/>
              <p:nvPr/>
            </p:nvSpPr>
            <p:spPr>
              <a:xfrm>
                <a:off x="3925800" y="3561900"/>
                <a:ext cx="228425" cy="170000"/>
              </a:xfrm>
              <a:custGeom>
                <a:avLst/>
                <a:gdLst/>
                <a:ahLst/>
                <a:cxnLst/>
                <a:rect l="l" t="t" r="r" b="b"/>
                <a:pathLst>
                  <a:path w="9137" h="6800" extrusionOk="0">
                    <a:moveTo>
                      <a:pt x="0" y="4356"/>
                    </a:moveTo>
                    <a:lnTo>
                      <a:pt x="1381" y="1594"/>
                    </a:lnTo>
                    <a:lnTo>
                      <a:pt x="7012" y="0"/>
                    </a:lnTo>
                    <a:lnTo>
                      <a:pt x="9137" y="532"/>
                    </a:lnTo>
                    <a:lnTo>
                      <a:pt x="8500" y="2444"/>
                    </a:lnTo>
                    <a:lnTo>
                      <a:pt x="6906" y="5206"/>
                    </a:lnTo>
                    <a:lnTo>
                      <a:pt x="3719" y="68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</p:sp>
          <p:sp>
            <p:nvSpPr>
              <p:cNvPr id="948" name="Google Shape;948;p47"/>
              <p:cNvSpPr/>
              <p:nvPr/>
            </p:nvSpPr>
            <p:spPr>
              <a:xfrm>
                <a:off x="3918000" y="3569675"/>
                <a:ext cx="229150" cy="199325"/>
              </a:xfrm>
              <a:custGeom>
                <a:avLst/>
                <a:gdLst/>
                <a:ahLst/>
                <a:cxnLst/>
                <a:rect l="l" t="t" r="r" b="b"/>
                <a:pathLst>
                  <a:path w="9166" h="7973" extrusionOk="0">
                    <a:moveTo>
                      <a:pt x="6696" y="3976"/>
                    </a:moveTo>
                    <a:lnTo>
                      <a:pt x="6738" y="4018"/>
                    </a:lnTo>
                    <a:lnTo>
                      <a:pt x="6780" y="3997"/>
                    </a:lnTo>
                    <a:lnTo>
                      <a:pt x="6843" y="4039"/>
                    </a:lnTo>
                    <a:lnTo>
                      <a:pt x="6926" y="4018"/>
                    </a:lnTo>
                    <a:lnTo>
                      <a:pt x="7052" y="4122"/>
                    </a:lnTo>
                    <a:lnTo>
                      <a:pt x="7136" y="4353"/>
                    </a:lnTo>
                    <a:lnTo>
                      <a:pt x="7136" y="4499"/>
                    </a:lnTo>
                    <a:lnTo>
                      <a:pt x="7094" y="4583"/>
                    </a:lnTo>
                    <a:lnTo>
                      <a:pt x="6989" y="4625"/>
                    </a:lnTo>
                    <a:lnTo>
                      <a:pt x="6989" y="4708"/>
                    </a:lnTo>
                    <a:lnTo>
                      <a:pt x="7031" y="4750"/>
                    </a:lnTo>
                    <a:lnTo>
                      <a:pt x="7031" y="4834"/>
                    </a:lnTo>
                    <a:lnTo>
                      <a:pt x="6926" y="4918"/>
                    </a:lnTo>
                    <a:lnTo>
                      <a:pt x="6843" y="4876"/>
                    </a:lnTo>
                    <a:lnTo>
                      <a:pt x="6738" y="4918"/>
                    </a:lnTo>
                    <a:lnTo>
                      <a:pt x="6675" y="4959"/>
                    </a:lnTo>
                    <a:lnTo>
                      <a:pt x="6571" y="5001"/>
                    </a:lnTo>
                    <a:lnTo>
                      <a:pt x="6508" y="5127"/>
                    </a:lnTo>
                    <a:lnTo>
                      <a:pt x="6466" y="5169"/>
                    </a:lnTo>
                    <a:lnTo>
                      <a:pt x="6424" y="5231"/>
                    </a:lnTo>
                    <a:lnTo>
                      <a:pt x="6320" y="5231"/>
                    </a:lnTo>
                    <a:lnTo>
                      <a:pt x="6194" y="5169"/>
                    </a:lnTo>
                    <a:lnTo>
                      <a:pt x="6152" y="5106"/>
                    </a:lnTo>
                    <a:lnTo>
                      <a:pt x="6069" y="5022"/>
                    </a:lnTo>
                    <a:lnTo>
                      <a:pt x="6069" y="4918"/>
                    </a:lnTo>
                    <a:lnTo>
                      <a:pt x="5985" y="4834"/>
                    </a:lnTo>
                    <a:lnTo>
                      <a:pt x="5964" y="4771"/>
                    </a:lnTo>
                    <a:lnTo>
                      <a:pt x="5880" y="4708"/>
                    </a:lnTo>
                    <a:lnTo>
                      <a:pt x="5838" y="4604"/>
                    </a:lnTo>
                    <a:lnTo>
                      <a:pt x="5901" y="4541"/>
                    </a:lnTo>
                    <a:lnTo>
                      <a:pt x="6069" y="4415"/>
                    </a:lnTo>
                    <a:lnTo>
                      <a:pt x="6110" y="4248"/>
                    </a:lnTo>
                    <a:lnTo>
                      <a:pt x="6257" y="4164"/>
                    </a:lnTo>
                    <a:lnTo>
                      <a:pt x="6466" y="4122"/>
                    </a:lnTo>
                    <a:lnTo>
                      <a:pt x="6508" y="4081"/>
                    </a:lnTo>
                    <a:lnTo>
                      <a:pt x="6592" y="4018"/>
                    </a:lnTo>
                    <a:lnTo>
                      <a:pt x="6613" y="3976"/>
                    </a:lnTo>
                    <a:close/>
                    <a:moveTo>
                      <a:pt x="7659" y="1"/>
                    </a:moveTo>
                    <a:lnTo>
                      <a:pt x="7470" y="21"/>
                    </a:lnTo>
                    <a:lnTo>
                      <a:pt x="7387" y="21"/>
                    </a:lnTo>
                    <a:lnTo>
                      <a:pt x="7345" y="63"/>
                    </a:lnTo>
                    <a:lnTo>
                      <a:pt x="7240" y="63"/>
                    </a:lnTo>
                    <a:lnTo>
                      <a:pt x="7178" y="126"/>
                    </a:lnTo>
                    <a:lnTo>
                      <a:pt x="7178" y="168"/>
                    </a:lnTo>
                    <a:lnTo>
                      <a:pt x="7157" y="252"/>
                    </a:lnTo>
                    <a:lnTo>
                      <a:pt x="7073" y="273"/>
                    </a:lnTo>
                    <a:lnTo>
                      <a:pt x="7010" y="356"/>
                    </a:lnTo>
                    <a:lnTo>
                      <a:pt x="6843" y="356"/>
                    </a:lnTo>
                    <a:lnTo>
                      <a:pt x="6822" y="335"/>
                    </a:lnTo>
                    <a:lnTo>
                      <a:pt x="6717" y="356"/>
                    </a:lnTo>
                    <a:lnTo>
                      <a:pt x="6592" y="461"/>
                    </a:lnTo>
                    <a:lnTo>
                      <a:pt x="6529" y="524"/>
                    </a:lnTo>
                    <a:lnTo>
                      <a:pt x="6445" y="565"/>
                    </a:lnTo>
                    <a:lnTo>
                      <a:pt x="6424" y="628"/>
                    </a:lnTo>
                    <a:lnTo>
                      <a:pt x="6341" y="649"/>
                    </a:lnTo>
                    <a:lnTo>
                      <a:pt x="6299" y="691"/>
                    </a:lnTo>
                    <a:lnTo>
                      <a:pt x="6236" y="733"/>
                    </a:lnTo>
                    <a:lnTo>
                      <a:pt x="6173" y="754"/>
                    </a:lnTo>
                    <a:lnTo>
                      <a:pt x="6006" y="963"/>
                    </a:lnTo>
                    <a:lnTo>
                      <a:pt x="5985" y="1089"/>
                    </a:lnTo>
                    <a:lnTo>
                      <a:pt x="6006" y="1151"/>
                    </a:lnTo>
                    <a:lnTo>
                      <a:pt x="6006" y="1214"/>
                    </a:lnTo>
                    <a:lnTo>
                      <a:pt x="5922" y="1256"/>
                    </a:lnTo>
                    <a:lnTo>
                      <a:pt x="5901" y="1298"/>
                    </a:lnTo>
                    <a:lnTo>
                      <a:pt x="5859" y="1319"/>
                    </a:lnTo>
                    <a:lnTo>
                      <a:pt x="5776" y="1402"/>
                    </a:lnTo>
                    <a:lnTo>
                      <a:pt x="5755" y="1486"/>
                    </a:lnTo>
                    <a:lnTo>
                      <a:pt x="5713" y="1507"/>
                    </a:lnTo>
                    <a:lnTo>
                      <a:pt x="5692" y="1570"/>
                    </a:lnTo>
                    <a:lnTo>
                      <a:pt x="5608" y="1570"/>
                    </a:lnTo>
                    <a:lnTo>
                      <a:pt x="5545" y="1612"/>
                    </a:lnTo>
                    <a:lnTo>
                      <a:pt x="5399" y="1633"/>
                    </a:lnTo>
                    <a:lnTo>
                      <a:pt x="5357" y="1737"/>
                    </a:lnTo>
                    <a:lnTo>
                      <a:pt x="5357" y="1905"/>
                    </a:lnTo>
                    <a:lnTo>
                      <a:pt x="5294" y="1967"/>
                    </a:lnTo>
                    <a:lnTo>
                      <a:pt x="5294" y="2030"/>
                    </a:lnTo>
                    <a:lnTo>
                      <a:pt x="5273" y="2135"/>
                    </a:lnTo>
                    <a:lnTo>
                      <a:pt x="5294" y="2197"/>
                    </a:lnTo>
                    <a:lnTo>
                      <a:pt x="5169" y="2260"/>
                    </a:lnTo>
                    <a:lnTo>
                      <a:pt x="5085" y="2239"/>
                    </a:lnTo>
                    <a:lnTo>
                      <a:pt x="5043" y="2197"/>
                    </a:lnTo>
                    <a:lnTo>
                      <a:pt x="4834" y="2197"/>
                    </a:lnTo>
                    <a:lnTo>
                      <a:pt x="4709" y="2218"/>
                    </a:lnTo>
                    <a:lnTo>
                      <a:pt x="4604" y="2197"/>
                    </a:lnTo>
                    <a:lnTo>
                      <a:pt x="4520" y="2218"/>
                    </a:lnTo>
                    <a:lnTo>
                      <a:pt x="4311" y="2093"/>
                    </a:lnTo>
                    <a:lnTo>
                      <a:pt x="4227" y="2093"/>
                    </a:lnTo>
                    <a:lnTo>
                      <a:pt x="4185" y="2009"/>
                    </a:lnTo>
                    <a:lnTo>
                      <a:pt x="3997" y="1988"/>
                    </a:lnTo>
                    <a:lnTo>
                      <a:pt x="3872" y="2009"/>
                    </a:lnTo>
                    <a:lnTo>
                      <a:pt x="3704" y="2135"/>
                    </a:lnTo>
                    <a:lnTo>
                      <a:pt x="3621" y="2365"/>
                    </a:lnTo>
                    <a:lnTo>
                      <a:pt x="3516" y="2469"/>
                    </a:lnTo>
                    <a:lnTo>
                      <a:pt x="3349" y="2553"/>
                    </a:lnTo>
                    <a:lnTo>
                      <a:pt x="3286" y="2637"/>
                    </a:lnTo>
                    <a:lnTo>
                      <a:pt x="3181" y="2721"/>
                    </a:lnTo>
                    <a:lnTo>
                      <a:pt x="3056" y="2742"/>
                    </a:lnTo>
                    <a:lnTo>
                      <a:pt x="2972" y="2783"/>
                    </a:lnTo>
                    <a:lnTo>
                      <a:pt x="2846" y="2762"/>
                    </a:lnTo>
                    <a:lnTo>
                      <a:pt x="2763" y="2825"/>
                    </a:lnTo>
                    <a:lnTo>
                      <a:pt x="2616" y="2783"/>
                    </a:lnTo>
                    <a:lnTo>
                      <a:pt x="2449" y="2825"/>
                    </a:lnTo>
                    <a:lnTo>
                      <a:pt x="2449" y="2721"/>
                    </a:lnTo>
                    <a:lnTo>
                      <a:pt x="2532" y="2532"/>
                    </a:lnTo>
                    <a:lnTo>
                      <a:pt x="2532" y="2365"/>
                    </a:lnTo>
                    <a:lnTo>
                      <a:pt x="2365" y="2051"/>
                    </a:lnTo>
                    <a:lnTo>
                      <a:pt x="2323" y="1905"/>
                    </a:lnTo>
                    <a:lnTo>
                      <a:pt x="2135" y="1779"/>
                    </a:lnTo>
                    <a:lnTo>
                      <a:pt x="2051" y="3871"/>
                    </a:lnTo>
                    <a:lnTo>
                      <a:pt x="1821" y="3871"/>
                    </a:lnTo>
                    <a:lnTo>
                      <a:pt x="1675" y="3934"/>
                    </a:lnTo>
                    <a:lnTo>
                      <a:pt x="1612" y="4039"/>
                    </a:lnTo>
                    <a:lnTo>
                      <a:pt x="1528" y="4081"/>
                    </a:lnTo>
                    <a:lnTo>
                      <a:pt x="1486" y="4122"/>
                    </a:lnTo>
                    <a:lnTo>
                      <a:pt x="1486" y="4248"/>
                    </a:lnTo>
                    <a:lnTo>
                      <a:pt x="1403" y="4227"/>
                    </a:lnTo>
                    <a:lnTo>
                      <a:pt x="1319" y="4227"/>
                    </a:lnTo>
                    <a:lnTo>
                      <a:pt x="1277" y="4143"/>
                    </a:lnTo>
                    <a:lnTo>
                      <a:pt x="1193" y="4143"/>
                    </a:lnTo>
                    <a:lnTo>
                      <a:pt x="1152" y="4206"/>
                    </a:lnTo>
                    <a:lnTo>
                      <a:pt x="1047" y="4185"/>
                    </a:lnTo>
                    <a:lnTo>
                      <a:pt x="984" y="4143"/>
                    </a:lnTo>
                    <a:lnTo>
                      <a:pt x="880" y="4185"/>
                    </a:lnTo>
                    <a:lnTo>
                      <a:pt x="754" y="4102"/>
                    </a:lnTo>
                    <a:lnTo>
                      <a:pt x="566" y="4039"/>
                    </a:lnTo>
                    <a:lnTo>
                      <a:pt x="482" y="3871"/>
                    </a:lnTo>
                    <a:lnTo>
                      <a:pt x="545" y="3725"/>
                    </a:lnTo>
                    <a:lnTo>
                      <a:pt x="440" y="3725"/>
                    </a:lnTo>
                    <a:lnTo>
                      <a:pt x="356" y="3599"/>
                    </a:lnTo>
                    <a:lnTo>
                      <a:pt x="231" y="3662"/>
                    </a:lnTo>
                    <a:lnTo>
                      <a:pt x="168" y="3767"/>
                    </a:lnTo>
                    <a:lnTo>
                      <a:pt x="210" y="3788"/>
                    </a:lnTo>
                    <a:lnTo>
                      <a:pt x="210" y="3871"/>
                    </a:lnTo>
                    <a:lnTo>
                      <a:pt x="64" y="3892"/>
                    </a:lnTo>
                    <a:lnTo>
                      <a:pt x="1" y="3934"/>
                    </a:lnTo>
                    <a:lnTo>
                      <a:pt x="22" y="4122"/>
                    </a:lnTo>
                    <a:lnTo>
                      <a:pt x="210" y="4248"/>
                    </a:lnTo>
                    <a:lnTo>
                      <a:pt x="336" y="4625"/>
                    </a:lnTo>
                    <a:lnTo>
                      <a:pt x="336" y="4771"/>
                    </a:lnTo>
                    <a:lnTo>
                      <a:pt x="461" y="5085"/>
                    </a:lnTo>
                    <a:lnTo>
                      <a:pt x="545" y="5441"/>
                    </a:lnTo>
                    <a:lnTo>
                      <a:pt x="691" y="5650"/>
                    </a:lnTo>
                    <a:lnTo>
                      <a:pt x="691" y="5775"/>
                    </a:lnTo>
                    <a:lnTo>
                      <a:pt x="859" y="6027"/>
                    </a:lnTo>
                    <a:lnTo>
                      <a:pt x="859" y="6110"/>
                    </a:lnTo>
                    <a:lnTo>
                      <a:pt x="900" y="6299"/>
                    </a:lnTo>
                    <a:lnTo>
                      <a:pt x="880" y="6487"/>
                    </a:lnTo>
                    <a:lnTo>
                      <a:pt x="796" y="6550"/>
                    </a:lnTo>
                    <a:lnTo>
                      <a:pt x="754" y="6550"/>
                    </a:lnTo>
                    <a:lnTo>
                      <a:pt x="691" y="6508"/>
                    </a:lnTo>
                    <a:lnTo>
                      <a:pt x="649" y="6550"/>
                    </a:lnTo>
                    <a:lnTo>
                      <a:pt x="649" y="6717"/>
                    </a:lnTo>
                    <a:lnTo>
                      <a:pt x="733" y="6863"/>
                    </a:lnTo>
                    <a:lnTo>
                      <a:pt x="838" y="6968"/>
                    </a:lnTo>
                    <a:lnTo>
                      <a:pt x="942" y="7156"/>
                    </a:lnTo>
                    <a:lnTo>
                      <a:pt x="859" y="7282"/>
                    </a:lnTo>
                    <a:lnTo>
                      <a:pt x="880" y="7449"/>
                    </a:lnTo>
                    <a:lnTo>
                      <a:pt x="838" y="7554"/>
                    </a:lnTo>
                    <a:lnTo>
                      <a:pt x="838" y="7659"/>
                    </a:lnTo>
                    <a:lnTo>
                      <a:pt x="900" y="7700"/>
                    </a:lnTo>
                    <a:lnTo>
                      <a:pt x="900" y="7596"/>
                    </a:lnTo>
                    <a:lnTo>
                      <a:pt x="1005" y="7533"/>
                    </a:lnTo>
                    <a:lnTo>
                      <a:pt x="1152" y="7554"/>
                    </a:lnTo>
                    <a:lnTo>
                      <a:pt x="1172" y="7679"/>
                    </a:lnTo>
                    <a:lnTo>
                      <a:pt x="1110" y="7721"/>
                    </a:lnTo>
                    <a:lnTo>
                      <a:pt x="1172" y="7742"/>
                    </a:lnTo>
                    <a:lnTo>
                      <a:pt x="1256" y="7679"/>
                    </a:lnTo>
                    <a:lnTo>
                      <a:pt x="1361" y="7742"/>
                    </a:lnTo>
                    <a:lnTo>
                      <a:pt x="1361" y="7868"/>
                    </a:lnTo>
                    <a:lnTo>
                      <a:pt x="1403" y="7847"/>
                    </a:lnTo>
                    <a:lnTo>
                      <a:pt x="1696" y="7972"/>
                    </a:lnTo>
                    <a:lnTo>
                      <a:pt x="1737" y="7951"/>
                    </a:lnTo>
                    <a:lnTo>
                      <a:pt x="1800" y="7972"/>
                    </a:lnTo>
                    <a:lnTo>
                      <a:pt x="1821" y="7889"/>
                    </a:lnTo>
                    <a:lnTo>
                      <a:pt x="1926" y="7868"/>
                    </a:lnTo>
                    <a:lnTo>
                      <a:pt x="2051" y="7742"/>
                    </a:lnTo>
                    <a:lnTo>
                      <a:pt x="2198" y="7763"/>
                    </a:lnTo>
                    <a:lnTo>
                      <a:pt x="2219" y="7721"/>
                    </a:lnTo>
                    <a:lnTo>
                      <a:pt x="2344" y="7721"/>
                    </a:lnTo>
                    <a:lnTo>
                      <a:pt x="2512" y="7763"/>
                    </a:lnTo>
                    <a:lnTo>
                      <a:pt x="2574" y="7742"/>
                    </a:lnTo>
                    <a:lnTo>
                      <a:pt x="2721" y="7742"/>
                    </a:lnTo>
                    <a:lnTo>
                      <a:pt x="2742" y="7679"/>
                    </a:lnTo>
                    <a:lnTo>
                      <a:pt x="2784" y="7638"/>
                    </a:lnTo>
                    <a:lnTo>
                      <a:pt x="2867" y="7596"/>
                    </a:lnTo>
                    <a:lnTo>
                      <a:pt x="2930" y="7638"/>
                    </a:lnTo>
                    <a:lnTo>
                      <a:pt x="2951" y="7533"/>
                    </a:lnTo>
                    <a:lnTo>
                      <a:pt x="3035" y="7470"/>
                    </a:lnTo>
                    <a:lnTo>
                      <a:pt x="3349" y="7470"/>
                    </a:lnTo>
                    <a:lnTo>
                      <a:pt x="3474" y="7554"/>
                    </a:lnTo>
                    <a:lnTo>
                      <a:pt x="3558" y="7533"/>
                    </a:lnTo>
                    <a:lnTo>
                      <a:pt x="3558" y="7470"/>
                    </a:lnTo>
                    <a:lnTo>
                      <a:pt x="3725" y="7449"/>
                    </a:lnTo>
                    <a:lnTo>
                      <a:pt x="3997" y="7533"/>
                    </a:lnTo>
                    <a:lnTo>
                      <a:pt x="4081" y="7575"/>
                    </a:lnTo>
                    <a:lnTo>
                      <a:pt x="4353" y="7638"/>
                    </a:lnTo>
                    <a:lnTo>
                      <a:pt x="4395" y="7596"/>
                    </a:lnTo>
                    <a:lnTo>
                      <a:pt x="4353" y="7533"/>
                    </a:lnTo>
                    <a:lnTo>
                      <a:pt x="4437" y="7449"/>
                    </a:lnTo>
                    <a:lnTo>
                      <a:pt x="4541" y="7449"/>
                    </a:lnTo>
                    <a:lnTo>
                      <a:pt x="4667" y="7491"/>
                    </a:lnTo>
                    <a:lnTo>
                      <a:pt x="4876" y="7491"/>
                    </a:lnTo>
                    <a:lnTo>
                      <a:pt x="4876" y="7470"/>
                    </a:lnTo>
                    <a:lnTo>
                      <a:pt x="4813" y="7387"/>
                    </a:lnTo>
                    <a:lnTo>
                      <a:pt x="4855" y="7303"/>
                    </a:lnTo>
                    <a:lnTo>
                      <a:pt x="5022" y="7240"/>
                    </a:lnTo>
                    <a:lnTo>
                      <a:pt x="5190" y="7240"/>
                    </a:lnTo>
                    <a:lnTo>
                      <a:pt x="5253" y="7303"/>
                    </a:lnTo>
                    <a:lnTo>
                      <a:pt x="5378" y="7303"/>
                    </a:lnTo>
                    <a:lnTo>
                      <a:pt x="5504" y="7219"/>
                    </a:lnTo>
                    <a:lnTo>
                      <a:pt x="5713" y="7156"/>
                    </a:lnTo>
                    <a:lnTo>
                      <a:pt x="5713" y="7135"/>
                    </a:lnTo>
                    <a:lnTo>
                      <a:pt x="5859" y="7073"/>
                    </a:lnTo>
                    <a:lnTo>
                      <a:pt x="5922" y="6968"/>
                    </a:lnTo>
                    <a:lnTo>
                      <a:pt x="6320" y="6717"/>
                    </a:lnTo>
                    <a:lnTo>
                      <a:pt x="6424" y="6612"/>
                    </a:lnTo>
                    <a:lnTo>
                      <a:pt x="6424" y="6591"/>
                    </a:lnTo>
                    <a:lnTo>
                      <a:pt x="6508" y="6591"/>
                    </a:lnTo>
                    <a:lnTo>
                      <a:pt x="7115" y="5985"/>
                    </a:lnTo>
                    <a:lnTo>
                      <a:pt x="7136" y="5922"/>
                    </a:lnTo>
                    <a:lnTo>
                      <a:pt x="7198" y="5922"/>
                    </a:lnTo>
                    <a:lnTo>
                      <a:pt x="7282" y="5796"/>
                    </a:lnTo>
                    <a:lnTo>
                      <a:pt x="7387" y="5755"/>
                    </a:lnTo>
                    <a:lnTo>
                      <a:pt x="7429" y="5587"/>
                    </a:lnTo>
                    <a:lnTo>
                      <a:pt x="7596" y="5399"/>
                    </a:lnTo>
                    <a:lnTo>
                      <a:pt x="7847" y="5022"/>
                    </a:lnTo>
                    <a:lnTo>
                      <a:pt x="7910" y="4834"/>
                    </a:lnTo>
                    <a:lnTo>
                      <a:pt x="8014" y="4834"/>
                    </a:lnTo>
                    <a:lnTo>
                      <a:pt x="8077" y="4708"/>
                    </a:lnTo>
                    <a:lnTo>
                      <a:pt x="8077" y="4646"/>
                    </a:lnTo>
                    <a:lnTo>
                      <a:pt x="8182" y="4520"/>
                    </a:lnTo>
                    <a:lnTo>
                      <a:pt x="8266" y="4394"/>
                    </a:lnTo>
                    <a:lnTo>
                      <a:pt x="8391" y="4311"/>
                    </a:lnTo>
                    <a:lnTo>
                      <a:pt x="8433" y="4227"/>
                    </a:lnTo>
                    <a:lnTo>
                      <a:pt x="8538" y="4185"/>
                    </a:lnTo>
                    <a:lnTo>
                      <a:pt x="8579" y="4122"/>
                    </a:lnTo>
                    <a:lnTo>
                      <a:pt x="8621" y="4122"/>
                    </a:lnTo>
                    <a:lnTo>
                      <a:pt x="8789" y="3934"/>
                    </a:lnTo>
                    <a:lnTo>
                      <a:pt x="8810" y="3830"/>
                    </a:lnTo>
                    <a:lnTo>
                      <a:pt x="8893" y="3725"/>
                    </a:lnTo>
                    <a:lnTo>
                      <a:pt x="8935" y="3516"/>
                    </a:lnTo>
                    <a:lnTo>
                      <a:pt x="9019" y="3348"/>
                    </a:lnTo>
                    <a:lnTo>
                      <a:pt x="9040" y="3160"/>
                    </a:lnTo>
                    <a:lnTo>
                      <a:pt x="9123" y="2951"/>
                    </a:lnTo>
                    <a:lnTo>
                      <a:pt x="9103" y="2951"/>
                    </a:lnTo>
                    <a:lnTo>
                      <a:pt x="9165" y="2846"/>
                    </a:lnTo>
                    <a:lnTo>
                      <a:pt x="9165" y="2825"/>
                    </a:lnTo>
                    <a:lnTo>
                      <a:pt x="9061" y="2825"/>
                    </a:lnTo>
                    <a:lnTo>
                      <a:pt x="8935" y="2762"/>
                    </a:lnTo>
                    <a:lnTo>
                      <a:pt x="8830" y="2762"/>
                    </a:lnTo>
                    <a:lnTo>
                      <a:pt x="8768" y="2825"/>
                    </a:lnTo>
                    <a:lnTo>
                      <a:pt x="8768" y="2909"/>
                    </a:lnTo>
                    <a:lnTo>
                      <a:pt x="8726" y="3014"/>
                    </a:lnTo>
                    <a:lnTo>
                      <a:pt x="8663" y="3034"/>
                    </a:lnTo>
                    <a:lnTo>
                      <a:pt x="8454" y="3034"/>
                    </a:lnTo>
                    <a:lnTo>
                      <a:pt x="8266" y="2930"/>
                    </a:lnTo>
                    <a:lnTo>
                      <a:pt x="8182" y="2804"/>
                    </a:lnTo>
                    <a:lnTo>
                      <a:pt x="8140" y="2742"/>
                    </a:lnTo>
                    <a:lnTo>
                      <a:pt x="8098" y="2658"/>
                    </a:lnTo>
                    <a:lnTo>
                      <a:pt x="8161" y="2532"/>
                    </a:lnTo>
                    <a:lnTo>
                      <a:pt x="8286" y="2281"/>
                    </a:lnTo>
                    <a:lnTo>
                      <a:pt x="8307" y="2177"/>
                    </a:lnTo>
                    <a:lnTo>
                      <a:pt x="8412" y="2114"/>
                    </a:lnTo>
                    <a:lnTo>
                      <a:pt x="8579" y="2197"/>
                    </a:lnTo>
                    <a:lnTo>
                      <a:pt x="8663" y="2260"/>
                    </a:lnTo>
                    <a:lnTo>
                      <a:pt x="8768" y="2323"/>
                    </a:lnTo>
                    <a:lnTo>
                      <a:pt x="8768" y="2135"/>
                    </a:lnTo>
                    <a:lnTo>
                      <a:pt x="8768" y="1988"/>
                    </a:lnTo>
                    <a:lnTo>
                      <a:pt x="8810" y="1800"/>
                    </a:lnTo>
                    <a:lnTo>
                      <a:pt x="8810" y="1361"/>
                    </a:lnTo>
                    <a:lnTo>
                      <a:pt x="8789" y="1214"/>
                    </a:lnTo>
                    <a:lnTo>
                      <a:pt x="8747" y="1109"/>
                    </a:lnTo>
                    <a:lnTo>
                      <a:pt x="8747" y="1005"/>
                    </a:lnTo>
                    <a:lnTo>
                      <a:pt x="8747" y="984"/>
                    </a:lnTo>
                    <a:lnTo>
                      <a:pt x="8747" y="733"/>
                    </a:lnTo>
                    <a:lnTo>
                      <a:pt x="8684" y="586"/>
                    </a:lnTo>
                    <a:lnTo>
                      <a:pt x="8642" y="440"/>
                    </a:lnTo>
                    <a:lnTo>
                      <a:pt x="8621" y="273"/>
                    </a:lnTo>
                    <a:lnTo>
                      <a:pt x="8517" y="168"/>
                    </a:lnTo>
                    <a:lnTo>
                      <a:pt x="8328" y="126"/>
                    </a:lnTo>
                    <a:lnTo>
                      <a:pt x="8182" y="147"/>
                    </a:lnTo>
                    <a:lnTo>
                      <a:pt x="8098" y="168"/>
                    </a:lnTo>
                    <a:lnTo>
                      <a:pt x="8056" y="147"/>
                    </a:lnTo>
                    <a:lnTo>
                      <a:pt x="7910" y="105"/>
                    </a:lnTo>
                    <a:lnTo>
                      <a:pt x="7847" y="105"/>
                    </a:lnTo>
                    <a:lnTo>
                      <a:pt x="7784" y="21"/>
                    </a:lnTo>
                    <a:lnTo>
                      <a:pt x="765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49" name="Google Shape;949;p47"/>
            <p:cNvSpPr/>
            <p:nvPr/>
          </p:nvSpPr>
          <p:spPr>
            <a:xfrm>
              <a:off x="4150304" y="2916273"/>
              <a:ext cx="45353" cy="13924"/>
            </a:xfrm>
            <a:custGeom>
              <a:avLst/>
              <a:gdLst/>
              <a:ahLst/>
              <a:cxnLst/>
              <a:rect l="l" t="t" r="r" b="b"/>
              <a:pathLst>
                <a:path w="1570" h="482" extrusionOk="0">
                  <a:moveTo>
                    <a:pt x="189" y="0"/>
                  </a:moveTo>
                  <a:lnTo>
                    <a:pt x="126" y="84"/>
                  </a:lnTo>
                  <a:lnTo>
                    <a:pt x="21" y="147"/>
                  </a:lnTo>
                  <a:lnTo>
                    <a:pt x="21" y="209"/>
                  </a:lnTo>
                  <a:lnTo>
                    <a:pt x="0" y="272"/>
                  </a:lnTo>
                  <a:lnTo>
                    <a:pt x="42" y="377"/>
                  </a:lnTo>
                  <a:lnTo>
                    <a:pt x="314" y="377"/>
                  </a:lnTo>
                  <a:lnTo>
                    <a:pt x="398" y="398"/>
                  </a:lnTo>
                  <a:lnTo>
                    <a:pt x="607" y="356"/>
                  </a:lnTo>
                  <a:lnTo>
                    <a:pt x="691" y="377"/>
                  </a:lnTo>
                  <a:lnTo>
                    <a:pt x="837" y="293"/>
                  </a:lnTo>
                  <a:cubicBezTo>
                    <a:pt x="1026" y="398"/>
                    <a:pt x="1235" y="356"/>
                    <a:pt x="1423" y="481"/>
                  </a:cubicBezTo>
                  <a:lnTo>
                    <a:pt x="1570" y="460"/>
                  </a:lnTo>
                  <a:lnTo>
                    <a:pt x="1528" y="398"/>
                  </a:lnTo>
                  <a:lnTo>
                    <a:pt x="1444" y="460"/>
                  </a:lnTo>
                  <a:lnTo>
                    <a:pt x="1444" y="440"/>
                  </a:lnTo>
                  <a:cubicBezTo>
                    <a:pt x="1360" y="377"/>
                    <a:pt x="1318" y="356"/>
                    <a:pt x="1235" y="335"/>
                  </a:cubicBezTo>
                  <a:lnTo>
                    <a:pt x="1277" y="293"/>
                  </a:lnTo>
                  <a:lnTo>
                    <a:pt x="1130" y="251"/>
                  </a:lnTo>
                  <a:lnTo>
                    <a:pt x="1046" y="335"/>
                  </a:lnTo>
                  <a:cubicBezTo>
                    <a:pt x="1005" y="335"/>
                    <a:pt x="942" y="335"/>
                    <a:pt x="921" y="293"/>
                  </a:cubicBezTo>
                  <a:lnTo>
                    <a:pt x="921" y="272"/>
                  </a:lnTo>
                  <a:lnTo>
                    <a:pt x="1046" y="147"/>
                  </a:lnTo>
                  <a:lnTo>
                    <a:pt x="942" y="105"/>
                  </a:lnTo>
                  <a:lnTo>
                    <a:pt x="921" y="42"/>
                  </a:lnTo>
                  <a:lnTo>
                    <a:pt x="837" y="0"/>
                  </a:lnTo>
                  <a:lnTo>
                    <a:pt x="607" y="42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47"/>
            <p:cNvSpPr/>
            <p:nvPr/>
          </p:nvSpPr>
          <p:spPr>
            <a:xfrm>
              <a:off x="4071729" y="2891487"/>
              <a:ext cx="64101" cy="42320"/>
            </a:xfrm>
            <a:custGeom>
              <a:avLst/>
              <a:gdLst/>
              <a:ahLst/>
              <a:cxnLst/>
              <a:rect l="l" t="t" r="r" b="b"/>
              <a:pathLst>
                <a:path w="2219" h="1465" extrusionOk="0">
                  <a:moveTo>
                    <a:pt x="481" y="0"/>
                  </a:moveTo>
                  <a:lnTo>
                    <a:pt x="293" y="42"/>
                  </a:lnTo>
                  <a:lnTo>
                    <a:pt x="230" y="147"/>
                  </a:lnTo>
                  <a:lnTo>
                    <a:pt x="230" y="209"/>
                  </a:lnTo>
                  <a:lnTo>
                    <a:pt x="189" y="314"/>
                  </a:lnTo>
                  <a:lnTo>
                    <a:pt x="230" y="398"/>
                  </a:lnTo>
                  <a:lnTo>
                    <a:pt x="189" y="523"/>
                  </a:lnTo>
                  <a:lnTo>
                    <a:pt x="105" y="586"/>
                  </a:lnTo>
                  <a:lnTo>
                    <a:pt x="84" y="607"/>
                  </a:lnTo>
                  <a:lnTo>
                    <a:pt x="126" y="733"/>
                  </a:lnTo>
                  <a:lnTo>
                    <a:pt x="126" y="837"/>
                  </a:lnTo>
                  <a:lnTo>
                    <a:pt x="126" y="900"/>
                  </a:lnTo>
                  <a:lnTo>
                    <a:pt x="0" y="1046"/>
                  </a:lnTo>
                  <a:lnTo>
                    <a:pt x="0" y="1109"/>
                  </a:lnTo>
                  <a:lnTo>
                    <a:pt x="63" y="1130"/>
                  </a:lnTo>
                  <a:lnTo>
                    <a:pt x="126" y="1256"/>
                  </a:lnTo>
                  <a:lnTo>
                    <a:pt x="84" y="1339"/>
                  </a:lnTo>
                  <a:lnTo>
                    <a:pt x="189" y="1402"/>
                  </a:lnTo>
                  <a:lnTo>
                    <a:pt x="230" y="1444"/>
                  </a:lnTo>
                  <a:lnTo>
                    <a:pt x="293" y="1465"/>
                  </a:lnTo>
                  <a:lnTo>
                    <a:pt x="377" y="1318"/>
                  </a:lnTo>
                  <a:lnTo>
                    <a:pt x="502" y="1130"/>
                  </a:lnTo>
                  <a:lnTo>
                    <a:pt x="502" y="1088"/>
                  </a:lnTo>
                  <a:lnTo>
                    <a:pt x="544" y="984"/>
                  </a:lnTo>
                  <a:lnTo>
                    <a:pt x="607" y="1046"/>
                  </a:lnTo>
                  <a:lnTo>
                    <a:pt x="691" y="1046"/>
                  </a:lnTo>
                  <a:lnTo>
                    <a:pt x="753" y="921"/>
                  </a:lnTo>
                  <a:lnTo>
                    <a:pt x="837" y="984"/>
                  </a:lnTo>
                  <a:lnTo>
                    <a:pt x="837" y="1088"/>
                  </a:lnTo>
                  <a:lnTo>
                    <a:pt x="921" y="1130"/>
                  </a:lnTo>
                  <a:lnTo>
                    <a:pt x="1067" y="1088"/>
                  </a:lnTo>
                  <a:lnTo>
                    <a:pt x="1235" y="942"/>
                  </a:lnTo>
                  <a:lnTo>
                    <a:pt x="1381" y="900"/>
                  </a:lnTo>
                  <a:lnTo>
                    <a:pt x="1569" y="921"/>
                  </a:lnTo>
                  <a:lnTo>
                    <a:pt x="1674" y="900"/>
                  </a:lnTo>
                  <a:lnTo>
                    <a:pt x="1758" y="942"/>
                  </a:lnTo>
                  <a:lnTo>
                    <a:pt x="1883" y="984"/>
                  </a:lnTo>
                  <a:lnTo>
                    <a:pt x="2072" y="1005"/>
                  </a:lnTo>
                  <a:lnTo>
                    <a:pt x="2093" y="921"/>
                  </a:lnTo>
                  <a:lnTo>
                    <a:pt x="2176" y="921"/>
                  </a:lnTo>
                  <a:lnTo>
                    <a:pt x="2218" y="816"/>
                  </a:lnTo>
                  <a:lnTo>
                    <a:pt x="2176" y="733"/>
                  </a:lnTo>
                  <a:lnTo>
                    <a:pt x="1946" y="607"/>
                  </a:lnTo>
                  <a:lnTo>
                    <a:pt x="1862" y="607"/>
                  </a:lnTo>
                  <a:lnTo>
                    <a:pt x="1695" y="565"/>
                  </a:lnTo>
                  <a:lnTo>
                    <a:pt x="1632" y="565"/>
                  </a:lnTo>
                  <a:lnTo>
                    <a:pt x="1465" y="502"/>
                  </a:lnTo>
                  <a:lnTo>
                    <a:pt x="1277" y="398"/>
                  </a:lnTo>
                  <a:lnTo>
                    <a:pt x="1172" y="398"/>
                  </a:lnTo>
                  <a:lnTo>
                    <a:pt x="1256" y="377"/>
                  </a:lnTo>
                  <a:lnTo>
                    <a:pt x="1423" y="419"/>
                  </a:lnTo>
                  <a:lnTo>
                    <a:pt x="1674" y="419"/>
                  </a:lnTo>
                  <a:lnTo>
                    <a:pt x="1779" y="398"/>
                  </a:lnTo>
                  <a:lnTo>
                    <a:pt x="1695" y="356"/>
                  </a:lnTo>
                  <a:lnTo>
                    <a:pt x="1632" y="356"/>
                  </a:lnTo>
                  <a:lnTo>
                    <a:pt x="1444" y="314"/>
                  </a:lnTo>
                  <a:lnTo>
                    <a:pt x="1360" y="147"/>
                  </a:lnTo>
                  <a:lnTo>
                    <a:pt x="1256" y="147"/>
                  </a:lnTo>
                  <a:lnTo>
                    <a:pt x="1214" y="168"/>
                  </a:lnTo>
                  <a:lnTo>
                    <a:pt x="1130" y="105"/>
                  </a:lnTo>
                  <a:lnTo>
                    <a:pt x="649" y="0"/>
                  </a:lnTo>
                  <a:lnTo>
                    <a:pt x="586" y="42"/>
                  </a:lnTo>
                  <a:lnTo>
                    <a:pt x="48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47"/>
            <p:cNvSpPr/>
            <p:nvPr/>
          </p:nvSpPr>
          <p:spPr>
            <a:xfrm>
              <a:off x="4431960" y="1162173"/>
              <a:ext cx="702977" cy="900048"/>
            </a:xfrm>
            <a:custGeom>
              <a:avLst/>
              <a:gdLst/>
              <a:ahLst/>
              <a:cxnLst/>
              <a:rect l="l" t="t" r="r" b="b"/>
              <a:pathLst>
                <a:path w="24335" h="31157" extrusionOk="0">
                  <a:moveTo>
                    <a:pt x="19167" y="16300"/>
                  </a:moveTo>
                  <a:lnTo>
                    <a:pt x="19161" y="16311"/>
                  </a:lnTo>
                  <a:lnTo>
                    <a:pt x="19167" y="16321"/>
                  </a:lnTo>
                  <a:lnTo>
                    <a:pt x="19167" y="16300"/>
                  </a:lnTo>
                  <a:close/>
                  <a:moveTo>
                    <a:pt x="16572" y="17849"/>
                  </a:moveTo>
                  <a:lnTo>
                    <a:pt x="16593" y="17870"/>
                  </a:lnTo>
                  <a:lnTo>
                    <a:pt x="16509" y="17870"/>
                  </a:lnTo>
                  <a:lnTo>
                    <a:pt x="16509" y="17849"/>
                  </a:lnTo>
                  <a:close/>
                  <a:moveTo>
                    <a:pt x="4771" y="22933"/>
                  </a:moveTo>
                  <a:lnTo>
                    <a:pt x="4813" y="22996"/>
                  </a:lnTo>
                  <a:lnTo>
                    <a:pt x="4792" y="23038"/>
                  </a:lnTo>
                  <a:lnTo>
                    <a:pt x="4750" y="23038"/>
                  </a:lnTo>
                  <a:lnTo>
                    <a:pt x="4688" y="23059"/>
                  </a:lnTo>
                  <a:lnTo>
                    <a:pt x="4709" y="23142"/>
                  </a:lnTo>
                  <a:lnTo>
                    <a:pt x="4792" y="23205"/>
                  </a:lnTo>
                  <a:lnTo>
                    <a:pt x="4960" y="23205"/>
                  </a:lnTo>
                  <a:lnTo>
                    <a:pt x="4981" y="23163"/>
                  </a:lnTo>
                  <a:lnTo>
                    <a:pt x="4960" y="23121"/>
                  </a:lnTo>
                  <a:lnTo>
                    <a:pt x="4960" y="23059"/>
                  </a:lnTo>
                  <a:lnTo>
                    <a:pt x="5001" y="23038"/>
                  </a:lnTo>
                  <a:lnTo>
                    <a:pt x="5127" y="23059"/>
                  </a:lnTo>
                  <a:lnTo>
                    <a:pt x="5169" y="23121"/>
                  </a:lnTo>
                  <a:lnTo>
                    <a:pt x="5106" y="23163"/>
                  </a:lnTo>
                  <a:lnTo>
                    <a:pt x="4960" y="23226"/>
                  </a:lnTo>
                  <a:lnTo>
                    <a:pt x="4750" y="23226"/>
                  </a:lnTo>
                  <a:lnTo>
                    <a:pt x="4750" y="23268"/>
                  </a:lnTo>
                  <a:lnTo>
                    <a:pt x="4855" y="23435"/>
                  </a:lnTo>
                  <a:lnTo>
                    <a:pt x="4981" y="23519"/>
                  </a:lnTo>
                  <a:lnTo>
                    <a:pt x="5064" y="23540"/>
                  </a:lnTo>
                  <a:lnTo>
                    <a:pt x="5085" y="23519"/>
                  </a:lnTo>
                  <a:lnTo>
                    <a:pt x="5190" y="23477"/>
                  </a:lnTo>
                  <a:lnTo>
                    <a:pt x="5211" y="23540"/>
                  </a:lnTo>
                  <a:lnTo>
                    <a:pt x="5190" y="23561"/>
                  </a:lnTo>
                  <a:lnTo>
                    <a:pt x="5127" y="23561"/>
                  </a:lnTo>
                  <a:lnTo>
                    <a:pt x="5064" y="23582"/>
                  </a:lnTo>
                  <a:lnTo>
                    <a:pt x="4897" y="23540"/>
                  </a:lnTo>
                  <a:lnTo>
                    <a:pt x="4771" y="23477"/>
                  </a:lnTo>
                  <a:lnTo>
                    <a:pt x="4646" y="23352"/>
                  </a:lnTo>
                  <a:lnTo>
                    <a:pt x="4541" y="23310"/>
                  </a:lnTo>
                  <a:lnTo>
                    <a:pt x="4436" y="23310"/>
                  </a:lnTo>
                  <a:lnTo>
                    <a:pt x="4332" y="23205"/>
                  </a:lnTo>
                  <a:lnTo>
                    <a:pt x="4185" y="23142"/>
                  </a:lnTo>
                  <a:lnTo>
                    <a:pt x="4164" y="23121"/>
                  </a:lnTo>
                  <a:lnTo>
                    <a:pt x="4081" y="23121"/>
                  </a:lnTo>
                  <a:lnTo>
                    <a:pt x="4018" y="23142"/>
                  </a:lnTo>
                  <a:lnTo>
                    <a:pt x="3913" y="23142"/>
                  </a:lnTo>
                  <a:lnTo>
                    <a:pt x="3892" y="23132"/>
                  </a:lnTo>
                  <a:lnTo>
                    <a:pt x="3892" y="23132"/>
                  </a:lnTo>
                  <a:lnTo>
                    <a:pt x="3913" y="23121"/>
                  </a:lnTo>
                  <a:lnTo>
                    <a:pt x="3976" y="23121"/>
                  </a:lnTo>
                  <a:lnTo>
                    <a:pt x="4123" y="23100"/>
                  </a:lnTo>
                  <a:lnTo>
                    <a:pt x="4164" y="23038"/>
                  </a:lnTo>
                  <a:lnTo>
                    <a:pt x="4185" y="23038"/>
                  </a:lnTo>
                  <a:lnTo>
                    <a:pt x="4185" y="23100"/>
                  </a:lnTo>
                  <a:lnTo>
                    <a:pt x="4248" y="23121"/>
                  </a:lnTo>
                  <a:lnTo>
                    <a:pt x="4332" y="23121"/>
                  </a:lnTo>
                  <a:lnTo>
                    <a:pt x="4436" y="23247"/>
                  </a:lnTo>
                  <a:lnTo>
                    <a:pt x="4478" y="23268"/>
                  </a:lnTo>
                  <a:lnTo>
                    <a:pt x="4562" y="23226"/>
                  </a:lnTo>
                  <a:lnTo>
                    <a:pt x="4604" y="23142"/>
                  </a:lnTo>
                  <a:lnTo>
                    <a:pt x="4604" y="23059"/>
                  </a:lnTo>
                  <a:lnTo>
                    <a:pt x="4583" y="23017"/>
                  </a:lnTo>
                  <a:lnTo>
                    <a:pt x="4583" y="22954"/>
                  </a:lnTo>
                  <a:lnTo>
                    <a:pt x="4688" y="22954"/>
                  </a:lnTo>
                  <a:lnTo>
                    <a:pt x="4709" y="22933"/>
                  </a:lnTo>
                  <a:close/>
                  <a:moveTo>
                    <a:pt x="4269" y="25193"/>
                  </a:moveTo>
                  <a:lnTo>
                    <a:pt x="4290" y="25277"/>
                  </a:lnTo>
                  <a:lnTo>
                    <a:pt x="4395" y="25297"/>
                  </a:lnTo>
                  <a:lnTo>
                    <a:pt x="4436" y="25339"/>
                  </a:lnTo>
                  <a:lnTo>
                    <a:pt x="4353" y="25339"/>
                  </a:lnTo>
                  <a:lnTo>
                    <a:pt x="4290" y="25318"/>
                  </a:lnTo>
                  <a:lnTo>
                    <a:pt x="4123" y="25318"/>
                  </a:lnTo>
                  <a:lnTo>
                    <a:pt x="4060" y="25381"/>
                  </a:lnTo>
                  <a:lnTo>
                    <a:pt x="4039" y="25318"/>
                  </a:lnTo>
                  <a:lnTo>
                    <a:pt x="3976" y="25339"/>
                  </a:lnTo>
                  <a:lnTo>
                    <a:pt x="3955" y="25444"/>
                  </a:lnTo>
                  <a:lnTo>
                    <a:pt x="3913" y="25486"/>
                  </a:lnTo>
                  <a:lnTo>
                    <a:pt x="3851" y="25528"/>
                  </a:lnTo>
                  <a:lnTo>
                    <a:pt x="3725" y="25549"/>
                  </a:lnTo>
                  <a:lnTo>
                    <a:pt x="3641" y="25611"/>
                  </a:lnTo>
                  <a:lnTo>
                    <a:pt x="3725" y="25528"/>
                  </a:lnTo>
                  <a:lnTo>
                    <a:pt x="3830" y="25507"/>
                  </a:lnTo>
                  <a:lnTo>
                    <a:pt x="3872" y="25444"/>
                  </a:lnTo>
                  <a:lnTo>
                    <a:pt x="3913" y="25381"/>
                  </a:lnTo>
                  <a:lnTo>
                    <a:pt x="3955" y="25318"/>
                  </a:lnTo>
                  <a:lnTo>
                    <a:pt x="4018" y="25318"/>
                  </a:lnTo>
                  <a:lnTo>
                    <a:pt x="4227" y="25193"/>
                  </a:lnTo>
                  <a:close/>
                  <a:moveTo>
                    <a:pt x="16614" y="1"/>
                  </a:moveTo>
                  <a:lnTo>
                    <a:pt x="16530" y="22"/>
                  </a:lnTo>
                  <a:lnTo>
                    <a:pt x="16489" y="84"/>
                  </a:lnTo>
                  <a:lnTo>
                    <a:pt x="16489" y="168"/>
                  </a:lnTo>
                  <a:lnTo>
                    <a:pt x="16509" y="273"/>
                  </a:lnTo>
                  <a:lnTo>
                    <a:pt x="16509" y="336"/>
                  </a:lnTo>
                  <a:lnTo>
                    <a:pt x="16468" y="398"/>
                  </a:lnTo>
                  <a:lnTo>
                    <a:pt x="16405" y="336"/>
                  </a:lnTo>
                  <a:lnTo>
                    <a:pt x="16384" y="210"/>
                  </a:lnTo>
                  <a:lnTo>
                    <a:pt x="16321" y="126"/>
                  </a:lnTo>
                  <a:lnTo>
                    <a:pt x="16279" y="126"/>
                  </a:lnTo>
                  <a:lnTo>
                    <a:pt x="16216" y="84"/>
                  </a:lnTo>
                  <a:lnTo>
                    <a:pt x="16175" y="64"/>
                  </a:lnTo>
                  <a:lnTo>
                    <a:pt x="16154" y="105"/>
                  </a:lnTo>
                  <a:lnTo>
                    <a:pt x="16112" y="210"/>
                  </a:lnTo>
                  <a:lnTo>
                    <a:pt x="16070" y="273"/>
                  </a:lnTo>
                  <a:lnTo>
                    <a:pt x="15986" y="231"/>
                  </a:lnTo>
                  <a:lnTo>
                    <a:pt x="15903" y="273"/>
                  </a:lnTo>
                  <a:lnTo>
                    <a:pt x="15882" y="377"/>
                  </a:lnTo>
                  <a:lnTo>
                    <a:pt x="15924" y="440"/>
                  </a:lnTo>
                  <a:lnTo>
                    <a:pt x="15965" y="503"/>
                  </a:lnTo>
                  <a:lnTo>
                    <a:pt x="15882" y="587"/>
                  </a:lnTo>
                  <a:lnTo>
                    <a:pt x="15777" y="712"/>
                  </a:lnTo>
                  <a:lnTo>
                    <a:pt x="15777" y="754"/>
                  </a:lnTo>
                  <a:lnTo>
                    <a:pt x="15861" y="796"/>
                  </a:lnTo>
                  <a:lnTo>
                    <a:pt x="15882" y="838"/>
                  </a:lnTo>
                  <a:lnTo>
                    <a:pt x="15840" y="901"/>
                  </a:lnTo>
                  <a:lnTo>
                    <a:pt x="15777" y="901"/>
                  </a:lnTo>
                  <a:lnTo>
                    <a:pt x="15631" y="817"/>
                  </a:lnTo>
                  <a:lnTo>
                    <a:pt x="15421" y="817"/>
                  </a:lnTo>
                  <a:lnTo>
                    <a:pt x="15380" y="963"/>
                  </a:lnTo>
                  <a:lnTo>
                    <a:pt x="15421" y="1131"/>
                  </a:lnTo>
                  <a:lnTo>
                    <a:pt x="15484" y="1277"/>
                  </a:lnTo>
                  <a:lnTo>
                    <a:pt x="15631" y="1340"/>
                  </a:lnTo>
                  <a:lnTo>
                    <a:pt x="15672" y="1382"/>
                  </a:lnTo>
                  <a:lnTo>
                    <a:pt x="15672" y="1445"/>
                  </a:lnTo>
                  <a:lnTo>
                    <a:pt x="15547" y="1403"/>
                  </a:lnTo>
                  <a:lnTo>
                    <a:pt x="15421" y="1340"/>
                  </a:lnTo>
                  <a:lnTo>
                    <a:pt x="15317" y="1152"/>
                  </a:lnTo>
                  <a:lnTo>
                    <a:pt x="15128" y="1026"/>
                  </a:lnTo>
                  <a:lnTo>
                    <a:pt x="15045" y="963"/>
                  </a:lnTo>
                  <a:lnTo>
                    <a:pt x="15024" y="1026"/>
                  </a:lnTo>
                  <a:lnTo>
                    <a:pt x="15045" y="1068"/>
                  </a:lnTo>
                  <a:lnTo>
                    <a:pt x="15045" y="1173"/>
                  </a:lnTo>
                  <a:lnTo>
                    <a:pt x="15066" y="1256"/>
                  </a:lnTo>
                  <a:lnTo>
                    <a:pt x="15128" y="1340"/>
                  </a:lnTo>
                  <a:lnTo>
                    <a:pt x="15128" y="1465"/>
                  </a:lnTo>
                  <a:lnTo>
                    <a:pt x="15045" y="1549"/>
                  </a:lnTo>
                  <a:lnTo>
                    <a:pt x="15045" y="1382"/>
                  </a:lnTo>
                  <a:lnTo>
                    <a:pt x="15003" y="1256"/>
                  </a:lnTo>
                  <a:lnTo>
                    <a:pt x="14919" y="1110"/>
                  </a:lnTo>
                  <a:lnTo>
                    <a:pt x="14919" y="1026"/>
                  </a:lnTo>
                  <a:lnTo>
                    <a:pt x="14836" y="921"/>
                  </a:lnTo>
                  <a:lnTo>
                    <a:pt x="14731" y="859"/>
                  </a:lnTo>
                  <a:lnTo>
                    <a:pt x="14647" y="984"/>
                  </a:lnTo>
                  <a:lnTo>
                    <a:pt x="14605" y="1068"/>
                  </a:lnTo>
                  <a:lnTo>
                    <a:pt x="14543" y="984"/>
                  </a:lnTo>
                  <a:lnTo>
                    <a:pt x="14605" y="921"/>
                  </a:lnTo>
                  <a:lnTo>
                    <a:pt x="14605" y="859"/>
                  </a:lnTo>
                  <a:lnTo>
                    <a:pt x="14522" y="817"/>
                  </a:lnTo>
                  <a:lnTo>
                    <a:pt x="14501" y="733"/>
                  </a:lnTo>
                  <a:lnTo>
                    <a:pt x="14480" y="691"/>
                  </a:lnTo>
                  <a:lnTo>
                    <a:pt x="14375" y="691"/>
                  </a:lnTo>
                  <a:lnTo>
                    <a:pt x="14292" y="733"/>
                  </a:lnTo>
                  <a:lnTo>
                    <a:pt x="14271" y="712"/>
                  </a:lnTo>
                  <a:lnTo>
                    <a:pt x="14292" y="628"/>
                  </a:lnTo>
                  <a:lnTo>
                    <a:pt x="14375" y="545"/>
                  </a:lnTo>
                  <a:lnTo>
                    <a:pt x="14271" y="566"/>
                  </a:lnTo>
                  <a:lnTo>
                    <a:pt x="14166" y="670"/>
                  </a:lnTo>
                  <a:lnTo>
                    <a:pt x="14124" y="754"/>
                  </a:lnTo>
                  <a:lnTo>
                    <a:pt x="14020" y="817"/>
                  </a:lnTo>
                  <a:lnTo>
                    <a:pt x="13957" y="838"/>
                  </a:lnTo>
                  <a:lnTo>
                    <a:pt x="13852" y="984"/>
                  </a:lnTo>
                  <a:lnTo>
                    <a:pt x="13810" y="984"/>
                  </a:lnTo>
                  <a:lnTo>
                    <a:pt x="13768" y="880"/>
                  </a:lnTo>
                  <a:lnTo>
                    <a:pt x="13685" y="817"/>
                  </a:lnTo>
                  <a:lnTo>
                    <a:pt x="13643" y="817"/>
                  </a:lnTo>
                  <a:lnTo>
                    <a:pt x="13601" y="880"/>
                  </a:lnTo>
                  <a:lnTo>
                    <a:pt x="13580" y="963"/>
                  </a:lnTo>
                  <a:lnTo>
                    <a:pt x="13601" y="1089"/>
                  </a:lnTo>
                  <a:lnTo>
                    <a:pt x="13768" y="1193"/>
                  </a:lnTo>
                  <a:lnTo>
                    <a:pt x="13768" y="1256"/>
                  </a:lnTo>
                  <a:lnTo>
                    <a:pt x="13685" y="1256"/>
                  </a:lnTo>
                  <a:lnTo>
                    <a:pt x="13643" y="1382"/>
                  </a:lnTo>
                  <a:lnTo>
                    <a:pt x="13643" y="1507"/>
                  </a:lnTo>
                  <a:lnTo>
                    <a:pt x="13768" y="1591"/>
                  </a:lnTo>
                  <a:lnTo>
                    <a:pt x="13852" y="1570"/>
                  </a:lnTo>
                  <a:lnTo>
                    <a:pt x="13915" y="1507"/>
                  </a:lnTo>
                  <a:lnTo>
                    <a:pt x="14103" y="1507"/>
                  </a:lnTo>
                  <a:lnTo>
                    <a:pt x="14229" y="1675"/>
                  </a:lnTo>
                  <a:lnTo>
                    <a:pt x="14333" y="1717"/>
                  </a:lnTo>
                  <a:lnTo>
                    <a:pt x="14396" y="1800"/>
                  </a:lnTo>
                  <a:lnTo>
                    <a:pt x="14375" y="1863"/>
                  </a:lnTo>
                  <a:lnTo>
                    <a:pt x="14375" y="1926"/>
                  </a:lnTo>
                  <a:lnTo>
                    <a:pt x="14396" y="2072"/>
                  </a:lnTo>
                  <a:lnTo>
                    <a:pt x="14333" y="2219"/>
                  </a:lnTo>
                  <a:lnTo>
                    <a:pt x="14333" y="2302"/>
                  </a:lnTo>
                  <a:lnTo>
                    <a:pt x="14417" y="2407"/>
                  </a:lnTo>
                  <a:lnTo>
                    <a:pt x="14417" y="2533"/>
                  </a:lnTo>
                  <a:lnTo>
                    <a:pt x="14438" y="2616"/>
                  </a:lnTo>
                  <a:lnTo>
                    <a:pt x="14543" y="2700"/>
                  </a:lnTo>
                  <a:lnTo>
                    <a:pt x="14626" y="2700"/>
                  </a:lnTo>
                  <a:lnTo>
                    <a:pt x="14710" y="2784"/>
                  </a:lnTo>
                  <a:lnTo>
                    <a:pt x="14836" y="2846"/>
                  </a:lnTo>
                  <a:lnTo>
                    <a:pt x="14836" y="2909"/>
                  </a:lnTo>
                  <a:lnTo>
                    <a:pt x="14856" y="2993"/>
                  </a:lnTo>
                  <a:lnTo>
                    <a:pt x="14731" y="2888"/>
                  </a:lnTo>
                  <a:lnTo>
                    <a:pt x="14584" y="2805"/>
                  </a:lnTo>
                  <a:lnTo>
                    <a:pt x="14417" y="2805"/>
                  </a:lnTo>
                  <a:lnTo>
                    <a:pt x="14333" y="2742"/>
                  </a:lnTo>
                  <a:lnTo>
                    <a:pt x="14312" y="2679"/>
                  </a:lnTo>
                  <a:lnTo>
                    <a:pt x="14312" y="2533"/>
                  </a:lnTo>
                  <a:lnTo>
                    <a:pt x="14271" y="2323"/>
                  </a:lnTo>
                  <a:lnTo>
                    <a:pt x="14312" y="2219"/>
                  </a:lnTo>
                  <a:lnTo>
                    <a:pt x="14312" y="2114"/>
                  </a:lnTo>
                  <a:lnTo>
                    <a:pt x="14208" y="2009"/>
                  </a:lnTo>
                  <a:lnTo>
                    <a:pt x="14208" y="1926"/>
                  </a:lnTo>
                  <a:lnTo>
                    <a:pt x="14166" y="1779"/>
                  </a:lnTo>
                  <a:lnTo>
                    <a:pt x="14103" y="1737"/>
                  </a:lnTo>
                  <a:lnTo>
                    <a:pt x="14020" y="1696"/>
                  </a:lnTo>
                  <a:lnTo>
                    <a:pt x="13957" y="1654"/>
                  </a:lnTo>
                  <a:lnTo>
                    <a:pt x="13852" y="1633"/>
                  </a:lnTo>
                  <a:lnTo>
                    <a:pt x="13748" y="1675"/>
                  </a:lnTo>
                  <a:lnTo>
                    <a:pt x="13601" y="1696"/>
                  </a:lnTo>
                  <a:lnTo>
                    <a:pt x="13538" y="1675"/>
                  </a:lnTo>
                  <a:lnTo>
                    <a:pt x="13476" y="1675"/>
                  </a:lnTo>
                  <a:lnTo>
                    <a:pt x="13434" y="1863"/>
                  </a:lnTo>
                  <a:lnTo>
                    <a:pt x="13476" y="1905"/>
                  </a:lnTo>
                  <a:lnTo>
                    <a:pt x="13476" y="2009"/>
                  </a:lnTo>
                  <a:lnTo>
                    <a:pt x="13434" y="2072"/>
                  </a:lnTo>
                  <a:lnTo>
                    <a:pt x="13266" y="1989"/>
                  </a:lnTo>
                  <a:lnTo>
                    <a:pt x="13078" y="1779"/>
                  </a:lnTo>
                  <a:lnTo>
                    <a:pt x="13036" y="1779"/>
                  </a:lnTo>
                  <a:lnTo>
                    <a:pt x="12973" y="1821"/>
                  </a:lnTo>
                  <a:lnTo>
                    <a:pt x="12931" y="1821"/>
                  </a:lnTo>
                  <a:lnTo>
                    <a:pt x="12869" y="1758"/>
                  </a:lnTo>
                  <a:lnTo>
                    <a:pt x="12701" y="1717"/>
                  </a:lnTo>
                  <a:lnTo>
                    <a:pt x="12639" y="1779"/>
                  </a:lnTo>
                  <a:lnTo>
                    <a:pt x="12639" y="1884"/>
                  </a:lnTo>
                  <a:lnTo>
                    <a:pt x="12701" y="2009"/>
                  </a:lnTo>
                  <a:lnTo>
                    <a:pt x="12639" y="2093"/>
                  </a:lnTo>
                  <a:lnTo>
                    <a:pt x="12701" y="2198"/>
                  </a:lnTo>
                  <a:lnTo>
                    <a:pt x="12743" y="2344"/>
                  </a:lnTo>
                  <a:lnTo>
                    <a:pt x="12722" y="2491"/>
                  </a:lnTo>
                  <a:lnTo>
                    <a:pt x="12743" y="2533"/>
                  </a:lnTo>
                  <a:lnTo>
                    <a:pt x="12764" y="2700"/>
                  </a:lnTo>
                  <a:lnTo>
                    <a:pt x="12743" y="2742"/>
                  </a:lnTo>
                  <a:lnTo>
                    <a:pt x="12743" y="2846"/>
                  </a:lnTo>
                  <a:lnTo>
                    <a:pt x="12827" y="3014"/>
                  </a:lnTo>
                  <a:lnTo>
                    <a:pt x="12848" y="3118"/>
                  </a:lnTo>
                  <a:lnTo>
                    <a:pt x="12827" y="3265"/>
                  </a:lnTo>
                  <a:lnTo>
                    <a:pt x="12827" y="3349"/>
                  </a:lnTo>
                  <a:lnTo>
                    <a:pt x="12911" y="3453"/>
                  </a:lnTo>
                  <a:lnTo>
                    <a:pt x="12931" y="3579"/>
                  </a:lnTo>
                  <a:lnTo>
                    <a:pt x="12931" y="3662"/>
                  </a:lnTo>
                  <a:lnTo>
                    <a:pt x="13057" y="3767"/>
                  </a:lnTo>
                  <a:lnTo>
                    <a:pt x="13120" y="3851"/>
                  </a:lnTo>
                  <a:lnTo>
                    <a:pt x="13120" y="3955"/>
                  </a:lnTo>
                  <a:lnTo>
                    <a:pt x="13162" y="3997"/>
                  </a:lnTo>
                  <a:lnTo>
                    <a:pt x="13245" y="3997"/>
                  </a:lnTo>
                  <a:lnTo>
                    <a:pt x="13245" y="4060"/>
                  </a:lnTo>
                  <a:lnTo>
                    <a:pt x="13266" y="4123"/>
                  </a:lnTo>
                  <a:lnTo>
                    <a:pt x="13371" y="4186"/>
                  </a:lnTo>
                  <a:lnTo>
                    <a:pt x="13392" y="4206"/>
                  </a:lnTo>
                  <a:lnTo>
                    <a:pt x="13371" y="4227"/>
                  </a:lnTo>
                  <a:lnTo>
                    <a:pt x="13266" y="4227"/>
                  </a:lnTo>
                  <a:lnTo>
                    <a:pt x="13224" y="4206"/>
                  </a:lnTo>
                  <a:lnTo>
                    <a:pt x="13141" y="4206"/>
                  </a:lnTo>
                  <a:lnTo>
                    <a:pt x="13078" y="4165"/>
                  </a:lnTo>
                  <a:lnTo>
                    <a:pt x="13078" y="4081"/>
                  </a:lnTo>
                  <a:lnTo>
                    <a:pt x="13057" y="4018"/>
                  </a:lnTo>
                  <a:lnTo>
                    <a:pt x="12973" y="3997"/>
                  </a:lnTo>
                  <a:lnTo>
                    <a:pt x="12911" y="4018"/>
                  </a:lnTo>
                  <a:lnTo>
                    <a:pt x="12848" y="4018"/>
                  </a:lnTo>
                  <a:lnTo>
                    <a:pt x="12827" y="3976"/>
                  </a:lnTo>
                  <a:lnTo>
                    <a:pt x="12827" y="3872"/>
                  </a:lnTo>
                  <a:lnTo>
                    <a:pt x="12806" y="3851"/>
                  </a:lnTo>
                  <a:lnTo>
                    <a:pt x="12743" y="3893"/>
                  </a:lnTo>
                  <a:lnTo>
                    <a:pt x="12659" y="4060"/>
                  </a:lnTo>
                  <a:lnTo>
                    <a:pt x="12534" y="4102"/>
                  </a:lnTo>
                  <a:lnTo>
                    <a:pt x="12450" y="4102"/>
                  </a:lnTo>
                  <a:lnTo>
                    <a:pt x="12325" y="3997"/>
                  </a:lnTo>
                  <a:lnTo>
                    <a:pt x="12220" y="3997"/>
                  </a:lnTo>
                  <a:lnTo>
                    <a:pt x="12178" y="3914"/>
                  </a:lnTo>
                  <a:lnTo>
                    <a:pt x="12178" y="3809"/>
                  </a:lnTo>
                  <a:lnTo>
                    <a:pt x="12199" y="3683"/>
                  </a:lnTo>
                  <a:lnTo>
                    <a:pt x="12115" y="3495"/>
                  </a:lnTo>
                  <a:lnTo>
                    <a:pt x="12074" y="3453"/>
                  </a:lnTo>
                  <a:lnTo>
                    <a:pt x="12032" y="3328"/>
                  </a:lnTo>
                  <a:lnTo>
                    <a:pt x="12032" y="3244"/>
                  </a:lnTo>
                  <a:lnTo>
                    <a:pt x="12095" y="3181"/>
                  </a:lnTo>
                  <a:lnTo>
                    <a:pt x="12115" y="3139"/>
                  </a:lnTo>
                  <a:lnTo>
                    <a:pt x="12095" y="2867"/>
                  </a:lnTo>
                  <a:lnTo>
                    <a:pt x="12011" y="2742"/>
                  </a:lnTo>
                  <a:lnTo>
                    <a:pt x="11906" y="2595"/>
                  </a:lnTo>
                  <a:lnTo>
                    <a:pt x="11906" y="2491"/>
                  </a:lnTo>
                  <a:lnTo>
                    <a:pt x="11802" y="2240"/>
                  </a:lnTo>
                  <a:lnTo>
                    <a:pt x="11760" y="2135"/>
                  </a:lnTo>
                  <a:lnTo>
                    <a:pt x="11676" y="2093"/>
                  </a:lnTo>
                  <a:lnTo>
                    <a:pt x="11655" y="2009"/>
                  </a:lnTo>
                  <a:lnTo>
                    <a:pt x="11571" y="1989"/>
                  </a:lnTo>
                  <a:lnTo>
                    <a:pt x="11467" y="1968"/>
                  </a:lnTo>
                  <a:lnTo>
                    <a:pt x="11383" y="1905"/>
                  </a:lnTo>
                  <a:lnTo>
                    <a:pt x="11279" y="1926"/>
                  </a:lnTo>
                  <a:lnTo>
                    <a:pt x="11237" y="1989"/>
                  </a:lnTo>
                  <a:lnTo>
                    <a:pt x="11237" y="2114"/>
                  </a:lnTo>
                  <a:lnTo>
                    <a:pt x="11195" y="2177"/>
                  </a:lnTo>
                  <a:lnTo>
                    <a:pt x="11237" y="2240"/>
                  </a:lnTo>
                  <a:lnTo>
                    <a:pt x="11195" y="2323"/>
                  </a:lnTo>
                  <a:lnTo>
                    <a:pt x="11132" y="2533"/>
                  </a:lnTo>
                  <a:lnTo>
                    <a:pt x="11132" y="2658"/>
                  </a:lnTo>
                  <a:lnTo>
                    <a:pt x="11153" y="2825"/>
                  </a:lnTo>
                  <a:lnTo>
                    <a:pt x="11195" y="2867"/>
                  </a:lnTo>
                  <a:lnTo>
                    <a:pt x="11174" y="3035"/>
                  </a:lnTo>
                  <a:lnTo>
                    <a:pt x="11132" y="3181"/>
                  </a:lnTo>
                  <a:lnTo>
                    <a:pt x="11153" y="3286"/>
                  </a:lnTo>
                  <a:lnTo>
                    <a:pt x="11153" y="3495"/>
                  </a:lnTo>
                  <a:lnTo>
                    <a:pt x="11090" y="3537"/>
                  </a:lnTo>
                  <a:lnTo>
                    <a:pt x="11048" y="3474"/>
                  </a:lnTo>
                  <a:lnTo>
                    <a:pt x="10986" y="3453"/>
                  </a:lnTo>
                  <a:lnTo>
                    <a:pt x="10944" y="3495"/>
                  </a:lnTo>
                  <a:lnTo>
                    <a:pt x="10860" y="3474"/>
                  </a:lnTo>
                  <a:lnTo>
                    <a:pt x="10839" y="3453"/>
                  </a:lnTo>
                  <a:lnTo>
                    <a:pt x="10755" y="3432"/>
                  </a:lnTo>
                  <a:lnTo>
                    <a:pt x="10630" y="3390"/>
                  </a:lnTo>
                  <a:lnTo>
                    <a:pt x="10546" y="3328"/>
                  </a:lnTo>
                  <a:lnTo>
                    <a:pt x="10504" y="3328"/>
                  </a:lnTo>
                  <a:lnTo>
                    <a:pt x="10462" y="3349"/>
                  </a:lnTo>
                  <a:lnTo>
                    <a:pt x="10504" y="3432"/>
                  </a:lnTo>
                  <a:lnTo>
                    <a:pt x="10567" y="3495"/>
                  </a:lnTo>
                  <a:lnTo>
                    <a:pt x="10567" y="3558"/>
                  </a:lnTo>
                  <a:lnTo>
                    <a:pt x="10546" y="3600"/>
                  </a:lnTo>
                  <a:lnTo>
                    <a:pt x="10525" y="3662"/>
                  </a:lnTo>
                  <a:lnTo>
                    <a:pt x="10462" y="3662"/>
                  </a:lnTo>
                  <a:lnTo>
                    <a:pt x="10442" y="3641"/>
                  </a:lnTo>
                  <a:lnTo>
                    <a:pt x="10358" y="3641"/>
                  </a:lnTo>
                  <a:lnTo>
                    <a:pt x="10316" y="3579"/>
                  </a:lnTo>
                  <a:lnTo>
                    <a:pt x="10316" y="3432"/>
                  </a:lnTo>
                  <a:lnTo>
                    <a:pt x="10232" y="3286"/>
                  </a:lnTo>
                  <a:lnTo>
                    <a:pt x="10211" y="3160"/>
                  </a:lnTo>
                  <a:lnTo>
                    <a:pt x="10190" y="3056"/>
                  </a:lnTo>
                  <a:lnTo>
                    <a:pt x="10107" y="2972"/>
                  </a:lnTo>
                  <a:lnTo>
                    <a:pt x="10107" y="2909"/>
                  </a:lnTo>
                  <a:lnTo>
                    <a:pt x="10044" y="2825"/>
                  </a:lnTo>
                  <a:lnTo>
                    <a:pt x="9981" y="2909"/>
                  </a:lnTo>
                  <a:lnTo>
                    <a:pt x="10023" y="2993"/>
                  </a:lnTo>
                  <a:lnTo>
                    <a:pt x="9981" y="3035"/>
                  </a:lnTo>
                  <a:lnTo>
                    <a:pt x="9981" y="3118"/>
                  </a:lnTo>
                  <a:lnTo>
                    <a:pt x="9939" y="3202"/>
                  </a:lnTo>
                  <a:lnTo>
                    <a:pt x="9898" y="3244"/>
                  </a:lnTo>
                  <a:lnTo>
                    <a:pt x="9814" y="3265"/>
                  </a:lnTo>
                  <a:lnTo>
                    <a:pt x="9772" y="3369"/>
                  </a:lnTo>
                  <a:lnTo>
                    <a:pt x="9667" y="3537"/>
                  </a:lnTo>
                  <a:lnTo>
                    <a:pt x="9584" y="3621"/>
                  </a:lnTo>
                  <a:lnTo>
                    <a:pt x="9584" y="3662"/>
                  </a:lnTo>
                  <a:lnTo>
                    <a:pt x="9521" y="3725"/>
                  </a:lnTo>
                  <a:lnTo>
                    <a:pt x="9458" y="3851"/>
                  </a:lnTo>
                  <a:lnTo>
                    <a:pt x="9395" y="3851"/>
                  </a:lnTo>
                  <a:lnTo>
                    <a:pt x="9374" y="3788"/>
                  </a:lnTo>
                  <a:lnTo>
                    <a:pt x="9395" y="3683"/>
                  </a:lnTo>
                  <a:lnTo>
                    <a:pt x="9479" y="3579"/>
                  </a:lnTo>
                  <a:lnTo>
                    <a:pt x="9500" y="3474"/>
                  </a:lnTo>
                  <a:lnTo>
                    <a:pt x="9563" y="3432"/>
                  </a:lnTo>
                  <a:lnTo>
                    <a:pt x="9667" y="3369"/>
                  </a:lnTo>
                  <a:lnTo>
                    <a:pt x="9709" y="3244"/>
                  </a:lnTo>
                  <a:lnTo>
                    <a:pt x="9793" y="3160"/>
                  </a:lnTo>
                  <a:lnTo>
                    <a:pt x="9814" y="3077"/>
                  </a:lnTo>
                  <a:lnTo>
                    <a:pt x="9814" y="3035"/>
                  </a:lnTo>
                  <a:lnTo>
                    <a:pt x="9772" y="2993"/>
                  </a:lnTo>
                  <a:lnTo>
                    <a:pt x="9793" y="2930"/>
                  </a:lnTo>
                  <a:lnTo>
                    <a:pt x="9877" y="2909"/>
                  </a:lnTo>
                  <a:lnTo>
                    <a:pt x="9898" y="2825"/>
                  </a:lnTo>
                  <a:lnTo>
                    <a:pt x="9898" y="2742"/>
                  </a:lnTo>
                  <a:lnTo>
                    <a:pt x="9939" y="2637"/>
                  </a:lnTo>
                  <a:lnTo>
                    <a:pt x="10023" y="2470"/>
                  </a:lnTo>
                  <a:lnTo>
                    <a:pt x="10023" y="2365"/>
                  </a:lnTo>
                  <a:lnTo>
                    <a:pt x="10086" y="2198"/>
                  </a:lnTo>
                  <a:lnTo>
                    <a:pt x="10107" y="1947"/>
                  </a:lnTo>
                  <a:lnTo>
                    <a:pt x="10086" y="1863"/>
                  </a:lnTo>
                  <a:lnTo>
                    <a:pt x="9918" y="1842"/>
                  </a:lnTo>
                  <a:lnTo>
                    <a:pt x="9814" y="1863"/>
                  </a:lnTo>
                  <a:lnTo>
                    <a:pt x="9709" y="1947"/>
                  </a:lnTo>
                  <a:lnTo>
                    <a:pt x="9605" y="1884"/>
                  </a:lnTo>
                  <a:lnTo>
                    <a:pt x="9521" y="1863"/>
                  </a:lnTo>
                  <a:lnTo>
                    <a:pt x="9479" y="1884"/>
                  </a:lnTo>
                  <a:lnTo>
                    <a:pt x="9500" y="1968"/>
                  </a:lnTo>
                  <a:lnTo>
                    <a:pt x="9584" y="2051"/>
                  </a:lnTo>
                  <a:lnTo>
                    <a:pt x="9584" y="2198"/>
                  </a:lnTo>
                  <a:lnTo>
                    <a:pt x="9563" y="2281"/>
                  </a:lnTo>
                  <a:lnTo>
                    <a:pt x="9500" y="2219"/>
                  </a:lnTo>
                  <a:lnTo>
                    <a:pt x="9479" y="2093"/>
                  </a:lnTo>
                  <a:lnTo>
                    <a:pt x="9395" y="2009"/>
                  </a:lnTo>
                  <a:lnTo>
                    <a:pt x="9312" y="1989"/>
                  </a:lnTo>
                  <a:lnTo>
                    <a:pt x="9165" y="2114"/>
                  </a:lnTo>
                  <a:lnTo>
                    <a:pt x="9165" y="2219"/>
                  </a:lnTo>
                  <a:lnTo>
                    <a:pt x="9207" y="2302"/>
                  </a:lnTo>
                  <a:lnTo>
                    <a:pt x="9165" y="2386"/>
                  </a:lnTo>
                  <a:lnTo>
                    <a:pt x="9061" y="2386"/>
                  </a:lnTo>
                  <a:lnTo>
                    <a:pt x="9061" y="2323"/>
                  </a:lnTo>
                  <a:lnTo>
                    <a:pt x="9061" y="2219"/>
                  </a:lnTo>
                  <a:lnTo>
                    <a:pt x="9040" y="2114"/>
                  </a:lnTo>
                  <a:lnTo>
                    <a:pt x="8956" y="2072"/>
                  </a:lnTo>
                  <a:lnTo>
                    <a:pt x="8747" y="2072"/>
                  </a:lnTo>
                  <a:lnTo>
                    <a:pt x="8538" y="2156"/>
                  </a:lnTo>
                  <a:lnTo>
                    <a:pt x="8307" y="2156"/>
                  </a:lnTo>
                  <a:lnTo>
                    <a:pt x="8140" y="2093"/>
                  </a:lnTo>
                  <a:lnTo>
                    <a:pt x="8056" y="2093"/>
                  </a:lnTo>
                  <a:lnTo>
                    <a:pt x="7994" y="2114"/>
                  </a:lnTo>
                  <a:lnTo>
                    <a:pt x="7910" y="2093"/>
                  </a:lnTo>
                  <a:lnTo>
                    <a:pt x="7805" y="2093"/>
                  </a:lnTo>
                  <a:lnTo>
                    <a:pt x="7701" y="2177"/>
                  </a:lnTo>
                  <a:lnTo>
                    <a:pt x="7680" y="2219"/>
                  </a:lnTo>
                  <a:lnTo>
                    <a:pt x="7722" y="2302"/>
                  </a:lnTo>
                  <a:lnTo>
                    <a:pt x="7722" y="2386"/>
                  </a:lnTo>
                  <a:lnTo>
                    <a:pt x="7784" y="2491"/>
                  </a:lnTo>
                  <a:lnTo>
                    <a:pt x="7805" y="2533"/>
                  </a:lnTo>
                  <a:lnTo>
                    <a:pt x="7784" y="2616"/>
                  </a:lnTo>
                  <a:lnTo>
                    <a:pt x="7722" y="2784"/>
                  </a:lnTo>
                  <a:lnTo>
                    <a:pt x="7742" y="2930"/>
                  </a:lnTo>
                  <a:lnTo>
                    <a:pt x="7889" y="3118"/>
                  </a:lnTo>
                  <a:lnTo>
                    <a:pt x="7889" y="3223"/>
                  </a:lnTo>
                  <a:lnTo>
                    <a:pt x="7910" y="3432"/>
                  </a:lnTo>
                  <a:lnTo>
                    <a:pt x="7889" y="3453"/>
                  </a:lnTo>
                  <a:lnTo>
                    <a:pt x="7826" y="3411"/>
                  </a:lnTo>
                  <a:lnTo>
                    <a:pt x="7784" y="3307"/>
                  </a:lnTo>
                  <a:lnTo>
                    <a:pt x="7638" y="3160"/>
                  </a:lnTo>
                  <a:lnTo>
                    <a:pt x="7596" y="3118"/>
                  </a:lnTo>
                  <a:lnTo>
                    <a:pt x="7596" y="2909"/>
                  </a:lnTo>
                  <a:lnTo>
                    <a:pt x="7617" y="2700"/>
                  </a:lnTo>
                  <a:lnTo>
                    <a:pt x="7617" y="2595"/>
                  </a:lnTo>
                  <a:lnTo>
                    <a:pt x="7512" y="2428"/>
                  </a:lnTo>
                  <a:lnTo>
                    <a:pt x="7512" y="2323"/>
                  </a:lnTo>
                  <a:lnTo>
                    <a:pt x="7491" y="2281"/>
                  </a:lnTo>
                  <a:lnTo>
                    <a:pt x="7429" y="2261"/>
                  </a:lnTo>
                  <a:lnTo>
                    <a:pt x="7303" y="2302"/>
                  </a:lnTo>
                  <a:lnTo>
                    <a:pt x="7177" y="2386"/>
                  </a:lnTo>
                  <a:lnTo>
                    <a:pt x="7010" y="2407"/>
                  </a:lnTo>
                  <a:lnTo>
                    <a:pt x="6947" y="2470"/>
                  </a:lnTo>
                  <a:lnTo>
                    <a:pt x="6905" y="2595"/>
                  </a:lnTo>
                  <a:lnTo>
                    <a:pt x="6947" y="2700"/>
                  </a:lnTo>
                  <a:lnTo>
                    <a:pt x="6905" y="2825"/>
                  </a:lnTo>
                  <a:lnTo>
                    <a:pt x="6843" y="2930"/>
                  </a:lnTo>
                  <a:lnTo>
                    <a:pt x="6801" y="2993"/>
                  </a:lnTo>
                  <a:lnTo>
                    <a:pt x="6843" y="3035"/>
                  </a:lnTo>
                  <a:lnTo>
                    <a:pt x="6885" y="3035"/>
                  </a:lnTo>
                  <a:lnTo>
                    <a:pt x="6947" y="3056"/>
                  </a:lnTo>
                  <a:lnTo>
                    <a:pt x="6947" y="3202"/>
                  </a:lnTo>
                  <a:lnTo>
                    <a:pt x="6885" y="3307"/>
                  </a:lnTo>
                  <a:lnTo>
                    <a:pt x="6738" y="3411"/>
                  </a:lnTo>
                  <a:lnTo>
                    <a:pt x="6633" y="3411"/>
                  </a:lnTo>
                  <a:lnTo>
                    <a:pt x="6592" y="3453"/>
                  </a:lnTo>
                  <a:lnTo>
                    <a:pt x="6571" y="3558"/>
                  </a:lnTo>
                  <a:lnTo>
                    <a:pt x="6529" y="3621"/>
                  </a:lnTo>
                  <a:lnTo>
                    <a:pt x="6487" y="3683"/>
                  </a:lnTo>
                  <a:lnTo>
                    <a:pt x="6529" y="3767"/>
                  </a:lnTo>
                  <a:lnTo>
                    <a:pt x="6487" y="3830"/>
                  </a:lnTo>
                  <a:lnTo>
                    <a:pt x="6424" y="3830"/>
                  </a:lnTo>
                  <a:lnTo>
                    <a:pt x="6382" y="3851"/>
                  </a:lnTo>
                  <a:lnTo>
                    <a:pt x="6236" y="3872"/>
                  </a:lnTo>
                  <a:lnTo>
                    <a:pt x="6131" y="3830"/>
                  </a:lnTo>
                  <a:lnTo>
                    <a:pt x="6089" y="3767"/>
                  </a:lnTo>
                  <a:lnTo>
                    <a:pt x="6089" y="3683"/>
                  </a:lnTo>
                  <a:lnTo>
                    <a:pt x="6048" y="3662"/>
                  </a:lnTo>
                  <a:lnTo>
                    <a:pt x="5985" y="3662"/>
                  </a:lnTo>
                  <a:lnTo>
                    <a:pt x="5964" y="3621"/>
                  </a:lnTo>
                  <a:lnTo>
                    <a:pt x="5943" y="3537"/>
                  </a:lnTo>
                  <a:lnTo>
                    <a:pt x="5838" y="3537"/>
                  </a:lnTo>
                  <a:lnTo>
                    <a:pt x="5797" y="3579"/>
                  </a:lnTo>
                  <a:lnTo>
                    <a:pt x="5755" y="3641"/>
                  </a:lnTo>
                  <a:lnTo>
                    <a:pt x="5671" y="3641"/>
                  </a:lnTo>
                  <a:lnTo>
                    <a:pt x="5629" y="3662"/>
                  </a:lnTo>
                  <a:lnTo>
                    <a:pt x="5629" y="3830"/>
                  </a:lnTo>
                  <a:lnTo>
                    <a:pt x="5608" y="3893"/>
                  </a:lnTo>
                  <a:lnTo>
                    <a:pt x="5608" y="3997"/>
                  </a:lnTo>
                  <a:lnTo>
                    <a:pt x="5650" y="4165"/>
                  </a:lnTo>
                  <a:lnTo>
                    <a:pt x="5629" y="4353"/>
                  </a:lnTo>
                  <a:lnTo>
                    <a:pt x="5566" y="4416"/>
                  </a:lnTo>
                  <a:lnTo>
                    <a:pt x="5525" y="4416"/>
                  </a:lnTo>
                  <a:lnTo>
                    <a:pt x="5545" y="4206"/>
                  </a:lnTo>
                  <a:lnTo>
                    <a:pt x="5545" y="4060"/>
                  </a:lnTo>
                  <a:lnTo>
                    <a:pt x="5525" y="3976"/>
                  </a:lnTo>
                  <a:lnTo>
                    <a:pt x="5525" y="3767"/>
                  </a:lnTo>
                  <a:lnTo>
                    <a:pt x="5504" y="3662"/>
                  </a:lnTo>
                  <a:lnTo>
                    <a:pt x="5462" y="3641"/>
                  </a:lnTo>
                  <a:lnTo>
                    <a:pt x="5420" y="3662"/>
                  </a:lnTo>
                  <a:lnTo>
                    <a:pt x="5336" y="3662"/>
                  </a:lnTo>
                  <a:lnTo>
                    <a:pt x="5253" y="3767"/>
                  </a:lnTo>
                  <a:lnTo>
                    <a:pt x="5190" y="3788"/>
                  </a:lnTo>
                  <a:lnTo>
                    <a:pt x="5085" y="3872"/>
                  </a:lnTo>
                  <a:lnTo>
                    <a:pt x="5043" y="3955"/>
                  </a:lnTo>
                  <a:lnTo>
                    <a:pt x="5043" y="4039"/>
                  </a:lnTo>
                  <a:lnTo>
                    <a:pt x="4918" y="4186"/>
                  </a:lnTo>
                  <a:lnTo>
                    <a:pt x="4876" y="4206"/>
                  </a:lnTo>
                  <a:lnTo>
                    <a:pt x="4834" y="4165"/>
                  </a:lnTo>
                  <a:lnTo>
                    <a:pt x="4729" y="4165"/>
                  </a:lnTo>
                  <a:lnTo>
                    <a:pt x="4688" y="4186"/>
                  </a:lnTo>
                  <a:lnTo>
                    <a:pt x="4688" y="4248"/>
                  </a:lnTo>
                  <a:lnTo>
                    <a:pt x="4771" y="4269"/>
                  </a:lnTo>
                  <a:lnTo>
                    <a:pt x="4792" y="4290"/>
                  </a:lnTo>
                  <a:lnTo>
                    <a:pt x="4709" y="4311"/>
                  </a:lnTo>
                  <a:lnTo>
                    <a:pt x="4562" y="4311"/>
                  </a:lnTo>
                  <a:lnTo>
                    <a:pt x="4478" y="4353"/>
                  </a:lnTo>
                  <a:lnTo>
                    <a:pt x="4416" y="4416"/>
                  </a:lnTo>
                  <a:lnTo>
                    <a:pt x="4248" y="4478"/>
                  </a:lnTo>
                  <a:lnTo>
                    <a:pt x="4248" y="4520"/>
                  </a:lnTo>
                  <a:lnTo>
                    <a:pt x="4185" y="4583"/>
                  </a:lnTo>
                  <a:lnTo>
                    <a:pt x="4081" y="4625"/>
                  </a:lnTo>
                  <a:lnTo>
                    <a:pt x="3997" y="4625"/>
                  </a:lnTo>
                  <a:lnTo>
                    <a:pt x="3976" y="4688"/>
                  </a:lnTo>
                  <a:lnTo>
                    <a:pt x="3976" y="4771"/>
                  </a:lnTo>
                  <a:lnTo>
                    <a:pt x="4039" y="4813"/>
                  </a:lnTo>
                  <a:lnTo>
                    <a:pt x="3997" y="4876"/>
                  </a:lnTo>
                  <a:lnTo>
                    <a:pt x="3955" y="4897"/>
                  </a:lnTo>
                  <a:lnTo>
                    <a:pt x="3892" y="4939"/>
                  </a:lnTo>
                  <a:lnTo>
                    <a:pt x="3851" y="5022"/>
                  </a:lnTo>
                  <a:lnTo>
                    <a:pt x="3767" y="5043"/>
                  </a:lnTo>
                  <a:lnTo>
                    <a:pt x="3746" y="5127"/>
                  </a:lnTo>
                  <a:lnTo>
                    <a:pt x="3746" y="5169"/>
                  </a:lnTo>
                  <a:lnTo>
                    <a:pt x="3767" y="5211"/>
                  </a:lnTo>
                  <a:lnTo>
                    <a:pt x="3767" y="5294"/>
                  </a:lnTo>
                  <a:lnTo>
                    <a:pt x="3767" y="5336"/>
                  </a:lnTo>
                  <a:lnTo>
                    <a:pt x="3830" y="5357"/>
                  </a:lnTo>
                  <a:lnTo>
                    <a:pt x="3892" y="5357"/>
                  </a:lnTo>
                  <a:lnTo>
                    <a:pt x="3976" y="5420"/>
                  </a:lnTo>
                  <a:lnTo>
                    <a:pt x="4039" y="5420"/>
                  </a:lnTo>
                  <a:lnTo>
                    <a:pt x="4081" y="5357"/>
                  </a:lnTo>
                  <a:lnTo>
                    <a:pt x="4144" y="5357"/>
                  </a:lnTo>
                  <a:lnTo>
                    <a:pt x="4248" y="5441"/>
                  </a:lnTo>
                  <a:lnTo>
                    <a:pt x="4269" y="5525"/>
                  </a:lnTo>
                  <a:lnTo>
                    <a:pt x="4353" y="5525"/>
                  </a:lnTo>
                  <a:lnTo>
                    <a:pt x="4457" y="5441"/>
                  </a:lnTo>
                  <a:lnTo>
                    <a:pt x="4499" y="5441"/>
                  </a:lnTo>
                  <a:lnTo>
                    <a:pt x="4604" y="5462"/>
                  </a:lnTo>
                  <a:lnTo>
                    <a:pt x="4792" y="5462"/>
                  </a:lnTo>
                  <a:lnTo>
                    <a:pt x="4834" y="5441"/>
                  </a:lnTo>
                  <a:lnTo>
                    <a:pt x="4834" y="5336"/>
                  </a:lnTo>
                  <a:lnTo>
                    <a:pt x="4918" y="5253"/>
                  </a:lnTo>
                  <a:lnTo>
                    <a:pt x="4939" y="5253"/>
                  </a:lnTo>
                  <a:lnTo>
                    <a:pt x="4939" y="5357"/>
                  </a:lnTo>
                  <a:lnTo>
                    <a:pt x="4981" y="5378"/>
                  </a:lnTo>
                  <a:lnTo>
                    <a:pt x="4939" y="5441"/>
                  </a:lnTo>
                  <a:lnTo>
                    <a:pt x="4813" y="5483"/>
                  </a:lnTo>
                  <a:lnTo>
                    <a:pt x="4709" y="5566"/>
                  </a:lnTo>
                  <a:lnTo>
                    <a:pt x="4562" y="5546"/>
                  </a:lnTo>
                  <a:lnTo>
                    <a:pt x="4457" y="5566"/>
                  </a:lnTo>
                  <a:lnTo>
                    <a:pt x="4416" y="5629"/>
                  </a:lnTo>
                  <a:lnTo>
                    <a:pt x="4416" y="5671"/>
                  </a:lnTo>
                  <a:lnTo>
                    <a:pt x="4520" y="5755"/>
                  </a:lnTo>
                  <a:lnTo>
                    <a:pt x="4667" y="5755"/>
                  </a:lnTo>
                  <a:lnTo>
                    <a:pt x="4688" y="5776"/>
                  </a:lnTo>
                  <a:lnTo>
                    <a:pt x="4667" y="5859"/>
                  </a:lnTo>
                  <a:lnTo>
                    <a:pt x="4520" y="5943"/>
                  </a:lnTo>
                  <a:lnTo>
                    <a:pt x="4290" y="5943"/>
                  </a:lnTo>
                  <a:lnTo>
                    <a:pt x="4206" y="6048"/>
                  </a:lnTo>
                  <a:lnTo>
                    <a:pt x="4206" y="6152"/>
                  </a:lnTo>
                  <a:lnTo>
                    <a:pt x="4290" y="6194"/>
                  </a:lnTo>
                  <a:lnTo>
                    <a:pt x="4269" y="6299"/>
                  </a:lnTo>
                  <a:lnTo>
                    <a:pt x="4185" y="6320"/>
                  </a:lnTo>
                  <a:lnTo>
                    <a:pt x="4081" y="6487"/>
                  </a:lnTo>
                  <a:lnTo>
                    <a:pt x="4039" y="6571"/>
                  </a:lnTo>
                  <a:lnTo>
                    <a:pt x="3892" y="6613"/>
                  </a:lnTo>
                  <a:lnTo>
                    <a:pt x="3788" y="6738"/>
                  </a:lnTo>
                  <a:lnTo>
                    <a:pt x="3725" y="6843"/>
                  </a:lnTo>
                  <a:lnTo>
                    <a:pt x="3620" y="6947"/>
                  </a:lnTo>
                  <a:lnTo>
                    <a:pt x="3620" y="7010"/>
                  </a:lnTo>
                  <a:lnTo>
                    <a:pt x="3537" y="7031"/>
                  </a:lnTo>
                  <a:lnTo>
                    <a:pt x="3453" y="7031"/>
                  </a:lnTo>
                  <a:lnTo>
                    <a:pt x="3348" y="6947"/>
                  </a:lnTo>
                  <a:lnTo>
                    <a:pt x="3307" y="6906"/>
                  </a:lnTo>
                  <a:lnTo>
                    <a:pt x="3202" y="6885"/>
                  </a:lnTo>
                  <a:lnTo>
                    <a:pt x="3139" y="6822"/>
                  </a:lnTo>
                  <a:lnTo>
                    <a:pt x="3014" y="6801"/>
                  </a:lnTo>
                  <a:lnTo>
                    <a:pt x="2888" y="6822"/>
                  </a:lnTo>
                  <a:lnTo>
                    <a:pt x="2784" y="6885"/>
                  </a:lnTo>
                  <a:lnTo>
                    <a:pt x="2679" y="6843"/>
                  </a:lnTo>
                  <a:lnTo>
                    <a:pt x="2616" y="6822"/>
                  </a:lnTo>
                  <a:lnTo>
                    <a:pt x="2512" y="6843"/>
                  </a:lnTo>
                  <a:lnTo>
                    <a:pt x="2344" y="6843"/>
                  </a:lnTo>
                  <a:lnTo>
                    <a:pt x="2177" y="6927"/>
                  </a:lnTo>
                  <a:lnTo>
                    <a:pt x="2156" y="7010"/>
                  </a:lnTo>
                  <a:lnTo>
                    <a:pt x="2198" y="7052"/>
                  </a:lnTo>
                  <a:lnTo>
                    <a:pt x="2177" y="7115"/>
                  </a:lnTo>
                  <a:lnTo>
                    <a:pt x="2156" y="7052"/>
                  </a:lnTo>
                  <a:lnTo>
                    <a:pt x="2072" y="7052"/>
                  </a:lnTo>
                  <a:lnTo>
                    <a:pt x="1654" y="7157"/>
                  </a:lnTo>
                  <a:lnTo>
                    <a:pt x="1549" y="7157"/>
                  </a:lnTo>
                  <a:lnTo>
                    <a:pt x="1486" y="7199"/>
                  </a:lnTo>
                  <a:lnTo>
                    <a:pt x="1465" y="7199"/>
                  </a:lnTo>
                  <a:lnTo>
                    <a:pt x="1382" y="7157"/>
                  </a:lnTo>
                  <a:lnTo>
                    <a:pt x="1319" y="7219"/>
                  </a:lnTo>
                  <a:lnTo>
                    <a:pt x="1277" y="7261"/>
                  </a:lnTo>
                  <a:lnTo>
                    <a:pt x="1214" y="7303"/>
                  </a:lnTo>
                  <a:lnTo>
                    <a:pt x="1172" y="7261"/>
                  </a:lnTo>
                  <a:lnTo>
                    <a:pt x="1172" y="7240"/>
                  </a:lnTo>
                  <a:lnTo>
                    <a:pt x="1110" y="7219"/>
                  </a:lnTo>
                  <a:lnTo>
                    <a:pt x="1026" y="7219"/>
                  </a:lnTo>
                  <a:lnTo>
                    <a:pt x="942" y="7261"/>
                  </a:lnTo>
                  <a:lnTo>
                    <a:pt x="859" y="7261"/>
                  </a:lnTo>
                  <a:lnTo>
                    <a:pt x="817" y="7240"/>
                  </a:lnTo>
                  <a:lnTo>
                    <a:pt x="733" y="7240"/>
                  </a:lnTo>
                  <a:lnTo>
                    <a:pt x="691" y="7303"/>
                  </a:lnTo>
                  <a:lnTo>
                    <a:pt x="607" y="7324"/>
                  </a:lnTo>
                  <a:lnTo>
                    <a:pt x="607" y="7366"/>
                  </a:lnTo>
                  <a:lnTo>
                    <a:pt x="607" y="7429"/>
                  </a:lnTo>
                  <a:lnTo>
                    <a:pt x="419" y="7512"/>
                  </a:lnTo>
                  <a:lnTo>
                    <a:pt x="315" y="7512"/>
                  </a:lnTo>
                  <a:lnTo>
                    <a:pt x="294" y="7554"/>
                  </a:lnTo>
                  <a:lnTo>
                    <a:pt x="335" y="7638"/>
                  </a:lnTo>
                  <a:lnTo>
                    <a:pt x="419" y="7638"/>
                  </a:lnTo>
                  <a:lnTo>
                    <a:pt x="482" y="7659"/>
                  </a:lnTo>
                  <a:lnTo>
                    <a:pt x="482" y="7722"/>
                  </a:lnTo>
                  <a:lnTo>
                    <a:pt x="398" y="7722"/>
                  </a:lnTo>
                  <a:lnTo>
                    <a:pt x="377" y="7680"/>
                  </a:lnTo>
                  <a:lnTo>
                    <a:pt x="335" y="7722"/>
                  </a:lnTo>
                  <a:lnTo>
                    <a:pt x="294" y="7784"/>
                  </a:lnTo>
                  <a:lnTo>
                    <a:pt x="189" y="7847"/>
                  </a:lnTo>
                  <a:lnTo>
                    <a:pt x="105" y="7868"/>
                  </a:lnTo>
                  <a:lnTo>
                    <a:pt x="168" y="7931"/>
                  </a:lnTo>
                  <a:lnTo>
                    <a:pt x="273" y="7973"/>
                  </a:lnTo>
                  <a:lnTo>
                    <a:pt x="315" y="8035"/>
                  </a:lnTo>
                  <a:lnTo>
                    <a:pt x="419" y="8266"/>
                  </a:lnTo>
                  <a:lnTo>
                    <a:pt x="482" y="8307"/>
                  </a:lnTo>
                  <a:lnTo>
                    <a:pt x="587" y="8307"/>
                  </a:lnTo>
                  <a:lnTo>
                    <a:pt x="628" y="8349"/>
                  </a:lnTo>
                  <a:lnTo>
                    <a:pt x="649" y="8391"/>
                  </a:lnTo>
                  <a:lnTo>
                    <a:pt x="607" y="8454"/>
                  </a:lnTo>
                  <a:lnTo>
                    <a:pt x="545" y="8496"/>
                  </a:lnTo>
                  <a:lnTo>
                    <a:pt x="524" y="8559"/>
                  </a:lnTo>
                  <a:lnTo>
                    <a:pt x="587" y="8621"/>
                  </a:lnTo>
                  <a:lnTo>
                    <a:pt x="691" y="8663"/>
                  </a:lnTo>
                  <a:lnTo>
                    <a:pt x="817" y="8621"/>
                  </a:lnTo>
                  <a:lnTo>
                    <a:pt x="921" y="8559"/>
                  </a:lnTo>
                  <a:lnTo>
                    <a:pt x="963" y="8496"/>
                  </a:lnTo>
                  <a:lnTo>
                    <a:pt x="1005" y="8475"/>
                  </a:lnTo>
                  <a:lnTo>
                    <a:pt x="1047" y="8496"/>
                  </a:lnTo>
                  <a:lnTo>
                    <a:pt x="1068" y="8559"/>
                  </a:lnTo>
                  <a:lnTo>
                    <a:pt x="1005" y="8684"/>
                  </a:lnTo>
                  <a:lnTo>
                    <a:pt x="900" y="8726"/>
                  </a:lnTo>
                  <a:lnTo>
                    <a:pt x="796" y="8768"/>
                  </a:lnTo>
                  <a:lnTo>
                    <a:pt x="754" y="8810"/>
                  </a:lnTo>
                  <a:lnTo>
                    <a:pt x="796" y="8893"/>
                  </a:lnTo>
                  <a:lnTo>
                    <a:pt x="900" y="8914"/>
                  </a:lnTo>
                  <a:lnTo>
                    <a:pt x="963" y="8872"/>
                  </a:lnTo>
                  <a:lnTo>
                    <a:pt x="1110" y="8810"/>
                  </a:lnTo>
                  <a:lnTo>
                    <a:pt x="1151" y="8831"/>
                  </a:lnTo>
                  <a:lnTo>
                    <a:pt x="1151" y="8872"/>
                  </a:lnTo>
                  <a:lnTo>
                    <a:pt x="963" y="8935"/>
                  </a:lnTo>
                  <a:lnTo>
                    <a:pt x="838" y="8998"/>
                  </a:lnTo>
                  <a:lnTo>
                    <a:pt x="817" y="9040"/>
                  </a:lnTo>
                  <a:lnTo>
                    <a:pt x="1005" y="9228"/>
                  </a:lnTo>
                  <a:lnTo>
                    <a:pt x="1131" y="9291"/>
                  </a:lnTo>
                  <a:lnTo>
                    <a:pt x="1277" y="9291"/>
                  </a:lnTo>
                  <a:lnTo>
                    <a:pt x="1340" y="9228"/>
                  </a:lnTo>
                  <a:lnTo>
                    <a:pt x="1361" y="9103"/>
                  </a:lnTo>
                  <a:lnTo>
                    <a:pt x="1319" y="9040"/>
                  </a:lnTo>
                  <a:lnTo>
                    <a:pt x="1277" y="8998"/>
                  </a:lnTo>
                  <a:lnTo>
                    <a:pt x="1319" y="8977"/>
                  </a:lnTo>
                  <a:lnTo>
                    <a:pt x="1361" y="8977"/>
                  </a:lnTo>
                  <a:lnTo>
                    <a:pt x="1444" y="9082"/>
                  </a:lnTo>
                  <a:lnTo>
                    <a:pt x="1465" y="9103"/>
                  </a:lnTo>
                  <a:lnTo>
                    <a:pt x="1465" y="9144"/>
                  </a:lnTo>
                  <a:lnTo>
                    <a:pt x="1570" y="9207"/>
                  </a:lnTo>
                  <a:lnTo>
                    <a:pt x="1758" y="9228"/>
                  </a:lnTo>
                  <a:lnTo>
                    <a:pt x="1884" y="9228"/>
                  </a:lnTo>
                  <a:lnTo>
                    <a:pt x="1988" y="9144"/>
                  </a:lnTo>
                  <a:lnTo>
                    <a:pt x="2051" y="9123"/>
                  </a:lnTo>
                  <a:lnTo>
                    <a:pt x="2114" y="9144"/>
                  </a:lnTo>
                  <a:lnTo>
                    <a:pt x="2114" y="9228"/>
                  </a:lnTo>
                  <a:lnTo>
                    <a:pt x="2177" y="9291"/>
                  </a:lnTo>
                  <a:lnTo>
                    <a:pt x="2219" y="9291"/>
                  </a:lnTo>
                  <a:lnTo>
                    <a:pt x="2281" y="9312"/>
                  </a:lnTo>
                  <a:lnTo>
                    <a:pt x="2302" y="9458"/>
                  </a:lnTo>
                  <a:lnTo>
                    <a:pt x="2260" y="9458"/>
                  </a:lnTo>
                  <a:lnTo>
                    <a:pt x="2114" y="9542"/>
                  </a:lnTo>
                  <a:lnTo>
                    <a:pt x="2114" y="9626"/>
                  </a:lnTo>
                  <a:lnTo>
                    <a:pt x="2156" y="9667"/>
                  </a:lnTo>
                  <a:lnTo>
                    <a:pt x="2156" y="9730"/>
                  </a:lnTo>
                  <a:lnTo>
                    <a:pt x="2072" y="9667"/>
                  </a:lnTo>
                  <a:lnTo>
                    <a:pt x="2051" y="9647"/>
                  </a:lnTo>
                  <a:lnTo>
                    <a:pt x="1968" y="9626"/>
                  </a:lnTo>
                  <a:lnTo>
                    <a:pt x="1884" y="9542"/>
                  </a:lnTo>
                  <a:lnTo>
                    <a:pt x="1696" y="9458"/>
                  </a:lnTo>
                  <a:lnTo>
                    <a:pt x="1465" y="9458"/>
                  </a:lnTo>
                  <a:lnTo>
                    <a:pt x="1319" y="9437"/>
                  </a:lnTo>
                  <a:lnTo>
                    <a:pt x="1110" y="9500"/>
                  </a:lnTo>
                  <a:lnTo>
                    <a:pt x="1110" y="9542"/>
                  </a:lnTo>
                  <a:lnTo>
                    <a:pt x="1214" y="9626"/>
                  </a:lnTo>
                  <a:lnTo>
                    <a:pt x="1361" y="9647"/>
                  </a:lnTo>
                  <a:lnTo>
                    <a:pt x="1486" y="9667"/>
                  </a:lnTo>
                  <a:lnTo>
                    <a:pt x="1654" y="9772"/>
                  </a:lnTo>
                  <a:lnTo>
                    <a:pt x="1842" y="9856"/>
                  </a:lnTo>
                  <a:lnTo>
                    <a:pt x="1947" y="9856"/>
                  </a:lnTo>
                  <a:lnTo>
                    <a:pt x="2009" y="9877"/>
                  </a:lnTo>
                  <a:lnTo>
                    <a:pt x="1884" y="9940"/>
                  </a:lnTo>
                  <a:lnTo>
                    <a:pt x="1654" y="9940"/>
                  </a:lnTo>
                  <a:lnTo>
                    <a:pt x="1444" y="9814"/>
                  </a:lnTo>
                  <a:lnTo>
                    <a:pt x="1361" y="9751"/>
                  </a:lnTo>
                  <a:lnTo>
                    <a:pt x="1214" y="9751"/>
                  </a:lnTo>
                  <a:lnTo>
                    <a:pt x="1005" y="9647"/>
                  </a:lnTo>
                  <a:lnTo>
                    <a:pt x="796" y="9647"/>
                  </a:lnTo>
                  <a:lnTo>
                    <a:pt x="649" y="9563"/>
                  </a:lnTo>
                  <a:lnTo>
                    <a:pt x="482" y="9521"/>
                  </a:lnTo>
                  <a:lnTo>
                    <a:pt x="294" y="9605"/>
                  </a:lnTo>
                  <a:lnTo>
                    <a:pt x="294" y="9730"/>
                  </a:lnTo>
                  <a:lnTo>
                    <a:pt x="231" y="9667"/>
                  </a:lnTo>
                  <a:lnTo>
                    <a:pt x="168" y="9667"/>
                  </a:lnTo>
                  <a:lnTo>
                    <a:pt x="105" y="9730"/>
                  </a:lnTo>
                  <a:lnTo>
                    <a:pt x="63" y="9730"/>
                  </a:lnTo>
                  <a:lnTo>
                    <a:pt x="1" y="9814"/>
                  </a:lnTo>
                  <a:lnTo>
                    <a:pt x="1" y="9877"/>
                  </a:lnTo>
                  <a:lnTo>
                    <a:pt x="1" y="9960"/>
                  </a:lnTo>
                  <a:lnTo>
                    <a:pt x="63" y="9940"/>
                  </a:lnTo>
                  <a:lnTo>
                    <a:pt x="105" y="9940"/>
                  </a:lnTo>
                  <a:lnTo>
                    <a:pt x="147" y="9960"/>
                  </a:lnTo>
                  <a:lnTo>
                    <a:pt x="63" y="10023"/>
                  </a:lnTo>
                  <a:lnTo>
                    <a:pt x="22" y="10086"/>
                  </a:lnTo>
                  <a:lnTo>
                    <a:pt x="63" y="10191"/>
                  </a:lnTo>
                  <a:lnTo>
                    <a:pt x="189" y="10253"/>
                  </a:lnTo>
                  <a:lnTo>
                    <a:pt x="273" y="10170"/>
                  </a:lnTo>
                  <a:lnTo>
                    <a:pt x="315" y="10149"/>
                  </a:lnTo>
                  <a:lnTo>
                    <a:pt x="377" y="10149"/>
                  </a:lnTo>
                  <a:lnTo>
                    <a:pt x="440" y="10023"/>
                  </a:lnTo>
                  <a:lnTo>
                    <a:pt x="503" y="9981"/>
                  </a:lnTo>
                  <a:lnTo>
                    <a:pt x="587" y="9981"/>
                  </a:lnTo>
                  <a:lnTo>
                    <a:pt x="524" y="10044"/>
                  </a:lnTo>
                  <a:lnTo>
                    <a:pt x="482" y="10170"/>
                  </a:lnTo>
                  <a:lnTo>
                    <a:pt x="398" y="10232"/>
                  </a:lnTo>
                  <a:lnTo>
                    <a:pt x="315" y="10274"/>
                  </a:lnTo>
                  <a:lnTo>
                    <a:pt x="356" y="10442"/>
                  </a:lnTo>
                  <a:lnTo>
                    <a:pt x="503" y="10588"/>
                  </a:lnTo>
                  <a:lnTo>
                    <a:pt x="566" y="10546"/>
                  </a:lnTo>
                  <a:lnTo>
                    <a:pt x="607" y="10546"/>
                  </a:lnTo>
                  <a:lnTo>
                    <a:pt x="775" y="10609"/>
                  </a:lnTo>
                  <a:lnTo>
                    <a:pt x="879" y="10609"/>
                  </a:lnTo>
                  <a:lnTo>
                    <a:pt x="879" y="10672"/>
                  </a:lnTo>
                  <a:lnTo>
                    <a:pt x="817" y="10756"/>
                  </a:lnTo>
                  <a:lnTo>
                    <a:pt x="733" y="10797"/>
                  </a:lnTo>
                  <a:lnTo>
                    <a:pt x="712" y="10776"/>
                  </a:lnTo>
                  <a:lnTo>
                    <a:pt x="545" y="10776"/>
                  </a:lnTo>
                  <a:lnTo>
                    <a:pt x="482" y="10797"/>
                  </a:lnTo>
                  <a:lnTo>
                    <a:pt x="419" y="10881"/>
                  </a:lnTo>
                  <a:lnTo>
                    <a:pt x="273" y="10881"/>
                  </a:lnTo>
                  <a:lnTo>
                    <a:pt x="210" y="10923"/>
                  </a:lnTo>
                  <a:lnTo>
                    <a:pt x="210" y="11069"/>
                  </a:lnTo>
                  <a:lnTo>
                    <a:pt x="294" y="11174"/>
                  </a:lnTo>
                  <a:lnTo>
                    <a:pt x="335" y="11237"/>
                  </a:lnTo>
                  <a:lnTo>
                    <a:pt x="419" y="11425"/>
                  </a:lnTo>
                  <a:lnTo>
                    <a:pt x="545" y="11488"/>
                  </a:lnTo>
                  <a:lnTo>
                    <a:pt x="503" y="11509"/>
                  </a:lnTo>
                  <a:lnTo>
                    <a:pt x="503" y="11530"/>
                  </a:lnTo>
                  <a:lnTo>
                    <a:pt x="587" y="11592"/>
                  </a:lnTo>
                  <a:lnTo>
                    <a:pt x="670" y="11697"/>
                  </a:lnTo>
                  <a:lnTo>
                    <a:pt x="754" y="11760"/>
                  </a:lnTo>
                  <a:lnTo>
                    <a:pt x="859" y="11823"/>
                  </a:lnTo>
                  <a:lnTo>
                    <a:pt x="963" y="11927"/>
                  </a:lnTo>
                  <a:lnTo>
                    <a:pt x="1047" y="11969"/>
                  </a:lnTo>
                  <a:lnTo>
                    <a:pt x="1068" y="11948"/>
                  </a:lnTo>
                  <a:lnTo>
                    <a:pt x="1068" y="11864"/>
                  </a:lnTo>
                  <a:lnTo>
                    <a:pt x="1047" y="11718"/>
                  </a:lnTo>
                  <a:lnTo>
                    <a:pt x="1047" y="11634"/>
                  </a:lnTo>
                  <a:lnTo>
                    <a:pt x="1110" y="11592"/>
                  </a:lnTo>
                  <a:lnTo>
                    <a:pt x="1131" y="11488"/>
                  </a:lnTo>
                  <a:lnTo>
                    <a:pt x="1131" y="11404"/>
                  </a:lnTo>
                  <a:lnTo>
                    <a:pt x="1172" y="11383"/>
                  </a:lnTo>
                  <a:lnTo>
                    <a:pt x="1214" y="11383"/>
                  </a:lnTo>
                  <a:lnTo>
                    <a:pt x="1235" y="11488"/>
                  </a:lnTo>
                  <a:lnTo>
                    <a:pt x="1277" y="11592"/>
                  </a:lnTo>
                  <a:lnTo>
                    <a:pt x="1277" y="11655"/>
                  </a:lnTo>
                  <a:lnTo>
                    <a:pt x="1319" y="11718"/>
                  </a:lnTo>
                  <a:lnTo>
                    <a:pt x="1340" y="11697"/>
                  </a:lnTo>
                  <a:lnTo>
                    <a:pt x="1361" y="11634"/>
                  </a:lnTo>
                  <a:lnTo>
                    <a:pt x="1444" y="11634"/>
                  </a:lnTo>
                  <a:lnTo>
                    <a:pt x="1549" y="11551"/>
                  </a:lnTo>
                  <a:lnTo>
                    <a:pt x="1570" y="11592"/>
                  </a:lnTo>
                  <a:lnTo>
                    <a:pt x="1654" y="11592"/>
                  </a:lnTo>
                  <a:lnTo>
                    <a:pt x="1675" y="11634"/>
                  </a:lnTo>
                  <a:lnTo>
                    <a:pt x="1612" y="11718"/>
                  </a:lnTo>
                  <a:lnTo>
                    <a:pt x="1549" y="11823"/>
                  </a:lnTo>
                  <a:lnTo>
                    <a:pt x="1549" y="11927"/>
                  </a:lnTo>
                  <a:lnTo>
                    <a:pt x="1633" y="11948"/>
                  </a:lnTo>
                  <a:lnTo>
                    <a:pt x="1675" y="11927"/>
                  </a:lnTo>
                  <a:lnTo>
                    <a:pt x="1737" y="11739"/>
                  </a:lnTo>
                  <a:lnTo>
                    <a:pt x="1758" y="11655"/>
                  </a:lnTo>
                  <a:lnTo>
                    <a:pt x="1842" y="11697"/>
                  </a:lnTo>
                  <a:lnTo>
                    <a:pt x="1926" y="11823"/>
                  </a:lnTo>
                  <a:lnTo>
                    <a:pt x="1968" y="11844"/>
                  </a:lnTo>
                  <a:lnTo>
                    <a:pt x="2051" y="11802"/>
                  </a:lnTo>
                  <a:lnTo>
                    <a:pt x="2051" y="11718"/>
                  </a:lnTo>
                  <a:lnTo>
                    <a:pt x="2093" y="11634"/>
                  </a:lnTo>
                  <a:lnTo>
                    <a:pt x="2198" y="11634"/>
                  </a:lnTo>
                  <a:lnTo>
                    <a:pt x="2240" y="11655"/>
                  </a:lnTo>
                  <a:lnTo>
                    <a:pt x="2240" y="11760"/>
                  </a:lnTo>
                  <a:lnTo>
                    <a:pt x="2177" y="11864"/>
                  </a:lnTo>
                  <a:lnTo>
                    <a:pt x="2177" y="11969"/>
                  </a:lnTo>
                  <a:lnTo>
                    <a:pt x="2240" y="11927"/>
                  </a:lnTo>
                  <a:lnTo>
                    <a:pt x="2344" y="11844"/>
                  </a:lnTo>
                  <a:lnTo>
                    <a:pt x="2386" y="11739"/>
                  </a:lnTo>
                  <a:lnTo>
                    <a:pt x="2470" y="11655"/>
                  </a:lnTo>
                  <a:lnTo>
                    <a:pt x="2595" y="11634"/>
                  </a:lnTo>
                  <a:lnTo>
                    <a:pt x="2700" y="11655"/>
                  </a:lnTo>
                  <a:lnTo>
                    <a:pt x="2784" y="11739"/>
                  </a:lnTo>
                  <a:lnTo>
                    <a:pt x="2909" y="11802"/>
                  </a:lnTo>
                  <a:lnTo>
                    <a:pt x="3076" y="11927"/>
                  </a:lnTo>
                  <a:lnTo>
                    <a:pt x="3181" y="11948"/>
                  </a:lnTo>
                  <a:lnTo>
                    <a:pt x="3223" y="11906"/>
                  </a:lnTo>
                  <a:lnTo>
                    <a:pt x="3286" y="11906"/>
                  </a:lnTo>
                  <a:lnTo>
                    <a:pt x="3390" y="12011"/>
                  </a:lnTo>
                  <a:lnTo>
                    <a:pt x="3516" y="12116"/>
                  </a:lnTo>
                  <a:lnTo>
                    <a:pt x="3495" y="12220"/>
                  </a:lnTo>
                  <a:lnTo>
                    <a:pt x="3495" y="12241"/>
                  </a:lnTo>
                  <a:lnTo>
                    <a:pt x="3537" y="12241"/>
                  </a:lnTo>
                  <a:lnTo>
                    <a:pt x="3558" y="12220"/>
                  </a:lnTo>
                  <a:lnTo>
                    <a:pt x="3620" y="12241"/>
                  </a:lnTo>
                  <a:lnTo>
                    <a:pt x="3662" y="12325"/>
                  </a:lnTo>
                  <a:lnTo>
                    <a:pt x="3746" y="12367"/>
                  </a:lnTo>
                  <a:lnTo>
                    <a:pt x="3809" y="12429"/>
                  </a:lnTo>
                  <a:lnTo>
                    <a:pt x="3830" y="12492"/>
                  </a:lnTo>
                  <a:lnTo>
                    <a:pt x="3851" y="12534"/>
                  </a:lnTo>
                  <a:lnTo>
                    <a:pt x="3913" y="12534"/>
                  </a:lnTo>
                  <a:lnTo>
                    <a:pt x="3913" y="12471"/>
                  </a:lnTo>
                  <a:lnTo>
                    <a:pt x="3955" y="12471"/>
                  </a:lnTo>
                  <a:lnTo>
                    <a:pt x="4018" y="12492"/>
                  </a:lnTo>
                  <a:lnTo>
                    <a:pt x="4039" y="12576"/>
                  </a:lnTo>
                  <a:lnTo>
                    <a:pt x="4164" y="12681"/>
                  </a:lnTo>
                  <a:lnTo>
                    <a:pt x="4248" y="12785"/>
                  </a:lnTo>
                  <a:lnTo>
                    <a:pt x="4290" y="12806"/>
                  </a:lnTo>
                  <a:lnTo>
                    <a:pt x="4353" y="12869"/>
                  </a:lnTo>
                  <a:lnTo>
                    <a:pt x="4332" y="12953"/>
                  </a:lnTo>
                  <a:lnTo>
                    <a:pt x="4353" y="12973"/>
                  </a:lnTo>
                  <a:lnTo>
                    <a:pt x="4353" y="13015"/>
                  </a:lnTo>
                  <a:lnTo>
                    <a:pt x="4290" y="13078"/>
                  </a:lnTo>
                  <a:lnTo>
                    <a:pt x="4248" y="13183"/>
                  </a:lnTo>
                  <a:lnTo>
                    <a:pt x="4164" y="13225"/>
                  </a:lnTo>
                  <a:lnTo>
                    <a:pt x="4164" y="13266"/>
                  </a:lnTo>
                  <a:lnTo>
                    <a:pt x="4269" y="13266"/>
                  </a:lnTo>
                  <a:lnTo>
                    <a:pt x="4290" y="13287"/>
                  </a:lnTo>
                  <a:lnTo>
                    <a:pt x="4269" y="13329"/>
                  </a:lnTo>
                  <a:lnTo>
                    <a:pt x="4227" y="13371"/>
                  </a:lnTo>
                  <a:lnTo>
                    <a:pt x="4123" y="13476"/>
                  </a:lnTo>
                  <a:lnTo>
                    <a:pt x="4081" y="13497"/>
                  </a:lnTo>
                  <a:lnTo>
                    <a:pt x="4081" y="13538"/>
                  </a:lnTo>
                  <a:lnTo>
                    <a:pt x="4144" y="13601"/>
                  </a:lnTo>
                  <a:lnTo>
                    <a:pt x="4185" y="13685"/>
                  </a:lnTo>
                  <a:lnTo>
                    <a:pt x="4185" y="13727"/>
                  </a:lnTo>
                  <a:lnTo>
                    <a:pt x="4374" y="13894"/>
                  </a:lnTo>
                  <a:lnTo>
                    <a:pt x="4416" y="13957"/>
                  </a:lnTo>
                  <a:lnTo>
                    <a:pt x="4416" y="14061"/>
                  </a:lnTo>
                  <a:lnTo>
                    <a:pt x="4457" y="14124"/>
                  </a:lnTo>
                  <a:lnTo>
                    <a:pt x="4416" y="14166"/>
                  </a:lnTo>
                  <a:lnTo>
                    <a:pt x="4416" y="14250"/>
                  </a:lnTo>
                  <a:lnTo>
                    <a:pt x="4478" y="14333"/>
                  </a:lnTo>
                  <a:lnTo>
                    <a:pt x="4520" y="14333"/>
                  </a:lnTo>
                  <a:lnTo>
                    <a:pt x="4562" y="14354"/>
                  </a:lnTo>
                  <a:lnTo>
                    <a:pt x="4583" y="14438"/>
                  </a:lnTo>
                  <a:lnTo>
                    <a:pt x="4667" y="14543"/>
                  </a:lnTo>
                  <a:lnTo>
                    <a:pt x="4709" y="14585"/>
                  </a:lnTo>
                  <a:lnTo>
                    <a:pt x="4709" y="14668"/>
                  </a:lnTo>
                  <a:lnTo>
                    <a:pt x="4688" y="14752"/>
                  </a:lnTo>
                  <a:lnTo>
                    <a:pt x="4604" y="14773"/>
                  </a:lnTo>
                  <a:lnTo>
                    <a:pt x="4520" y="14857"/>
                  </a:lnTo>
                  <a:lnTo>
                    <a:pt x="4499" y="14940"/>
                  </a:lnTo>
                  <a:lnTo>
                    <a:pt x="4457" y="15003"/>
                  </a:lnTo>
                  <a:lnTo>
                    <a:pt x="4395" y="15003"/>
                  </a:lnTo>
                  <a:lnTo>
                    <a:pt x="4290" y="15087"/>
                  </a:lnTo>
                  <a:lnTo>
                    <a:pt x="4269" y="15149"/>
                  </a:lnTo>
                  <a:lnTo>
                    <a:pt x="4311" y="15170"/>
                  </a:lnTo>
                  <a:lnTo>
                    <a:pt x="4374" y="15149"/>
                  </a:lnTo>
                  <a:lnTo>
                    <a:pt x="4416" y="15087"/>
                  </a:lnTo>
                  <a:lnTo>
                    <a:pt x="4478" y="15087"/>
                  </a:lnTo>
                  <a:lnTo>
                    <a:pt x="4583" y="14982"/>
                  </a:lnTo>
                  <a:lnTo>
                    <a:pt x="4688" y="14982"/>
                  </a:lnTo>
                  <a:lnTo>
                    <a:pt x="4667" y="15108"/>
                  </a:lnTo>
                  <a:lnTo>
                    <a:pt x="4625" y="15170"/>
                  </a:lnTo>
                  <a:lnTo>
                    <a:pt x="4667" y="15254"/>
                  </a:lnTo>
                  <a:lnTo>
                    <a:pt x="4667" y="15317"/>
                  </a:lnTo>
                  <a:lnTo>
                    <a:pt x="4709" y="15421"/>
                  </a:lnTo>
                  <a:lnTo>
                    <a:pt x="4729" y="15526"/>
                  </a:lnTo>
                  <a:lnTo>
                    <a:pt x="4688" y="15631"/>
                  </a:lnTo>
                  <a:lnTo>
                    <a:pt x="4688" y="15694"/>
                  </a:lnTo>
                  <a:lnTo>
                    <a:pt x="4709" y="15777"/>
                  </a:lnTo>
                  <a:lnTo>
                    <a:pt x="4709" y="15798"/>
                  </a:lnTo>
                  <a:lnTo>
                    <a:pt x="4667" y="15735"/>
                  </a:lnTo>
                  <a:lnTo>
                    <a:pt x="4604" y="15777"/>
                  </a:lnTo>
                  <a:lnTo>
                    <a:pt x="4625" y="15903"/>
                  </a:lnTo>
                  <a:lnTo>
                    <a:pt x="4688" y="16007"/>
                  </a:lnTo>
                  <a:lnTo>
                    <a:pt x="4688" y="16049"/>
                  </a:lnTo>
                  <a:lnTo>
                    <a:pt x="4667" y="16049"/>
                  </a:lnTo>
                  <a:lnTo>
                    <a:pt x="4604" y="16112"/>
                  </a:lnTo>
                  <a:lnTo>
                    <a:pt x="4625" y="16196"/>
                  </a:lnTo>
                  <a:lnTo>
                    <a:pt x="4667" y="16238"/>
                  </a:lnTo>
                  <a:lnTo>
                    <a:pt x="4729" y="16238"/>
                  </a:lnTo>
                  <a:lnTo>
                    <a:pt x="4792" y="16300"/>
                  </a:lnTo>
                  <a:lnTo>
                    <a:pt x="4792" y="16342"/>
                  </a:lnTo>
                  <a:lnTo>
                    <a:pt x="4729" y="16405"/>
                  </a:lnTo>
                  <a:lnTo>
                    <a:pt x="4729" y="16468"/>
                  </a:lnTo>
                  <a:lnTo>
                    <a:pt x="4667" y="16551"/>
                  </a:lnTo>
                  <a:lnTo>
                    <a:pt x="4604" y="16572"/>
                  </a:lnTo>
                  <a:lnTo>
                    <a:pt x="4520" y="16551"/>
                  </a:lnTo>
                  <a:lnTo>
                    <a:pt x="4478" y="16572"/>
                  </a:lnTo>
                  <a:lnTo>
                    <a:pt x="4478" y="16635"/>
                  </a:lnTo>
                  <a:lnTo>
                    <a:pt x="4562" y="16656"/>
                  </a:lnTo>
                  <a:lnTo>
                    <a:pt x="4625" y="16656"/>
                  </a:lnTo>
                  <a:lnTo>
                    <a:pt x="4688" y="16719"/>
                  </a:lnTo>
                  <a:lnTo>
                    <a:pt x="4729" y="16719"/>
                  </a:lnTo>
                  <a:lnTo>
                    <a:pt x="4813" y="16740"/>
                  </a:lnTo>
                  <a:lnTo>
                    <a:pt x="4855" y="16782"/>
                  </a:lnTo>
                  <a:lnTo>
                    <a:pt x="4855" y="16886"/>
                  </a:lnTo>
                  <a:lnTo>
                    <a:pt x="4876" y="17033"/>
                  </a:lnTo>
                  <a:lnTo>
                    <a:pt x="4771" y="17137"/>
                  </a:lnTo>
                  <a:lnTo>
                    <a:pt x="4750" y="17200"/>
                  </a:lnTo>
                  <a:lnTo>
                    <a:pt x="4792" y="17263"/>
                  </a:lnTo>
                  <a:lnTo>
                    <a:pt x="4709" y="17409"/>
                  </a:lnTo>
                  <a:lnTo>
                    <a:pt x="4604" y="17472"/>
                  </a:lnTo>
                  <a:lnTo>
                    <a:pt x="4541" y="17472"/>
                  </a:lnTo>
                  <a:lnTo>
                    <a:pt x="4478" y="17409"/>
                  </a:lnTo>
                  <a:lnTo>
                    <a:pt x="4436" y="17409"/>
                  </a:lnTo>
                  <a:lnTo>
                    <a:pt x="4332" y="17493"/>
                  </a:lnTo>
                  <a:lnTo>
                    <a:pt x="4290" y="17577"/>
                  </a:lnTo>
                  <a:lnTo>
                    <a:pt x="4332" y="17598"/>
                  </a:lnTo>
                  <a:lnTo>
                    <a:pt x="4374" y="17598"/>
                  </a:lnTo>
                  <a:lnTo>
                    <a:pt x="4541" y="17618"/>
                  </a:lnTo>
                  <a:lnTo>
                    <a:pt x="4583" y="17577"/>
                  </a:lnTo>
                  <a:lnTo>
                    <a:pt x="4604" y="17556"/>
                  </a:lnTo>
                  <a:lnTo>
                    <a:pt x="4646" y="17577"/>
                  </a:lnTo>
                  <a:lnTo>
                    <a:pt x="4646" y="17618"/>
                  </a:lnTo>
                  <a:lnTo>
                    <a:pt x="4667" y="17660"/>
                  </a:lnTo>
                  <a:lnTo>
                    <a:pt x="4604" y="17702"/>
                  </a:lnTo>
                  <a:lnTo>
                    <a:pt x="4562" y="17702"/>
                  </a:lnTo>
                  <a:lnTo>
                    <a:pt x="4541" y="17723"/>
                  </a:lnTo>
                  <a:lnTo>
                    <a:pt x="4541" y="17807"/>
                  </a:lnTo>
                  <a:lnTo>
                    <a:pt x="4499" y="17828"/>
                  </a:lnTo>
                  <a:lnTo>
                    <a:pt x="4436" y="17828"/>
                  </a:lnTo>
                  <a:lnTo>
                    <a:pt x="4290" y="17932"/>
                  </a:lnTo>
                  <a:lnTo>
                    <a:pt x="4185" y="17995"/>
                  </a:lnTo>
                  <a:lnTo>
                    <a:pt x="4185" y="18037"/>
                  </a:lnTo>
                  <a:lnTo>
                    <a:pt x="4269" y="18121"/>
                  </a:lnTo>
                  <a:lnTo>
                    <a:pt x="4395" y="18142"/>
                  </a:lnTo>
                  <a:lnTo>
                    <a:pt x="4499" y="18121"/>
                  </a:lnTo>
                  <a:lnTo>
                    <a:pt x="4583" y="18016"/>
                  </a:lnTo>
                  <a:lnTo>
                    <a:pt x="4646" y="17911"/>
                  </a:lnTo>
                  <a:lnTo>
                    <a:pt x="4688" y="17870"/>
                  </a:lnTo>
                  <a:lnTo>
                    <a:pt x="4709" y="17870"/>
                  </a:lnTo>
                  <a:lnTo>
                    <a:pt x="4709" y="17911"/>
                  </a:lnTo>
                  <a:lnTo>
                    <a:pt x="4604" y="18079"/>
                  </a:lnTo>
                  <a:lnTo>
                    <a:pt x="4478" y="18204"/>
                  </a:lnTo>
                  <a:lnTo>
                    <a:pt x="4436" y="18183"/>
                  </a:lnTo>
                  <a:lnTo>
                    <a:pt x="4269" y="18204"/>
                  </a:lnTo>
                  <a:lnTo>
                    <a:pt x="4227" y="18225"/>
                  </a:lnTo>
                  <a:lnTo>
                    <a:pt x="4164" y="18309"/>
                  </a:lnTo>
                  <a:lnTo>
                    <a:pt x="4144" y="18288"/>
                  </a:lnTo>
                  <a:lnTo>
                    <a:pt x="4039" y="18288"/>
                  </a:lnTo>
                  <a:lnTo>
                    <a:pt x="3934" y="18330"/>
                  </a:lnTo>
                  <a:lnTo>
                    <a:pt x="3934" y="18393"/>
                  </a:lnTo>
                  <a:lnTo>
                    <a:pt x="3955" y="18414"/>
                  </a:lnTo>
                  <a:lnTo>
                    <a:pt x="3976" y="18455"/>
                  </a:lnTo>
                  <a:lnTo>
                    <a:pt x="3955" y="18539"/>
                  </a:lnTo>
                  <a:lnTo>
                    <a:pt x="4018" y="18665"/>
                  </a:lnTo>
                  <a:lnTo>
                    <a:pt x="4039" y="18665"/>
                  </a:lnTo>
                  <a:lnTo>
                    <a:pt x="4060" y="18602"/>
                  </a:lnTo>
                  <a:lnTo>
                    <a:pt x="4123" y="18602"/>
                  </a:lnTo>
                  <a:lnTo>
                    <a:pt x="4164" y="18644"/>
                  </a:lnTo>
                  <a:lnTo>
                    <a:pt x="4185" y="18707"/>
                  </a:lnTo>
                  <a:lnTo>
                    <a:pt x="4185" y="18769"/>
                  </a:lnTo>
                  <a:lnTo>
                    <a:pt x="4248" y="18832"/>
                  </a:lnTo>
                  <a:lnTo>
                    <a:pt x="4374" y="18832"/>
                  </a:lnTo>
                  <a:lnTo>
                    <a:pt x="4457" y="18769"/>
                  </a:lnTo>
                  <a:lnTo>
                    <a:pt x="4478" y="18748"/>
                  </a:lnTo>
                  <a:lnTo>
                    <a:pt x="4541" y="18748"/>
                  </a:lnTo>
                  <a:lnTo>
                    <a:pt x="4646" y="18727"/>
                  </a:lnTo>
                  <a:lnTo>
                    <a:pt x="4688" y="18665"/>
                  </a:lnTo>
                  <a:lnTo>
                    <a:pt x="4709" y="18560"/>
                  </a:lnTo>
                  <a:lnTo>
                    <a:pt x="4688" y="18497"/>
                  </a:lnTo>
                  <a:lnTo>
                    <a:pt x="4646" y="18434"/>
                  </a:lnTo>
                  <a:lnTo>
                    <a:pt x="4750" y="18434"/>
                  </a:lnTo>
                  <a:lnTo>
                    <a:pt x="4750" y="18393"/>
                  </a:lnTo>
                  <a:lnTo>
                    <a:pt x="4771" y="18225"/>
                  </a:lnTo>
                  <a:lnTo>
                    <a:pt x="4813" y="18309"/>
                  </a:lnTo>
                  <a:lnTo>
                    <a:pt x="4876" y="18351"/>
                  </a:lnTo>
                  <a:lnTo>
                    <a:pt x="4918" y="18351"/>
                  </a:lnTo>
                  <a:lnTo>
                    <a:pt x="4981" y="18288"/>
                  </a:lnTo>
                  <a:lnTo>
                    <a:pt x="4981" y="18121"/>
                  </a:lnTo>
                  <a:lnTo>
                    <a:pt x="4981" y="18016"/>
                  </a:lnTo>
                  <a:lnTo>
                    <a:pt x="4918" y="17911"/>
                  </a:lnTo>
                  <a:lnTo>
                    <a:pt x="4897" y="17828"/>
                  </a:lnTo>
                  <a:lnTo>
                    <a:pt x="4918" y="17618"/>
                  </a:lnTo>
                  <a:lnTo>
                    <a:pt x="4960" y="17577"/>
                  </a:lnTo>
                  <a:lnTo>
                    <a:pt x="4981" y="17577"/>
                  </a:lnTo>
                  <a:lnTo>
                    <a:pt x="4981" y="17660"/>
                  </a:lnTo>
                  <a:lnTo>
                    <a:pt x="4960" y="17723"/>
                  </a:lnTo>
                  <a:lnTo>
                    <a:pt x="4981" y="17828"/>
                  </a:lnTo>
                  <a:lnTo>
                    <a:pt x="5022" y="17932"/>
                  </a:lnTo>
                  <a:lnTo>
                    <a:pt x="5022" y="18079"/>
                  </a:lnTo>
                  <a:lnTo>
                    <a:pt x="5001" y="18204"/>
                  </a:lnTo>
                  <a:lnTo>
                    <a:pt x="5001" y="18309"/>
                  </a:lnTo>
                  <a:lnTo>
                    <a:pt x="5064" y="18309"/>
                  </a:lnTo>
                  <a:lnTo>
                    <a:pt x="5085" y="18288"/>
                  </a:lnTo>
                  <a:lnTo>
                    <a:pt x="5169" y="18225"/>
                  </a:lnTo>
                  <a:lnTo>
                    <a:pt x="5169" y="18183"/>
                  </a:lnTo>
                  <a:lnTo>
                    <a:pt x="5273" y="18037"/>
                  </a:lnTo>
                  <a:lnTo>
                    <a:pt x="5378" y="17995"/>
                  </a:lnTo>
                  <a:lnTo>
                    <a:pt x="5420" y="17995"/>
                  </a:lnTo>
                  <a:lnTo>
                    <a:pt x="5420" y="18016"/>
                  </a:lnTo>
                  <a:lnTo>
                    <a:pt x="5336" y="18079"/>
                  </a:lnTo>
                  <a:lnTo>
                    <a:pt x="5294" y="18121"/>
                  </a:lnTo>
                  <a:lnTo>
                    <a:pt x="5232" y="18246"/>
                  </a:lnTo>
                  <a:lnTo>
                    <a:pt x="5169" y="18330"/>
                  </a:lnTo>
                  <a:lnTo>
                    <a:pt x="5169" y="18393"/>
                  </a:lnTo>
                  <a:lnTo>
                    <a:pt x="5211" y="18414"/>
                  </a:lnTo>
                  <a:lnTo>
                    <a:pt x="5294" y="18414"/>
                  </a:lnTo>
                  <a:lnTo>
                    <a:pt x="5336" y="18434"/>
                  </a:lnTo>
                  <a:lnTo>
                    <a:pt x="5399" y="18518"/>
                  </a:lnTo>
                  <a:lnTo>
                    <a:pt x="5483" y="18539"/>
                  </a:lnTo>
                  <a:lnTo>
                    <a:pt x="5587" y="18518"/>
                  </a:lnTo>
                  <a:lnTo>
                    <a:pt x="5650" y="18455"/>
                  </a:lnTo>
                  <a:lnTo>
                    <a:pt x="5713" y="18455"/>
                  </a:lnTo>
                  <a:lnTo>
                    <a:pt x="5734" y="18497"/>
                  </a:lnTo>
                  <a:lnTo>
                    <a:pt x="5734" y="18539"/>
                  </a:lnTo>
                  <a:lnTo>
                    <a:pt x="5608" y="18623"/>
                  </a:lnTo>
                  <a:lnTo>
                    <a:pt x="5420" y="18665"/>
                  </a:lnTo>
                  <a:lnTo>
                    <a:pt x="5294" y="18665"/>
                  </a:lnTo>
                  <a:lnTo>
                    <a:pt x="5211" y="18727"/>
                  </a:lnTo>
                  <a:lnTo>
                    <a:pt x="5169" y="18769"/>
                  </a:lnTo>
                  <a:lnTo>
                    <a:pt x="5169" y="18832"/>
                  </a:lnTo>
                  <a:lnTo>
                    <a:pt x="5190" y="18853"/>
                  </a:lnTo>
                  <a:lnTo>
                    <a:pt x="5315" y="18832"/>
                  </a:lnTo>
                  <a:lnTo>
                    <a:pt x="5378" y="18853"/>
                  </a:lnTo>
                  <a:lnTo>
                    <a:pt x="5420" y="18832"/>
                  </a:lnTo>
                  <a:lnTo>
                    <a:pt x="5504" y="18769"/>
                  </a:lnTo>
                  <a:lnTo>
                    <a:pt x="5629" y="18769"/>
                  </a:lnTo>
                  <a:lnTo>
                    <a:pt x="5650" y="18811"/>
                  </a:lnTo>
                  <a:lnTo>
                    <a:pt x="5629" y="18853"/>
                  </a:lnTo>
                  <a:lnTo>
                    <a:pt x="5545" y="18874"/>
                  </a:lnTo>
                  <a:lnTo>
                    <a:pt x="5483" y="18937"/>
                  </a:lnTo>
                  <a:lnTo>
                    <a:pt x="5336" y="18937"/>
                  </a:lnTo>
                  <a:lnTo>
                    <a:pt x="5294" y="19020"/>
                  </a:lnTo>
                  <a:lnTo>
                    <a:pt x="5273" y="19083"/>
                  </a:lnTo>
                  <a:lnTo>
                    <a:pt x="5211" y="19146"/>
                  </a:lnTo>
                  <a:lnTo>
                    <a:pt x="5211" y="19188"/>
                  </a:lnTo>
                  <a:lnTo>
                    <a:pt x="5273" y="19188"/>
                  </a:lnTo>
                  <a:lnTo>
                    <a:pt x="5420" y="19062"/>
                  </a:lnTo>
                  <a:lnTo>
                    <a:pt x="5483" y="19041"/>
                  </a:lnTo>
                  <a:lnTo>
                    <a:pt x="5545" y="19041"/>
                  </a:lnTo>
                  <a:lnTo>
                    <a:pt x="5587" y="19020"/>
                  </a:lnTo>
                  <a:lnTo>
                    <a:pt x="5629" y="19020"/>
                  </a:lnTo>
                  <a:lnTo>
                    <a:pt x="5692" y="19083"/>
                  </a:lnTo>
                  <a:lnTo>
                    <a:pt x="5692" y="19146"/>
                  </a:lnTo>
                  <a:lnTo>
                    <a:pt x="5650" y="19188"/>
                  </a:lnTo>
                  <a:lnTo>
                    <a:pt x="5587" y="19146"/>
                  </a:lnTo>
                  <a:lnTo>
                    <a:pt x="5525" y="19125"/>
                  </a:lnTo>
                  <a:lnTo>
                    <a:pt x="5399" y="19167"/>
                  </a:lnTo>
                  <a:lnTo>
                    <a:pt x="5378" y="19230"/>
                  </a:lnTo>
                  <a:lnTo>
                    <a:pt x="5399" y="19271"/>
                  </a:lnTo>
                  <a:lnTo>
                    <a:pt x="5587" y="19271"/>
                  </a:lnTo>
                  <a:lnTo>
                    <a:pt x="5650" y="19230"/>
                  </a:lnTo>
                  <a:lnTo>
                    <a:pt x="5713" y="19230"/>
                  </a:lnTo>
                  <a:lnTo>
                    <a:pt x="5797" y="19334"/>
                  </a:lnTo>
                  <a:lnTo>
                    <a:pt x="5797" y="19397"/>
                  </a:lnTo>
                  <a:lnTo>
                    <a:pt x="5734" y="19439"/>
                  </a:lnTo>
                  <a:lnTo>
                    <a:pt x="5525" y="19355"/>
                  </a:lnTo>
                  <a:lnTo>
                    <a:pt x="5420" y="19292"/>
                  </a:lnTo>
                  <a:lnTo>
                    <a:pt x="5399" y="19355"/>
                  </a:lnTo>
                  <a:lnTo>
                    <a:pt x="5420" y="19439"/>
                  </a:lnTo>
                  <a:lnTo>
                    <a:pt x="5525" y="19502"/>
                  </a:lnTo>
                  <a:lnTo>
                    <a:pt x="5629" y="19648"/>
                  </a:lnTo>
                  <a:lnTo>
                    <a:pt x="5692" y="19753"/>
                  </a:lnTo>
                  <a:lnTo>
                    <a:pt x="5629" y="19753"/>
                  </a:lnTo>
                  <a:lnTo>
                    <a:pt x="5545" y="19648"/>
                  </a:lnTo>
                  <a:lnTo>
                    <a:pt x="5525" y="19648"/>
                  </a:lnTo>
                  <a:lnTo>
                    <a:pt x="5504" y="19690"/>
                  </a:lnTo>
                  <a:lnTo>
                    <a:pt x="5525" y="19774"/>
                  </a:lnTo>
                  <a:lnTo>
                    <a:pt x="5650" y="19878"/>
                  </a:lnTo>
                  <a:lnTo>
                    <a:pt x="5797" y="19983"/>
                  </a:lnTo>
                  <a:lnTo>
                    <a:pt x="5797" y="20025"/>
                  </a:lnTo>
                  <a:lnTo>
                    <a:pt x="5734" y="20025"/>
                  </a:lnTo>
                  <a:lnTo>
                    <a:pt x="5734" y="20087"/>
                  </a:lnTo>
                  <a:lnTo>
                    <a:pt x="5692" y="20087"/>
                  </a:lnTo>
                  <a:lnTo>
                    <a:pt x="5587" y="19983"/>
                  </a:lnTo>
                  <a:lnTo>
                    <a:pt x="5545" y="19983"/>
                  </a:lnTo>
                  <a:lnTo>
                    <a:pt x="5545" y="20025"/>
                  </a:lnTo>
                  <a:lnTo>
                    <a:pt x="5650" y="20171"/>
                  </a:lnTo>
                  <a:lnTo>
                    <a:pt x="5713" y="20213"/>
                  </a:lnTo>
                  <a:lnTo>
                    <a:pt x="5755" y="20213"/>
                  </a:lnTo>
                  <a:lnTo>
                    <a:pt x="5817" y="20192"/>
                  </a:lnTo>
                  <a:lnTo>
                    <a:pt x="5838" y="20213"/>
                  </a:lnTo>
                  <a:lnTo>
                    <a:pt x="5797" y="20297"/>
                  </a:lnTo>
                  <a:lnTo>
                    <a:pt x="5734" y="20318"/>
                  </a:lnTo>
                  <a:lnTo>
                    <a:pt x="5629" y="20276"/>
                  </a:lnTo>
                  <a:lnTo>
                    <a:pt x="5545" y="20192"/>
                  </a:lnTo>
                  <a:lnTo>
                    <a:pt x="5441" y="20108"/>
                  </a:lnTo>
                  <a:lnTo>
                    <a:pt x="5378" y="20004"/>
                  </a:lnTo>
                  <a:lnTo>
                    <a:pt x="5294" y="19795"/>
                  </a:lnTo>
                  <a:lnTo>
                    <a:pt x="5232" y="19711"/>
                  </a:lnTo>
                  <a:lnTo>
                    <a:pt x="5169" y="19690"/>
                  </a:lnTo>
                  <a:lnTo>
                    <a:pt x="5085" y="19648"/>
                  </a:lnTo>
                  <a:lnTo>
                    <a:pt x="4981" y="19606"/>
                  </a:lnTo>
                  <a:lnTo>
                    <a:pt x="4876" y="19606"/>
                  </a:lnTo>
                  <a:lnTo>
                    <a:pt x="4813" y="19585"/>
                  </a:lnTo>
                  <a:lnTo>
                    <a:pt x="4750" y="19585"/>
                  </a:lnTo>
                  <a:lnTo>
                    <a:pt x="4646" y="19564"/>
                  </a:lnTo>
                  <a:lnTo>
                    <a:pt x="4541" y="19460"/>
                  </a:lnTo>
                  <a:lnTo>
                    <a:pt x="4436" y="19460"/>
                  </a:lnTo>
                  <a:lnTo>
                    <a:pt x="4353" y="19439"/>
                  </a:lnTo>
                  <a:lnTo>
                    <a:pt x="4290" y="19460"/>
                  </a:lnTo>
                  <a:lnTo>
                    <a:pt x="4185" y="19460"/>
                  </a:lnTo>
                  <a:lnTo>
                    <a:pt x="4060" y="19564"/>
                  </a:lnTo>
                  <a:lnTo>
                    <a:pt x="4060" y="19606"/>
                  </a:lnTo>
                  <a:lnTo>
                    <a:pt x="4123" y="19669"/>
                  </a:lnTo>
                  <a:lnTo>
                    <a:pt x="4185" y="19753"/>
                  </a:lnTo>
                  <a:lnTo>
                    <a:pt x="4248" y="19878"/>
                  </a:lnTo>
                  <a:lnTo>
                    <a:pt x="4248" y="19962"/>
                  </a:lnTo>
                  <a:lnTo>
                    <a:pt x="4353" y="20067"/>
                  </a:lnTo>
                  <a:lnTo>
                    <a:pt x="4499" y="20108"/>
                  </a:lnTo>
                  <a:lnTo>
                    <a:pt x="4709" y="20192"/>
                  </a:lnTo>
                  <a:lnTo>
                    <a:pt x="4855" y="20276"/>
                  </a:lnTo>
                  <a:lnTo>
                    <a:pt x="4897" y="20380"/>
                  </a:lnTo>
                  <a:lnTo>
                    <a:pt x="4897" y="20422"/>
                  </a:lnTo>
                  <a:lnTo>
                    <a:pt x="4981" y="20443"/>
                  </a:lnTo>
                  <a:lnTo>
                    <a:pt x="5064" y="20443"/>
                  </a:lnTo>
                  <a:lnTo>
                    <a:pt x="5127" y="20527"/>
                  </a:lnTo>
                  <a:lnTo>
                    <a:pt x="5211" y="20548"/>
                  </a:lnTo>
                  <a:lnTo>
                    <a:pt x="5273" y="20527"/>
                  </a:lnTo>
                  <a:lnTo>
                    <a:pt x="5315" y="20590"/>
                  </a:lnTo>
                  <a:lnTo>
                    <a:pt x="5399" y="20590"/>
                  </a:lnTo>
                  <a:lnTo>
                    <a:pt x="5441" y="20548"/>
                  </a:lnTo>
                  <a:lnTo>
                    <a:pt x="5504" y="20631"/>
                  </a:lnTo>
                  <a:lnTo>
                    <a:pt x="5608" y="20631"/>
                  </a:lnTo>
                  <a:lnTo>
                    <a:pt x="5692" y="20548"/>
                  </a:lnTo>
                  <a:lnTo>
                    <a:pt x="5797" y="20548"/>
                  </a:lnTo>
                  <a:lnTo>
                    <a:pt x="5838" y="20590"/>
                  </a:lnTo>
                  <a:lnTo>
                    <a:pt x="5838" y="20652"/>
                  </a:lnTo>
                  <a:lnTo>
                    <a:pt x="5755" y="20652"/>
                  </a:lnTo>
                  <a:lnTo>
                    <a:pt x="5692" y="20694"/>
                  </a:lnTo>
                  <a:lnTo>
                    <a:pt x="5692" y="20736"/>
                  </a:lnTo>
                  <a:lnTo>
                    <a:pt x="5755" y="20736"/>
                  </a:lnTo>
                  <a:lnTo>
                    <a:pt x="5817" y="20820"/>
                  </a:lnTo>
                  <a:lnTo>
                    <a:pt x="5734" y="20862"/>
                  </a:lnTo>
                  <a:lnTo>
                    <a:pt x="5734" y="20903"/>
                  </a:lnTo>
                  <a:lnTo>
                    <a:pt x="5650" y="20924"/>
                  </a:lnTo>
                  <a:lnTo>
                    <a:pt x="5608" y="20966"/>
                  </a:lnTo>
                  <a:lnTo>
                    <a:pt x="5504" y="21029"/>
                  </a:lnTo>
                  <a:lnTo>
                    <a:pt x="5483" y="21071"/>
                  </a:lnTo>
                  <a:lnTo>
                    <a:pt x="5504" y="21113"/>
                  </a:lnTo>
                  <a:lnTo>
                    <a:pt x="5608" y="21113"/>
                  </a:lnTo>
                  <a:lnTo>
                    <a:pt x="5692" y="21134"/>
                  </a:lnTo>
                  <a:lnTo>
                    <a:pt x="5713" y="21175"/>
                  </a:lnTo>
                  <a:lnTo>
                    <a:pt x="5629" y="21175"/>
                  </a:lnTo>
                  <a:lnTo>
                    <a:pt x="5587" y="21217"/>
                  </a:lnTo>
                  <a:lnTo>
                    <a:pt x="5545" y="21175"/>
                  </a:lnTo>
                  <a:lnTo>
                    <a:pt x="5504" y="21238"/>
                  </a:lnTo>
                  <a:lnTo>
                    <a:pt x="5420" y="21364"/>
                  </a:lnTo>
                  <a:lnTo>
                    <a:pt x="5378" y="21364"/>
                  </a:lnTo>
                  <a:lnTo>
                    <a:pt x="5315" y="21427"/>
                  </a:lnTo>
                  <a:lnTo>
                    <a:pt x="5315" y="21468"/>
                  </a:lnTo>
                  <a:lnTo>
                    <a:pt x="5399" y="21489"/>
                  </a:lnTo>
                  <a:lnTo>
                    <a:pt x="5441" y="21489"/>
                  </a:lnTo>
                  <a:lnTo>
                    <a:pt x="5504" y="21468"/>
                  </a:lnTo>
                  <a:lnTo>
                    <a:pt x="5525" y="21489"/>
                  </a:lnTo>
                  <a:lnTo>
                    <a:pt x="5545" y="21552"/>
                  </a:lnTo>
                  <a:lnTo>
                    <a:pt x="5608" y="21552"/>
                  </a:lnTo>
                  <a:lnTo>
                    <a:pt x="5650" y="21573"/>
                  </a:lnTo>
                  <a:lnTo>
                    <a:pt x="5650" y="21636"/>
                  </a:lnTo>
                  <a:lnTo>
                    <a:pt x="5545" y="21657"/>
                  </a:lnTo>
                  <a:lnTo>
                    <a:pt x="5483" y="21678"/>
                  </a:lnTo>
                  <a:lnTo>
                    <a:pt x="5483" y="21699"/>
                  </a:lnTo>
                  <a:lnTo>
                    <a:pt x="5608" y="21699"/>
                  </a:lnTo>
                  <a:lnTo>
                    <a:pt x="5650" y="21761"/>
                  </a:lnTo>
                  <a:lnTo>
                    <a:pt x="5650" y="21803"/>
                  </a:lnTo>
                  <a:lnTo>
                    <a:pt x="5608" y="21803"/>
                  </a:lnTo>
                  <a:lnTo>
                    <a:pt x="5545" y="21782"/>
                  </a:lnTo>
                  <a:lnTo>
                    <a:pt x="5525" y="21803"/>
                  </a:lnTo>
                  <a:lnTo>
                    <a:pt x="5483" y="21803"/>
                  </a:lnTo>
                  <a:lnTo>
                    <a:pt x="5420" y="21761"/>
                  </a:lnTo>
                  <a:lnTo>
                    <a:pt x="5336" y="21761"/>
                  </a:lnTo>
                  <a:lnTo>
                    <a:pt x="5232" y="21740"/>
                  </a:lnTo>
                  <a:lnTo>
                    <a:pt x="5232" y="21678"/>
                  </a:lnTo>
                  <a:lnTo>
                    <a:pt x="5273" y="21657"/>
                  </a:lnTo>
                  <a:lnTo>
                    <a:pt x="5211" y="21552"/>
                  </a:lnTo>
                  <a:lnTo>
                    <a:pt x="5190" y="21531"/>
                  </a:lnTo>
                  <a:lnTo>
                    <a:pt x="5127" y="21552"/>
                  </a:lnTo>
                  <a:lnTo>
                    <a:pt x="5127" y="21657"/>
                  </a:lnTo>
                  <a:lnTo>
                    <a:pt x="5064" y="21866"/>
                  </a:lnTo>
                  <a:lnTo>
                    <a:pt x="5001" y="21950"/>
                  </a:lnTo>
                  <a:lnTo>
                    <a:pt x="5022" y="21992"/>
                  </a:lnTo>
                  <a:lnTo>
                    <a:pt x="5085" y="21992"/>
                  </a:lnTo>
                  <a:lnTo>
                    <a:pt x="5169" y="21950"/>
                  </a:lnTo>
                  <a:lnTo>
                    <a:pt x="5190" y="21950"/>
                  </a:lnTo>
                  <a:lnTo>
                    <a:pt x="5169" y="21992"/>
                  </a:lnTo>
                  <a:lnTo>
                    <a:pt x="5085" y="22054"/>
                  </a:lnTo>
                  <a:lnTo>
                    <a:pt x="5022" y="22096"/>
                  </a:lnTo>
                  <a:lnTo>
                    <a:pt x="4981" y="22117"/>
                  </a:lnTo>
                  <a:lnTo>
                    <a:pt x="4981" y="22180"/>
                  </a:lnTo>
                  <a:lnTo>
                    <a:pt x="4855" y="22159"/>
                  </a:lnTo>
                  <a:lnTo>
                    <a:pt x="4750" y="22159"/>
                  </a:lnTo>
                  <a:lnTo>
                    <a:pt x="4646" y="22180"/>
                  </a:lnTo>
                  <a:lnTo>
                    <a:pt x="4604" y="22159"/>
                  </a:lnTo>
                  <a:lnTo>
                    <a:pt x="4478" y="22159"/>
                  </a:lnTo>
                  <a:lnTo>
                    <a:pt x="4395" y="22180"/>
                  </a:lnTo>
                  <a:lnTo>
                    <a:pt x="4248" y="22264"/>
                  </a:lnTo>
                  <a:lnTo>
                    <a:pt x="4123" y="22284"/>
                  </a:lnTo>
                  <a:lnTo>
                    <a:pt x="4144" y="22305"/>
                  </a:lnTo>
                  <a:lnTo>
                    <a:pt x="4248" y="22284"/>
                  </a:lnTo>
                  <a:lnTo>
                    <a:pt x="4290" y="22284"/>
                  </a:lnTo>
                  <a:lnTo>
                    <a:pt x="4248" y="22326"/>
                  </a:lnTo>
                  <a:lnTo>
                    <a:pt x="4185" y="22368"/>
                  </a:lnTo>
                  <a:lnTo>
                    <a:pt x="4227" y="22410"/>
                  </a:lnTo>
                  <a:lnTo>
                    <a:pt x="4290" y="22431"/>
                  </a:lnTo>
                  <a:lnTo>
                    <a:pt x="4353" y="22515"/>
                  </a:lnTo>
                  <a:lnTo>
                    <a:pt x="4457" y="22494"/>
                  </a:lnTo>
                  <a:lnTo>
                    <a:pt x="4541" y="22515"/>
                  </a:lnTo>
                  <a:lnTo>
                    <a:pt x="4583" y="22494"/>
                  </a:lnTo>
                  <a:lnTo>
                    <a:pt x="4709" y="22494"/>
                  </a:lnTo>
                  <a:lnTo>
                    <a:pt x="4750" y="22473"/>
                  </a:lnTo>
                  <a:lnTo>
                    <a:pt x="4667" y="22410"/>
                  </a:lnTo>
                  <a:lnTo>
                    <a:pt x="4646" y="22389"/>
                  </a:lnTo>
                  <a:lnTo>
                    <a:pt x="4688" y="22326"/>
                  </a:lnTo>
                  <a:lnTo>
                    <a:pt x="4855" y="22326"/>
                  </a:lnTo>
                  <a:lnTo>
                    <a:pt x="4918" y="22305"/>
                  </a:lnTo>
                  <a:lnTo>
                    <a:pt x="5001" y="22305"/>
                  </a:lnTo>
                  <a:lnTo>
                    <a:pt x="5001" y="22326"/>
                  </a:lnTo>
                  <a:lnTo>
                    <a:pt x="4960" y="22368"/>
                  </a:lnTo>
                  <a:lnTo>
                    <a:pt x="4918" y="22431"/>
                  </a:lnTo>
                  <a:lnTo>
                    <a:pt x="4918" y="22515"/>
                  </a:lnTo>
                  <a:lnTo>
                    <a:pt x="4792" y="22577"/>
                  </a:lnTo>
                  <a:lnTo>
                    <a:pt x="4792" y="22619"/>
                  </a:lnTo>
                  <a:lnTo>
                    <a:pt x="4813" y="22682"/>
                  </a:lnTo>
                  <a:lnTo>
                    <a:pt x="5064" y="22849"/>
                  </a:lnTo>
                  <a:lnTo>
                    <a:pt x="5169" y="22933"/>
                  </a:lnTo>
                  <a:lnTo>
                    <a:pt x="5169" y="22954"/>
                  </a:lnTo>
                  <a:lnTo>
                    <a:pt x="5085" y="22954"/>
                  </a:lnTo>
                  <a:lnTo>
                    <a:pt x="5064" y="22933"/>
                  </a:lnTo>
                  <a:lnTo>
                    <a:pt x="4960" y="22891"/>
                  </a:lnTo>
                  <a:lnTo>
                    <a:pt x="4813" y="22808"/>
                  </a:lnTo>
                  <a:lnTo>
                    <a:pt x="4771" y="22745"/>
                  </a:lnTo>
                  <a:lnTo>
                    <a:pt x="4667" y="22745"/>
                  </a:lnTo>
                  <a:lnTo>
                    <a:pt x="4604" y="22787"/>
                  </a:lnTo>
                  <a:lnTo>
                    <a:pt x="4541" y="22808"/>
                  </a:lnTo>
                  <a:lnTo>
                    <a:pt x="4332" y="22682"/>
                  </a:lnTo>
                  <a:lnTo>
                    <a:pt x="4290" y="22598"/>
                  </a:lnTo>
                  <a:lnTo>
                    <a:pt x="4248" y="22515"/>
                  </a:lnTo>
                  <a:lnTo>
                    <a:pt x="4227" y="22515"/>
                  </a:lnTo>
                  <a:lnTo>
                    <a:pt x="4248" y="22619"/>
                  </a:lnTo>
                  <a:lnTo>
                    <a:pt x="4269" y="22703"/>
                  </a:lnTo>
                  <a:lnTo>
                    <a:pt x="4248" y="22724"/>
                  </a:lnTo>
                  <a:lnTo>
                    <a:pt x="4144" y="22619"/>
                  </a:lnTo>
                  <a:lnTo>
                    <a:pt x="4039" y="22494"/>
                  </a:lnTo>
                  <a:lnTo>
                    <a:pt x="3913" y="22431"/>
                  </a:lnTo>
                  <a:lnTo>
                    <a:pt x="3851" y="22473"/>
                  </a:lnTo>
                  <a:lnTo>
                    <a:pt x="3872" y="22515"/>
                  </a:lnTo>
                  <a:lnTo>
                    <a:pt x="3955" y="22536"/>
                  </a:lnTo>
                  <a:lnTo>
                    <a:pt x="3976" y="22619"/>
                  </a:lnTo>
                  <a:lnTo>
                    <a:pt x="4123" y="22745"/>
                  </a:lnTo>
                  <a:lnTo>
                    <a:pt x="4164" y="22808"/>
                  </a:lnTo>
                  <a:lnTo>
                    <a:pt x="4227" y="22808"/>
                  </a:lnTo>
                  <a:lnTo>
                    <a:pt x="4290" y="22828"/>
                  </a:lnTo>
                  <a:lnTo>
                    <a:pt x="4332" y="22891"/>
                  </a:lnTo>
                  <a:lnTo>
                    <a:pt x="4164" y="22891"/>
                  </a:lnTo>
                  <a:lnTo>
                    <a:pt x="4060" y="22828"/>
                  </a:lnTo>
                  <a:lnTo>
                    <a:pt x="3976" y="22787"/>
                  </a:lnTo>
                  <a:lnTo>
                    <a:pt x="3934" y="22787"/>
                  </a:lnTo>
                  <a:lnTo>
                    <a:pt x="3913" y="22849"/>
                  </a:lnTo>
                  <a:lnTo>
                    <a:pt x="3913" y="22912"/>
                  </a:lnTo>
                  <a:lnTo>
                    <a:pt x="3851" y="22954"/>
                  </a:lnTo>
                  <a:lnTo>
                    <a:pt x="3830" y="22954"/>
                  </a:lnTo>
                  <a:lnTo>
                    <a:pt x="3830" y="23017"/>
                  </a:lnTo>
                  <a:lnTo>
                    <a:pt x="3767" y="23059"/>
                  </a:lnTo>
                  <a:lnTo>
                    <a:pt x="3725" y="23100"/>
                  </a:lnTo>
                  <a:lnTo>
                    <a:pt x="3600" y="23247"/>
                  </a:lnTo>
                  <a:lnTo>
                    <a:pt x="3600" y="23310"/>
                  </a:lnTo>
                  <a:lnTo>
                    <a:pt x="3627" y="23324"/>
                  </a:lnTo>
                  <a:lnTo>
                    <a:pt x="3627" y="23324"/>
                  </a:lnTo>
                  <a:lnTo>
                    <a:pt x="3558" y="23352"/>
                  </a:lnTo>
                  <a:lnTo>
                    <a:pt x="3495" y="23414"/>
                  </a:lnTo>
                  <a:lnTo>
                    <a:pt x="3390" y="23456"/>
                  </a:lnTo>
                  <a:lnTo>
                    <a:pt x="3328" y="23561"/>
                  </a:lnTo>
                  <a:lnTo>
                    <a:pt x="3328" y="23644"/>
                  </a:lnTo>
                  <a:lnTo>
                    <a:pt x="3348" y="23665"/>
                  </a:lnTo>
                  <a:lnTo>
                    <a:pt x="3432" y="23624"/>
                  </a:lnTo>
                  <a:lnTo>
                    <a:pt x="3537" y="23582"/>
                  </a:lnTo>
                  <a:lnTo>
                    <a:pt x="3600" y="23624"/>
                  </a:lnTo>
                  <a:lnTo>
                    <a:pt x="3620" y="23644"/>
                  </a:lnTo>
                  <a:lnTo>
                    <a:pt x="3725" y="23644"/>
                  </a:lnTo>
                  <a:lnTo>
                    <a:pt x="3913" y="23582"/>
                  </a:lnTo>
                  <a:lnTo>
                    <a:pt x="4060" y="23582"/>
                  </a:lnTo>
                  <a:lnTo>
                    <a:pt x="4185" y="23644"/>
                  </a:lnTo>
                  <a:lnTo>
                    <a:pt x="4185" y="23686"/>
                  </a:lnTo>
                  <a:lnTo>
                    <a:pt x="4144" y="23728"/>
                  </a:lnTo>
                  <a:lnTo>
                    <a:pt x="4018" y="23686"/>
                  </a:lnTo>
                  <a:lnTo>
                    <a:pt x="3934" y="23728"/>
                  </a:lnTo>
                  <a:lnTo>
                    <a:pt x="3558" y="23686"/>
                  </a:lnTo>
                  <a:lnTo>
                    <a:pt x="3453" y="23686"/>
                  </a:lnTo>
                  <a:lnTo>
                    <a:pt x="3432" y="23728"/>
                  </a:lnTo>
                  <a:lnTo>
                    <a:pt x="3286" y="23728"/>
                  </a:lnTo>
                  <a:lnTo>
                    <a:pt x="3286" y="23770"/>
                  </a:lnTo>
                  <a:lnTo>
                    <a:pt x="3307" y="23791"/>
                  </a:lnTo>
                  <a:lnTo>
                    <a:pt x="3411" y="23791"/>
                  </a:lnTo>
                  <a:lnTo>
                    <a:pt x="3432" y="23833"/>
                  </a:lnTo>
                  <a:lnTo>
                    <a:pt x="3390" y="23854"/>
                  </a:lnTo>
                  <a:lnTo>
                    <a:pt x="3307" y="23833"/>
                  </a:lnTo>
                  <a:lnTo>
                    <a:pt x="3202" y="23833"/>
                  </a:lnTo>
                  <a:lnTo>
                    <a:pt x="3202" y="23854"/>
                  </a:lnTo>
                  <a:lnTo>
                    <a:pt x="3244" y="23896"/>
                  </a:lnTo>
                  <a:lnTo>
                    <a:pt x="3348" y="23896"/>
                  </a:lnTo>
                  <a:lnTo>
                    <a:pt x="3620" y="23979"/>
                  </a:lnTo>
                  <a:lnTo>
                    <a:pt x="3704" y="23979"/>
                  </a:lnTo>
                  <a:lnTo>
                    <a:pt x="3746" y="23958"/>
                  </a:lnTo>
                  <a:lnTo>
                    <a:pt x="3830" y="23958"/>
                  </a:lnTo>
                  <a:lnTo>
                    <a:pt x="3851" y="23979"/>
                  </a:lnTo>
                  <a:lnTo>
                    <a:pt x="3851" y="24063"/>
                  </a:lnTo>
                  <a:lnTo>
                    <a:pt x="3872" y="24147"/>
                  </a:lnTo>
                  <a:lnTo>
                    <a:pt x="3830" y="24168"/>
                  </a:lnTo>
                  <a:lnTo>
                    <a:pt x="3746" y="24147"/>
                  </a:lnTo>
                  <a:lnTo>
                    <a:pt x="3725" y="24168"/>
                  </a:lnTo>
                  <a:lnTo>
                    <a:pt x="3704" y="24147"/>
                  </a:lnTo>
                  <a:lnTo>
                    <a:pt x="3600" y="24168"/>
                  </a:lnTo>
                  <a:lnTo>
                    <a:pt x="3600" y="24209"/>
                  </a:lnTo>
                  <a:lnTo>
                    <a:pt x="3620" y="24251"/>
                  </a:lnTo>
                  <a:lnTo>
                    <a:pt x="3662" y="24251"/>
                  </a:lnTo>
                  <a:lnTo>
                    <a:pt x="3746" y="24272"/>
                  </a:lnTo>
                  <a:lnTo>
                    <a:pt x="3767" y="24293"/>
                  </a:lnTo>
                  <a:lnTo>
                    <a:pt x="3662" y="24356"/>
                  </a:lnTo>
                  <a:lnTo>
                    <a:pt x="3600" y="24356"/>
                  </a:lnTo>
                  <a:lnTo>
                    <a:pt x="3495" y="24293"/>
                  </a:lnTo>
                  <a:lnTo>
                    <a:pt x="3390" y="24335"/>
                  </a:lnTo>
                  <a:lnTo>
                    <a:pt x="3390" y="24377"/>
                  </a:lnTo>
                  <a:lnTo>
                    <a:pt x="3411" y="24460"/>
                  </a:lnTo>
                  <a:lnTo>
                    <a:pt x="3453" y="24481"/>
                  </a:lnTo>
                  <a:lnTo>
                    <a:pt x="3516" y="24460"/>
                  </a:lnTo>
                  <a:lnTo>
                    <a:pt x="3620" y="24460"/>
                  </a:lnTo>
                  <a:lnTo>
                    <a:pt x="3704" y="24502"/>
                  </a:lnTo>
                  <a:lnTo>
                    <a:pt x="3725" y="24565"/>
                  </a:lnTo>
                  <a:lnTo>
                    <a:pt x="3495" y="24565"/>
                  </a:lnTo>
                  <a:lnTo>
                    <a:pt x="3432" y="24586"/>
                  </a:lnTo>
                  <a:lnTo>
                    <a:pt x="3348" y="24544"/>
                  </a:lnTo>
                  <a:lnTo>
                    <a:pt x="3307" y="24544"/>
                  </a:lnTo>
                  <a:lnTo>
                    <a:pt x="3244" y="24607"/>
                  </a:lnTo>
                  <a:lnTo>
                    <a:pt x="3244" y="24816"/>
                  </a:lnTo>
                  <a:lnTo>
                    <a:pt x="3223" y="24879"/>
                  </a:lnTo>
                  <a:lnTo>
                    <a:pt x="3244" y="24921"/>
                  </a:lnTo>
                  <a:lnTo>
                    <a:pt x="3328" y="24921"/>
                  </a:lnTo>
                  <a:lnTo>
                    <a:pt x="3558" y="24816"/>
                  </a:lnTo>
                  <a:lnTo>
                    <a:pt x="3620" y="24774"/>
                  </a:lnTo>
                  <a:lnTo>
                    <a:pt x="3809" y="24712"/>
                  </a:lnTo>
                  <a:lnTo>
                    <a:pt x="3913" y="24670"/>
                  </a:lnTo>
                  <a:lnTo>
                    <a:pt x="3976" y="24544"/>
                  </a:lnTo>
                  <a:lnTo>
                    <a:pt x="4123" y="24398"/>
                  </a:lnTo>
                  <a:lnTo>
                    <a:pt x="4395" y="24272"/>
                  </a:lnTo>
                  <a:lnTo>
                    <a:pt x="4541" y="24230"/>
                  </a:lnTo>
                  <a:lnTo>
                    <a:pt x="4604" y="24251"/>
                  </a:lnTo>
                  <a:lnTo>
                    <a:pt x="4604" y="24293"/>
                  </a:lnTo>
                  <a:lnTo>
                    <a:pt x="4562" y="24335"/>
                  </a:lnTo>
                  <a:lnTo>
                    <a:pt x="4478" y="24335"/>
                  </a:lnTo>
                  <a:lnTo>
                    <a:pt x="4332" y="24377"/>
                  </a:lnTo>
                  <a:lnTo>
                    <a:pt x="4144" y="24460"/>
                  </a:lnTo>
                  <a:lnTo>
                    <a:pt x="3955" y="24670"/>
                  </a:lnTo>
                  <a:lnTo>
                    <a:pt x="3872" y="24774"/>
                  </a:lnTo>
                  <a:lnTo>
                    <a:pt x="3725" y="24795"/>
                  </a:lnTo>
                  <a:lnTo>
                    <a:pt x="3641" y="24816"/>
                  </a:lnTo>
                  <a:lnTo>
                    <a:pt x="3495" y="24921"/>
                  </a:lnTo>
                  <a:lnTo>
                    <a:pt x="3328" y="24984"/>
                  </a:lnTo>
                  <a:lnTo>
                    <a:pt x="3244" y="25005"/>
                  </a:lnTo>
                  <a:lnTo>
                    <a:pt x="3223" y="25067"/>
                  </a:lnTo>
                  <a:lnTo>
                    <a:pt x="3307" y="25067"/>
                  </a:lnTo>
                  <a:lnTo>
                    <a:pt x="3348" y="25025"/>
                  </a:lnTo>
                  <a:lnTo>
                    <a:pt x="3411" y="25067"/>
                  </a:lnTo>
                  <a:lnTo>
                    <a:pt x="3411" y="25109"/>
                  </a:lnTo>
                  <a:lnTo>
                    <a:pt x="3516" y="25067"/>
                  </a:lnTo>
                  <a:lnTo>
                    <a:pt x="3558" y="25005"/>
                  </a:lnTo>
                  <a:lnTo>
                    <a:pt x="3620" y="25005"/>
                  </a:lnTo>
                  <a:lnTo>
                    <a:pt x="3704" y="25088"/>
                  </a:lnTo>
                  <a:lnTo>
                    <a:pt x="3746" y="25088"/>
                  </a:lnTo>
                  <a:lnTo>
                    <a:pt x="3830" y="25025"/>
                  </a:lnTo>
                  <a:lnTo>
                    <a:pt x="3934" y="24963"/>
                  </a:lnTo>
                  <a:lnTo>
                    <a:pt x="4018" y="24963"/>
                  </a:lnTo>
                  <a:lnTo>
                    <a:pt x="4039" y="24984"/>
                  </a:lnTo>
                  <a:lnTo>
                    <a:pt x="4018" y="25025"/>
                  </a:lnTo>
                  <a:lnTo>
                    <a:pt x="3934" y="25025"/>
                  </a:lnTo>
                  <a:lnTo>
                    <a:pt x="3851" y="25109"/>
                  </a:lnTo>
                  <a:lnTo>
                    <a:pt x="3767" y="25130"/>
                  </a:lnTo>
                  <a:lnTo>
                    <a:pt x="3662" y="25130"/>
                  </a:lnTo>
                  <a:lnTo>
                    <a:pt x="3620" y="25088"/>
                  </a:lnTo>
                  <a:lnTo>
                    <a:pt x="3558" y="25109"/>
                  </a:lnTo>
                  <a:lnTo>
                    <a:pt x="3516" y="25172"/>
                  </a:lnTo>
                  <a:lnTo>
                    <a:pt x="3390" y="25214"/>
                  </a:lnTo>
                  <a:lnTo>
                    <a:pt x="3348" y="25235"/>
                  </a:lnTo>
                  <a:lnTo>
                    <a:pt x="3432" y="25297"/>
                  </a:lnTo>
                  <a:lnTo>
                    <a:pt x="3495" y="25297"/>
                  </a:lnTo>
                  <a:lnTo>
                    <a:pt x="3600" y="25339"/>
                  </a:lnTo>
                  <a:lnTo>
                    <a:pt x="3516" y="25423"/>
                  </a:lnTo>
                  <a:lnTo>
                    <a:pt x="3516" y="25486"/>
                  </a:lnTo>
                  <a:lnTo>
                    <a:pt x="3600" y="25507"/>
                  </a:lnTo>
                  <a:lnTo>
                    <a:pt x="3558" y="25549"/>
                  </a:lnTo>
                  <a:lnTo>
                    <a:pt x="3600" y="25611"/>
                  </a:lnTo>
                  <a:lnTo>
                    <a:pt x="3537" y="25611"/>
                  </a:lnTo>
                  <a:lnTo>
                    <a:pt x="3453" y="25695"/>
                  </a:lnTo>
                  <a:lnTo>
                    <a:pt x="3495" y="25758"/>
                  </a:lnTo>
                  <a:lnTo>
                    <a:pt x="3537" y="25758"/>
                  </a:lnTo>
                  <a:lnTo>
                    <a:pt x="3600" y="25716"/>
                  </a:lnTo>
                  <a:lnTo>
                    <a:pt x="3620" y="25716"/>
                  </a:lnTo>
                  <a:lnTo>
                    <a:pt x="3641" y="25821"/>
                  </a:lnTo>
                  <a:lnTo>
                    <a:pt x="3641" y="25904"/>
                  </a:lnTo>
                  <a:lnTo>
                    <a:pt x="3558" y="25946"/>
                  </a:lnTo>
                  <a:lnTo>
                    <a:pt x="3558" y="26113"/>
                  </a:lnTo>
                  <a:lnTo>
                    <a:pt x="3620" y="26176"/>
                  </a:lnTo>
                  <a:lnTo>
                    <a:pt x="3704" y="26176"/>
                  </a:lnTo>
                  <a:lnTo>
                    <a:pt x="3767" y="26134"/>
                  </a:lnTo>
                  <a:lnTo>
                    <a:pt x="3809" y="26051"/>
                  </a:lnTo>
                  <a:lnTo>
                    <a:pt x="3851" y="26072"/>
                  </a:lnTo>
                  <a:lnTo>
                    <a:pt x="3913" y="26030"/>
                  </a:lnTo>
                  <a:lnTo>
                    <a:pt x="3955" y="26030"/>
                  </a:lnTo>
                  <a:lnTo>
                    <a:pt x="4018" y="26072"/>
                  </a:lnTo>
                  <a:lnTo>
                    <a:pt x="3976" y="26113"/>
                  </a:lnTo>
                  <a:lnTo>
                    <a:pt x="3872" y="26176"/>
                  </a:lnTo>
                  <a:lnTo>
                    <a:pt x="3809" y="26176"/>
                  </a:lnTo>
                  <a:lnTo>
                    <a:pt x="3641" y="26239"/>
                  </a:lnTo>
                  <a:lnTo>
                    <a:pt x="3558" y="26281"/>
                  </a:lnTo>
                  <a:lnTo>
                    <a:pt x="3558" y="26365"/>
                  </a:lnTo>
                  <a:lnTo>
                    <a:pt x="3537" y="26448"/>
                  </a:lnTo>
                  <a:lnTo>
                    <a:pt x="3620" y="26490"/>
                  </a:lnTo>
                  <a:lnTo>
                    <a:pt x="3558" y="26553"/>
                  </a:lnTo>
                  <a:lnTo>
                    <a:pt x="3537" y="26657"/>
                  </a:lnTo>
                  <a:lnTo>
                    <a:pt x="3558" y="26783"/>
                  </a:lnTo>
                  <a:lnTo>
                    <a:pt x="3620" y="26783"/>
                  </a:lnTo>
                  <a:lnTo>
                    <a:pt x="3704" y="26637"/>
                  </a:lnTo>
                  <a:lnTo>
                    <a:pt x="3746" y="26595"/>
                  </a:lnTo>
                  <a:lnTo>
                    <a:pt x="3872" y="26469"/>
                  </a:lnTo>
                  <a:lnTo>
                    <a:pt x="3934" y="26469"/>
                  </a:lnTo>
                  <a:lnTo>
                    <a:pt x="3976" y="26385"/>
                  </a:lnTo>
                  <a:lnTo>
                    <a:pt x="4060" y="26365"/>
                  </a:lnTo>
                  <a:lnTo>
                    <a:pt x="4060" y="26385"/>
                  </a:lnTo>
                  <a:lnTo>
                    <a:pt x="4018" y="26448"/>
                  </a:lnTo>
                  <a:lnTo>
                    <a:pt x="4018" y="26490"/>
                  </a:lnTo>
                  <a:lnTo>
                    <a:pt x="4039" y="26532"/>
                  </a:lnTo>
                  <a:lnTo>
                    <a:pt x="4123" y="26490"/>
                  </a:lnTo>
                  <a:lnTo>
                    <a:pt x="4248" y="26365"/>
                  </a:lnTo>
                  <a:lnTo>
                    <a:pt x="4269" y="26323"/>
                  </a:lnTo>
                  <a:lnTo>
                    <a:pt x="4332" y="26385"/>
                  </a:lnTo>
                  <a:lnTo>
                    <a:pt x="4374" y="26385"/>
                  </a:lnTo>
                  <a:lnTo>
                    <a:pt x="4436" y="26344"/>
                  </a:lnTo>
                  <a:lnTo>
                    <a:pt x="4499" y="26344"/>
                  </a:lnTo>
                  <a:lnTo>
                    <a:pt x="4499" y="26365"/>
                  </a:lnTo>
                  <a:lnTo>
                    <a:pt x="4436" y="26448"/>
                  </a:lnTo>
                  <a:lnTo>
                    <a:pt x="4436" y="26637"/>
                  </a:lnTo>
                  <a:lnTo>
                    <a:pt x="4478" y="26657"/>
                  </a:lnTo>
                  <a:lnTo>
                    <a:pt x="4541" y="26741"/>
                  </a:lnTo>
                  <a:lnTo>
                    <a:pt x="4499" y="26762"/>
                  </a:lnTo>
                  <a:lnTo>
                    <a:pt x="4436" y="26741"/>
                  </a:lnTo>
                  <a:lnTo>
                    <a:pt x="4332" y="26637"/>
                  </a:lnTo>
                  <a:lnTo>
                    <a:pt x="4269" y="26553"/>
                  </a:lnTo>
                  <a:lnTo>
                    <a:pt x="4227" y="26553"/>
                  </a:lnTo>
                  <a:lnTo>
                    <a:pt x="4164" y="26574"/>
                  </a:lnTo>
                  <a:lnTo>
                    <a:pt x="4081" y="26574"/>
                  </a:lnTo>
                  <a:lnTo>
                    <a:pt x="4060" y="26637"/>
                  </a:lnTo>
                  <a:lnTo>
                    <a:pt x="4123" y="26678"/>
                  </a:lnTo>
                  <a:lnTo>
                    <a:pt x="4164" y="26678"/>
                  </a:lnTo>
                  <a:lnTo>
                    <a:pt x="4248" y="26783"/>
                  </a:lnTo>
                  <a:lnTo>
                    <a:pt x="4290" y="26804"/>
                  </a:lnTo>
                  <a:lnTo>
                    <a:pt x="4269" y="26867"/>
                  </a:lnTo>
                  <a:lnTo>
                    <a:pt x="4185" y="26783"/>
                  </a:lnTo>
                  <a:lnTo>
                    <a:pt x="4144" y="26762"/>
                  </a:lnTo>
                  <a:lnTo>
                    <a:pt x="4060" y="26762"/>
                  </a:lnTo>
                  <a:lnTo>
                    <a:pt x="3955" y="26888"/>
                  </a:lnTo>
                  <a:lnTo>
                    <a:pt x="3872" y="26950"/>
                  </a:lnTo>
                  <a:lnTo>
                    <a:pt x="3704" y="26950"/>
                  </a:lnTo>
                  <a:lnTo>
                    <a:pt x="3662" y="26971"/>
                  </a:lnTo>
                  <a:lnTo>
                    <a:pt x="3725" y="26992"/>
                  </a:lnTo>
                  <a:lnTo>
                    <a:pt x="3830" y="26992"/>
                  </a:lnTo>
                  <a:lnTo>
                    <a:pt x="3892" y="26971"/>
                  </a:lnTo>
                  <a:lnTo>
                    <a:pt x="4060" y="26950"/>
                  </a:lnTo>
                  <a:lnTo>
                    <a:pt x="4164" y="26888"/>
                  </a:lnTo>
                  <a:lnTo>
                    <a:pt x="4248" y="26909"/>
                  </a:lnTo>
                  <a:lnTo>
                    <a:pt x="4353" y="26909"/>
                  </a:lnTo>
                  <a:lnTo>
                    <a:pt x="4311" y="26950"/>
                  </a:lnTo>
                  <a:lnTo>
                    <a:pt x="4248" y="27013"/>
                  </a:lnTo>
                  <a:lnTo>
                    <a:pt x="4102" y="27013"/>
                  </a:lnTo>
                  <a:lnTo>
                    <a:pt x="3976" y="27055"/>
                  </a:lnTo>
                  <a:lnTo>
                    <a:pt x="3767" y="27055"/>
                  </a:lnTo>
                  <a:lnTo>
                    <a:pt x="3662" y="27076"/>
                  </a:lnTo>
                  <a:lnTo>
                    <a:pt x="3641" y="27160"/>
                  </a:lnTo>
                  <a:lnTo>
                    <a:pt x="3662" y="27222"/>
                  </a:lnTo>
                  <a:lnTo>
                    <a:pt x="3767" y="27264"/>
                  </a:lnTo>
                  <a:lnTo>
                    <a:pt x="3872" y="27222"/>
                  </a:lnTo>
                  <a:lnTo>
                    <a:pt x="3892" y="27264"/>
                  </a:lnTo>
                  <a:lnTo>
                    <a:pt x="3830" y="27306"/>
                  </a:lnTo>
                  <a:lnTo>
                    <a:pt x="3725" y="27306"/>
                  </a:lnTo>
                  <a:lnTo>
                    <a:pt x="3662" y="27390"/>
                  </a:lnTo>
                  <a:lnTo>
                    <a:pt x="3683" y="27473"/>
                  </a:lnTo>
                  <a:lnTo>
                    <a:pt x="3767" y="27515"/>
                  </a:lnTo>
                  <a:lnTo>
                    <a:pt x="3830" y="27473"/>
                  </a:lnTo>
                  <a:lnTo>
                    <a:pt x="3851" y="27411"/>
                  </a:lnTo>
                  <a:lnTo>
                    <a:pt x="3934" y="27411"/>
                  </a:lnTo>
                  <a:lnTo>
                    <a:pt x="3976" y="27432"/>
                  </a:lnTo>
                  <a:lnTo>
                    <a:pt x="4060" y="27432"/>
                  </a:lnTo>
                  <a:lnTo>
                    <a:pt x="4144" y="27411"/>
                  </a:lnTo>
                  <a:lnTo>
                    <a:pt x="4185" y="27390"/>
                  </a:lnTo>
                  <a:lnTo>
                    <a:pt x="4227" y="27411"/>
                  </a:lnTo>
                  <a:lnTo>
                    <a:pt x="4164" y="27473"/>
                  </a:lnTo>
                  <a:lnTo>
                    <a:pt x="4039" y="27515"/>
                  </a:lnTo>
                  <a:lnTo>
                    <a:pt x="3976" y="27494"/>
                  </a:lnTo>
                  <a:lnTo>
                    <a:pt x="3913" y="27473"/>
                  </a:lnTo>
                  <a:lnTo>
                    <a:pt x="3851" y="27473"/>
                  </a:lnTo>
                  <a:lnTo>
                    <a:pt x="3913" y="27515"/>
                  </a:lnTo>
                  <a:lnTo>
                    <a:pt x="3976" y="27515"/>
                  </a:lnTo>
                  <a:lnTo>
                    <a:pt x="4039" y="27536"/>
                  </a:lnTo>
                  <a:lnTo>
                    <a:pt x="3976" y="27578"/>
                  </a:lnTo>
                  <a:lnTo>
                    <a:pt x="3851" y="27578"/>
                  </a:lnTo>
                  <a:lnTo>
                    <a:pt x="3746" y="27641"/>
                  </a:lnTo>
                  <a:lnTo>
                    <a:pt x="3809" y="27704"/>
                  </a:lnTo>
                  <a:lnTo>
                    <a:pt x="3851" y="27704"/>
                  </a:lnTo>
                  <a:lnTo>
                    <a:pt x="3913" y="27683"/>
                  </a:lnTo>
                  <a:lnTo>
                    <a:pt x="4039" y="27683"/>
                  </a:lnTo>
                  <a:lnTo>
                    <a:pt x="4081" y="27704"/>
                  </a:lnTo>
                  <a:lnTo>
                    <a:pt x="4144" y="27704"/>
                  </a:lnTo>
                  <a:lnTo>
                    <a:pt x="4081" y="27746"/>
                  </a:lnTo>
                  <a:lnTo>
                    <a:pt x="3955" y="27787"/>
                  </a:lnTo>
                  <a:lnTo>
                    <a:pt x="3872" y="27746"/>
                  </a:lnTo>
                  <a:lnTo>
                    <a:pt x="3809" y="27787"/>
                  </a:lnTo>
                  <a:lnTo>
                    <a:pt x="3767" y="27829"/>
                  </a:lnTo>
                  <a:lnTo>
                    <a:pt x="3809" y="27892"/>
                  </a:lnTo>
                  <a:lnTo>
                    <a:pt x="3851" y="27892"/>
                  </a:lnTo>
                  <a:lnTo>
                    <a:pt x="3934" y="27829"/>
                  </a:lnTo>
                  <a:lnTo>
                    <a:pt x="4018" y="27829"/>
                  </a:lnTo>
                  <a:lnTo>
                    <a:pt x="4081" y="27892"/>
                  </a:lnTo>
                  <a:lnTo>
                    <a:pt x="4081" y="27934"/>
                  </a:lnTo>
                  <a:lnTo>
                    <a:pt x="3934" y="27997"/>
                  </a:lnTo>
                  <a:lnTo>
                    <a:pt x="3892" y="28038"/>
                  </a:lnTo>
                  <a:lnTo>
                    <a:pt x="3955" y="28143"/>
                  </a:lnTo>
                  <a:lnTo>
                    <a:pt x="3997" y="28143"/>
                  </a:lnTo>
                  <a:lnTo>
                    <a:pt x="4039" y="28122"/>
                  </a:lnTo>
                  <a:lnTo>
                    <a:pt x="4102" y="28122"/>
                  </a:lnTo>
                  <a:lnTo>
                    <a:pt x="4164" y="28206"/>
                  </a:lnTo>
                  <a:lnTo>
                    <a:pt x="4185" y="28143"/>
                  </a:lnTo>
                  <a:lnTo>
                    <a:pt x="4227" y="28122"/>
                  </a:lnTo>
                  <a:lnTo>
                    <a:pt x="4269" y="28143"/>
                  </a:lnTo>
                  <a:lnTo>
                    <a:pt x="4248" y="28206"/>
                  </a:lnTo>
                  <a:lnTo>
                    <a:pt x="4206" y="28248"/>
                  </a:lnTo>
                  <a:lnTo>
                    <a:pt x="4269" y="28310"/>
                  </a:lnTo>
                  <a:lnTo>
                    <a:pt x="4164" y="28436"/>
                  </a:lnTo>
                  <a:lnTo>
                    <a:pt x="4144" y="28436"/>
                  </a:lnTo>
                  <a:lnTo>
                    <a:pt x="4081" y="28520"/>
                  </a:lnTo>
                  <a:lnTo>
                    <a:pt x="4039" y="28582"/>
                  </a:lnTo>
                  <a:lnTo>
                    <a:pt x="4039" y="28624"/>
                  </a:lnTo>
                  <a:lnTo>
                    <a:pt x="4102" y="28624"/>
                  </a:lnTo>
                  <a:lnTo>
                    <a:pt x="4164" y="28582"/>
                  </a:lnTo>
                  <a:lnTo>
                    <a:pt x="4248" y="28624"/>
                  </a:lnTo>
                  <a:lnTo>
                    <a:pt x="4269" y="28687"/>
                  </a:lnTo>
                  <a:lnTo>
                    <a:pt x="4227" y="28750"/>
                  </a:lnTo>
                  <a:lnTo>
                    <a:pt x="4227" y="28771"/>
                  </a:lnTo>
                  <a:lnTo>
                    <a:pt x="4290" y="28771"/>
                  </a:lnTo>
                  <a:lnTo>
                    <a:pt x="4353" y="28792"/>
                  </a:lnTo>
                  <a:lnTo>
                    <a:pt x="4353" y="28854"/>
                  </a:lnTo>
                  <a:lnTo>
                    <a:pt x="4290" y="28896"/>
                  </a:lnTo>
                  <a:lnTo>
                    <a:pt x="4353" y="28959"/>
                  </a:lnTo>
                  <a:lnTo>
                    <a:pt x="4332" y="29043"/>
                  </a:lnTo>
                  <a:lnTo>
                    <a:pt x="4248" y="29085"/>
                  </a:lnTo>
                  <a:lnTo>
                    <a:pt x="4206" y="29147"/>
                  </a:lnTo>
                  <a:lnTo>
                    <a:pt x="4311" y="29147"/>
                  </a:lnTo>
                  <a:lnTo>
                    <a:pt x="4374" y="29085"/>
                  </a:lnTo>
                  <a:lnTo>
                    <a:pt x="4395" y="29043"/>
                  </a:lnTo>
                  <a:lnTo>
                    <a:pt x="4520" y="28980"/>
                  </a:lnTo>
                  <a:lnTo>
                    <a:pt x="4562" y="29001"/>
                  </a:lnTo>
                  <a:lnTo>
                    <a:pt x="4499" y="29064"/>
                  </a:lnTo>
                  <a:lnTo>
                    <a:pt x="4541" y="29106"/>
                  </a:lnTo>
                  <a:lnTo>
                    <a:pt x="4457" y="29168"/>
                  </a:lnTo>
                  <a:lnTo>
                    <a:pt x="4395" y="29210"/>
                  </a:lnTo>
                  <a:lnTo>
                    <a:pt x="4332" y="29210"/>
                  </a:lnTo>
                  <a:lnTo>
                    <a:pt x="4248" y="29252"/>
                  </a:lnTo>
                  <a:lnTo>
                    <a:pt x="4185" y="29294"/>
                  </a:lnTo>
                  <a:lnTo>
                    <a:pt x="4248" y="29357"/>
                  </a:lnTo>
                  <a:lnTo>
                    <a:pt x="4332" y="29294"/>
                  </a:lnTo>
                  <a:lnTo>
                    <a:pt x="4374" y="29252"/>
                  </a:lnTo>
                  <a:lnTo>
                    <a:pt x="4478" y="29273"/>
                  </a:lnTo>
                  <a:lnTo>
                    <a:pt x="4499" y="29294"/>
                  </a:lnTo>
                  <a:lnTo>
                    <a:pt x="4457" y="29357"/>
                  </a:lnTo>
                  <a:lnTo>
                    <a:pt x="4332" y="29398"/>
                  </a:lnTo>
                  <a:lnTo>
                    <a:pt x="4332" y="29503"/>
                  </a:lnTo>
                  <a:lnTo>
                    <a:pt x="4269" y="29566"/>
                  </a:lnTo>
                  <a:lnTo>
                    <a:pt x="4185" y="29587"/>
                  </a:lnTo>
                  <a:lnTo>
                    <a:pt x="4164" y="29629"/>
                  </a:lnTo>
                  <a:lnTo>
                    <a:pt x="4248" y="29691"/>
                  </a:lnTo>
                  <a:lnTo>
                    <a:pt x="4374" y="29670"/>
                  </a:lnTo>
                  <a:lnTo>
                    <a:pt x="4457" y="29608"/>
                  </a:lnTo>
                  <a:lnTo>
                    <a:pt x="4562" y="29587"/>
                  </a:lnTo>
                  <a:lnTo>
                    <a:pt x="4625" y="29587"/>
                  </a:lnTo>
                  <a:lnTo>
                    <a:pt x="4667" y="29629"/>
                  </a:lnTo>
                  <a:lnTo>
                    <a:pt x="4625" y="29691"/>
                  </a:lnTo>
                  <a:lnTo>
                    <a:pt x="4562" y="29691"/>
                  </a:lnTo>
                  <a:lnTo>
                    <a:pt x="4416" y="29733"/>
                  </a:lnTo>
                  <a:lnTo>
                    <a:pt x="4416" y="29775"/>
                  </a:lnTo>
                  <a:lnTo>
                    <a:pt x="4499" y="29775"/>
                  </a:lnTo>
                  <a:lnTo>
                    <a:pt x="4541" y="29817"/>
                  </a:lnTo>
                  <a:lnTo>
                    <a:pt x="4457" y="29901"/>
                  </a:lnTo>
                  <a:lnTo>
                    <a:pt x="4478" y="29984"/>
                  </a:lnTo>
                  <a:lnTo>
                    <a:pt x="4562" y="30005"/>
                  </a:lnTo>
                  <a:lnTo>
                    <a:pt x="4688" y="29901"/>
                  </a:lnTo>
                  <a:lnTo>
                    <a:pt x="4750" y="29880"/>
                  </a:lnTo>
                  <a:lnTo>
                    <a:pt x="4771" y="29901"/>
                  </a:lnTo>
                  <a:lnTo>
                    <a:pt x="4855" y="29984"/>
                  </a:lnTo>
                  <a:lnTo>
                    <a:pt x="4855" y="30089"/>
                  </a:lnTo>
                  <a:lnTo>
                    <a:pt x="4918" y="30131"/>
                  </a:lnTo>
                  <a:lnTo>
                    <a:pt x="4918" y="30152"/>
                  </a:lnTo>
                  <a:lnTo>
                    <a:pt x="4876" y="30214"/>
                  </a:lnTo>
                  <a:lnTo>
                    <a:pt x="4792" y="30214"/>
                  </a:lnTo>
                  <a:lnTo>
                    <a:pt x="4750" y="30298"/>
                  </a:lnTo>
                  <a:lnTo>
                    <a:pt x="4771" y="30340"/>
                  </a:lnTo>
                  <a:lnTo>
                    <a:pt x="4918" y="30361"/>
                  </a:lnTo>
                  <a:lnTo>
                    <a:pt x="4981" y="30340"/>
                  </a:lnTo>
                  <a:lnTo>
                    <a:pt x="4960" y="30298"/>
                  </a:lnTo>
                  <a:lnTo>
                    <a:pt x="4960" y="30235"/>
                  </a:lnTo>
                  <a:lnTo>
                    <a:pt x="5001" y="30214"/>
                  </a:lnTo>
                  <a:lnTo>
                    <a:pt x="5064" y="30235"/>
                  </a:lnTo>
                  <a:lnTo>
                    <a:pt x="5127" y="30194"/>
                  </a:lnTo>
                  <a:lnTo>
                    <a:pt x="5211" y="30152"/>
                  </a:lnTo>
                  <a:lnTo>
                    <a:pt x="5273" y="30214"/>
                  </a:lnTo>
                  <a:lnTo>
                    <a:pt x="5315" y="30235"/>
                  </a:lnTo>
                  <a:lnTo>
                    <a:pt x="5378" y="30214"/>
                  </a:lnTo>
                  <a:lnTo>
                    <a:pt x="5420" y="30131"/>
                  </a:lnTo>
                  <a:lnTo>
                    <a:pt x="5483" y="30089"/>
                  </a:lnTo>
                  <a:lnTo>
                    <a:pt x="5545" y="30089"/>
                  </a:lnTo>
                  <a:lnTo>
                    <a:pt x="5629" y="30047"/>
                  </a:lnTo>
                  <a:lnTo>
                    <a:pt x="5713" y="30089"/>
                  </a:lnTo>
                  <a:lnTo>
                    <a:pt x="5755" y="30026"/>
                  </a:lnTo>
                  <a:lnTo>
                    <a:pt x="5755" y="29984"/>
                  </a:lnTo>
                  <a:lnTo>
                    <a:pt x="5713" y="29922"/>
                  </a:lnTo>
                  <a:lnTo>
                    <a:pt x="5713" y="29880"/>
                  </a:lnTo>
                  <a:lnTo>
                    <a:pt x="5755" y="29838"/>
                  </a:lnTo>
                  <a:lnTo>
                    <a:pt x="5817" y="29880"/>
                  </a:lnTo>
                  <a:lnTo>
                    <a:pt x="5859" y="29942"/>
                  </a:lnTo>
                  <a:lnTo>
                    <a:pt x="5859" y="30047"/>
                  </a:lnTo>
                  <a:lnTo>
                    <a:pt x="5797" y="30131"/>
                  </a:lnTo>
                  <a:lnTo>
                    <a:pt x="5734" y="30152"/>
                  </a:lnTo>
                  <a:lnTo>
                    <a:pt x="5692" y="30214"/>
                  </a:lnTo>
                  <a:lnTo>
                    <a:pt x="5713" y="30235"/>
                  </a:lnTo>
                  <a:lnTo>
                    <a:pt x="5838" y="30194"/>
                  </a:lnTo>
                  <a:lnTo>
                    <a:pt x="6027" y="30089"/>
                  </a:lnTo>
                  <a:lnTo>
                    <a:pt x="6131" y="29922"/>
                  </a:lnTo>
                  <a:lnTo>
                    <a:pt x="6173" y="29922"/>
                  </a:lnTo>
                  <a:lnTo>
                    <a:pt x="6215" y="30005"/>
                  </a:lnTo>
                  <a:lnTo>
                    <a:pt x="6215" y="30110"/>
                  </a:lnTo>
                  <a:lnTo>
                    <a:pt x="6131" y="30131"/>
                  </a:lnTo>
                  <a:lnTo>
                    <a:pt x="6048" y="30194"/>
                  </a:lnTo>
                  <a:lnTo>
                    <a:pt x="5964" y="30256"/>
                  </a:lnTo>
                  <a:lnTo>
                    <a:pt x="5859" y="30298"/>
                  </a:lnTo>
                  <a:lnTo>
                    <a:pt x="5838" y="30319"/>
                  </a:lnTo>
                  <a:lnTo>
                    <a:pt x="5859" y="30340"/>
                  </a:lnTo>
                  <a:lnTo>
                    <a:pt x="5964" y="30319"/>
                  </a:lnTo>
                  <a:lnTo>
                    <a:pt x="6110" y="30235"/>
                  </a:lnTo>
                  <a:lnTo>
                    <a:pt x="6131" y="30256"/>
                  </a:lnTo>
                  <a:lnTo>
                    <a:pt x="6027" y="30361"/>
                  </a:lnTo>
                  <a:lnTo>
                    <a:pt x="5943" y="30403"/>
                  </a:lnTo>
                  <a:lnTo>
                    <a:pt x="5943" y="30507"/>
                  </a:lnTo>
                  <a:lnTo>
                    <a:pt x="5797" y="30612"/>
                  </a:lnTo>
                  <a:lnTo>
                    <a:pt x="5755" y="30654"/>
                  </a:lnTo>
                  <a:lnTo>
                    <a:pt x="5817" y="30654"/>
                  </a:lnTo>
                  <a:lnTo>
                    <a:pt x="5859" y="30612"/>
                  </a:lnTo>
                  <a:lnTo>
                    <a:pt x="5901" y="30612"/>
                  </a:lnTo>
                  <a:lnTo>
                    <a:pt x="5901" y="30633"/>
                  </a:lnTo>
                  <a:lnTo>
                    <a:pt x="5922" y="30738"/>
                  </a:lnTo>
                  <a:lnTo>
                    <a:pt x="5943" y="30654"/>
                  </a:lnTo>
                  <a:lnTo>
                    <a:pt x="6027" y="30612"/>
                  </a:lnTo>
                  <a:lnTo>
                    <a:pt x="6048" y="30549"/>
                  </a:lnTo>
                  <a:lnTo>
                    <a:pt x="6110" y="30549"/>
                  </a:lnTo>
                  <a:lnTo>
                    <a:pt x="6131" y="30570"/>
                  </a:lnTo>
                  <a:lnTo>
                    <a:pt x="6048" y="30654"/>
                  </a:lnTo>
                  <a:lnTo>
                    <a:pt x="6027" y="30738"/>
                  </a:lnTo>
                  <a:lnTo>
                    <a:pt x="6048" y="30759"/>
                  </a:lnTo>
                  <a:lnTo>
                    <a:pt x="6131" y="30738"/>
                  </a:lnTo>
                  <a:lnTo>
                    <a:pt x="6173" y="30654"/>
                  </a:lnTo>
                  <a:lnTo>
                    <a:pt x="6236" y="30654"/>
                  </a:lnTo>
                  <a:lnTo>
                    <a:pt x="6320" y="30633"/>
                  </a:lnTo>
                  <a:lnTo>
                    <a:pt x="6236" y="30738"/>
                  </a:lnTo>
                  <a:lnTo>
                    <a:pt x="6215" y="30842"/>
                  </a:lnTo>
                  <a:lnTo>
                    <a:pt x="6110" y="30926"/>
                  </a:lnTo>
                  <a:lnTo>
                    <a:pt x="6110" y="30989"/>
                  </a:lnTo>
                  <a:lnTo>
                    <a:pt x="6131" y="31031"/>
                  </a:lnTo>
                  <a:lnTo>
                    <a:pt x="6236" y="30947"/>
                  </a:lnTo>
                  <a:lnTo>
                    <a:pt x="6320" y="30738"/>
                  </a:lnTo>
                  <a:lnTo>
                    <a:pt x="6382" y="30675"/>
                  </a:lnTo>
                  <a:lnTo>
                    <a:pt x="6424" y="30717"/>
                  </a:lnTo>
                  <a:lnTo>
                    <a:pt x="6320" y="30863"/>
                  </a:lnTo>
                  <a:lnTo>
                    <a:pt x="6320" y="30947"/>
                  </a:lnTo>
                  <a:lnTo>
                    <a:pt x="6257" y="31031"/>
                  </a:lnTo>
                  <a:lnTo>
                    <a:pt x="6236" y="31135"/>
                  </a:lnTo>
                  <a:lnTo>
                    <a:pt x="6278" y="31156"/>
                  </a:lnTo>
                  <a:lnTo>
                    <a:pt x="6341" y="31093"/>
                  </a:lnTo>
                  <a:lnTo>
                    <a:pt x="6341" y="31031"/>
                  </a:lnTo>
                  <a:lnTo>
                    <a:pt x="6361" y="30968"/>
                  </a:lnTo>
                  <a:lnTo>
                    <a:pt x="6424" y="30968"/>
                  </a:lnTo>
                  <a:lnTo>
                    <a:pt x="6487" y="30989"/>
                  </a:lnTo>
                  <a:lnTo>
                    <a:pt x="6487" y="30842"/>
                  </a:lnTo>
                  <a:lnTo>
                    <a:pt x="6550" y="30842"/>
                  </a:lnTo>
                  <a:lnTo>
                    <a:pt x="6592" y="30759"/>
                  </a:lnTo>
                  <a:lnTo>
                    <a:pt x="6654" y="30759"/>
                  </a:lnTo>
                  <a:lnTo>
                    <a:pt x="6654" y="30821"/>
                  </a:lnTo>
                  <a:lnTo>
                    <a:pt x="6633" y="30821"/>
                  </a:lnTo>
                  <a:lnTo>
                    <a:pt x="6592" y="30926"/>
                  </a:lnTo>
                  <a:lnTo>
                    <a:pt x="6592" y="30968"/>
                  </a:lnTo>
                  <a:lnTo>
                    <a:pt x="6759" y="30968"/>
                  </a:lnTo>
                  <a:lnTo>
                    <a:pt x="7010" y="31093"/>
                  </a:lnTo>
                  <a:lnTo>
                    <a:pt x="7052" y="31093"/>
                  </a:lnTo>
                  <a:lnTo>
                    <a:pt x="7052" y="31051"/>
                  </a:lnTo>
                  <a:lnTo>
                    <a:pt x="7094" y="30989"/>
                  </a:lnTo>
                  <a:lnTo>
                    <a:pt x="7157" y="30968"/>
                  </a:lnTo>
                  <a:lnTo>
                    <a:pt x="7157" y="30926"/>
                  </a:lnTo>
                  <a:lnTo>
                    <a:pt x="7094" y="30884"/>
                  </a:lnTo>
                  <a:lnTo>
                    <a:pt x="7073" y="30863"/>
                  </a:lnTo>
                  <a:lnTo>
                    <a:pt x="6989" y="30863"/>
                  </a:lnTo>
                  <a:lnTo>
                    <a:pt x="6968" y="30884"/>
                  </a:lnTo>
                  <a:lnTo>
                    <a:pt x="6968" y="30842"/>
                  </a:lnTo>
                  <a:lnTo>
                    <a:pt x="6989" y="30821"/>
                  </a:lnTo>
                  <a:lnTo>
                    <a:pt x="6989" y="30759"/>
                  </a:lnTo>
                  <a:lnTo>
                    <a:pt x="6885" y="30717"/>
                  </a:lnTo>
                  <a:lnTo>
                    <a:pt x="6696" y="30633"/>
                  </a:lnTo>
                  <a:lnTo>
                    <a:pt x="6675" y="30570"/>
                  </a:lnTo>
                  <a:lnTo>
                    <a:pt x="6696" y="30549"/>
                  </a:lnTo>
                  <a:lnTo>
                    <a:pt x="6780" y="30570"/>
                  </a:lnTo>
                  <a:lnTo>
                    <a:pt x="6843" y="30549"/>
                  </a:lnTo>
                  <a:lnTo>
                    <a:pt x="6864" y="30549"/>
                  </a:lnTo>
                  <a:lnTo>
                    <a:pt x="6885" y="30612"/>
                  </a:lnTo>
                  <a:lnTo>
                    <a:pt x="6968" y="30675"/>
                  </a:lnTo>
                  <a:lnTo>
                    <a:pt x="7052" y="30738"/>
                  </a:lnTo>
                  <a:lnTo>
                    <a:pt x="7115" y="30738"/>
                  </a:lnTo>
                  <a:lnTo>
                    <a:pt x="7219" y="30675"/>
                  </a:lnTo>
                  <a:lnTo>
                    <a:pt x="7303" y="30633"/>
                  </a:lnTo>
                  <a:lnTo>
                    <a:pt x="7324" y="30570"/>
                  </a:lnTo>
                  <a:lnTo>
                    <a:pt x="7261" y="30549"/>
                  </a:lnTo>
                  <a:lnTo>
                    <a:pt x="7157" y="30549"/>
                  </a:lnTo>
                  <a:lnTo>
                    <a:pt x="7094" y="30528"/>
                  </a:lnTo>
                  <a:lnTo>
                    <a:pt x="7094" y="30466"/>
                  </a:lnTo>
                  <a:lnTo>
                    <a:pt x="7219" y="30466"/>
                  </a:lnTo>
                  <a:lnTo>
                    <a:pt x="7303" y="30424"/>
                  </a:lnTo>
                  <a:lnTo>
                    <a:pt x="7303" y="30403"/>
                  </a:lnTo>
                  <a:lnTo>
                    <a:pt x="7219" y="30340"/>
                  </a:lnTo>
                  <a:lnTo>
                    <a:pt x="7157" y="30319"/>
                  </a:lnTo>
                  <a:lnTo>
                    <a:pt x="7157" y="30298"/>
                  </a:lnTo>
                  <a:lnTo>
                    <a:pt x="7198" y="30298"/>
                  </a:lnTo>
                  <a:lnTo>
                    <a:pt x="7219" y="30256"/>
                  </a:lnTo>
                  <a:lnTo>
                    <a:pt x="7198" y="30235"/>
                  </a:lnTo>
                  <a:lnTo>
                    <a:pt x="7094" y="30214"/>
                  </a:lnTo>
                  <a:lnTo>
                    <a:pt x="7052" y="30152"/>
                  </a:lnTo>
                  <a:lnTo>
                    <a:pt x="7073" y="30131"/>
                  </a:lnTo>
                  <a:lnTo>
                    <a:pt x="7157" y="30152"/>
                  </a:lnTo>
                  <a:lnTo>
                    <a:pt x="7261" y="30194"/>
                  </a:lnTo>
                  <a:lnTo>
                    <a:pt x="7408" y="30152"/>
                  </a:lnTo>
                  <a:lnTo>
                    <a:pt x="7491" y="30110"/>
                  </a:lnTo>
                  <a:lnTo>
                    <a:pt x="7512" y="30047"/>
                  </a:lnTo>
                  <a:lnTo>
                    <a:pt x="7491" y="30005"/>
                  </a:lnTo>
                  <a:lnTo>
                    <a:pt x="7387" y="29984"/>
                  </a:lnTo>
                  <a:lnTo>
                    <a:pt x="7198" y="29942"/>
                  </a:lnTo>
                  <a:lnTo>
                    <a:pt x="7115" y="29901"/>
                  </a:lnTo>
                  <a:lnTo>
                    <a:pt x="7115" y="29880"/>
                  </a:lnTo>
                  <a:lnTo>
                    <a:pt x="7177" y="29880"/>
                  </a:lnTo>
                  <a:lnTo>
                    <a:pt x="7261" y="29901"/>
                  </a:lnTo>
                  <a:lnTo>
                    <a:pt x="7408" y="29901"/>
                  </a:lnTo>
                  <a:lnTo>
                    <a:pt x="7491" y="29838"/>
                  </a:lnTo>
                  <a:lnTo>
                    <a:pt x="7491" y="29775"/>
                  </a:lnTo>
                  <a:lnTo>
                    <a:pt x="7408" y="29712"/>
                  </a:lnTo>
                  <a:lnTo>
                    <a:pt x="7324" y="29691"/>
                  </a:lnTo>
                  <a:lnTo>
                    <a:pt x="7303" y="29629"/>
                  </a:lnTo>
                  <a:lnTo>
                    <a:pt x="7366" y="29629"/>
                  </a:lnTo>
                  <a:lnTo>
                    <a:pt x="7408" y="29670"/>
                  </a:lnTo>
                  <a:lnTo>
                    <a:pt x="7429" y="29712"/>
                  </a:lnTo>
                  <a:lnTo>
                    <a:pt x="7512" y="29691"/>
                  </a:lnTo>
                  <a:lnTo>
                    <a:pt x="7575" y="29629"/>
                  </a:lnTo>
                  <a:lnTo>
                    <a:pt x="7575" y="29587"/>
                  </a:lnTo>
                  <a:lnTo>
                    <a:pt x="7512" y="29566"/>
                  </a:lnTo>
                  <a:lnTo>
                    <a:pt x="7429" y="29503"/>
                  </a:lnTo>
                  <a:lnTo>
                    <a:pt x="7429" y="29482"/>
                  </a:lnTo>
                  <a:lnTo>
                    <a:pt x="7491" y="29461"/>
                  </a:lnTo>
                  <a:lnTo>
                    <a:pt x="7512" y="29503"/>
                  </a:lnTo>
                  <a:lnTo>
                    <a:pt x="7575" y="29524"/>
                  </a:lnTo>
                  <a:lnTo>
                    <a:pt x="7638" y="29461"/>
                  </a:lnTo>
                  <a:lnTo>
                    <a:pt x="7638" y="29419"/>
                  </a:lnTo>
                  <a:lnTo>
                    <a:pt x="7533" y="29398"/>
                  </a:lnTo>
                  <a:lnTo>
                    <a:pt x="7470" y="29357"/>
                  </a:lnTo>
                  <a:lnTo>
                    <a:pt x="7429" y="29294"/>
                  </a:lnTo>
                  <a:lnTo>
                    <a:pt x="7491" y="29294"/>
                  </a:lnTo>
                  <a:lnTo>
                    <a:pt x="7575" y="29357"/>
                  </a:lnTo>
                  <a:lnTo>
                    <a:pt x="7638" y="29357"/>
                  </a:lnTo>
                  <a:lnTo>
                    <a:pt x="7701" y="29398"/>
                  </a:lnTo>
                  <a:lnTo>
                    <a:pt x="7742" y="29398"/>
                  </a:lnTo>
                  <a:lnTo>
                    <a:pt x="7784" y="29315"/>
                  </a:lnTo>
                  <a:lnTo>
                    <a:pt x="7784" y="29273"/>
                  </a:lnTo>
                  <a:lnTo>
                    <a:pt x="7826" y="29210"/>
                  </a:lnTo>
                  <a:lnTo>
                    <a:pt x="7826" y="29168"/>
                  </a:lnTo>
                  <a:lnTo>
                    <a:pt x="7805" y="29106"/>
                  </a:lnTo>
                  <a:lnTo>
                    <a:pt x="7826" y="29001"/>
                  </a:lnTo>
                  <a:lnTo>
                    <a:pt x="7826" y="28959"/>
                  </a:lnTo>
                  <a:lnTo>
                    <a:pt x="7742" y="28854"/>
                  </a:lnTo>
                  <a:lnTo>
                    <a:pt x="7617" y="28750"/>
                  </a:lnTo>
                  <a:lnTo>
                    <a:pt x="7512" y="28729"/>
                  </a:lnTo>
                  <a:lnTo>
                    <a:pt x="7470" y="28666"/>
                  </a:lnTo>
                  <a:lnTo>
                    <a:pt x="7470" y="28645"/>
                  </a:lnTo>
                  <a:lnTo>
                    <a:pt x="7533" y="28645"/>
                  </a:lnTo>
                  <a:lnTo>
                    <a:pt x="7596" y="28666"/>
                  </a:lnTo>
                  <a:lnTo>
                    <a:pt x="7722" y="28771"/>
                  </a:lnTo>
                  <a:lnTo>
                    <a:pt x="7805" y="28854"/>
                  </a:lnTo>
                  <a:lnTo>
                    <a:pt x="7889" y="28854"/>
                  </a:lnTo>
                  <a:lnTo>
                    <a:pt x="7910" y="28834"/>
                  </a:lnTo>
                  <a:lnTo>
                    <a:pt x="7889" y="28687"/>
                  </a:lnTo>
                  <a:lnTo>
                    <a:pt x="7826" y="28582"/>
                  </a:lnTo>
                  <a:lnTo>
                    <a:pt x="7701" y="28562"/>
                  </a:lnTo>
                  <a:lnTo>
                    <a:pt x="7533" y="28478"/>
                  </a:lnTo>
                  <a:lnTo>
                    <a:pt x="7491" y="28457"/>
                  </a:lnTo>
                  <a:lnTo>
                    <a:pt x="7491" y="28415"/>
                  </a:lnTo>
                  <a:lnTo>
                    <a:pt x="7533" y="28415"/>
                  </a:lnTo>
                  <a:lnTo>
                    <a:pt x="7596" y="28436"/>
                  </a:lnTo>
                  <a:lnTo>
                    <a:pt x="7638" y="28478"/>
                  </a:lnTo>
                  <a:lnTo>
                    <a:pt x="7742" y="28478"/>
                  </a:lnTo>
                  <a:lnTo>
                    <a:pt x="7805" y="28415"/>
                  </a:lnTo>
                  <a:lnTo>
                    <a:pt x="7826" y="28352"/>
                  </a:lnTo>
                  <a:lnTo>
                    <a:pt x="7826" y="28269"/>
                  </a:lnTo>
                  <a:lnTo>
                    <a:pt x="7847" y="28269"/>
                  </a:lnTo>
                  <a:lnTo>
                    <a:pt x="7910" y="28310"/>
                  </a:lnTo>
                  <a:lnTo>
                    <a:pt x="7910" y="28331"/>
                  </a:lnTo>
                  <a:lnTo>
                    <a:pt x="7910" y="28373"/>
                  </a:lnTo>
                  <a:lnTo>
                    <a:pt x="8014" y="28436"/>
                  </a:lnTo>
                  <a:lnTo>
                    <a:pt x="8056" y="28436"/>
                  </a:lnTo>
                  <a:lnTo>
                    <a:pt x="8119" y="28478"/>
                  </a:lnTo>
                  <a:lnTo>
                    <a:pt x="8161" y="28478"/>
                  </a:lnTo>
                  <a:lnTo>
                    <a:pt x="8203" y="28436"/>
                  </a:lnTo>
                  <a:lnTo>
                    <a:pt x="8245" y="28373"/>
                  </a:lnTo>
                  <a:lnTo>
                    <a:pt x="8266" y="28352"/>
                  </a:lnTo>
                  <a:lnTo>
                    <a:pt x="8245" y="28310"/>
                  </a:lnTo>
                  <a:lnTo>
                    <a:pt x="8161" y="28269"/>
                  </a:lnTo>
                  <a:lnTo>
                    <a:pt x="8014" y="28269"/>
                  </a:lnTo>
                  <a:lnTo>
                    <a:pt x="7994" y="28248"/>
                  </a:lnTo>
                  <a:lnTo>
                    <a:pt x="7994" y="28227"/>
                  </a:lnTo>
                  <a:lnTo>
                    <a:pt x="7994" y="28164"/>
                  </a:lnTo>
                  <a:lnTo>
                    <a:pt x="7931" y="28122"/>
                  </a:lnTo>
                  <a:lnTo>
                    <a:pt x="7931" y="28059"/>
                  </a:lnTo>
                  <a:lnTo>
                    <a:pt x="7994" y="28018"/>
                  </a:lnTo>
                  <a:lnTo>
                    <a:pt x="8014" y="28018"/>
                  </a:lnTo>
                  <a:lnTo>
                    <a:pt x="8056" y="28059"/>
                  </a:lnTo>
                  <a:lnTo>
                    <a:pt x="8056" y="28143"/>
                  </a:lnTo>
                  <a:lnTo>
                    <a:pt x="8119" y="28206"/>
                  </a:lnTo>
                  <a:lnTo>
                    <a:pt x="8245" y="28206"/>
                  </a:lnTo>
                  <a:lnTo>
                    <a:pt x="8307" y="28164"/>
                  </a:lnTo>
                  <a:lnTo>
                    <a:pt x="8307" y="28122"/>
                  </a:lnTo>
                  <a:lnTo>
                    <a:pt x="8266" y="28059"/>
                  </a:lnTo>
                  <a:lnTo>
                    <a:pt x="8161" y="28018"/>
                  </a:lnTo>
                  <a:lnTo>
                    <a:pt x="8098" y="27955"/>
                  </a:lnTo>
                  <a:lnTo>
                    <a:pt x="8056" y="27850"/>
                  </a:lnTo>
                  <a:lnTo>
                    <a:pt x="8098" y="27850"/>
                  </a:lnTo>
                  <a:lnTo>
                    <a:pt x="8140" y="27913"/>
                  </a:lnTo>
                  <a:lnTo>
                    <a:pt x="8245" y="27955"/>
                  </a:lnTo>
                  <a:lnTo>
                    <a:pt x="8307" y="27997"/>
                  </a:lnTo>
                  <a:lnTo>
                    <a:pt x="8370" y="28059"/>
                  </a:lnTo>
                  <a:lnTo>
                    <a:pt x="8412" y="28038"/>
                  </a:lnTo>
                  <a:lnTo>
                    <a:pt x="8412" y="27997"/>
                  </a:lnTo>
                  <a:lnTo>
                    <a:pt x="8370" y="27934"/>
                  </a:lnTo>
                  <a:lnTo>
                    <a:pt x="8266" y="27892"/>
                  </a:lnTo>
                  <a:lnTo>
                    <a:pt x="8203" y="27829"/>
                  </a:lnTo>
                  <a:lnTo>
                    <a:pt x="8203" y="27746"/>
                  </a:lnTo>
                  <a:lnTo>
                    <a:pt x="8245" y="27704"/>
                  </a:lnTo>
                  <a:lnTo>
                    <a:pt x="8266" y="27641"/>
                  </a:lnTo>
                  <a:lnTo>
                    <a:pt x="8328" y="27641"/>
                  </a:lnTo>
                  <a:lnTo>
                    <a:pt x="8349" y="27704"/>
                  </a:lnTo>
                  <a:lnTo>
                    <a:pt x="8475" y="27808"/>
                  </a:lnTo>
                  <a:lnTo>
                    <a:pt x="8558" y="27808"/>
                  </a:lnTo>
                  <a:lnTo>
                    <a:pt x="8621" y="27787"/>
                  </a:lnTo>
                  <a:lnTo>
                    <a:pt x="8684" y="27787"/>
                  </a:lnTo>
                  <a:lnTo>
                    <a:pt x="8768" y="27746"/>
                  </a:lnTo>
                  <a:lnTo>
                    <a:pt x="8789" y="27683"/>
                  </a:lnTo>
                  <a:lnTo>
                    <a:pt x="8768" y="27641"/>
                  </a:lnTo>
                  <a:lnTo>
                    <a:pt x="8684" y="27620"/>
                  </a:lnTo>
                  <a:lnTo>
                    <a:pt x="8621" y="27578"/>
                  </a:lnTo>
                  <a:lnTo>
                    <a:pt x="8517" y="27515"/>
                  </a:lnTo>
                  <a:lnTo>
                    <a:pt x="8454" y="27515"/>
                  </a:lnTo>
                  <a:lnTo>
                    <a:pt x="8370" y="27494"/>
                  </a:lnTo>
                  <a:lnTo>
                    <a:pt x="8412" y="27432"/>
                  </a:lnTo>
                  <a:lnTo>
                    <a:pt x="8433" y="27411"/>
                  </a:lnTo>
                  <a:lnTo>
                    <a:pt x="8517" y="27411"/>
                  </a:lnTo>
                  <a:lnTo>
                    <a:pt x="8579" y="27494"/>
                  </a:lnTo>
                  <a:lnTo>
                    <a:pt x="8642" y="27515"/>
                  </a:lnTo>
                  <a:lnTo>
                    <a:pt x="8684" y="27515"/>
                  </a:lnTo>
                  <a:lnTo>
                    <a:pt x="8768" y="27620"/>
                  </a:lnTo>
                  <a:lnTo>
                    <a:pt x="8851" y="27641"/>
                  </a:lnTo>
                  <a:lnTo>
                    <a:pt x="8893" y="27620"/>
                  </a:lnTo>
                  <a:lnTo>
                    <a:pt x="8935" y="27578"/>
                  </a:lnTo>
                  <a:lnTo>
                    <a:pt x="8935" y="27515"/>
                  </a:lnTo>
                  <a:lnTo>
                    <a:pt x="8935" y="27411"/>
                  </a:lnTo>
                  <a:lnTo>
                    <a:pt x="8893" y="27369"/>
                  </a:lnTo>
                  <a:lnTo>
                    <a:pt x="8851" y="27327"/>
                  </a:lnTo>
                  <a:lnTo>
                    <a:pt x="8851" y="27306"/>
                  </a:lnTo>
                  <a:lnTo>
                    <a:pt x="8956" y="27306"/>
                  </a:lnTo>
                  <a:lnTo>
                    <a:pt x="8977" y="27222"/>
                  </a:lnTo>
                  <a:lnTo>
                    <a:pt x="8977" y="27181"/>
                  </a:lnTo>
                  <a:lnTo>
                    <a:pt x="8935" y="27181"/>
                  </a:lnTo>
                  <a:lnTo>
                    <a:pt x="8872" y="27201"/>
                  </a:lnTo>
                  <a:lnTo>
                    <a:pt x="8830" y="27160"/>
                  </a:lnTo>
                  <a:lnTo>
                    <a:pt x="8768" y="27097"/>
                  </a:lnTo>
                  <a:lnTo>
                    <a:pt x="8684" y="27097"/>
                  </a:lnTo>
                  <a:lnTo>
                    <a:pt x="8558" y="27013"/>
                  </a:lnTo>
                  <a:lnTo>
                    <a:pt x="8538" y="26992"/>
                  </a:lnTo>
                  <a:lnTo>
                    <a:pt x="8579" y="26950"/>
                  </a:lnTo>
                  <a:lnTo>
                    <a:pt x="8684" y="26950"/>
                  </a:lnTo>
                  <a:lnTo>
                    <a:pt x="8789" y="26971"/>
                  </a:lnTo>
                  <a:lnTo>
                    <a:pt x="8872" y="26971"/>
                  </a:lnTo>
                  <a:lnTo>
                    <a:pt x="8893" y="26909"/>
                  </a:lnTo>
                  <a:lnTo>
                    <a:pt x="8956" y="26909"/>
                  </a:lnTo>
                  <a:lnTo>
                    <a:pt x="9040" y="26971"/>
                  </a:lnTo>
                  <a:lnTo>
                    <a:pt x="9061" y="26867"/>
                  </a:lnTo>
                  <a:lnTo>
                    <a:pt x="9040" y="26699"/>
                  </a:lnTo>
                  <a:lnTo>
                    <a:pt x="8998" y="26595"/>
                  </a:lnTo>
                  <a:lnTo>
                    <a:pt x="8956" y="26553"/>
                  </a:lnTo>
                  <a:lnTo>
                    <a:pt x="8935" y="26469"/>
                  </a:lnTo>
                  <a:lnTo>
                    <a:pt x="8935" y="26427"/>
                  </a:lnTo>
                  <a:lnTo>
                    <a:pt x="8977" y="26365"/>
                  </a:lnTo>
                  <a:lnTo>
                    <a:pt x="8956" y="26260"/>
                  </a:lnTo>
                  <a:lnTo>
                    <a:pt x="8956" y="26218"/>
                  </a:lnTo>
                  <a:lnTo>
                    <a:pt x="8977" y="26155"/>
                  </a:lnTo>
                  <a:lnTo>
                    <a:pt x="8998" y="26176"/>
                  </a:lnTo>
                  <a:lnTo>
                    <a:pt x="9040" y="26239"/>
                  </a:lnTo>
                  <a:lnTo>
                    <a:pt x="9102" y="26260"/>
                  </a:lnTo>
                  <a:lnTo>
                    <a:pt x="9102" y="26218"/>
                  </a:lnTo>
                  <a:lnTo>
                    <a:pt x="9165" y="26176"/>
                  </a:lnTo>
                  <a:lnTo>
                    <a:pt x="9207" y="26218"/>
                  </a:lnTo>
                  <a:lnTo>
                    <a:pt x="9249" y="26344"/>
                  </a:lnTo>
                  <a:lnTo>
                    <a:pt x="9291" y="26365"/>
                  </a:lnTo>
                  <a:lnTo>
                    <a:pt x="9374" y="26365"/>
                  </a:lnTo>
                  <a:lnTo>
                    <a:pt x="9479" y="26239"/>
                  </a:lnTo>
                  <a:lnTo>
                    <a:pt x="9521" y="26113"/>
                  </a:lnTo>
                  <a:lnTo>
                    <a:pt x="9521" y="26009"/>
                  </a:lnTo>
                  <a:lnTo>
                    <a:pt x="9500" y="25925"/>
                  </a:lnTo>
                  <a:lnTo>
                    <a:pt x="9500" y="25862"/>
                  </a:lnTo>
                  <a:lnTo>
                    <a:pt x="9563" y="25841"/>
                  </a:lnTo>
                  <a:lnTo>
                    <a:pt x="9605" y="25841"/>
                  </a:lnTo>
                  <a:lnTo>
                    <a:pt x="9626" y="25800"/>
                  </a:lnTo>
                  <a:lnTo>
                    <a:pt x="9667" y="25758"/>
                  </a:lnTo>
                  <a:lnTo>
                    <a:pt x="9688" y="25821"/>
                  </a:lnTo>
                  <a:lnTo>
                    <a:pt x="9730" y="25883"/>
                  </a:lnTo>
                  <a:lnTo>
                    <a:pt x="9814" y="25883"/>
                  </a:lnTo>
                  <a:lnTo>
                    <a:pt x="9877" y="25841"/>
                  </a:lnTo>
                  <a:lnTo>
                    <a:pt x="9877" y="25800"/>
                  </a:lnTo>
                  <a:lnTo>
                    <a:pt x="9877" y="25737"/>
                  </a:lnTo>
                  <a:lnTo>
                    <a:pt x="9898" y="25737"/>
                  </a:lnTo>
                  <a:lnTo>
                    <a:pt x="9918" y="25800"/>
                  </a:lnTo>
                  <a:lnTo>
                    <a:pt x="9939" y="25883"/>
                  </a:lnTo>
                  <a:lnTo>
                    <a:pt x="9981" y="25925"/>
                  </a:lnTo>
                  <a:lnTo>
                    <a:pt x="10044" y="25862"/>
                  </a:lnTo>
                  <a:lnTo>
                    <a:pt x="10107" y="25821"/>
                  </a:lnTo>
                  <a:lnTo>
                    <a:pt x="10149" y="25800"/>
                  </a:lnTo>
                  <a:lnTo>
                    <a:pt x="10211" y="25841"/>
                  </a:lnTo>
                  <a:lnTo>
                    <a:pt x="10295" y="25841"/>
                  </a:lnTo>
                  <a:lnTo>
                    <a:pt x="10358" y="25800"/>
                  </a:lnTo>
                  <a:lnTo>
                    <a:pt x="10400" y="25716"/>
                  </a:lnTo>
                  <a:lnTo>
                    <a:pt x="10421" y="25674"/>
                  </a:lnTo>
                  <a:lnTo>
                    <a:pt x="10421" y="25632"/>
                  </a:lnTo>
                  <a:lnTo>
                    <a:pt x="10358" y="25549"/>
                  </a:lnTo>
                  <a:lnTo>
                    <a:pt x="10316" y="25423"/>
                  </a:lnTo>
                  <a:lnTo>
                    <a:pt x="10295" y="25339"/>
                  </a:lnTo>
                  <a:lnTo>
                    <a:pt x="10337" y="25297"/>
                  </a:lnTo>
                  <a:lnTo>
                    <a:pt x="10358" y="25318"/>
                  </a:lnTo>
                  <a:lnTo>
                    <a:pt x="10400" y="25423"/>
                  </a:lnTo>
                  <a:lnTo>
                    <a:pt x="10442" y="25423"/>
                  </a:lnTo>
                  <a:lnTo>
                    <a:pt x="10525" y="25339"/>
                  </a:lnTo>
                  <a:lnTo>
                    <a:pt x="10546" y="25256"/>
                  </a:lnTo>
                  <a:lnTo>
                    <a:pt x="10609" y="25193"/>
                  </a:lnTo>
                  <a:lnTo>
                    <a:pt x="10630" y="25130"/>
                  </a:lnTo>
                  <a:lnTo>
                    <a:pt x="10546" y="25046"/>
                  </a:lnTo>
                  <a:lnTo>
                    <a:pt x="10546" y="25005"/>
                  </a:lnTo>
                  <a:lnTo>
                    <a:pt x="10609" y="24942"/>
                  </a:lnTo>
                  <a:lnTo>
                    <a:pt x="10651" y="24921"/>
                  </a:lnTo>
                  <a:lnTo>
                    <a:pt x="10672" y="24942"/>
                  </a:lnTo>
                  <a:lnTo>
                    <a:pt x="10672" y="24984"/>
                  </a:lnTo>
                  <a:lnTo>
                    <a:pt x="10735" y="25046"/>
                  </a:lnTo>
                  <a:lnTo>
                    <a:pt x="10839" y="25088"/>
                  </a:lnTo>
                  <a:lnTo>
                    <a:pt x="10881" y="25109"/>
                  </a:lnTo>
                  <a:lnTo>
                    <a:pt x="10839" y="25172"/>
                  </a:lnTo>
                  <a:lnTo>
                    <a:pt x="10755" y="25214"/>
                  </a:lnTo>
                  <a:lnTo>
                    <a:pt x="10714" y="25318"/>
                  </a:lnTo>
                  <a:lnTo>
                    <a:pt x="10714" y="25402"/>
                  </a:lnTo>
                  <a:lnTo>
                    <a:pt x="10839" y="25549"/>
                  </a:lnTo>
                  <a:lnTo>
                    <a:pt x="10881" y="25590"/>
                  </a:lnTo>
                  <a:lnTo>
                    <a:pt x="10923" y="25507"/>
                  </a:lnTo>
                  <a:lnTo>
                    <a:pt x="10923" y="25444"/>
                  </a:lnTo>
                  <a:lnTo>
                    <a:pt x="10944" y="25381"/>
                  </a:lnTo>
                  <a:lnTo>
                    <a:pt x="10965" y="25277"/>
                  </a:lnTo>
                  <a:lnTo>
                    <a:pt x="10986" y="25277"/>
                  </a:lnTo>
                  <a:lnTo>
                    <a:pt x="11027" y="25318"/>
                  </a:lnTo>
                  <a:lnTo>
                    <a:pt x="10986" y="25402"/>
                  </a:lnTo>
                  <a:lnTo>
                    <a:pt x="10986" y="25444"/>
                  </a:lnTo>
                  <a:lnTo>
                    <a:pt x="11048" y="25549"/>
                  </a:lnTo>
                  <a:lnTo>
                    <a:pt x="11132" y="25590"/>
                  </a:lnTo>
                  <a:lnTo>
                    <a:pt x="11195" y="25528"/>
                  </a:lnTo>
                  <a:lnTo>
                    <a:pt x="11279" y="25528"/>
                  </a:lnTo>
                  <a:lnTo>
                    <a:pt x="11299" y="25486"/>
                  </a:lnTo>
                  <a:lnTo>
                    <a:pt x="11299" y="25423"/>
                  </a:lnTo>
                  <a:lnTo>
                    <a:pt x="11341" y="25381"/>
                  </a:lnTo>
                  <a:lnTo>
                    <a:pt x="11362" y="25381"/>
                  </a:lnTo>
                  <a:lnTo>
                    <a:pt x="11383" y="25402"/>
                  </a:lnTo>
                  <a:lnTo>
                    <a:pt x="11362" y="25444"/>
                  </a:lnTo>
                  <a:lnTo>
                    <a:pt x="11362" y="25507"/>
                  </a:lnTo>
                  <a:lnTo>
                    <a:pt x="11404" y="25549"/>
                  </a:lnTo>
                  <a:lnTo>
                    <a:pt x="11488" y="25549"/>
                  </a:lnTo>
                  <a:lnTo>
                    <a:pt x="11571" y="25444"/>
                  </a:lnTo>
                  <a:lnTo>
                    <a:pt x="11718" y="25339"/>
                  </a:lnTo>
                  <a:lnTo>
                    <a:pt x="11781" y="25339"/>
                  </a:lnTo>
                  <a:lnTo>
                    <a:pt x="11823" y="25318"/>
                  </a:lnTo>
                  <a:lnTo>
                    <a:pt x="11823" y="25235"/>
                  </a:lnTo>
                  <a:lnTo>
                    <a:pt x="11781" y="25172"/>
                  </a:lnTo>
                  <a:lnTo>
                    <a:pt x="11718" y="25130"/>
                  </a:lnTo>
                  <a:lnTo>
                    <a:pt x="11676" y="25088"/>
                  </a:lnTo>
                  <a:lnTo>
                    <a:pt x="11697" y="25067"/>
                  </a:lnTo>
                  <a:lnTo>
                    <a:pt x="11760" y="25067"/>
                  </a:lnTo>
                  <a:lnTo>
                    <a:pt x="11781" y="25109"/>
                  </a:lnTo>
                  <a:lnTo>
                    <a:pt x="11885" y="25172"/>
                  </a:lnTo>
                  <a:lnTo>
                    <a:pt x="11927" y="25172"/>
                  </a:lnTo>
                  <a:lnTo>
                    <a:pt x="11927" y="25088"/>
                  </a:lnTo>
                  <a:lnTo>
                    <a:pt x="11990" y="25088"/>
                  </a:lnTo>
                  <a:lnTo>
                    <a:pt x="12011" y="25130"/>
                  </a:lnTo>
                  <a:lnTo>
                    <a:pt x="12011" y="25193"/>
                  </a:lnTo>
                  <a:lnTo>
                    <a:pt x="12032" y="25214"/>
                  </a:lnTo>
                  <a:lnTo>
                    <a:pt x="12095" y="25193"/>
                  </a:lnTo>
                  <a:lnTo>
                    <a:pt x="12220" y="25046"/>
                  </a:lnTo>
                  <a:lnTo>
                    <a:pt x="12241" y="25025"/>
                  </a:lnTo>
                  <a:lnTo>
                    <a:pt x="12241" y="25005"/>
                  </a:lnTo>
                  <a:lnTo>
                    <a:pt x="12283" y="24921"/>
                  </a:lnTo>
                  <a:lnTo>
                    <a:pt x="12304" y="24879"/>
                  </a:lnTo>
                  <a:lnTo>
                    <a:pt x="12346" y="24837"/>
                  </a:lnTo>
                  <a:lnTo>
                    <a:pt x="12346" y="24837"/>
                  </a:lnTo>
                  <a:lnTo>
                    <a:pt x="12325" y="24900"/>
                  </a:lnTo>
                  <a:lnTo>
                    <a:pt x="12346" y="24942"/>
                  </a:lnTo>
                  <a:lnTo>
                    <a:pt x="12387" y="24984"/>
                  </a:lnTo>
                  <a:lnTo>
                    <a:pt x="12429" y="24942"/>
                  </a:lnTo>
                  <a:lnTo>
                    <a:pt x="12513" y="24837"/>
                  </a:lnTo>
                  <a:lnTo>
                    <a:pt x="12534" y="24774"/>
                  </a:lnTo>
                  <a:lnTo>
                    <a:pt x="12513" y="24691"/>
                  </a:lnTo>
                  <a:lnTo>
                    <a:pt x="12513" y="24607"/>
                  </a:lnTo>
                  <a:lnTo>
                    <a:pt x="12639" y="24481"/>
                  </a:lnTo>
                  <a:lnTo>
                    <a:pt x="12722" y="24460"/>
                  </a:lnTo>
                  <a:lnTo>
                    <a:pt x="12764" y="24398"/>
                  </a:lnTo>
                  <a:lnTo>
                    <a:pt x="12743" y="24356"/>
                  </a:lnTo>
                  <a:lnTo>
                    <a:pt x="12722" y="24293"/>
                  </a:lnTo>
                  <a:lnTo>
                    <a:pt x="12722" y="24272"/>
                  </a:lnTo>
                  <a:lnTo>
                    <a:pt x="12764" y="24293"/>
                  </a:lnTo>
                  <a:lnTo>
                    <a:pt x="12827" y="24314"/>
                  </a:lnTo>
                  <a:lnTo>
                    <a:pt x="12869" y="24314"/>
                  </a:lnTo>
                  <a:lnTo>
                    <a:pt x="12911" y="24251"/>
                  </a:lnTo>
                  <a:lnTo>
                    <a:pt x="12869" y="24188"/>
                  </a:lnTo>
                  <a:lnTo>
                    <a:pt x="12827" y="24147"/>
                  </a:lnTo>
                  <a:lnTo>
                    <a:pt x="12869" y="24168"/>
                  </a:lnTo>
                  <a:lnTo>
                    <a:pt x="12931" y="24209"/>
                  </a:lnTo>
                  <a:lnTo>
                    <a:pt x="12931" y="24168"/>
                  </a:lnTo>
                  <a:lnTo>
                    <a:pt x="12952" y="24084"/>
                  </a:lnTo>
                  <a:lnTo>
                    <a:pt x="13036" y="24084"/>
                  </a:lnTo>
                  <a:lnTo>
                    <a:pt x="13120" y="24042"/>
                  </a:lnTo>
                  <a:lnTo>
                    <a:pt x="13120" y="23958"/>
                  </a:lnTo>
                  <a:lnTo>
                    <a:pt x="13120" y="23937"/>
                  </a:lnTo>
                  <a:lnTo>
                    <a:pt x="13141" y="23875"/>
                  </a:lnTo>
                  <a:lnTo>
                    <a:pt x="13224" y="23875"/>
                  </a:lnTo>
                  <a:lnTo>
                    <a:pt x="13266" y="23854"/>
                  </a:lnTo>
                  <a:lnTo>
                    <a:pt x="13350" y="23749"/>
                  </a:lnTo>
                  <a:lnTo>
                    <a:pt x="13434" y="23707"/>
                  </a:lnTo>
                  <a:lnTo>
                    <a:pt x="13476" y="23707"/>
                  </a:lnTo>
                  <a:lnTo>
                    <a:pt x="13496" y="23728"/>
                  </a:lnTo>
                  <a:lnTo>
                    <a:pt x="13580" y="23707"/>
                  </a:lnTo>
                  <a:lnTo>
                    <a:pt x="13643" y="23624"/>
                  </a:lnTo>
                  <a:lnTo>
                    <a:pt x="13664" y="23477"/>
                  </a:lnTo>
                  <a:lnTo>
                    <a:pt x="13643" y="23352"/>
                  </a:lnTo>
                  <a:lnTo>
                    <a:pt x="13580" y="23352"/>
                  </a:lnTo>
                  <a:lnTo>
                    <a:pt x="13559" y="23331"/>
                  </a:lnTo>
                  <a:lnTo>
                    <a:pt x="13580" y="23247"/>
                  </a:lnTo>
                  <a:lnTo>
                    <a:pt x="13580" y="23142"/>
                  </a:lnTo>
                  <a:lnTo>
                    <a:pt x="13559" y="23059"/>
                  </a:lnTo>
                  <a:lnTo>
                    <a:pt x="13496" y="23017"/>
                  </a:lnTo>
                  <a:lnTo>
                    <a:pt x="13476" y="22912"/>
                  </a:lnTo>
                  <a:lnTo>
                    <a:pt x="13455" y="22870"/>
                  </a:lnTo>
                  <a:lnTo>
                    <a:pt x="13455" y="22787"/>
                  </a:lnTo>
                  <a:lnTo>
                    <a:pt x="13496" y="22787"/>
                  </a:lnTo>
                  <a:lnTo>
                    <a:pt x="13559" y="22808"/>
                  </a:lnTo>
                  <a:lnTo>
                    <a:pt x="13580" y="22912"/>
                  </a:lnTo>
                  <a:lnTo>
                    <a:pt x="13643" y="22996"/>
                  </a:lnTo>
                  <a:lnTo>
                    <a:pt x="13643" y="23080"/>
                  </a:lnTo>
                  <a:lnTo>
                    <a:pt x="13685" y="23184"/>
                  </a:lnTo>
                  <a:lnTo>
                    <a:pt x="13748" y="23205"/>
                  </a:lnTo>
                  <a:lnTo>
                    <a:pt x="13789" y="23247"/>
                  </a:lnTo>
                  <a:lnTo>
                    <a:pt x="13768" y="23331"/>
                  </a:lnTo>
                  <a:lnTo>
                    <a:pt x="13789" y="23414"/>
                  </a:lnTo>
                  <a:lnTo>
                    <a:pt x="13873" y="23456"/>
                  </a:lnTo>
                  <a:lnTo>
                    <a:pt x="13915" y="23456"/>
                  </a:lnTo>
                  <a:lnTo>
                    <a:pt x="13915" y="23414"/>
                  </a:lnTo>
                  <a:lnTo>
                    <a:pt x="13957" y="23352"/>
                  </a:lnTo>
                  <a:lnTo>
                    <a:pt x="13999" y="23352"/>
                  </a:lnTo>
                  <a:lnTo>
                    <a:pt x="14061" y="23435"/>
                  </a:lnTo>
                  <a:lnTo>
                    <a:pt x="14229" y="23435"/>
                  </a:lnTo>
                  <a:lnTo>
                    <a:pt x="14292" y="23393"/>
                  </a:lnTo>
                  <a:lnTo>
                    <a:pt x="14312" y="23414"/>
                  </a:lnTo>
                  <a:lnTo>
                    <a:pt x="14375" y="23414"/>
                  </a:lnTo>
                  <a:lnTo>
                    <a:pt x="14438" y="23352"/>
                  </a:lnTo>
                  <a:lnTo>
                    <a:pt x="14480" y="23289"/>
                  </a:lnTo>
                  <a:lnTo>
                    <a:pt x="14522" y="23289"/>
                  </a:lnTo>
                  <a:lnTo>
                    <a:pt x="14522" y="23226"/>
                  </a:lnTo>
                  <a:lnTo>
                    <a:pt x="14584" y="23205"/>
                  </a:lnTo>
                  <a:lnTo>
                    <a:pt x="14626" y="23226"/>
                  </a:lnTo>
                  <a:lnTo>
                    <a:pt x="14731" y="23352"/>
                  </a:lnTo>
                  <a:lnTo>
                    <a:pt x="14752" y="23414"/>
                  </a:lnTo>
                  <a:lnTo>
                    <a:pt x="14815" y="23414"/>
                  </a:lnTo>
                  <a:lnTo>
                    <a:pt x="14856" y="23352"/>
                  </a:lnTo>
                  <a:lnTo>
                    <a:pt x="14919" y="23331"/>
                  </a:lnTo>
                  <a:lnTo>
                    <a:pt x="14919" y="23226"/>
                  </a:lnTo>
                  <a:lnTo>
                    <a:pt x="14940" y="23226"/>
                  </a:lnTo>
                  <a:lnTo>
                    <a:pt x="14961" y="23247"/>
                  </a:lnTo>
                  <a:lnTo>
                    <a:pt x="15024" y="23247"/>
                  </a:lnTo>
                  <a:lnTo>
                    <a:pt x="15024" y="23205"/>
                  </a:lnTo>
                  <a:lnTo>
                    <a:pt x="15066" y="23205"/>
                  </a:lnTo>
                  <a:lnTo>
                    <a:pt x="15108" y="23226"/>
                  </a:lnTo>
                  <a:lnTo>
                    <a:pt x="15170" y="23226"/>
                  </a:lnTo>
                  <a:lnTo>
                    <a:pt x="15212" y="23184"/>
                  </a:lnTo>
                  <a:lnTo>
                    <a:pt x="15212" y="23121"/>
                  </a:lnTo>
                  <a:lnTo>
                    <a:pt x="15254" y="23100"/>
                  </a:lnTo>
                  <a:lnTo>
                    <a:pt x="15338" y="23100"/>
                  </a:lnTo>
                  <a:lnTo>
                    <a:pt x="15359" y="23080"/>
                  </a:lnTo>
                  <a:lnTo>
                    <a:pt x="15359" y="23017"/>
                  </a:lnTo>
                  <a:lnTo>
                    <a:pt x="15380" y="23017"/>
                  </a:lnTo>
                  <a:lnTo>
                    <a:pt x="15380" y="23080"/>
                  </a:lnTo>
                  <a:lnTo>
                    <a:pt x="15442" y="23100"/>
                  </a:lnTo>
                  <a:lnTo>
                    <a:pt x="15484" y="23038"/>
                  </a:lnTo>
                  <a:lnTo>
                    <a:pt x="15526" y="22975"/>
                  </a:lnTo>
                  <a:lnTo>
                    <a:pt x="15547" y="22975"/>
                  </a:lnTo>
                  <a:lnTo>
                    <a:pt x="15589" y="23038"/>
                  </a:lnTo>
                  <a:lnTo>
                    <a:pt x="15652" y="23080"/>
                  </a:lnTo>
                  <a:lnTo>
                    <a:pt x="15693" y="22975"/>
                  </a:lnTo>
                  <a:lnTo>
                    <a:pt x="15735" y="22975"/>
                  </a:lnTo>
                  <a:lnTo>
                    <a:pt x="15756" y="23017"/>
                  </a:lnTo>
                  <a:lnTo>
                    <a:pt x="15798" y="23038"/>
                  </a:lnTo>
                  <a:lnTo>
                    <a:pt x="15861" y="23038"/>
                  </a:lnTo>
                  <a:lnTo>
                    <a:pt x="15882" y="22975"/>
                  </a:lnTo>
                  <a:lnTo>
                    <a:pt x="15944" y="22933"/>
                  </a:lnTo>
                  <a:lnTo>
                    <a:pt x="16007" y="22933"/>
                  </a:lnTo>
                  <a:lnTo>
                    <a:pt x="16112" y="22891"/>
                  </a:lnTo>
                  <a:lnTo>
                    <a:pt x="16175" y="22891"/>
                  </a:lnTo>
                  <a:lnTo>
                    <a:pt x="16196" y="22933"/>
                  </a:lnTo>
                  <a:lnTo>
                    <a:pt x="16258" y="22933"/>
                  </a:lnTo>
                  <a:lnTo>
                    <a:pt x="16279" y="22870"/>
                  </a:lnTo>
                  <a:lnTo>
                    <a:pt x="16321" y="22808"/>
                  </a:lnTo>
                  <a:lnTo>
                    <a:pt x="16426" y="22808"/>
                  </a:lnTo>
                  <a:lnTo>
                    <a:pt x="16468" y="22766"/>
                  </a:lnTo>
                  <a:lnTo>
                    <a:pt x="16572" y="22724"/>
                  </a:lnTo>
                  <a:lnTo>
                    <a:pt x="16614" y="22703"/>
                  </a:lnTo>
                  <a:lnTo>
                    <a:pt x="16614" y="22661"/>
                  </a:lnTo>
                  <a:lnTo>
                    <a:pt x="16572" y="22577"/>
                  </a:lnTo>
                  <a:lnTo>
                    <a:pt x="16572" y="22515"/>
                  </a:lnTo>
                  <a:lnTo>
                    <a:pt x="16719" y="22577"/>
                  </a:lnTo>
                  <a:lnTo>
                    <a:pt x="16802" y="22619"/>
                  </a:lnTo>
                  <a:lnTo>
                    <a:pt x="16823" y="22682"/>
                  </a:lnTo>
                  <a:lnTo>
                    <a:pt x="16886" y="22703"/>
                  </a:lnTo>
                  <a:lnTo>
                    <a:pt x="16991" y="22619"/>
                  </a:lnTo>
                  <a:lnTo>
                    <a:pt x="16991" y="22536"/>
                  </a:lnTo>
                  <a:lnTo>
                    <a:pt x="16928" y="22515"/>
                  </a:lnTo>
                  <a:lnTo>
                    <a:pt x="16928" y="22473"/>
                  </a:lnTo>
                  <a:lnTo>
                    <a:pt x="17012" y="22431"/>
                  </a:lnTo>
                  <a:lnTo>
                    <a:pt x="17033" y="22494"/>
                  </a:lnTo>
                  <a:lnTo>
                    <a:pt x="17116" y="22515"/>
                  </a:lnTo>
                  <a:lnTo>
                    <a:pt x="17158" y="22410"/>
                  </a:lnTo>
                  <a:lnTo>
                    <a:pt x="17137" y="22326"/>
                  </a:lnTo>
                  <a:lnTo>
                    <a:pt x="17137" y="22264"/>
                  </a:lnTo>
                  <a:lnTo>
                    <a:pt x="17200" y="22264"/>
                  </a:lnTo>
                  <a:lnTo>
                    <a:pt x="17221" y="22305"/>
                  </a:lnTo>
                  <a:lnTo>
                    <a:pt x="17305" y="22326"/>
                  </a:lnTo>
                  <a:lnTo>
                    <a:pt x="17346" y="22284"/>
                  </a:lnTo>
                  <a:lnTo>
                    <a:pt x="17409" y="22264"/>
                  </a:lnTo>
                  <a:lnTo>
                    <a:pt x="17451" y="22264"/>
                  </a:lnTo>
                  <a:lnTo>
                    <a:pt x="17451" y="22180"/>
                  </a:lnTo>
                  <a:lnTo>
                    <a:pt x="17430" y="22117"/>
                  </a:lnTo>
                  <a:lnTo>
                    <a:pt x="17451" y="22096"/>
                  </a:lnTo>
                  <a:lnTo>
                    <a:pt x="17514" y="22117"/>
                  </a:lnTo>
                  <a:lnTo>
                    <a:pt x="17556" y="22180"/>
                  </a:lnTo>
                  <a:lnTo>
                    <a:pt x="17639" y="22159"/>
                  </a:lnTo>
                  <a:lnTo>
                    <a:pt x="17681" y="22096"/>
                  </a:lnTo>
                  <a:lnTo>
                    <a:pt x="17681" y="22012"/>
                  </a:lnTo>
                  <a:lnTo>
                    <a:pt x="17660" y="21992"/>
                  </a:lnTo>
                  <a:lnTo>
                    <a:pt x="17660" y="21950"/>
                  </a:lnTo>
                  <a:lnTo>
                    <a:pt x="17681" y="21908"/>
                  </a:lnTo>
                  <a:lnTo>
                    <a:pt x="17786" y="21908"/>
                  </a:lnTo>
                  <a:lnTo>
                    <a:pt x="17849" y="21950"/>
                  </a:lnTo>
                  <a:lnTo>
                    <a:pt x="17869" y="21887"/>
                  </a:lnTo>
                  <a:lnTo>
                    <a:pt x="17890" y="21845"/>
                  </a:lnTo>
                  <a:lnTo>
                    <a:pt x="17953" y="21866"/>
                  </a:lnTo>
                  <a:lnTo>
                    <a:pt x="17995" y="21908"/>
                  </a:lnTo>
                  <a:lnTo>
                    <a:pt x="18058" y="21950"/>
                  </a:lnTo>
                  <a:lnTo>
                    <a:pt x="18079" y="21908"/>
                  </a:lnTo>
                  <a:lnTo>
                    <a:pt x="18079" y="21866"/>
                  </a:lnTo>
                  <a:lnTo>
                    <a:pt x="18037" y="21803"/>
                  </a:lnTo>
                  <a:lnTo>
                    <a:pt x="18037" y="21761"/>
                  </a:lnTo>
                  <a:lnTo>
                    <a:pt x="18100" y="21699"/>
                  </a:lnTo>
                  <a:lnTo>
                    <a:pt x="18162" y="21740"/>
                  </a:lnTo>
                  <a:lnTo>
                    <a:pt x="18288" y="21699"/>
                  </a:lnTo>
                  <a:lnTo>
                    <a:pt x="18393" y="21636"/>
                  </a:lnTo>
                  <a:lnTo>
                    <a:pt x="18455" y="21531"/>
                  </a:lnTo>
                  <a:lnTo>
                    <a:pt x="18455" y="21489"/>
                  </a:lnTo>
                  <a:lnTo>
                    <a:pt x="18309" y="21552"/>
                  </a:lnTo>
                  <a:lnTo>
                    <a:pt x="18183" y="21552"/>
                  </a:lnTo>
                  <a:lnTo>
                    <a:pt x="18141" y="21531"/>
                  </a:lnTo>
                  <a:lnTo>
                    <a:pt x="17890" y="21531"/>
                  </a:lnTo>
                  <a:lnTo>
                    <a:pt x="17765" y="21489"/>
                  </a:lnTo>
                  <a:lnTo>
                    <a:pt x="17639" y="21447"/>
                  </a:lnTo>
                  <a:lnTo>
                    <a:pt x="17472" y="21427"/>
                  </a:lnTo>
                  <a:lnTo>
                    <a:pt x="17325" y="21280"/>
                  </a:lnTo>
                  <a:lnTo>
                    <a:pt x="17263" y="21238"/>
                  </a:lnTo>
                  <a:lnTo>
                    <a:pt x="17221" y="21238"/>
                  </a:lnTo>
                  <a:lnTo>
                    <a:pt x="17095" y="21301"/>
                  </a:lnTo>
                  <a:lnTo>
                    <a:pt x="17053" y="21259"/>
                  </a:lnTo>
                  <a:lnTo>
                    <a:pt x="17095" y="21217"/>
                  </a:lnTo>
                  <a:lnTo>
                    <a:pt x="17095" y="21175"/>
                  </a:lnTo>
                  <a:lnTo>
                    <a:pt x="17033" y="21238"/>
                  </a:lnTo>
                  <a:lnTo>
                    <a:pt x="16886" y="21343"/>
                  </a:lnTo>
                  <a:lnTo>
                    <a:pt x="16802" y="21385"/>
                  </a:lnTo>
                  <a:lnTo>
                    <a:pt x="16635" y="21385"/>
                  </a:lnTo>
                  <a:lnTo>
                    <a:pt x="16593" y="21427"/>
                  </a:lnTo>
                  <a:lnTo>
                    <a:pt x="16530" y="21385"/>
                  </a:lnTo>
                  <a:lnTo>
                    <a:pt x="16489" y="21364"/>
                  </a:lnTo>
                  <a:cubicBezTo>
                    <a:pt x="16489" y="21364"/>
                    <a:pt x="16426" y="21385"/>
                    <a:pt x="16405" y="21385"/>
                  </a:cubicBezTo>
                  <a:lnTo>
                    <a:pt x="16321" y="21385"/>
                  </a:lnTo>
                  <a:lnTo>
                    <a:pt x="16196" y="21531"/>
                  </a:lnTo>
                  <a:lnTo>
                    <a:pt x="16154" y="21594"/>
                  </a:lnTo>
                  <a:lnTo>
                    <a:pt x="16091" y="21531"/>
                  </a:lnTo>
                  <a:lnTo>
                    <a:pt x="16049" y="21489"/>
                  </a:lnTo>
                  <a:lnTo>
                    <a:pt x="15861" y="21489"/>
                  </a:lnTo>
                  <a:lnTo>
                    <a:pt x="15777" y="21468"/>
                  </a:lnTo>
                  <a:lnTo>
                    <a:pt x="15735" y="21489"/>
                  </a:lnTo>
                  <a:lnTo>
                    <a:pt x="15672" y="21447"/>
                  </a:lnTo>
                  <a:lnTo>
                    <a:pt x="15735" y="21364"/>
                  </a:lnTo>
                  <a:lnTo>
                    <a:pt x="15840" y="21364"/>
                  </a:lnTo>
                  <a:lnTo>
                    <a:pt x="15882" y="21427"/>
                  </a:lnTo>
                  <a:lnTo>
                    <a:pt x="15965" y="21447"/>
                  </a:lnTo>
                  <a:lnTo>
                    <a:pt x="16049" y="21385"/>
                  </a:lnTo>
                  <a:lnTo>
                    <a:pt x="16175" y="21364"/>
                  </a:lnTo>
                  <a:lnTo>
                    <a:pt x="16258" y="21280"/>
                  </a:lnTo>
                  <a:lnTo>
                    <a:pt x="16321" y="21280"/>
                  </a:lnTo>
                  <a:lnTo>
                    <a:pt x="16426" y="21322"/>
                  </a:lnTo>
                  <a:lnTo>
                    <a:pt x="16530" y="21280"/>
                  </a:lnTo>
                  <a:lnTo>
                    <a:pt x="16572" y="21238"/>
                  </a:lnTo>
                  <a:lnTo>
                    <a:pt x="16530" y="21175"/>
                  </a:lnTo>
                  <a:lnTo>
                    <a:pt x="16489" y="21175"/>
                  </a:lnTo>
                  <a:lnTo>
                    <a:pt x="16468" y="21134"/>
                  </a:lnTo>
                  <a:lnTo>
                    <a:pt x="16405" y="21134"/>
                  </a:lnTo>
                  <a:lnTo>
                    <a:pt x="16300" y="21155"/>
                  </a:lnTo>
                  <a:lnTo>
                    <a:pt x="16216" y="21134"/>
                  </a:lnTo>
                  <a:lnTo>
                    <a:pt x="16049" y="21134"/>
                  </a:lnTo>
                  <a:lnTo>
                    <a:pt x="15944" y="21155"/>
                  </a:lnTo>
                  <a:lnTo>
                    <a:pt x="15840" y="21155"/>
                  </a:lnTo>
                  <a:lnTo>
                    <a:pt x="15693" y="21134"/>
                  </a:lnTo>
                  <a:lnTo>
                    <a:pt x="15672" y="21071"/>
                  </a:lnTo>
                  <a:lnTo>
                    <a:pt x="15631" y="21050"/>
                  </a:lnTo>
                  <a:lnTo>
                    <a:pt x="15526" y="21071"/>
                  </a:lnTo>
                  <a:lnTo>
                    <a:pt x="15380" y="21071"/>
                  </a:lnTo>
                  <a:lnTo>
                    <a:pt x="15212" y="21175"/>
                  </a:lnTo>
                  <a:lnTo>
                    <a:pt x="15170" y="21155"/>
                  </a:lnTo>
                  <a:lnTo>
                    <a:pt x="15212" y="21071"/>
                  </a:lnTo>
                  <a:lnTo>
                    <a:pt x="15275" y="21008"/>
                  </a:lnTo>
                  <a:lnTo>
                    <a:pt x="15463" y="21008"/>
                  </a:lnTo>
                  <a:lnTo>
                    <a:pt x="15672" y="20903"/>
                  </a:lnTo>
                  <a:lnTo>
                    <a:pt x="15756" y="20841"/>
                  </a:lnTo>
                  <a:lnTo>
                    <a:pt x="15756" y="20757"/>
                  </a:lnTo>
                  <a:lnTo>
                    <a:pt x="15777" y="20715"/>
                  </a:lnTo>
                  <a:lnTo>
                    <a:pt x="15861" y="20715"/>
                  </a:lnTo>
                  <a:lnTo>
                    <a:pt x="15903" y="20694"/>
                  </a:lnTo>
                  <a:lnTo>
                    <a:pt x="15965" y="20611"/>
                  </a:lnTo>
                  <a:lnTo>
                    <a:pt x="15944" y="20548"/>
                  </a:lnTo>
                  <a:lnTo>
                    <a:pt x="15882" y="20506"/>
                  </a:lnTo>
                  <a:lnTo>
                    <a:pt x="15798" y="20485"/>
                  </a:lnTo>
                  <a:lnTo>
                    <a:pt x="15777" y="20443"/>
                  </a:lnTo>
                  <a:lnTo>
                    <a:pt x="15861" y="20401"/>
                  </a:lnTo>
                  <a:lnTo>
                    <a:pt x="15903" y="20401"/>
                  </a:lnTo>
                  <a:lnTo>
                    <a:pt x="15903" y="20422"/>
                  </a:lnTo>
                  <a:lnTo>
                    <a:pt x="15986" y="20443"/>
                  </a:lnTo>
                  <a:lnTo>
                    <a:pt x="16007" y="20422"/>
                  </a:lnTo>
                  <a:lnTo>
                    <a:pt x="15986" y="20380"/>
                  </a:lnTo>
                  <a:lnTo>
                    <a:pt x="15965" y="20339"/>
                  </a:lnTo>
                  <a:lnTo>
                    <a:pt x="15965" y="20234"/>
                  </a:lnTo>
                  <a:lnTo>
                    <a:pt x="16007" y="20276"/>
                  </a:lnTo>
                  <a:lnTo>
                    <a:pt x="16049" y="20318"/>
                  </a:lnTo>
                  <a:lnTo>
                    <a:pt x="16049" y="20401"/>
                  </a:lnTo>
                  <a:lnTo>
                    <a:pt x="16091" y="20506"/>
                  </a:lnTo>
                  <a:lnTo>
                    <a:pt x="16175" y="20548"/>
                  </a:lnTo>
                  <a:lnTo>
                    <a:pt x="16279" y="20527"/>
                  </a:lnTo>
                  <a:lnTo>
                    <a:pt x="16405" y="20527"/>
                  </a:lnTo>
                  <a:lnTo>
                    <a:pt x="16698" y="20401"/>
                  </a:lnTo>
                  <a:lnTo>
                    <a:pt x="16781" y="20401"/>
                  </a:lnTo>
                  <a:lnTo>
                    <a:pt x="16844" y="20380"/>
                  </a:lnTo>
                  <a:lnTo>
                    <a:pt x="16907" y="20297"/>
                  </a:lnTo>
                  <a:lnTo>
                    <a:pt x="16991" y="20276"/>
                  </a:lnTo>
                  <a:lnTo>
                    <a:pt x="17033" y="20171"/>
                  </a:lnTo>
                  <a:lnTo>
                    <a:pt x="16991" y="20067"/>
                  </a:lnTo>
                  <a:lnTo>
                    <a:pt x="16949" y="19983"/>
                  </a:lnTo>
                  <a:lnTo>
                    <a:pt x="16907" y="19983"/>
                  </a:lnTo>
                  <a:lnTo>
                    <a:pt x="16802" y="19920"/>
                  </a:lnTo>
                  <a:lnTo>
                    <a:pt x="16530" y="19857"/>
                  </a:lnTo>
                  <a:lnTo>
                    <a:pt x="16489" y="19857"/>
                  </a:lnTo>
                  <a:lnTo>
                    <a:pt x="16384" y="19899"/>
                  </a:lnTo>
                  <a:lnTo>
                    <a:pt x="16321" y="19857"/>
                  </a:lnTo>
                  <a:lnTo>
                    <a:pt x="16321" y="19732"/>
                  </a:lnTo>
                  <a:lnTo>
                    <a:pt x="16300" y="19690"/>
                  </a:lnTo>
                  <a:lnTo>
                    <a:pt x="16196" y="19753"/>
                  </a:lnTo>
                  <a:lnTo>
                    <a:pt x="16112" y="19753"/>
                  </a:lnTo>
                  <a:lnTo>
                    <a:pt x="16007" y="19815"/>
                  </a:lnTo>
                  <a:lnTo>
                    <a:pt x="15944" y="19815"/>
                  </a:lnTo>
                  <a:lnTo>
                    <a:pt x="15861" y="19774"/>
                  </a:lnTo>
                  <a:lnTo>
                    <a:pt x="15861" y="19690"/>
                  </a:lnTo>
                  <a:lnTo>
                    <a:pt x="15944" y="19753"/>
                  </a:lnTo>
                  <a:lnTo>
                    <a:pt x="16007" y="19690"/>
                  </a:lnTo>
                  <a:lnTo>
                    <a:pt x="16070" y="19648"/>
                  </a:lnTo>
                  <a:lnTo>
                    <a:pt x="16196" y="19648"/>
                  </a:lnTo>
                  <a:lnTo>
                    <a:pt x="16216" y="19585"/>
                  </a:lnTo>
                  <a:lnTo>
                    <a:pt x="16175" y="19523"/>
                  </a:lnTo>
                  <a:lnTo>
                    <a:pt x="16091" y="19418"/>
                  </a:lnTo>
                  <a:lnTo>
                    <a:pt x="16049" y="19376"/>
                  </a:lnTo>
                  <a:lnTo>
                    <a:pt x="15944" y="19376"/>
                  </a:lnTo>
                  <a:lnTo>
                    <a:pt x="15965" y="19355"/>
                  </a:lnTo>
                  <a:lnTo>
                    <a:pt x="16070" y="19292"/>
                  </a:lnTo>
                  <a:lnTo>
                    <a:pt x="16070" y="19251"/>
                  </a:lnTo>
                  <a:lnTo>
                    <a:pt x="16070" y="19146"/>
                  </a:lnTo>
                  <a:lnTo>
                    <a:pt x="16091" y="19104"/>
                  </a:lnTo>
                  <a:lnTo>
                    <a:pt x="16154" y="19167"/>
                  </a:lnTo>
                  <a:lnTo>
                    <a:pt x="16175" y="19313"/>
                  </a:lnTo>
                  <a:lnTo>
                    <a:pt x="16216" y="19355"/>
                  </a:lnTo>
                  <a:lnTo>
                    <a:pt x="16216" y="19418"/>
                  </a:lnTo>
                  <a:lnTo>
                    <a:pt x="16363" y="19543"/>
                  </a:lnTo>
                  <a:lnTo>
                    <a:pt x="16363" y="19585"/>
                  </a:lnTo>
                  <a:lnTo>
                    <a:pt x="16426" y="19669"/>
                  </a:lnTo>
                  <a:lnTo>
                    <a:pt x="16489" y="19690"/>
                  </a:lnTo>
                  <a:lnTo>
                    <a:pt x="16572" y="19669"/>
                  </a:lnTo>
                  <a:lnTo>
                    <a:pt x="16614" y="19648"/>
                  </a:lnTo>
                  <a:lnTo>
                    <a:pt x="16698" y="19690"/>
                  </a:lnTo>
                  <a:lnTo>
                    <a:pt x="16802" y="19669"/>
                  </a:lnTo>
                  <a:lnTo>
                    <a:pt x="16886" y="19648"/>
                  </a:lnTo>
                  <a:lnTo>
                    <a:pt x="16928" y="19690"/>
                  </a:lnTo>
                  <a:lnTo>
                    <a:pt x="16928" y="19774"/>
                  </a:lnTo>
                  <a:lnTo>
                    <a:pt x="17116" y="20004"/>
                  </a:lnTo>
                  <a:lnTo>
                    <a:pt x="17200" y="20067"/>
                  </a:lnTo>
                  <a:lnTo>
                    <a:pt x="17221" y="20004"/>
                  </a:lnTo>
                  <a:lnTo>
                    <a:pt x="17325" y="19983"/>
                  </a:lnTo>
                  <a:lnTo>
                    <a:pt x="17346" y="19983"/>
                  </a:lnTo>
                  <a:lnTo>
                    <a:pt x="17367" y="20025"/>
                  </a:lnTo>
                  <a:lnTo>
                    <a:pt x="17346" y="20108"/>
                  </a:lnTo>
                  <a:lnTo>
                    <a:pt x="17325" y="20213"/>
                  </a:lnTo>
                  <a:lnTo>
                    <a:pt x="17346" y="20339"/>
                  </a:lnTo>
                  <a:lnTo>
                    <a:pt x="17409" y="20422"/>
                  </a:lnTo>
                  <a:lnTo>
                    <a:pt x="17451" y="20527"/>
                  </a:lnTo>
                  <a:lnTo>
                    <a:pt x="17472" y="20715"/>
                  </a:lnTo>
                  <a:lnTo>
                    <a:pt x="17535" y="20757"/>
                  </a:lnTo>
                  <a:lnTo>
                    <a:pt x="17618" y="20841"/>
                  </a:lnTo>
                  <a:lnTo>
                    <a:pt x="17681" y="21029"/>
                  </a:lnTo>
                  <a:lnTo>
                    <a:pt x="17828" y="21134"/>
                  </a:lnTo>
                  <a:lnTo>
                    <a:pt x="17869" y="21175"/>
                  </a:lnTo>
                  <a:lnTo>
                    <a:pt x="17953" y="21155"/>
                  </a:lnTo>
                  <a:lnTo>
                    <a:pt x="18037" y="21134"/>
                  </a:lnTo>
                  <a:lnTo>
                    <a:pt x="18100" y="21134"/>
                  </a:lnTo>
                  <a:lnTo>
                    <a:pt x="18141" y="21113"/>
                  </a:lnTo>
                  <a:lnTo>
                    <a:pt x="18141" y="21029"/>
                  </a:lnTo>
                  <a:lnTo>
                    <a:pt x="18141" y="20903"/>
                  </a:lnTo>
                  <a:lnTo>
                    <a:pt x="18141" y="20757"/>
                  </a:lnTo>
                  <a:lnTo>
                    <a:pt x="18162" y="20652"/>
                  </a:lnTo>
                  <a:lnTo>
                    <a:pt x="18183" y="20611"/>
                  </a:lnTo>
                  <a:lnTo>
                    <a:pt x="18204" y="20611"/>
                  </a:lnTo>
                  <a:lnTo>
                    <a:pt x="18246" y="20652"/>
                  </a:lnTo>
                  <a:lnTo>
                    <a:pt x="18204" y="20736"/>
                  </a:lnTo>
                  <a:lnTo>
                    <a:pt x="18204" y="20820"/>
                  </a:lnTo>
                  <a:lnTo>
                    <a:pt x="18267" y="20924"/>
                  </a:lnTo>
                  <a:lnTo>
                    <a:pt x="18204" y="21008"/>
                  </a:lnTo>
                  <a:lnTo>
                    <a:pt x="18204" y="21071"/>
                  </a:lnTo>
                  <a:lnTo>
                    <a:pt x="18267" y="21113"/>
                  </a:lnTo>
                  <a:lnTo>
                    <a:pt x="18309" y="21071"/>
                  </a:lnTo>
                  <a:lnTo>
                    <a:pt x="18393" y="21050"/>
                  </a:lnTo>
                  <a:lnTo>
                    <a:pt x="18455" y="21071"/>
                  </a:lnTo>
                  <a:lnTo>
                    <a:pt x="18476" y="21134"/>
                  </a:lnTo>
                  <a:lnTo>
                    <a:pt x="18455" y="21175"/>
                  </a:lnTo>
                  <a:lnTo>
                    <a:pt x="18476" y="21217"/>
                  </a:lnTo>
                  <a:lnTo>
                    <a:pt x="18581" y="21217"/>
                  </a:lnTo>
                  <a:lnTo>
                    <a:pt x="18623" y="21155"/>
                  </a:lnTo>
                  <a:lnTo>
                    <a:pt x="18623" y="21071"/>
                  </a:lnTo>
                  <a:lnTo>
                    <a:pt x="18602" y="21008"/>
                  </a:lnTo>
                  <a:lnTo>
                    <a:pt x="18602" y="20820"/>
                  </a:lnTo>
                  <a:lnTo>
                    <a:pt x="18623" y="20736"/>
                  </a:lnTo>
                  <a:lnTo>
                    <a:pt x="18623" y="20631"/>
                  </a:lnTo>
                  <a:lnTo>
                    <a:pt x="18665" y="20590"/>
                  </a:lnTo>
                  <a:lnTo>
                    <a:pt x="18623" y="20527"/>
                  </a:lnTo>
                  <a:lnTo>
                    <a:pt x="18581" y="20527"/>
                  </a:lnTo>
                  <a:lnTo>
                    <a:pt x="18602" y="20485"/>
                  </a:lnTo>
                  <a:lnTo>
                    <a:pt x="18623" y="20422"/>
                  </a:lnTo>
                  <a:lnTo>
                    <a:pt x="18602" y="20401"/>
                  </a:lnTo>
                  <a:lnTo>
                    <a:pt x="18497" y="20443"/>
                  </a:lnTo>
                  <a:lnTo>
                    <a:pt x="18497" y="20401"/>
                  </a:lnTo>
                  <a:lnTo>
                    <a:pt x="18518" y="20339"/>
                  </a:lnTo>
                  <a:lnTo>
                    <a:pt x="18623" y="20318"/>
                  </a:lnTo>
                  <a:lnTo>
                    <a:pt x="18685" y="20276"/>
                  </a:lnTo>
                  <a:lnTo>
                    <a:pt x="18685" y="20171"/>
                  </a:lnTo>
                  <a:lnTo>
                    <a:pt x="18665" y="20108"/>
                  </a:lnTo>
                  <a:lnTo>
                    <a:pt x="18602" y="20129"/>
                  </a:lnTo>
                  <a:lnTo>
                    <a:pt x="18581" y="20087"/>
                  </a:lnTo>
                  <a:lnTo>
                    <a:pt x="18623" y="20004"/>
                  </a:lnTo>
                  <a:lnTo>
                    <a:pt x="18685" y="19899"/>
                  </a:lnTo>
                  <a:lnTo>
                    <a:pt x="18685" y="19857"/>
                  </a:lnTo>
                  <a:lnTo>
                    <a:pt x="18623" y="19857"/>
                  </a:lnTo>
                  <a:lnTo>
                    <a:pt x="18560" y="19899"/>
                  </a:lnTo>
                  <a:lnTo>
                    <a:pt x="18476" y="20025"/>
                  </a:lnTo>
                  <a:lnTo>
                    <a:pt x="18455" y="20171"/>
                  </a:lnTo>
                  <a:lnTo>
                    <a:pt x="18393" y="20192"/>
                  </a:lnTo>
                  <a:lnTo>
                    <a:pt x="18393" y="20129"/>
                  </a:lnTo>
                  <a:lnTo>
                    <a:pt x="18413" y="20004"/>
                  </a:lnTo>
                  <a:lnTo>
                    <a:pt x="18413" y="19962"/>
                  </a:lnTo>
                  <a:lnTo>
                    <a:pt x="18393" y="19899"/>
                  </a:lnTo>
                  <a:lnTo>
                    <a:pt x="18393" y="19857"/>
                  </a:lnTo>
                  <a:lnTo>
                    <a:pt x="18413" y="19774"/>
                  </a:lnTo>
                  <a:lnTo>
                    <a:pt x="18497" y="19690"/>
                  </a:lnTo>
                  <a:lnTo>
                    <a:pt x="18581" y="19648"/>
                  </a:lnTo>
                  <a:lnTo>
                    <a:pt x="18602" y="19564"/>
                  </a:lnTo>
                  <a:lnTo>
                    <a:pt x="18560" y="19502"/>
                  </a:lnTo>
                  <a:lnTo>
                    <a:pt x="18476" y="19502"/>
                  </a:lnTo>
                  <a:lnTo>
                    <a:pt x="18413" y="19564"/>
                  </a:lnTo>
                  <a:lnTo>
                    <a:pt x="18393" y="19606"/>
                  </a:lnTo>
                  <a:lnTo>
                    <a:pt x="18372" y="19648"/>
                  </a:lnTo>
                  <a:lnTo>
                    <a:pt x="18393" y="19543"/>
                  </a:lnTo>
                  <a:lnTo>
                    <a:pt x="18413" y="19481"/>
                  </a:lnTo>
                  <a:lnTo>
                    <a:pt x="18393" y="19460"/>
                  </a:lnTo>
                  <a:lnTo>
                    <a:pt x="18351" y="19481"/>
                  </a:lnTo>
                  <a:lnTo>
                    <a:pt x="18246" y="19564"/>
                  </a:lnTo>
                  <a:lnTo>
                    <a:pt x="18162" y="19648"/>
                  </a:lnTo>
                  <a:lnTo>
                    <a:pt x="18162" y="19606"/>
                  </a:lnTo>
                  <a:lnTo>
                    <a:pt x="18183" y="19543"/>
                  </a:lnTo>
                  <a:lnTo>
                    <a:pt x="18246" y="19460"/>
                  </a:lnTo>
                  <a:lnTo>
                    <a:pt x="18288" y="19397"/>
                  </a:lnTo>
                  <a:lnTo>
                    <a:pt x="18351" y="19292"/>
                  </a:lnTo>
                  <a:lnTo>
                    <a:pt x="18351" y="19271"/>
                  </a:lnTo>
                  <a:lnTo>
                    <a:pt x="18288" y="19230"/>
                  </a:lnTo>
                  <a:lnTo>
                    <a:pt x="18267" y="19167"/>
                  </a:lnTo>
                  <a:lnTo>
                    <a:pt x="18204" y="19167"/>
                  </a:lnTo>
                  <a:lnTo>
                    <a:pt x="18162" y="19125"/>
                  </a:lnTo>
                  <a:lnTo>
                    <a:pt x="18141" y="19041"/>
                  </a:lnTo>
                  <a:lnTo>
                    <a:pt x="18079" y="19020"/>
                  </a:lnTo>
                  <a:lnTo>
                    <a:pt x="17995" y="18937"/>
                  </a:lnTo>
                  <a:lnTo>
                    <a:pt x="17953" y="18937"/>
                  </a:lnTo>
                  <a:lnTo>
                    <a:pt x="17932" y="18916"/>
                  </a:lnTo>
                  <a:lnTo>
                    <a:pt x="17869" y="18916"/>
                  </a:lnTo>
                  <a:lnTo>
                    <a:pt x="17869" y="18853"/>
                  </a:lnTo>
                  <a:lnTo>
                    <a:pt x="17849" y="18811"/>
                  </a:lnTo>
                  <a:lnTo>
                    <a:pt x="17660" y="18665"/>
                  </a:lnTo>
                  <a:lnTo>
                    <a:pt x="17639" y="18623"/>
                  </a:lnTo>
                  <a:lnTo>
                    <a:pt x="17535" y="18560"/>
                  </a:lnTo>
                  <a:lnTo>
                    <a:pt x="17430" y="18560"/>
                  </a:lnTo>
                  <a:lnTo>
                    <a:pt x="17325" y="18602"/>
                  </a:lnTo>
                  <a:lnTo>
                    <a:pt x="17242" y="18707"/>
                  </a:lnTo>
                  <a:lnTo>
                    <a:pt x="17242" y="18644"/>
                  </a:lnTo>
                  <a:lnTo>
                    <a:pt x="17221" y="18560"/>
                  </a:lnTo>
                  <a:lnTo>
                    <a:pt x="17053" y="18518"/>
                  </a:lnTo>
                  <a:lnTo>
                    <a:pt x="16949" y="18518"/>
                  </a:lnTo>
                  <a:lnTo>
                    <a:pt x="16844" y="18539"/>
                  </a:lnTo>
                  <a:lnTo>
                    <a:pt x="16823" y="18518"/>
                  </a:lnTo>
                  <a:lnTo>
                    <a:pt x="16907" y="18434"/>
                  </a:lnTo>
                  <a:lnTo>
                    <a:pt x="16949" y="18476"/>
                  </a:lnTo>
                  <a:lnTo>
                    <a:pt x="17137" y="18476"/>
                  </a:lnTo>
                  <a:lnTo>
                    <a:pt x="17221" y="18497"/>
                  </a:lnTo>
                  <a:lnTo>
                    <a:pt x="17325" y="18497"/>
                  </a:lnTo>
                  <a:lnTo>
                    <a:pt x="17430" y="18476"/>
                  </a:lnTo>
                  <a:lnTo>
                    <a:pt x="17472" y="18393"/>
                  </a:lnTo>
                  <a:lnTo>
                    <a:pt x="17514" y="18204"/>
                  </a:lnTo>
                  <a:lnTo>
                    <a:pt x="17472" y="18121"/>
                  </a:lnTo>
                  <a:lnTo>
                    <a:pt x="17451" y="18100"/>
                  </a:lnTo>
                  <a:lnTo>
                    <a:pt x="17409" y="18100"/>
                  </a:lnTo>
                  <a:lnTo>
                    <a:pt x="17263" y="17995"/>
                  </a:lnTo>
                  <a:lnTo>
                    <a:pt x="17221" y="17974"/>
                  </a:lnTo>
                  <a:lnTo>
                    <a:pt x="17158" y="17974"/>
                  </a:lnTo>
                  <a:lnTo>
                    <a:pt x="17053" y="18058"/>
                  </a:lnTo>
                  <a:lnTo>
                    <a:pt x="17012" y="18058"/>
                  </a:lnTo>
                  <a:lnTo>
                    <a:pt x="16928" y="18079"/>
                  </a:lnTo>
                  <a:lnTo>
                    <a:pt x="16886" y="18162"/>
                  </a:lnTo>
                  <a:lnTo>
                    <a:pt x="16844" y="18162"/>
                  </a:lnTo>
                  <a:lnTo>
                    <a:pt x="16844" y="18079"/>
                  </a:lnTo>
                  <a:lnTo>
                    <a:pt x="16823" y="18016"/>
                  </a:lnTo>
                  <a:lnTo>
                    <a:pt x="16781" y="18016"/>
                  </a:lnTo>
                  <a:lnTo>
                    <a:pt x="16635" y="18058"/>
                  </a:lnTo>
                  <a:lnTo>
                    <a:pt x="16593" y="18079"/>
                  </a:lnTo>
                  <a:lnTo>
                    <a:pt x="16530" y="18079"/>
                  </a:lnTo>
                  <a:lnTo>
                    <a:pt x="16572" y="18058"/>
                  </a:lnTo>
                  <a:lnTo>
                    <a:pt x="16677" y="17995"/>
                  </a:lnTo>
                  <a:lnTo>
                    <a:pt x="16781" y="17974"/>
                  </a:lnTo>
                  <a:lnTo>
                    <a:pt x="16802" y="17911"/>
                  </a:lnTo>
                  <a:lnTo>
                    <a:pt x="16781" y="17870"/>
                  </a:lnTo>
                  <a:lnTo>
                    <a:pt x="16719" y="17849"/>
                  </a:lnTo>
                  <a:lnTo>
                    <a:pt x="16677" y="17870"/>
                  </a:lnTo>
                  <a:lnTo>
                    <a:pt x="16719" y="17807"/>
                  </a:lnTo>
                  <a:lnTo>
                    <a:pt x="16781" y="17807"/>
                  </a:lnTo>
                  <a:lnTo>
                    <a:pt x="16823" y="17849"/>
                  </a:lnTo>
                  <a:lnTo>
                    <a:pt x="16928" y="17953"/>
                  </a:lnTo>
                  <a:lnTo>
                    <a:pt x="17012" y="17974"/>
                  </a:lnTo>
                  <a:lnTo>
                    <a:pt x="17095" y="17953"/>
                  </a:lnTo>
                  <a:lnTo>
                    <a:pt x="17200" y="17870"/>
                  </a:lnTo>
                  <a:lnTo>
                    <a:pt x="17367" y="17870"/>
                  </a:lnTo>
                  <a:lnTo>
                    <a:pt x="17430" y="17786"/>
                  </a:lnTo>
                  <a:lnTo>
                    <a:pt x="17472" y="17765"/>
                  </a:lnTo>
                  <a:lnTo>
                    <a:pt x="17514" y="17702"/>
                  </a:lnTo>
                  <a:lnTo>
                    <a:pt x="17472" y="17639"/>
                  </a:lnTo>
                  <a:lnTo>
                    <a:pt x="17409" y="17577"/>
                  </a:lnTo>
                  <a:lnTo>
                    <a:pt x="17263" y="17556"/>
                  </a:lnTo>
                  <a:lnTo>
                    <a:pt x="17200" y="17493"/>
                  </a:lnTo>
                  <a:lnTo>
                    <a:pt x="17137" y="17451"/>
                  </a:lnTo>
                  <a:lnTo>
                    <a:pt x="17033" y="17451"/>
                  </a:lnTo>
                  <a:lnTo>
                    <a:pt x="16928" y="17430"/>
                  </a:lnTo>
                  <a:lnTo>
                    <a:pt x="16844" y="17451"/>
                  </a:lnTo>
                  <a:lnTo>
                    <a:pt x="16823" y="17493"/>
                  </a:lnTo>
                  <a:lnTo>
                    <a:pt x="16740" y="17556"/>
                  </a:lnTo>
                  <a:lnTo>
                    <a:pt x="16677" y="17535"/>
                  </a:lnTo>
                  <a:lnTo>
                    <a:pt x="16593" y="17493"/>
                  </a:lnTo>
                  <a:lnTo>
                    <a:pt x="16489" y="17493"/>
                  </a:lnTo>
                  <a:lnTo>
                    <a:pt x="16468" y="17556"/>
                  </a:lnTo>
                  <a:lnTo>
                    <a:pt x="16426" y="17598"/>
                  </a:lnTo>
                  <a:lnTo>
                    <a:pt x="16384" y="17577"/>
                  </a:lnTo>
                  <a:lnTo>
                    <a:pt x="16321" y="17535"/>
                  </a:lnTo>
                  <a:lnTo>
                    <a:pt x="16300" y="17535"/>
                  </a:lnTo>
                  <a:lnTo>
                    <a:pt x="16279" y="17472"/>
                  </a:lnTo>
                  <a:lnTo>
                    <a:pt x="16321" y="17430"/>
                  </a:lnTo>
                  <a:lnTo>
                    <a:pt x="16426" y="17388"/>
                  </a:lnTo>
                  <a:lnTo>
                    <a:pt x="16572" y="17430"/>
                  </a:lnTo>
                  <a:lnTo>
                    <a:pt x="16740" y="17430"/>
                  </a:lnTo>
                  <a:lnTo>
                    <a:pt x="16802" y="17367"/>
                  </a:lnTo>
                  <a:lnTo>
                    <a:pt x="16802" y="17326"/>
                  </a:lnTo>
                  <a:lnTo>
                    <a:pt x="16740" y="17221"/>
                  </a:lnTo>
                  <a:lnTo>
                    <a:pt x="16635" y="17137"/>
                  </a:lnTo>
                  <a:lnTo>
                    <a:pt x="16530" y="17074"/>
                  </a:lnTo>
                  <a:lnTo>
                    <a:pt x="16489" y="17012"/>
                  </a:lnTo>
                  <a:lnTo>
                    <a:pt x="16489" y="16907"/>
                  </a:lnTo>
                  <a:lnTo>
                    <a:pt x="16509" y="16865"/>
                  </a:lnTo>
                  <a:lnTo>
                    <a:pt x="16572" y="16907"/>
                  </a:lnTo>
                  <a:lnTo>
                    <a:pt x="16593" y="16949"/>
                  </a:lnTo>
                  <a:lnTo>
                    <a:pt x="16593" y="17012"/>
                  </a:lnTo>
                  <a:lnTo>
                    <a:pt x="16677" y="17054"/>
                  </a:lnTo>
                  <a:lnTo>
                    <a:pt x="16802" y="17158"/>
                  </a:lnTo>
                  <a:lnTo>
                    <a:pt x="16823" y="17221"/>
                  </a:lnTo>
                  <a:lnTo>
                    <a:pt x="16886" y="17242"/>
                  </a:lnTo>
                  <a:lnTo>
                    <a:pt x="16928" y="17242"/>
                  </a:lnTo>
                  <a:lnTo>
                    <a:pt x="17012" y="17326"/>
                  </a:lnTo>
                  <a:lnTo>
                    <a:pt x="17095" y="17326"/>
                  </a:lnTo>
                  <a:lnTo>
                    <a:pt x="17200" y="17284"/>
                  </a:lnTo>
                  <a:lnTo>
                    <a:pt x="17263" y="17242"/>
                  </a:lnTo>
                  <a:lnTo>
                    <a:pt x="17346" y="17221"/>
                  </a:lnTo>
                  <a:lnTo>
                    <a:pt x="17409" y="17158"/>
                  </a:lnTo>
                  <a:lnTo>
                    <a:pt x="17472" y="17116"/>
                  </a:lnTo>
                  <a:lnTo>
                    <a:pt x="17556" y="17074"/>
                  </a:lnTo>
                  <a:lnTo>
                    <a:pt x="17606" y="17074"/>
                  </a:lnTo>
                  <a:lnTo>
                    <a:pt x="17618" y="17116"/>
                  </a:lnTo>
                  <a:lnTo>
                    <a:pt x="17618" y="17074"/>
                  </a:lnTo>
                  <a:lnTo>
                    <a:pt x="17618" y="17033"/>
                  </a:lnTo>
                  <a:lnTo>
                    <a:pt x="17577" y="16970"/>
                  </a:lnTo>
                  <a:lnTo>
                    <a:pt x="17588" y="17010"/>
                  </a:lnTo>
                  <a:lnTo>
                    <a:pt x="17472" y="16844"/>
                  </a:lnTo>
                  <a:lnTo>
                    <a:pt x="17409" y="16802"/>
                  </a:lnTo>
                  <a:lnTo>
                    <a:pt x="17409" y="16740"/>
                  </a:lnTo>
                  <a:lnTo>
                    <a:pt x="17430" y="16719"/>
                  </a:lnTo>
                  <a:lnTo>
                    <a:pt x="17472" y="16719"/>
                  </a:lnTo>
                  <a:lnTo>
                    <a:pt x="17535" y="16761"/>
                  </a:lnTo>
                  <a:lnTo>
                    <a:pt x="17535" y="16823"/>
                  </a:lnTo>
                  <a:lnTo>
                    <a:pt x="17577" y="16865"/>
                  </a:lnTo>
                  <a:lnTo>
                    <a:pt x="17681" y="17074"/>
                  </a:lnTo>
                  <a:lnTo>
                    <a:pt x="17869" y="17284"/>
                  </a:lnTo>
                  <a:lnTo>
                    <a:pt x="17890" y="17326"/>
                  </a:lnTo>
                  <a:lnTo>
                    <a:pt x="17932" y="17263"/>
                  </a:lnTo>
                  <a:lnTo>
                    <a:pt x="17932" y="17179"/>
                  </a:lnTo>
                  <a:lnTo>
                    <a:pt x="17953" y="17012"/>
                  </a:lnTo>
                  <a:lnTo>
                    <a:pt x="17953" y="16907"/>
                  </a:lnTo>
                  <a:lnTo>
                    <a:pt x="17995" y="16844"/>
                  </a:lnTo>
                  <a:lnTo>
                    <a:pt x="18058" y="16844"/>
                  </a:lnTo>
                  <a:lnTo>
                    <a:pt x="18100" y="16865"/>
                  </a:lnTo>
                  <a:lnTo>
                    <a:pt x="18100" y="16949"/>
                  </a:lnTo>
                  <a:lnTo>
                    <a:pt x="18141" y="17012"/>
                  </a:lnTo>
                  <a:lnTo>
                    <a:pt x="18183" y="17012"/>
                  </a:lnTo>
                  <a:lnTo>
                    <a:pt x="18372" y="17074"/>
                  </a:lnTo>
                  <a:lnTo>
                    <a:pt x="18518" y="17179"/>
                  </a:lnTo>
                  <a:lnTo>
                    <a:pt x="18602" y="17221"/>
                  </a:lnTo>
                  <a:lnTo>
                    <a:pt x="18665" y="17179"/>
                  </a:lnTo>
                  <a:lnTo>
                    <a:pt x="18706" y="17179"/>
                  </a:lnTo>
                  <a:lnTo>
                    <a:pt x="18769" y="17221"/>
                  </a:lnTo>
                  <a:lnTo>
                    <a:pt x="18769" y="17263"/>
                  </a:lnTo>
                  <a:lnTo>
                    <a:pt x="18602" y="17284"/>
                  </a:lnTo>
                  <a:lnTo>
                    <a:pt x="18581" y="17326"/>
                  </a:lnTo>
                  <a:lnTo>
                    <a:pt x="18476" y="17221"/>
                  </a:lnTo>
                  <a:lnTo>
                    <a:pt x="18288" y="17116"/>
                  </a:lnTo>
                  <a:lnTo>
                    <a:pt x="18246" y="17074"/>
                  </a:lnTo>
                  <a:lnTo>
                    <a:pt x="18204" y="17054"/>
                  </a:lnTo>
                  <a:lnTo>
                    <a:pt x="18162" y="17054"/>
                  </a:lnTo>
                  <a:lnTo>
                    <a:pt x="18121" y="17074"/>
                  </a:lnTo>
                  <a:lnTo>
                    <a:pt x="18121" y="17137"/>
                  </a:lnTo>
                  <a:lnTo>
                    <a:pt x="18183" y="17221"/>
                  </a:lnTo>
                  <a:lnTo>
                    <a:pt x="18413" y="17430"/>
                  </a:lnTo>
                  <a:lnTo>
                    <a:pt x="18518" y="17535"/>
                  </a:lnTo>
                  <a:lnTo>
                    <a:pt x="18685" y="17598"/>
                  </a:lnTo>
                  <a:lnTo>
                    <a:pt x="18790" y="17681"/>
                  </a:lnTo>
                  <a:lnTo>
                    <a:pt x="18832" y="17702"/>
                  </a:lnTo>
                  <a:lnTo>
                    <a:pt x="18916" y="17681"/>
                  </a:lnTo>
                  <a:lnTo>
                    <a:pt x="18937" y="17639"/>
                  </a:lnTo>
                  <a:lnTo>
                    <a:pt x="18999" y="17556"/>
                  </a:lnTo>
                  <a:lnTo>
                    <a:pt x="19125" y="17556"/>
                  </a:lnTo>
                  <a:lnTo>
                    <a:pt x="19167" y="17493"/>
                  </a:lnTo>
                  <a:lnTo>
                    <a:pt x="19167" y="17430"/>
                  </a:lnTo>
                  <a:lnTo>
                    <a:pt x="19250" y="17367"/>
                  </a:lnTo>
                  <a:lnTo>
                    <a:pt x="19313" y="17367"/>
                  </a:lnTo>
                  <a:lnTo>
                    <a:pt x="19376" y="17388"/>
                  </a:lnTo>
                  <a:lnTo>
                    <a:pt x="19460" y="17430"/>
                  </a:lnTo>
                  <a:lnTo>
                    <a:pt x="19564" y="17388"/>
                  </a:lnTo>
                  <a:lnTo>
                    <a:pt x="19669" y="17388"/>
                  </a:lnTo>
                  <a:lnTo>
                    <a:pt x="19690" y="17346"/>
                  </a:lnTo>
                  <a:lnTo>
                    <a:pt x="19732" y="17221"/>
                  </a:lnTo>
                  <a:lnTo>
                    <a:pt x="19732" y="17116"/>
                  </a:lnTo>
                  <a:lnTo>
                    <a:pt x="19774" y="17033"/>
                  </a:lnTo>
                  <a:lnTo>
                    <a:pt x="19857" y="16907"/>
                  </a:lnTo>
                  <a:lnTo>
                    <a:pt x="19857" y="16823"/>
                  </a:lnTo>
                  <a:lnTo>
                    <a:pt x="19836" y="16761"/>
                  </a:lnTo>
                  <a:lnTo>
                    <a:pt x="19753" y="16740"/>
                  </a:lnTo>
                  <a:lnTo>
                    <a:pt x="19648" y="16761"/>
                  </a:lnTo>
                  <a:lnTo>
                    <a:pt x="19627" y="16802"/>
                  </a:lnTo>
                  <a:lnTo>
                    <a:pt x="19585" y="16761"/>
                  </a:lnTo>
                  <a:lnTo>
                    <a:pt x="19543" y="16761"/>
                  </a:lnTo>
                  <a:lnTo>
                    <a:pt x="19522" y="16802"/>
                  </a:lnTo>
                  <a:lnTo>
                    <a:pt x="19439" y="16740"/>
                  </a:lnTo>
                  <a:lnTo>
                    <a:pt x="19376" y="16656"/>
                  </a:lnTo>
                  <a:lnTo>
                    <a:pt x="19334" y="16614"/>
                  </a:lnTo>
                  <a:lnTo>
                    <a:pt x="19313" y="16530"/>
                  </a:lnTo>
                  <a:lnTo>
                    <a:pt x="19271" y="16530"/>
                  </a:lnTo>
                  <a:lnTo>
                    <a:pt x="19250" y="16614"/>
                  </a:lnTo>
                  <a:lnTo>
                    <a:pt x="19250" y="16719"/>
                  </a:lnTo>
                  <a:lnTo>
                    <a:pt x="19313" y="16740"/>
                  </a:lnTo>
                  <a:lnTo>
                    <a:pt x="19313" y="16823"/>
                  </a:lnTo>
                  <a:lnTo>
                    <a:pt x="19250" y="16907"/>
                  </a:lnTo>
                  <a:lnTo>
                    <a:pt x="19229" y="17012"/>
                  </a:lnTo>
                  <a:lnTo>
                    <a:pt x="19209" y="16949"/>
                  </a:lnTo>
                  <a:lnTo>
                    <a:pt x="19229" y="16823"/>
                  </a:lnTo>
                  <a:lnTo>
                    <a:pt x="19209" y="16719"/>
                  </a:lnTo>
                  <a:lnTo>
                    <a:pt x="19146" y="16698"/>
                  </a:lnTo>
                  <a:lnTo>
                    <a:pt x="19125" y="16551"/>
                  </a:lnTo>
                  <a:lnTo>
                    <a:pt x="19062" y="16530"/>
                  </a:lnTo>
                  <a:lnTo>
                    <a:pt x="19041" y="16489"/>
                  </a:lnTo>
                  <a:lnTo>
                    <a:pt x="19041" y="16447"/>
                  </a:lnTo>
                  <a:lnTo>
                    <a:pt x="19104" y="16426"/>
                  </a:lnTo>
                  <a:lnTo>
                    <a:pt x="19161" y="16311"/>
                  </a:lnTo>
                  <a:lnTo>
                    <a:pt x="19146" y="16279"/>
                  </a:lnTo>
                  <a:lnTo>
                    <a:pt x="19104" y="16238"/>
                  </a:lnTo>
                  <a:lnTo>
                    <a:pt x="19146" y="16217"/>
                  </a:lnTo>
                  <a:lnTo>
                    <a:pt x="19229" y="16217"/>
                  </a:lnTo>
                  <a:lnTo>
                    <a:pt x="19271" y="16175"/>
                  </a:lnTo>
                  <a:lnTo>
                    <a:pt x="19313" y="16091"/>
                  </a:lnTo>
                  <a:lnTo>
                    <a:pt x="19313" y="15966"/>
                  </a:lnTo>
                  <a:lnTo>
                    <a:pt x="19271" y="15903"/>
                  </a:lnTo>
                  <a:lnTo>
                    <a:pt x="19271" y="15861"/>
                  </a:lnTo>
                  <a:lnTo>
                    <a:pt x="19334" y="15861"/>
                  </a:lnTo>
                  <a:lnTo>
                    <a:pt x="19376" y="15903"/>
                  </a:lnTo>
                  <a:lnTo>
                    <a:pt x="19439" y="15986"/>
                  </a:lnTo>
                  <a:lnTo>
                    <a:pt x="19481" y="16007"/>
                  </a:lnTo>
                  <a:lnTo>
                    <a:pt x="19564" y="16007"/>
                  </a:lnTo>
                  <a:lnTo>
                    <a:pt x="19648" y="15966"/>
                  </a:lnTo>
                  <a:lnTo>
                    <a:pt x="19732" y="15986"/>
                  </a:lnTo>
                  <a:lnTo>
                    <a:pt x="19794" y="16028"/>
                  </a:lnTo>
                  <a:lnTo>
                    <a:pt x="19899" y="16070"/>
                  </a:lnTo>
                  <a:lnTo>
                    <a:pt x="20046" y="16175"/>
                  </a:lnTo>
                  <a:lnTo>
                    <a:pt x="20046" y="16238"/>
                  </a:lnTo>
                  <a:lnTo>
                    <a:pt x="20066" y="16321"/>
                  </a:lnTo>
                  <a:lnTo>
                    <a:pt x="20108" y="16384"/>
                  </a:lnTo>
                  <a:lnTo>
                    <a:pt x="20150" y="16447"/>
                  </a:lnTo>
                  <a:lnTo>
                    <a:pt x="20192" y="16489"/>
                  </a:lnTo>
                  <a:lnTo>
                    <a:pt x="20318" y="16405"/>
                  </a:lnTo>
                  <a:lnTo>
                    <a:pt x="20422" y="16238"/>
                  </a:lnTo>
                  <a:lnTo>
                    <a:pt x="20485" y="16133"/>
                  </a:lnTo>
                  <a:lnTo>
                    <a:pt x="20422" y="16091"/>
                  </a:lnTo>
                  <a:lnTo>
                    <a:pt x="20401" y="15986"/>
                  </a:lnTo>
                  <a:lnTo>
                    <a:pt x="20464" y="15924"/>
                  </a:lnTo>
                  <a:lnTo>
                    <a:pt x="20464" y="15882"/>
                  </a:lnTo>
                  <a:lnTo>
                    <a:pt x="20359" y="15861"/>
                  </a:lnTo>
                  <a:lnTo>
                    <a:pt x="20276" y="15903"/>
                  </a:lnTo>
                  <a:lnTo>
                    <a:pt x="20255" y="15966"/>
                  </a:lnTo>
                  <a:lnTo>
                    <a:pt x="20108" y="15882"/>
                  </a:lnTo>
                  <a:lnTo>
                    <a:pt x="20046" y="15777"/>
                  </a:lnTo>
                  <a:lnTo>
                    <a:pt x="19899" y="15756"/>
                  </a:lnTo>
                  <a:lnTo>
                    <a:pt x="19857" y="15777"/>
                  </a:lnTo>
                  <a:lnTo>
                    <a:pt x="19794" y="15714"/>
                  </a:lnTo>
                  <a:lnTo>
                    <a:pt x="19794" y="15673"/>
                  </a:lnTo>
                  <a:lnTo>
                    <a:pt x="19857" y="15673"/>
                  </a:lnTo>
                  <a:lnTo>
                    <a:pt x="19899" y="15589"/>
                  </a:lnTo>
                  <a:lnTo>
                    <a:pt x="19941" y="15401"/>
                  </a:lnTo>
                  <a:lnTo>
                    <a:pt x="19962" y="15380"/>
                  </a:lnTo>
                  <a:lnTo>
                    <a:pt x="19962" y="15296"/>
                  </a:lnTo>
                  <a:lnTo>
                    <a:pt x="19836" y="15254"/>
                  </a:lnTo>
                  <a:lnTo>
                    <a:pt x="19774" y="15254"/>
                  </a:lnTo>
                  <a:lnTo>
                    <a:pt x="19669" y="15359"/>
                  </a:lnTo>
                  <a:lnTo>
                    <a:pt x="19564" y="15380"/>
                  </a:lnTo>
                  <a:lnTo>
                    <a:pt x="19460" y="15359"/>
                  </a:lnTo>
                  <a:lnTo>
                    <a:pt x="19439" y="15296"/>
                  </a:lnTo>
                  <a:lnTo>
                    <a:pt x="19418" y="15191"/>
                  </a:lnTo>
                  <a:lnTo>
                    <a:pt x="19376" y="15149"/>
                  </a:lnTo>
                  <a:lnTo>
                    <a:pt x="19376" y="15066"/>
                  </a:lnTo>
                  <a:lnTo>
                    <a:pt x="19460" y="15129"/>
                  </a:lnTo>
                  <a:lnTo>
                    <a:pt x="19481" y="15170"/>
                  </a:lnTo>
                  <a:lnTo>
                    <a:pt x="19460" y="15233"/>
                  </a:lnTo>
                  <a:lnTo>
                    <a:pt x="19481" y="15296"/>
                  </a:lnTo>
                  <a:lnTo>
                    <a:pt x="19564" y="15359"/>
                  </a:lnTo>
                  <a:lnTo>
                    <a:pt x="19648" y="15359"/>
                  </a:lnTo>
                  <a:lnTo>
                    <a:pt x="19753" y="15254"/>
                  </a:lnTo>
                  <a:lnTo>
                    <a:pt x="19836" y="15233"/>
                  </a:lnTo>
                  <a:lnTo>
                    <a:pt x="19941" y="15233"/>
                  </a:lnTo>
                  <a:lnTo>
                    <a:pt x="19983" y="15275"/>
                  </a:lnTo>
                  <a:lnTo>
                    <a:pt x="20046" y="15275"/>
                  </a:lnTo>
                  <a:lnTo>
                    <a:pt x="20066" y="15233"/>
                  </a:lnTo>
                  <a:lnTo>
                    <a:pt x="20046" y="15170"/>
                  </a:lnTo>
                  <a:lnTo>
                    <a:pt x="19836" y="14961"/>
                  </a:lnTo>
                  <a:lnTo>
                    <a:pt x="19669" y="14836"/>
                  </a:lnTo>
                  <a:lnTo>
                    <a:pt x="19522" y="14836"/>
                  </a:lnTo>
                  <a:lnTo>
                    <a:pt x="19355" y="14752"/>
                  </a:lnTo>
                  <a:lnTo>
                    <a:pt x="19271" y="14647"/>
                  </a:lnTo>
                  <a:lnTo>
                    <a:pt x="19271" y="14564"/>
                  </a:lnTo>
                  <a:lnTo>
                    <a:pt x="19271" y="14522"/>
                  </a:lnTo>
                  <a:lnTo>
                    <a:pt x="19334" y="14564"/>
                  </a:lnTo>
                  <a:lnTo>
                    <a:pt x="19376" y="14668"/>
                  </a:lnTo>
                  <a:lnTo>
                    <a:pt x="19460" y="14731"/>
                  </a:lnTo>
                  <a:lnTo>
                    <a:pt x="19585" y="14731"/>
                  </a:lnTo>
                  <a:lnTo>
                    <a:pt x="19627" y="14668"/>
                  </a:lnTo>
                  <a:lnTo>
                    <a:pt x="19627" y="14626"/>
                  </a:lnTo>
                  <a:lnTo>
                    <a:pt x="19522" y="14522"/>
                  </a:lnTo>
                  <a:lnTo>
                    <a:pt x="19481" y="14459"/>
                  </a:lnTo>
                  <a:lnTo>
                    <a:pt x="19481" y="14438"/>
                  </a:lnTo>
                  <a:lnTo>
                    <a:pt x="19522" y="14438"/>
                  </a:lnTo>
                  <a:lnTo>
                    <a:pt x="19564" y="14459"/>
                  </a:lnTo>
                  <a:lnTo>
                    <a:pt x="19690" y="14626"/>
                  </a:lnTo>
                  <a:lnTo>
                    <a:pt x="19753" y="14731"/>
                  </a:lnTo>
                  <a:lnTo>
                    <a:pt x="19753" y="14773"/>
                  </a:lnTo>
                  <a:lnTo>
                    <a:pt x="19857" y="14857"/>
                  </a:lnTo>
                  <a:lnTo>
                    <a:pt x="19962" y="14940"/>
                  </a:lnTo>
                  <a:lnTo>
                    <a:pt x="20087" y="15087"/>
                  </a:lnTo>
                  <a:lnTo>
                    <a:pt x="20171" y="15129"/>
                  </a:lnTo>
                  <a:lnTo>
                    <a:pt x="20213" y="15087"/>
                  </a:lnTo>
                  <a:lnTo>
                    <a:pt x="20276" y="15129"/>
                  </a:lnTo>
                  <a:lnTo>
                    <a:pt x="20297" y="15170"/>
                  </a:lnTo>
                  <a:lnTo>
                    <a:pt x="20213" y="15233"/>
                  </a:lnTo>
                  <a:lnTo>
                    <a:pt x="20276" y="15296"/>
                  </a:lnTo>
                  <a:lnTo>
                    <a:pt x="20318" y="15359"/>
                  </a:lnTo>
                  <a:lnTo>
                    <a:pt x="20380" y="15359"/>
                  </a:lnTo>
                  <a:lnTo>
                    <a:pt x="20422" y="15275"/>
                  </a:lnTo>
                  <a:lnTo>
                    <a:pt x="20485" y="15087"/>
                  </a:lnTo>
                  <a:lnTo>
                    <a:pt x="20506" y="15045"/>
                  </a:lnTo>
                  <a:lnTo>
                    <a:pt x="20527" y="14982"/>
                  </a:lnTo>
                  <a:lnTo>
                    <a:pt x="20506" y="14877"/>
                  </a:lnTo>
                  <a:lnTo>
                    <a:pt x="20506" y="14836"/>
                  </a:lnTo>
                  <a:lnTo>
                    <a:pt x="20506" y="14710"/>
                  </a:lnTo>
                  <a:lnTo>
                    <a:pt x="20464" y="14626"/>
                  </a:lnTo>
                  <a:lnTo>
                    <a:pt x="20464" y="14564"/>
                  </a:lnTo>
                  <a:lnTo>
                    <a:pt x="20464" y="14543"/>
                  </a:lnTo>
                  <a:lnTo>
                    <a:pt x="20506" y="14564"/>
                  </a:lnTo>
                  <a:lnTo>
                    <a:pt x="20590" y="14605"/>
                  </a:lnTo>
                  <a:lnTo>
                    <a:pt x="20610" y="14605"/>
                  </a:lnTo>
                  <a:lnTo>
                    <a:pt x="20590" y="14543"/>
                  </a:lnTo>
                  <a:lnTo>
                    <a:pt x="20506" y="14459"/>
                  </a:lnTo>
                  <a:lnTo>
                    <a:pt x="20464" y="14354"/>
                  </a:lnTo>
                  <a:lnTo>
                    <a:pt x="20401" y="14313"/>
                  </a:lnTo>
                  <a:lnTo>
                    <a:pt x="20318" y="14292"/>
                  </a:lnTo>
                  <a:lnTo>
                    <a:pt x="19962" y="14292"/>
                  </a:lnTo>
                  <a:lnTo>
                    <a:pt x="19920" y="14208"/>
                  </a:lnTo>
                  <a:lnTo>
                    <a:pt x="19836" y="14145"/>
                  </a:lnTo>
                  <a:lnTo>
                    <a:pt x="19648" y="14145"/>
                  </a:lnTo>
                  <a:lnTo>
                    <a:pt x="19564" y="14187"/>
                  </a:lnTo>
                  <a:lnTo>
                    <a:pt x="19502" y="14187"/>
                  </a:lnTo>
                  <a:lnTo>
                    <a:pt x="19460" y="14124"/>
                  </a:lnTo>
                  <a:lnTo>
                    <a:pt x="19439" y="14103"/>
                  </a:lnTo>
                  <a:lnTo>
                    <a:pt x="19460" y="14041"/>
                  </a:lnTo>
                  <a:lnTo>
                    <a:pt x="19502" y="14103"/>
                  </a:lnTo>
                  <a:lnTo>
                    <a:pt x="19543" y="14124"/>
                  </a:lnTo>
                  <a:lnTo>
                    <a:pt x="19669" y="14103"/>
                  </a:lnTo>
                  <a:lnTo>
                    <a:pt x="19836" y="14082"/>
                  </a:lnTo>
                  <a:lnTo>
                    <a:pt x="19878" y="14124"/>
                  </a:lnTo>
                  <a:lnTo>
                    <a:pt x="19941" y="14103"/>
                  </a:lnTo>
                  <a:lnTo>
                    <a:pt x="20025" y="14082"/>
                  </a:lnTo>
                  <a:lnTo>
                    <a:pt x="20087" y="14103"/>
                  </a:lnTo>
                  <a:lnTo>
                    <a:pt x="20150" y="14124"/>
                  </a:lnTo>
                  <a:lnTo>
                    <a:pt x="20192" y="14103"/>
                  </a:lnTo>
                  <a:lnTo>
                    <a:pt x="20234" y="14082"/>
                  </a:lnTo>
                  <a:lnTo>
                    <a:pt x="20234" y="14020"/>
                  </a:lnTo>
                  <a:lnTo>
                    <a:pt x="20234" y="13915"/>
                  </a:lnTo>
                  <a:lnTo>
                    <a:pt x="20234" y="13873"/>
                  </a:lnTo>
                  <a:lnTo>
                    <a:pt x="20171" y="13831"/>
                  </a:lnTo>
                  <a:lnTo>
                    <a:pt x="20129" y="13873"/>
                  </a:lnTo>
                  <a:lnTo>
                    <a:pt x="20066" y="13894"/>
                  </a:lnTo>
                  <a:lnTo>
                    <a:pt x="19983" y="13873"/>
                  </a:lnTo>
                  <a:lnTo>
                    <a:pt x="19857" y="13873"/>
                  </a:lnTo>
                  <a:lnTo>
                    <a:pt x="19815" y="13810"/>
                  </a:lnTo>
                  <a:lnTo>
                    <a:pt x="19711" y="13706"/>
                  </a:lnTo>
                  <a:lnTo>
                    <a:pt x="19606" y="13727"/>
                  </a:lnTo>
                  <a:lnTo>
                    <a:pt x="19564" y="13789"/>
                  </a:lnTo>
                  <a:lnTo>
                    <a:pt x="19543" y="13789"/>
                  </a:lnTo>
                  <a:lnTo>
                    <a:pt x="19543" y="13685"/>
                  </a:lnTo>
                  <a:lnTo>
                    <a:pt x="19543" y="13601"/>
                  </a:lnTo>
                  <a:lnTo>
                    <a:pt x="19522" y="13538"/>
                  </a:lnTo>
                  <a:lnTo>
                    <a:pt x="19313" y="13538"/>
                  </a:lnTo>
                  <a:lnTo>
                    <a:pt x="19229" y="13497"/>
                  </a:lnTo>
                  <a:lnTo>
                    <a:pt x="19250" y="13455"/>
                  </a:lnTo>
                  <a:lnTo>
                    <a:pt x="19313" y="13455"/>
                  </a:lnTo>
                  <a:lnTo>
                    <a:pt x="19418" y="13476"/>
                  </a:lnTo>
                  <a:lnTo>
                    <a:pt x="19460" y="13455"/>
                  </a:lnTo>
                  <a:lnTo>
                    <a:pt x="19460" y="13392"/>
                  </a:lnTo>
                  <a:lnTo>
                    <a:pt x="19439" y="13371"/>
                  </a:lnTo>
                  <a:lnTo>
                    <a:pt x="19481" y="13308"/>
                  </a:lnTo>
                  <a:lnTo>
                    <a:pt x="19460" y="13266"/>
                  </a:lnTo>
                  <a:lnTo>
                    <a:pt x="19439" y="13204"/>
                  </a:lnTo>
                  <a:lnTo>
                    <a:pt x="19481" y="13162"/>
                  </a:lnTo>
                  <a:lnTo>
                    <a:pt x="19460" y="13078"/>
                  </a:lnTo>
                  <a:lnTo>
                    <a:pt x="19460" y="12994"/>
                  </a:lnTo>
                  <a:lnTo>
                    <a:pt x="19522" y="12973"/>
                  </a:lnTo>
                  <a:lnTo>
                    <a:pt x="19543" y="12994"/>
                  </a:lnTo>
                  <a:lnTo>
                    <a:pt x="19543" y="13078"/>
                  </a:lnTo>
                  <a:lnTo>
                    <a:pt x="19585" y="13141"/>
                  </a:lnTo>
                  <a:lnTo>
                    <a:pt x="19648" y="13162"/>
                  </a:lnTo>
                  <a:lnTo>
                    <a:pt x="19732" y="13078"/>
                  </a:lnTo>
                  <a:lnTo>
                    <a:pt x="19857" y="12953"/>
                  </a:lnTo>
                  <a:lnTo>
                    <a:pt x="19941" y="12932"/>
                  </a:lnTo>
                  <a:lnTo>
                    <a:pt x="19941" y="12890"/>
                  </a:lnTo>
                  <a:lnTo>
                    <a:pt x="19899" y="12869"/>
                  </a:lnTo>
                  <a:lnTo>
                    <a:pt x="19794" y="12848"/>
                  </a:lnTo>
                  <a:lnTo>
                    <a:pt x="19732" y="12848"/>
                  </a:lnTo>
                  <a:lnTo>
                    <a:pt x="19690" y="12827"/>
                  </a:lnTo>
                  <a:lnTo>
                    <a:pt x="19774" y="12785"/>
                  </a:lnTo>
                  <a:lnTo>
                    <a:pt x="19878" y="12785"/>
                  </a:lnTo>
                  <a:lnTo>
                    <a:pt x="19941" y="12827"/>
                  </a:lnTo>
                  <a:lnTo>
                    <a:pt x="19983" y="12827"/>
                  </a:lnTo>
                  <a:lnTo>
                    <a:pt x="19983" y="12764"/>
                  </a:lnTo>
                  <a:lnTo>
                    <a:pt x="19962" y="12743"/>
                  </a:lnTo>
                  <a:lnTo>
                    <a:pt x="20046" y="12722"/>
                  </a:lnTo>
                  <a:lnTo>
                    <a:pt x="20150" y="12722"/>
                  </a:lnTo>
                  <a:lnTo>
                    <a:pt x="20213" y="12785"/>
                  </a:lnTo>
                  <a:lnTo>
                    <a:pt x="20276" y="12827"/>
                  </a:lnTo>
                  <a:lnTo>
                    <a:pt x="20318" y="12785"/>
                  </a:lnTo>
                  <a:lnTo>
                    <a:pt x="20380" y="12827"/>
                  </a:lnTo>
                  <a:lnTo>
                    <a:pt x="20422" y="12890"/>
                  </a:lnTo>
                  <a:lnTo>
                    <a:pt x="20401" y="12973"/>
                  </a:lnTo>
                  <a:lnTo>
                    <a:pt x="20422" y="13036"/>
                  </a:lnTo>
                  <a:lnTo>
                    <a:pt x="20506" y="13057"/>
                  </a:lnTo>
                  <a:lnTo>
                    <a:pt x="20527" y="13036"/>
                  </a:lnTo>
                  <a:lnTo>
                    <a:pt x="20590" y="13057"/>
                  </a:lnTo>
                  <a:lnTo>
                    <a:pt x="20631" y="13141"/>
                  </a:lnTo>
                  <a:lnTo>
                    <a:pt x="20778" y="13183"/>
                  </a:lnTo>
                  <a:lnTo>
                    <a:pt x="20820" y="13266"/>
                  </a:lnTo>
                  <a:lnTo>
                    <a:pt x="20841" y="13287"/>
                  </a:lnTo>
                  <a:lnTo>
                    <a:pt x="20882" y="13245"/>
                  </a:lnTo>
                  <a:lnTo>
                    <a:pt x="20903" y="13141"/>
                  </a:lnTo>
                  <a:lnTo>
                    <a:pt x="20945" y="13057"/>
                  </a:lnTo>
                  <a:lnTo>
                    <a:pt x="21008" y="12890"/>
                  </a:lnTo>
                  <a:lnTo>
                    <a:pt x="21008" y="12848"/>
                  </a:lnTo>
                  <a:lnTo>
                    <a:pt x="21029" y="12722"/>
                  </a:lnTo>
                  <a:lnTo>
                    <a:pt x="21050" y="12555"/>
                  </a:lnTo>
                  <a:lnTo>
                    <a:pt x="21092" y="12513"/>
                  </a:lnTo>
                  <a:lnTo>
                    <a:pt x="21092" y="12429"/>
                  </a:lnTo>
                  <a:lnTo>
                    <a:pt x="21050" y="12346"/>
                  </a:lnTo>
                  <a:lnTo>
                    <a:pt x="20987" y="12304"/>
                  </a:lnTo>
                  <a:lnTo>
                    <a:pt x="20924" y="12241"/>
                  </a:lnTo>
                  <a:lnTo>
                    <a:pt x="20882" y="12241"/>
                  </a:lnTo>
                  <a:lnTo>
                    <a:pt x="20841" y="12199"/>
                  </a:lnTo>
                  <a:lnTo>
                    <a:pt x="20841" y="12136"/>
                  </a:lnTo>
                  <a:lnTo>
                    <a:pt x="20757" y="12136"/>
                  </a:lnTo>
                  <a:lnTo>
                    <a:pt x="20694" y="12220"/>
                  </a:lnTo>
                  <a:lnTo>
                    <a:pt x="20590" y="12325"/>
                  </a:lnTo>
                  <a:lnTo>
                    <a:pt x="20506" y="12346"/>
                  </a:lnTo>
                  <a:lnTo>
                    <a:pt x="20464" y="12304"/>
                  </a:lnTo>
                  <a:lnTo>
                    <a:pt x="20485" y="12241"/>
                  </a:lnTo>
                  <a:lnTo>
                    <a:pt x="20485" y="12157"/>
                  </a:lnTo>
                  <a:lnTo>
                    <a:pt x="20485" y="12136"/>
                  </a:lnTo>
                  <a:lnTo>
                    <a:pt x="20380" y="12116"/>
                  </a:lnTo>
                  <a:lnTo>
                    <a:pt x="20297" y="12116"/>
                  </a:lnTo>
                  <a:lnTo>
                    <a:pt x="20276" y="12053"/>
                  </a:lnTo>
                  <a:lnTo>
                    <a:pt x="20338" y="12032"/>
                  </a:lnTo>
                  <a:lnTo>
                    <a:pt x="20338" y="12011"/>
                  </a:lnTo>
                  <a:lnTo>
                    <a:pt x="20255" y="11948"/>
                  </a:lnTo>
                  <a:lnTo>
                    <a:pt x="20213" y="11906"/>
                  </a:lnTo>
                  <a:lnTo>
                    <a:pt x="20255" y="11885"/>
                  </a:lnTo>
                  <a:lnTo>
                    <a:pt x="20276" y="11906"/>
                  </a:lnTo>
                  <a:lnTo>
                    <a:pt x="20359" y="11927"/>
                  </a:lnTo>
                  <a:lnTo>
                    <a:pt x="20359" y="11885"/>
                  </a:lnTo>
                  <a:lnTo>
                    <a:pt x="20297" y="11802"/>
                  </a:lnTo>
                  <a:lnTo>
                    <a:pt x="20276" y="11718"/>
                  </a:lnTo>
                  <a:lnTo>
                    <a:pt x="20297" y="11676"/>
                  </a:lnTo>
                  <a:lnTo>
                    <a:pt x="20359" y="11634"/>
                  </a:lnTo>
                  <a:lnTo>
                    <a:pt x="20380" y="11676"/>
                  </a:lnTo>
                  <a:lnTo>
                    <a:pt x="20443" y="11697"/>
                  </a:lnTo>
                  <a:lnTo>
                    <a:pt x="20464" y="11739"/>
                  </a:lnTo>
                  <a:lnTo>
                    <a:pt x="20590" y="11885"/>
                  </a:lnTo>
                  <a:lnTo>
                    <a:pt x="20673" y="11927"/>
                  </a:lnTo>
                  <a:lnTo>
                    <a:pt x="20757" y="11906"/>
                  </a:lnTo>
                  <a:lnTo>
                    <a:pt x="20799" y="11844"/>
                  </a:lnTo>
                  <a:lnTo>
                    <a:pt x="20757" y="11718"/>
                  </a:lnTo>
                  <a:lnTo>
                    <a:pt x="20652" y="11613"/>
                  </a:lnTo>
                  <a:lnTo>
                    <a:pt x="20569" y="11572"/>
                  </a:lnTo>
                  <a:lnTo>
                    <a:pt x="20464" y="11530"/>
                  </a:lnTo>
                  <a:lnTo>
                    <a:pt x="20443" y="11404"/>
                  </a:lnTo>
                  <a:lnTo>
                    <a:pt x="20380" y="11320"/>
                  </a:lnTo>
                  <a:lnTo>
                    <a:pt x="20338" y="11258"/>
                  </a:lnTo>
                  <a:lnTo>
                    <a:pt x="20255" y="11216"/>
                  </a:lnTo>
                  <a:lnTo>
                    <a:pt x="20171" y="11174"/>
                  </a:lnTo>
                  <a:lnTo>
                    <a:pt x="20171" y="11111"/>
                  </a:lnTo>
                  <a:lnTo>
                    <a:pt x="20234" y="11069"/>
                  </a:lnTo>
                  <a:lnTo>
                    <a:pt x="20234" y="11007"/>
                  </a:lnTo>
                  <a:lnTo>
                    <a:pt x="20192" y="10986"/>
                  </a:lnTo>
                  <a:lnTo>
                    <a:pt x="20192" y="10944"/>
                  </a:lnTo>
                  <a:lnTo>
                    <a:pt x="20255" y="10881"/>
                  </a:lnTo>
                  <a:lnTo>
                    <a:pt x="20297" y="10881"/>
                  </a:lnTo>
                  <a:lnTo>
                    <a:pt x="20359" y="10860"/>
                  </a:lnTo>
                  <a:lnTo>
                    <a:pt x="20443" y="10881"/>
                  </a:lnTo>
                  <a:lnTo>
                    <a:pt x="20485" y="10944"/>
                  </a:lnTo>
                  <a:lnTo>
                    <a:pt x="20401" y="10986"/>
                  </a:lnTo>
                  <a:lnTo>
                    <a:pt x="20464" y="10986"/>
                  </a:lnTo>
                  <a:lnTo>
                    <a:pt x="20548" y="11048"/>
                  </a:lnTo>
                  <a:lnTo>
                    <a:pt x="20548" y="11090"/>
                  </a:lnTo>
                  <a:lnTo>
                    <a:pt x="20569" y="11174"/>
                  </a:lnTo>
                  <a:lnTo>
                    <a:pt x="20652" y="11195"/>
                  </a:lnTo>
                  <a:lnTo>
                    <a:pt x="20757" y="11111"/>
                  </a:lnTo>
                  <a:lnTo>
                    <a:pt x="20799" y="10986"/>
                  </a:lnTo>
                  <a:lnTo>
                    <a:pt x="20820" y="10860"/>
                  </a:lnTo>
                  <a:lnTo>
                    <a:pt x="20882" y="10776"/>
                  </a:lnTo>
                  <a:lnTo>
                    <a:pt x="20903" y="10735"/>
                  </a:lnTo>
                  <a:lnTo>
                    <a:pt x="20882" y="10588"/>
                  </a:lnTo>
                  <a:lnTo>
                    <a:pt x="20966" y="10525"/>
                  </a:lnTo>
                  <a:lnTo>
                    <a:pt x="21029" y="10463"/>
                  </a:lnTo>
                  <a:lnTo>
                    <a:pt x="21071" y="10316"/>
                  </a:lnTo>
                  <a:lnTo>
                    <a:pt x="21029" y="10212"/>
                  </a:lnTo>
                  <a:lnTo>
                    <a:pt x="20987" y="10128"/>
                  </a:lnTo>
                  <a:lnTo>
                    <a:pt x="21029" y="9919"/>
                  </a:lnTo>
                  <a:lnTo>
                    <a:pt x="21092" y="9751"/>
                  </a:lnTo>
                  <a:lnTo>
                    <a:pt x="21092" y="9605"/>
                  </a:lnTo>
                  <a:lnTo>
                    <a:pt x="21175" y="9521"/>
                  </a:lnTo>
                  <a:lnTo>
                    <a:pt x="21175" y="9437"/>
                  </a:lnTo>
                  <a:lnTo>
                    <a:pt x="21196" y="9312"/>
                  </a:lnTo>
                  <a:lnTo>
                    <a:pt x="21196" y="9165"/>
                  </a:lnTo>
                  <a:lnTo>
                    <a:pt x="21280" y="9082"/>
                  </a:lnTo>
                  <a:lnTo>
                    <a:pt x="21343" y="8956"/>
                  </a:lnTo>
                  <a:lnTo>
                    <a:pt x="21531" y="8684"/>
                  </a:lnTo>
                  <a:lnTo>
                    <a:pt x="21615" y="8538"/>
                  </a:lnTo>
                  <a:lnTo>
                    <a:pt x="21761" y="8391"/>
                  </a:lnTo>
                  <a:lnTo>
                    <a:pt x="21824" y="8287"/>
                  </a:lnTo>
                  <a:lnTo>
                    <a:pt x="21908" y="8224"/>
                  </a:lnTo>
                  <a:lnTo>
                    <a:pt x="21950" y="8077"/>
                  </a:lnTo>
                  <a:lnTo>
                    <a:pt x="22075" y="7973"/>
                  </a:lnTo>
                  <a:lnTo>
                    <a:pt x="22117" y="7952"/>
                  </a:lnTo>
                  <a:lnTo>
                    <a:pt x="22075" y="7910"/>
                  </a:lnTo>
                  <a:lnTo>
                    <a:pt x="22012" y="7847"/>
                  </a:lnTo>
                  <a:lnTo>
                    <a:pt x="21908" y="7826"/>
                  </a:lnTo>
                  <a:lnTo>
                    <a:pt x="21845" y="7763"/>
                  </a:lnTo>
                  <a:lnTo>
                    <a:pt x="21803" y="7722"/>
                  </a:lnTo>
                  <a:lnTo>
                    <a:pt x="21719" y="7743"/>
                  </a:lnTo>
                  <a:lnTo>
                    <a:pt x="21552" y="7805"/>
                  </a:lnTo>
                  <a:lnTo>
                    <a:pt x="21406" y="7847"/>
                  </a:lnTo>
                  <a:lnTo>
                    <a:pt x="21280" y="7910"/>
                  </a:lnTo>
                  <a:lnTo>
                    <a:pt x="21196" y="8015"/>
                  </a:lnTo>
                  <a:lnTo>
                    <a:pt x="21092" y="8056"/>
                  </a:lnTo>
                  <a:lnTo>
                    <a:pt x="21071" y="8119"/>
                  </a:lnTo>
                  <a:lnTo>
                    <a:pt x="21008" y="8140"/>
                  </a:lnTo>
                  <a:lnTo>
                    <a:pt x="20903" y="8077"/>
                  </a:lnTo>
                  <a:lnTo>
                    <a:pt x="20862" y="8035"/>
                  </a:lnTo>
                  <a:lnTo>
                    <a:pt x="20862" y="7973"/>
                  </a:lnTo>
                  <a:lnTo>
                    <a:pt x="20924" y="7973"/>
                  </a:lnTo>
                  <a:lnTo>
                    <a:pt x="20987" y="7952"/>
                  </a:lnTo>
                  <a:lnTo>
                    <a:pt x="20987" y="7847"/>
                  </a:lnTo>
                  <a:lnTo>
                    <a:pt x="20966" y="7805"/>
                  </a:lnTo>
                  <a:lnTo>
                    <a:pt x="20882" y="7805"/>
                  </a:lnTo>
                  <a:lnTo>
                    <a:pt x="20820" y="7763"/>
                  </a:lnTo>
                  <a:lnTo>
                    <a:pt x="20903" y="7743"/>
                  </a:lnTo>
                  <a:lnTo>
                    <a:pt x="20966" y="7701"/>
                  </a:lnTo>
                  <a:lnTo>
                    <a:pt x="21071" y="7617"/>
                  </a:lnTo>
                  <a:lnTo>
                    <a:pt x="21134" y="7491"/>
                  </a:lnTo>
                  <a:lnTo>
                    <a:pt x="21238" y="7408"/>
                  </a:lnTo>
                  <a:lnTo>
                    <a:pt x="21322" y="7408"/>
                  </a:lnTo>
                  <a:lnTo>
                    <a:pt x="21447" y="7429"/>
                  </a:lnTo>
                  <a:lnTo>
                    <a:pt x="21698" y="7617"/>
                  </a:lnTo>
                  <a:lnTo>
                    <a:pt x="21761" y="7659"/>
                  </a:lnTo>
                  <a:lnTo>
                    <a:pt x="21970" y="7659"/>
                  </a:lnTo>
                  <a:lnTo>
                    <a:pt x="22075" y="7638"/>
                  </a:lnTo>
                  <a:lnTo>
                    <a:pt x="22180" y="7659"/>
                  </a:lnTo>
                  <a:lnTo>
                    <a:pt x="22389" y="7617"/>
                  </a:lnTo>
                  <a:lnTo>
                    <a:pt x="22494" y="7554"/>
                  </a:lnTo>
                  <a:lnTo>
                    <a:pt x="22494" y="7491"/>
                  </a:lnTo>
                  <a:lnTo>
                    <a:pt x="22473" y="7429"/>
                  </a:lnTo>
                  <a:lnTo>
                    <a:pt x="22515" y="7429"/>
                  </a:lnTo>
                  <a:lnTo>
                    <a:pt x="22598" y="7408"/>
                  </a:lnTo>
                  <a:lnTo>
                    <a:pt x="22682" y="7324"/>
                  </a:lnTo>
                  <a:lnTo>
                    <a:pt x="22682" y="7240"/>
                  </a:lnTo>
                  <a:lnTo>
                    <a:pt x="22640" y="7178"/>
                  </a:lnTo>
                  <a:lnTo>
                    <a:pt x="22535" y="7136"/>
                  </a:lnTo>
                  <a:lnTo>
                    <a:pt x="22473" y="7094"/>
                  </a:lnTo>
                  <a:lnTo>
                    <a:pt x="22431" y="7073"/>
                  </a:lnTo>
                  <a:lnTo>
                    <a:pt x="22347" y="7073"/>
                  </a:lnTo>
                  <a:lnTo>
                    <a:pt x="22263" y="7136"/>
                  </a:lnTo>
                  <a:lnTo>
                    <a:pt x="22222" y="7136"/>
                  </a:lnTo>
                  <a:lnTo>
                    <a:pt x="22138" y="7073"/>
                  </a:lnTo>
                  <a:lnTo>
                    <a:pt x="21908" y="7073"/>
                  </a:lnTo>
                  <a:lnTo>
                    <a:pt x="21761" y="7031"/>
                  </a:lnTo>
                  <a:lnTo>
                    <a:pt x="21657" y="6989"/>
                  </a:lnTo>
                  <a:lnTo>
                    <a:pt x="21594" y="6989"/>
                  </a:lnTo>
                  <a:lnTo>
                    <a:pt x="21510" y="7010"/>
                  </a:lnTo>
                  <a:lnTo>
                    <a:pt x="21196" y="7010"/>
                  </a:lnTo>
                  <a:lnTo>
                    <a:pt x="21092" y="6968"/>
                  </a:lnTo>
                  <a:lnTo>
                    <a:pt x="21196" y="6968"/>
                  </a:lnTo>
                  <a:lnTo>
                    <a:pt x="21301" y="6989"/>
                  </a:lnTo>
                  <a:lnTo>
                    <a:pt x="21406" y="6927"/>
                  </a:lnTo>
                  <a:lnTo>
                    <a:pt x="21531" y="6906"/>
                  </a:lnTo>
                  <a:lnTo>
                    <a:pt x="21636" y="6927"/>
                  </a:lnTo>
                  <a:lnTo>
                    <a:pt x="21740" y="6968"/>
                  </a:lnTo>
                  <a:lnTo>
                    <a:pt x="21782" y="6927"/>
                  </a:lnTo>
                  <a:lnTo>
                    <a:pt x="21845" y="6885"/>
                  </a:lnTo>
                  <a:lnTo>
                    <a:pt x="21950" y="6885"/>
                  </a:lnTo>
                  <a:lnTo>
                    <a:pt x="21991" y="6822"/>
                  </a:lnTo>
                  <a:lnTo>
                    <a:pt x="22054" y="6801"/>
                  </a:lnTo>
                  <a:lnTo>
                    <a:pt x="22138" y="6822"/>
                  </a:lnTo>
                  <a:lnTo>
                    <a:pt x="22180" y="6822"/>
                  </a:lnTo>
                  <a:lnTo>
                    <a:pt x="22201" y="6780"/>
                  </a:lnTo>
                  <a:lnTo>
                    <a:pt x="22242" y="6759"/>
                  </a:lnTo>
                  <a:lnTo>
                    <a:pt x="22284" y="6759"/>
                  </a:lnTo>
                  <a:lnTo>
                    <a:pt x="22305" y="6780"/>
                  </a:lnTo>
                  <a:lnTo>
                    <a:pt x="22368" y="6801"/>
                  </a:lnTo>
                  <a:lnTo>
                    <a:pt x="22410" y="6822"/>
                  </a:lnTo>
                  <a:lnTo>
                    <a:pt x="22515" y="6822"/>
                  </a:lnTo>
                  <a:lnTo>
                    <a:pt x="22619" y="6864"/>
                  </a:lnTo>
                  <a:lnTo>
                    <a:pt x="22703" y="6906"/>
                  </a:lnTo>
                  <a:lnTo>
                    <a:pt x="22891" y="6906"/>
                  </a:lnTo>
                  <a:lnTo>
                    <a:pt x="22996" y="6822"/>
                  </a:lnTo>
                  <a:lnTo>
                    <a:pt x="23184" y="6759"/>
                  </a:lnTo>
                  <a:lnTo>
                    <a:pt x="23331" y="6759"/>
                  </a:lnTo>
                  <a:lnTo>
                    <a:pt x="23351" y="6675"/>
                  </a:lnTo>
                  <a:lnTo>
                    <a:pt x="23351" y="6592"/>
                  </a:lnTo>
                  <a:lnTo>
                    <a:pt x="23310" y="6571"/>
                  </a:lnTo>
                  <a:lnTo>
                    <a:pt x="23247" y="6487"/>
                  </a:lnTo>
                  <a:lnTo>
                    <a:pt x="23247" y="6445"/>
                  </a:lnTo>
                  <a:lnTo>
                    <a:pt x="23226" y="6403"/>
                  </a:lnTo>
                  <a:lnTo>
                    <a:pt x="23226" y="6362"/>
                  </a:lnTo>
                  <a:lnTo>
                    <a:pt x="23289" y="6257"/>
                  </a:lnTo>
                  <a:lnTo>
                    <a:pt x="23351" y="6194"/>
                  </a:lnTo>
                  <a:lnTo>
                    <a:pt x="23414" y="6194"/>
                  </a:lnTo>
                  <a:lnTo>
                    <a:pt x="23561" y="6299"/>
                  </a:lnTo>
                  <a:lnTo>
                    <a:pt x="23644" y="6341"/>
                  </a:lnTo>
                  <a:lnTo>
                    <a:pt x="23707" y="6299"/>
                  </a:lnTo>
                  <a:lnTo>
                    <a:pt x="23749" y="6236"/>
                  </a:lnTo>
                  <a:lnTo>
                    <a:pt x="23854" y="6069"/>
                  </a:lnTo>
                  <a:lnTo>
                    <a:pt x="23958" y="5985"/>
                  </a:lnTo>
                  <a:lnTo>
                    <a:pt x="24042" y="5964"/>
                  </a:lnTo>
                  <a:lnTo>
                    <a:pt x="24063" y="5922"/>
                  </a:lnTo>
                  <a:lnTo>
                    <a:pt x="24167" y="5838"/>
                  </a:lnTo>
                  <a:lnTo>
                    <a:pt x="24272" y="5776"/>
                  </a:lnTo>
                  <a:lnTo>
                    <a:pt x="24335" y="5713"/>
                  </a:lnTo>
                  <a:lnTo>
                    <a:pt x="24335" y="5566"/>
                  </a:lnTo>
                  <a:lnTo>
                    <a:pt x="24272" y="5420"/>
                  </a:lnTo>
                  <a:lnTo>
                    <a:pt x="24188" y="5336"/>
                  </a:lnTo>
                  <a:lnTo>
                    <a:pt x="24167" y="5253"/>
                  </a:lnTo>
                  <a:lnTo>
                    <a:pt x="24021" y="5127"/>
                  </a:lnTo>
                  <a:lnTo>
                    <a:pt x="24021" y="5085"/>
                  </a:lnTo>
                  <a:lnTo>
                    <a:pt x="23958" y="5002"/>
                  </a:lnTo>
                  <a:lnTo>
                    <a:pt x="23854" y="4939"/>
                  </a:lnTo>
                  <a:lnTo>
                    <a:pt x="23812" y="4939"/>
                  </a:lnTo>
                  <a:lnTo>
                    <a:pt x="23728" y="4876"/>
                  </a:lnTo>
                  <a:lnTo>
                    <a:pt x="23623" y="4813"/>
                  </a:lnTo>
                  <a:lnTo>
                    <a:pt x="23498" y="4813"/>
                  </a:lnTo>
                  <a:lnTo>
                    <a:pt x="23331" y="4771"/>
                  </a:lnTo>
                  <a:lnTo>
                    <a:pt x="23184" y="4688"/>
                  </a:lnTo>
                  <a:lnTo>
                    <a:pt x="23038" y="4667"/>
                  </a:lnTo>
                  <a:lnTo>
                    <a:pt x="22975" y="4688"/>
                  </a:lnTo>
                  <a:lnTo>
                    <a:pt x="22828" y="4688"/>
                  </a:lnTo>
                  <a:lnTo>
                    <a:pt x="22682" y="4730"/>
                  </a:lnTo>
                  <a:lnTo>
                    <a:pt x="22619" y="4792"/>
                  </a:lnTo>
                  <a:lnTo>
                    <a:pt x="22515" y="4834"/>
                  </a:lnTo>
                  <a:lnTo>
                    <a:pt x="22410" y="4792"/>
                  </a:lnTo>
                  <a:lnTo>
                    <a:pt x="22389" y="4730"/>
                  </a:lnTo>
                  <a:lnTo>
                    <a:pt x="22347" y="4771"/>
                  </a:lnTo>
                  <a:lnTo>
                    <a:pt x="22305" y="4834"/>
                  </a:lnTo>
                  <a:lnTo>
                    <a:pt x="22347" y="4918"/>
                  </a:lnTo>
                  <a:lnTo>
                    <a:pt x="22347" y="5022"/>
                  </a:lnTo>
                  <a:lnTo>
                    <a:pt x="22284" y="5106"/>
                  </a:lnTo>
                  <a:lnTo>
                    <a:pt x="22242" y="5106"/>
                  </a:lnTo>
                  <a:lnTo>
                    <a:pt x="22242" y="5148"/>
                  </a:lnTo>
                  <a:lnTo>
                    <a:pt x="22263" y="5211"/>
                  </a:lnTo>
                  <a:lnTo>
                    <a:pt x="22242" y="5294"/>
                  </a:lnTo>
                  <a:lnTo>
                    <a:pt x="22138" y="5336"/>
                  </a:lnTo>
                  <a:lnTo>
                    <a:pt x="22033" y="5336"/>
                  </a:lnTo>
                  <a:lnTo>
                    <a:pt x="21970" y="5253"/>
                  </a:lnTo>
                  <a:lnTo>
                    <a:pt x="21970" y="5190"/>
                  </a:lnTo>
                  <a:lnTo>
                    <a:pt x="21929" y="5148"/>
                  </a:lnTo>
                  <a:lnTo>
                    <a:pt x="21866" y="5211"/>
                  </a:lnTo>
                  <a:lnTo>
                    <a:pt x="21866" y="5315"/>
                  </a:lnTo>
                  <a:lnTo>
                    <a:pt x="21887" y="5336"/>
                  </a:lnTo>
                  <a:lnTo>
                    <a:pt x="21845" y="5420"/>
                  </a:lnTo>
                  <a:lnTo>
                    <a:pt x="21824" y="5525"/>
                  </a:lnTo>
                  <a:lnTo>
                    <a:pt x="21782" y="5566"/>
                  </a:lnTo>
                  <a:lnTo>
                    <a:pt x="21782" y="5504"/>
                  </a:lnTo>
                  <a:lnTo>
                    <a:pt x="21824" y="5441"/>
                  </a:lnTo>
                  <a:lnTo>
                    <a:pt x="21782" y="5315"/>
                  </a:lnTo>
                  <a:lnTo>
                    <a:pt x="21740" y="5232"/>
                  </a:lnTo>
                  <a:lnTo>
                    <a:pt x="21761" y="5148"/>
                  </a:lnTo>
                  <a:lnTo>
                    <a:pt x="21761" y="5064"/>
                  </a:lnTo>
                  <a:lnTo>
                    <a:pt x="21719" y="5002"/>
                  </a:lnTo>
                  <a:lnTo>
                    <a:pt x="21719" y="4918"/>
                  </a:lnTo>
                  <a:lnTo>
                    <a:pt x="21657" y="4939"/>
                  </a:lnTo>
                  <a:lnTo>
                    <a:pt x="21636" y="5002"/>
                  </a:lnTo>
                  <a:lnTo>
                    <a:pt x="21552" y="5064"/>
                  </a:lnTo>
                  <a:lnTo>
                    <a:pt x="21552" y="5148"/>
                  </a:lnTo>
                  <a:lnTo>
                    <a:pt x="21531" y="5253"/>
                  </a:lnTo>
                  <a:lnTo>
                    <a:pt x="21364" y="5420"/>
                  </a:lnTo>
                  <a:lnTo>
                    <a:pt x="21301" y="5483"/>
                  </a:lnTo>
                  <a:lnTo>
                    <a:pt x="21217" y="5483"/>
                  </a:lnTo>
                  <a:lnTo>
                    <a:pt x="21154" y="5546"/>
                  </a:lnTo>
                  <a:lnTo>
                    <a:pt x="21050" y="5629"/>
                  </a:lnTo>
                  <a:lnTo>
                    <a:pt x="20945" y="5629"/>
                  </a:lnTo>
                  <a:lnTo>
                    <a:pt x="20841" y="5734"/>
                  </a:lnTo>
                  <a:lnTo>
                    <a:pt x="20694" y="5818"/>
                  </a:lnTo>
                  <a:lnTo>
                    <a:pt x="20422" y="5818"/>
                  </a:lnTo>
                  <a:lnTo>
                    <a:pt x="20422" y="5859"/>
                  </a:lnTo>
                  <a:lnTo>
                    <a:pt x="20359" y="5901"/>
                  </a:lnTo>
                  <a:lnTo>
                    <a:pt x="20255" y="5901"/>
                  </a:lnTo>
                  <a:lnTo>
                    <a:pt x="20171" y="5880"/>
                  </a:lnTo>
                  <a:lnTo>
                    <a:pt x="20087" y="5943"/>
                  </a:lnTo>
                  <a:lnTo>
                    <a:pt x="19711" y="6131"/>
                  </a:lnTo>
                  <a:lnTo>
                    <a:pt x="19522" y="6278"/>
                  </a:lnTo>
                  <a:lnTo>
                    <a:pt x="19502" y="6382"/>
                  </a:lnTo>
                  <a:lnTo>
                    <a:pt x="19439" y="6403"/>
                  </a:lnTo>
                  <a:lnTo>
                    <a:pt x="19229" y="6571"/>
                  </a:lnTo>
                  <a:lnTo>
                    <a:pt x="19125" y="6675"/>
                  </a:lnTo>
                  <a:lnTo>
                    <a:pt x="19104" y="6613"/>
                  </a:lnTo>
                  <a:lnTo>
                    <a:pt x="19083" y="6613"/>
                  </a:lnTo>
                  <a:lnTo>
                    <a:pt x="18978" y="6696"/>
                  </a:lnTo>
                  <a:lnTo>
                    <a:pt x="18895" y="6822"/>
                  </a:lnTo>
                  <a:lnTo>
                    <a:pt x="18790" y="6968"/>
                  </a:lnTo>
                  <a:lnTo>
                    <a:pt x="18769" y="7031"/>
                  </a:lnTo>
                  <a:lnTo>
                    <a:pt x="18727" y="7094"/>
                  </a:lnTo>
                  <a:lnTo>
                    <a:pt x="18706" y="7031"/>
                  </a:lnTo>
                  <a:lnTo>
                    <a:pt x="18748" y="6906"/>
                  </a:lnTo>
                  <a:lnTo>
                    <a:pt x="18748" y="6801"/>
                  </a:lnTo>
                  <a:lnTo>
                    <a:pt x="18748" y="6696"/>
                  </a:lnTo>
                  <a:lnTo>
                    <a:pt x="18853" y="6696"/>
                  </a:lnTo>
                  <a:lnTo>
                    <a:pt x="18895" y="6654"/>
                  </a:lnTo>
                  <a:lnTo>
                    <a:pt x="19020" y="6550"/>
                  </a:lnTo>
                  <a:lnTo>
                    <a:pt x="19104" y="6508"/>
                  </a:lnTo>
                  <a:lnTo>
                    <a:pt x="19209" y="6403"/>
                  </a:lnTo>
                  <a:lnTo>
                    <a:pt x="19355" y="6278"/>
                  </a:lnTo>
                  <a:lnTo>
                    <a:pt x="19418" y="6194"/>
                  </a:lnTo>
                  <a:lnTo>
                    <a:pt x="19522" y="6152"/>
                  </a:lnTo>
                  <a:lnTo>
                    <a:pt x="19627" y="5985"/>
                  </a:lnTo>
                  <a:lnTo>
                    <a:pt x="19669" y="5922"/>
                  </a:lnTo>
                  <a:lnTo>
                    <a:pt x="19648" y="5838"/>
                  </a:lnTo>
                  <a:lnTo>
                    <a:pt x="19669" y="5776"/>
                  </a:lnTo>
                  <a:lnTo>
                    <a:pt x="19690" y="5818"/>
                  </a:lnTo>
                  <a:lnTo>
                    <a:pt x="19753" y="5838"/>
                  </a:lnTo>
                  <a:lnTo>
                    <a:pt x="19836" y="5755"/>
                  </a:lnTo>
                  <a:lnTo>
                    <a:pt x="19941" y="5713"/>
                  </a:lnTo>
                  <a:lnTo>
                    <a:pt x="19941" y="5629"/>
                  </a:lnTo>
                  <a:lnTo>
                    <a:pt x="20004" y="5504"/>
                  </a:lnTo>
                  <a:lnTo>
                    <a:pt x="20066" y="5462"/>
                  </a:lnTo>
                  <a:lnTo>
                    <a:pt x="20150" y="5504"/>
                  </a:lnTo>
                  <a:lnTo>
                    <a:pt x="20213" y="5420"/>
                  </a:lnTo>
                  <a:lnTo>
                    <a:pt x="20297" y="5399"/>
                  </a:lnTo>
                  <a:lnTo>
                    <a:pt x="20318" y="5420"/>
                  </a:lnTo>
                  <a:lnTo>
                    <a:pt x="20401" y="5420"/>
                  </a:lnTo>
                  <a:lnTo>
                    <a:pt x="20715" y="5127"/>
                  </a:lnTo>
                  <a:lnTo>
                    <a:pt x="20778" y="5022"/>
                  </a:lnTo>
                  <a:lnTo>
                    <a:pt x="20799" y="4897"/>
                  </a:lnTo>
                  <a:lnTo>
                    <a:pt x="20882" y="4709"/>
                  </a:lnTo>
                  <a:lnTo>
                    <a:pt x="20987" y="4583"/>
                  </a:lnTo>
                  <a:lnTo>
                    <a:pt x="20987" y="4458"/>
                  </a:lnTo>
                  <a:lnTo>
                    <a:pt x="20987" y="4269"/>
                  </a:lnTo>
                  <a:lnTo>
                    <a:pt x="20945" y="4165"/>
                  </a:lnTo>
                  <a:lnTo>
                    <a:pt x="20882" y="4144"/>
                  </a:lnTo>
                  <a:lnTo>
                    <a:pt x="20736" y="4165"/>
                  </a:lnTo>
                  <a:lnTo>
                    <a:pt x="20590" y="4165"/>
                  </a:lnTo>
                  <a:lnTo>
                    <a:pt x="20464" y="4102"/>
                  </a:lnTo>
                  <a:lnTo>
                    <a:pt x="20318" y="4102"/>
                  </a:lnTo>
                  <a:lnTo>
                    <a:pt x="20255" y="4165"/>
                  </a:lnTo>
                  <a:lnTo>
                    <a:pt x="20213" y="4248"/>
                  </a:lnTo>
                  <a:lnTo>
                    <a:pt x="20255" y="4290"/>
                  </a:lnTo>
                  <a:lnTo>
                    <a:pt x="20213" y="4353"/>
                  </a:lnTo>
                  <a:lnTo>
                    <a:pt x="20213" y="4499"/>
                  </a:lnTo>
                  <a:lnTo>
                    <a:pt x="20171" y="4646"/>
                  </a:lnTo>
                  <a:lnTo>
                    <a:pt x="20066" y="4792"/>
                  </a:lnTo>
                  <a:lnTo>
                    <a:pt x="20004" y="4730"/>
                  </a:lnTo>
                  <a:lnTo>
                    <a:pt x="19941" y="4709"/>
                  </a:lnTo>
                  <a:lnTo>
                    <a:pt x="19899" y="4709"/>
                  </a:lnTo>
                  <a:lnTo>
                    <a:pt x="19857" y="4771"/>
                  </a:lnTo>
                  <a:lnTo>
                    <a:pt x="19794" y="4792"/>
                  </a:lnTo>
                  <a:lnTo>
                    <a:pt x="19732" y="4730"/>
                  </a:lnTo>
                  <a:lnTo>
                    <a:pt x="19669" y="4730"/>
                  </a:lnTo>
                  <a:cubicBezTo>
                    <a:pt x="19669" y="4730"/>
                    <a:pt x="19481" y="4688"/>
                    <a:pt x="19481" y="4646"/>
                  </a:cubicBezTo>
                  <a:lnTo>
                    <a:pt x="19271" y="4646"/>
                  </a:lnTo>
                  <a:lnTo>
                    <a:pt x="19167" y="4709"/>
                  </a:lnTo>
                  <a:lnTo>
                    <a:pt x="19020" y="4730"/>
                  </a:lnTo>
                  <a:lnTo>
                    <a:pt x="18895" y="4792"/>
                  </a:lnTo>
                  <a:lnTo>
                    <a:pt x="18832" y="4750"/>
                  </a:lnTo>
                  <a:lnTo>
                    <a:pt x="18832" y="4709"/>
                  </a:lnTo>
                  <a:lnTo>
                    <a:pt x="18853" y="4625"/>
                  </a:lnTo>
                  <a:lnTo>
                    <a:pt x="18853" y="4541"/>
                  </a:lnTo>
                  <a:lnTo>
                    <a:pt x="18895" y="4478"/>
                  </a:lnTo>
                  <a:lnTo>
                    <a:pt x="18916" y="4478"/>
                  </a:lnTo>
                  <a:lnTo>
                    <a:pt x="18957" y="4499"/>
                  </a:lnTo>
                  <a:lnTo>
                    <a:pt x="19020" y="4499"/>
                  </a:lnTo>
                  <a:lnTo>
                    <a:pt x="19146" y="4437"/>
                  </a:lnTo>
                  <a:lnTo>
                    <a:pt x="19439" y="4416"/>
                  </a:lnTo>
                  <a:lnTo>
                    <a:pt x="19481" y="4395"/>
                  </a:lnTo>
                  <a:lnTo>
                    <a:pt x="19543" y="4290"/>
                  </a:lnTo>
                  <a:lnTo>
                    <a:pt x="19564" y="4206"/>
                  </a:lnTo>
                  <a:lnTo>
                    <a:pt x="19648" y="4165"/>
                  </a:lnTo>
                  <a:lnTo>
                    <a:pt x="19669" y="4102"/>
                  </a:lnTo>
                  <a:lnTo>
                    <a:pt x="19627" y="4060"/>
                  </a:lnTo>
                  <a:lnTo>
                    <a:pt x="19627" y="3997"/>
                  </a:lnTo>
                  <a:lnTo>
                    <a:pt x="19313" y="3997"/>
                  </a:lnTo>
                  <a:lnTo>
                    <a:pt x="19125" y="3955"/>
                  </a:lnTo>
                  <a:lnTo>
                    <a:pt x="19020" y="3893"/>
                  </a:lnTo>
                  <a:lnTo>
                    <a:pt x="18937" y="3872"/>
                  </a:lnTo>
                  <a:lnTo>
                    <a:pt x="18685" y="3893"/>
                  </a:lnTo>
                  <a:lnTo>
                    <a:pt x="18560" y="3872"/>
                  </a:lnTo>
                  <a:lnTo>
                    <a:pt x="18455" y="3830"/>
                  </a:lnTo>
                  <a:lnTo>
                    <a:pt x="18288" y="3830"/>
                  </a:lnTo>
                  <a:lnTo>
                    <a:pt x="18162" y="3851"/>
                  </a:lnTo>
                  <a:lnTo>
                    <a:pt x="18100" y="3830"/>
                  </a:lnTo>
                  <a:lnTo>
                    <a:pt x="17995" y="3788"/>
                  </a:lnTo>
                  <a:lnTo>
                    <a:pt x="17932" y="3788"/>
                  </a:lnTo>
                  <a:lnTo>
                    <a:pt x="17849" y="3893"/>
                  </a:lnTo>
                  <a:lnTo>
                    <a:pt x="17849" y="3976"/>
                  </a:lnTo>
                  <a:lnTo>
                    <a:pt x="17765" y="4039"/>
                  </a:lnTo>
                  <a:lnTo>
                    <a:pt x="17744" y="4039"/>
                  </a:lnTo>
                  <a:lnTo>
                    <a:pt x="17765" y="3955"/>
                  </a:lnTo>
                  <a:lnTo>
                    <a:pt x="17765" y="3934"/>
                  </a:lnTo>
                  <a:lnTo>
                    <a:pt x="17681" y="3934"/>
                  </a:lnTo>
                  <a:lnTo>
                    <a:pt x="17451" y="3997"/>
                  </a:lnTo>
                  <a:lnTo>
                    <a:pt x="17305" y="4060"/>
                  </a:lnTo>
                  <a:lnTo>
                    <a:pt x="17221" y="4144"/>
                  </a:lnTo>
                  <a:lnTo>
                    <a:pt x="17158" y="4186"/>
                  </a:lnTo>
                  <a:lnTo>
                    <a:pt x="17053" y="4186"/>
                  </a:lnTo>
                  <a:lnTo>
                    <a:pt x="16949" y="4206"/>
                  </a:lnTo>
                  <a:lnTo>
                    <a:pt x="16886" y="4269"/>
                  </a:lnTo>
                  <a:lnTo>
                    <a:pt x="16781" y="4290"/>
                  </a:lnTo>
                  <a:lnTo>
                    <a:pt x="16698" y="4374"/>
                  </a:lnTo>
                  <a:lnTo>
                    <a:pt x="16698" y="4458"/>
                  </a:lnTo>
                  <a:lnTo>
                    <a:pt x="16635" y="4520"/>
                  </a:lnTo>
                  <a:lnTo>
                    <a:pt x="16593" y="4520"/>
                  </a:lnTo>
                  <a:lnTo>
                    <a:pt x="16530" y="4458"/>
                  </a:lnTo>
                  <a:lnTo>
                    <a:pt x="16530" y="4374"/>
                  </a:lnTo>
                  <a:lnTo>
                    <a:pt x="16509" y="4290"/>
                  </a:lnTo>
                  <a:lnTo>
                    <a:pt x="16468" y="4248"/>
                  </a:lnTo>
                  <a:lnTo>
                    <a:pt x="16468" y="4165"/>
                  </a:lnTo>
                  <a:lnTo>
                    <a:pt x="16509" y="4081"/>
                  </a:lnTo>
                  <a:lnTo>
                    <a:pt x="16593" y="4081"/>
                  </a:lnTo>
                  <a:lnTo>
                    <a:pt x="16698" y="4039"/>
                  </a:lnTo>
                  <a:lnTo>
                    <a:pt x="16802" y="4039"/>
                  </a:lnTo>
                  <a:lnTo>
                    <a:pt x="16886" y="3997"/>
                  </a:lnTo>
                  <a:lnTo>
                    <a:pt x="16928" y="3955"/>
                  </a:lnTo>
                  <a:lnTo>
                    <a:pt x="17012" y="3934"/>
                  </a:lnTo>
                  <a:lnTo>
                    <a:pt x="17158" y="3893"/>
                  </a:lnTo>
                  <a:lnTo>
                    <a:pt x="17263" y="3851"/>
                  </a:lnTo>
                  <a:lnTo>
                    <a:pt x="17346" y="3788"/>
                  </a:lnTo>
                  <a:lnTo>
                    <a:pt x="17472" y="3788"/>
                  </a:lnTo>
                  <a:lnTo>
                    <a:pt x="17556" y="3746"/>
                  </a:lnTo>
                  <a:lnTo>
                    <a:pt x="17577" y="3662"/>
                  </a:lnTo>
                  <a:lnTo>
                    <a:pt x="17556" y="3621"/>
                  </a:lnTo>
                  <a:lnTo>
                    <a:pt x="17514" y="3558"/>
                  </a:lnTo>
                  <a:lnTo>
                    <a:pt x="17346" y="3558"/>
                  </a:lnTo>
                  <a:lnTo>
                    <a:pt x="17346" y="3516"/>
                  </a:lnTo>
                  <a:lnTo>
                    <a:pt x="17430" y="3516"/>
                  </a:lnTo>
                  <a:lnTo>
                    <a:pt x="17451" y="3537"/>
                  </a:lnTo>
                  <a:lnTo>
                    <a:pt x="17535" y="3537"/>
                  </a:lnTo>
                  <a:lnTo>
                    <a:pt x="17577" y="3558"/>
                  </a:lnTo>
                  <a:lnTo>
                    <a:pt x="17618" y="3662"/>
                  </a:lnTo>
                  <a:lnTo>
                    <a:pt x="17639" y="3662"/>
                  </a:lnTo>
                  <a:lnTo>
                    <a:pt x="17660" y="3641"/>
                  </a:lnTo>
                  <a:lnTo>
                    <a:pt x="17765" y="3579"/>
                  </a:lnTo>
                  <a:lnTo>
                    <a:pt x="17890" y="3621"/>
                  </a:lnTo>
                  <a:lnTo>
                    <a:pt x="17974" y="3579"/>
                  </a:lnTo>
                  <a:lnTo>
                    <a:pt x="18058" y="3537"/>
                  </a:lnTo>
                  <a:lnTo>
                    <a:pt x="18141" y="3516"/>
                  </a:lnTo>
                  <a:lnTo>
                    <a:pt x="18246" y="3537"/>
                  </a:lnTo>
                  <a:lnTo>
                    <a:pt x="18351" y="3537"/>
                  </a:lnTo>
                  <a:lnTo>
                    <a:pt x="18455" y="3516"/>
                  </a:lnTo>
                  <a:lnTo>
                    <a:pt x="18518" y="3537"/>
                  </a:lnTo>
                  <a:lnTo>
                    <a:pt x="18602" y="3579"/>
                  </a:lnTo>
                  <a:lnTo>
                    <a:pt x="18769" y="3579"/>
                  </a:lnTo>
                  <a:lnTo>
                    <a:pt x="18790" y="3621"/>
                  </a:lnTo>
                  <a:lnTo>
                    <a:pt x="18832" y="3621"/>
                  </a:lnTo>
                  <a:lnTo>
                    <a:pt x="18978" y="3725"/>
                  </a:lnTo>
                  <a:lnTo>
                    <a:pt x="19041" y="3746"/>
                  </a:lnTo>
                  <a:lnTo>
                    <a:pt x="19146" y="3725"/>
                  </a:lnTo>
                  <a:lnTo>
                    <a:pt x="19209" y="3662"/>
                  </a:lnTo>
                  <a:lnTo>
                    <a:pt x="19292" y="3662"/>
                  </a:lnTo>
                  <a:lnTo>
                    <a:pt x="19355" y="3683"/>
                  </a:lnTo>
                  <a:lnTo>
                    <a:pt x="19439" y="3683"/>
                  </a:lnTo>
                  <a:lnTo>
                    <a:pt x="19502" y="3725"/>
                  </a:lnTo>
                  <a:lnTo>
                    <a:pt x="19564" y="3725"/>
                  </a:lnTo>
                  <a:lnTo>
                    <a:pt x="19732" y="3662"/>
                  </a:lnTo>
                  <a:lnTo>
                    <a:pt x="19815" y="3621"/>
                  </a:lnTo>
                  <a:lnTo>
                    <a:pt x="19920" y="3621"/>
                  </a:lnTo>
                  <a:lnTo>
                    <a:pt x="19983" y="3662"/>
                  </a:lnTo>
                  <a:lnTo>
                    <a:pt x="20046" y="3662"/>
                  </a:lnTo>
                  <a:lnTo>
                    <a:pt x="20129" y="3621"/>
                  </a:lnTo>
                  <a:lnTo>
                    <a:pt x="20234" y="3641"/>
                  </a:lnTo>
                  <a:lnTo>
                    <a:pt x="20338" y="3641"/>
                  </a:lnTo>
                  <a:lnTo>
                    <a:pt x="20338" y="3579"/>
                  </a:lnTo>
                  <a:lnTo>
                    <a:pt x="20276" y="3558"/>
                  </a:lnTo>
                  <a:lnTo>
                    <a:pt x="20276" y="3516"/>
                  </a:lnTo>
                  <a:lnTo>
                    <a:pt x="20297" y="3474"/>
                  </a:lnTo>
                  <a:lnTo>
                    <a:pt x="20359" y="3537"/>
                  </a:lnTo>
                  <a:lnTo>
                    <a:pt x="20401" y="3579"/>
                  </a:lnTo>
                  <a:lnTo>
                    <a:pt x="20485" y="3579"/>
                  </a:lnTo>
                  <a:lnTo>
                    <a:pt x="20548" y="3558"/>
                  </a:lnTo>
                  <a:lnTo>
                    <a:pt x="20694" y="3558"/>
                  </a:lnTo>
                  <a:lnTo>
                    <a:pt x="20903" y="3474"/>
                  </a:lnTo>
                  <a:lnTo>
                    <a:pt x="21008" y="3432"/>
                  </a:lnTo>
                  <a:lnTo>
                    <a:pt x="21029" y="3369"/>
                  </a:lnTo>
                  <a:lnTo>
                    <a:pt x="21029" y="3328"/>
                  </a:lnTo>
                  <a:lnTo>
                    <a:pt x="21092" y="3307"/>
                  </a:lnTo>
                  <a:lnTo>
                    <a:pt x="21134" y="3328"/>
                  </a:lnTo>
                  <a:lnTo>
                    <a:pt x="21217" y="3307"/>
                  </a:lnTo>
                  <a:lnTo>
                    <a:pt x="21322" y="3223"/>
                  </a:lnTo>
                  <a:lnTo>
                    <a:pt x="21406" y="3202"/>
                  </a:lnTo>
                  <a:lnTo>
                    <a:pt x="21406" y="3118"/>
                  </a:lnTo>
                  <a:lnTo>
                    <a:pt x="21426" y="3056"/>
                  </a:lnTo>
                  <a:lnTo>
                    <a:pt x="21489" y="3035"/>
                  </a:lnTo>
                  <a:lnTo>
                    <a:pt x="21489" y="2930"/>
                  </a:lnTo>
                  <a:lnTo>
                    <a:pt x="21447" y="2888"/>
                  </a:lnTo>
                  <a:lnTo>
                    <a:pt x="21343" y="2805"/>
                  </a:lnTo>
                  <a:lnTo>
                    <a:pt x="21217" y="2742"/>
                  </a:lnTo>
                  <a:lnTo>
                    <a:pt x="21113" y="2637"/>
                  </a:lnTo>
                  <a:lnTo>
                    <a:pt x="21092" y="2574"/>
                  </a:lnTo>
                  <a:lnTo>
                    <a:pt x="21029" y="2512"/>
                  </a:lnTo>
                  <a:lnTo>
                    <a:pt x="20882" y="2491"/>
                  </a:lnTo>
                  <a:lnTo>
                    <a:pt x="20799" y="2407"/>
                  </a:lnTo>
                  <a:lnTo>
                    <a:pt x="20778" y="2323"/>
                  </a:lnTo>
                  <a:lnTo>
                    <a:pt x="20715" y="2302"/>
                  </a:lnTo>
                  <a:lnTo>
                    <a:pt x="20694" y="2323"/>
                  </a:lnTo>
                  <a:lnTo>
                    <a:pt x="20610" y="2365"/>
                  </a:lnTo>
                  <a:lnTo>
                    <a:pt x="20569" y="2323"/>
                  </a:lnTo>
                  <a:lnTo>
                    <a:pt x="20548" y="2261"/>
                  </a:lnTo>
                  <a:lnTo>
                    <a:pt x="20485" y="2198"/>
                  </a:lnTo>
                  <a:lnTo>
                    <a:pt x="20255" y="2198"/>
                  </a:lnTo>
                  <a:lnTo>
                    <a:pt x="20171" y="2219"/>
                  </a:lnTo>
                  <a:lnTo>
                    <a:pt x="20171" y="2302"/>
                  </a:lnTo>
                  <a:lnTo>
                    <a:pt x="20171" y="2365"/>
                  </a:lnTo>
                  <a:lnTo>
                    <a:pt x="20129" y="2302"/>
                  </a:lnTo>
                  <a:lnTo>
                    <a:pt x="20066" y="2302"/>
                  </a:lnTo>
                  <a:lnTo>
                    <a:pt x="19920" y="2386"/>
                  </a:lnTo>
                  <a:lnTo>
                    <a:pt x="19836" y="2407"/>
                  </a:lnTo>
                  <a:lnTo>
                    <a:pt x="19711" y="2365"/>
                  </a:lnTo>
                  <a:lnTo>
                    <a:pt x="19606" y="2365"/>
                  </a:lnTo>
                  <a:lnTo>
                    <a:pt x="19522" y="2323"/>
                  </a:lnTo>
                  <a:lnTo>
                    <a:pt x="19460" y="2261"/>
                  </a:lnTo>
                  <a:lnTo>
                    <a:pt x="19460" y="2177"/>
                  </a:lnTo>
                  <a:lnTo>
                    <a:pt x="19522" y="2177"/>
                  </a:lnTo>
                  <a:lnTo>
                    <a:pt x="19564" y="2219"/>
                  </a:lnTo>
                  <a:lnTo>
                    <a:pt x="19669" y="2261"/>
                  </a:lnTo>
                  <a:lnTo>
                    <a:pt x="19711" y="2219"/>
                  </a:lnTo>
                  <a:lnTo>
                    <a:pt x="19711" y="2177"/>
                  </a:lnTo>
                  <a:lnTo>
                    <a:pt x="19606" y="2093"/>
                  </a:lnTo>
                  <a:lnTo>
                    <a:pt x="19606" y="2009"/>
                  </a:lnTo>
                  <a:lnTo>
                    <a:pt x="19627" y="1989"/>
                  </a:lnTo>
                  <a:lnTo>
                    <a:pt x="19669" y="2072"/>
                  </a:lnTo>
                  <a:lnTo>
                    <a:pt x="19774" y="2114"/>
                  </a:lnTo>
                  <a:lnTo>
                    <a:pt x="19857" y="2156"/>
                  </a:lnTo>
                  <a:lnTo>
                    <a:pt x="20025" y="2093"/>
                  </a:lnTo>
                  <a:lnTo>
                    <a:pt x="20171" y="1968"/>
                  </a:lnTo>
                  <a:lnTo>
                    <a:pt x="20171" y="1884"/>
                  </a:lnTo>
                  <a:lnTo>
                    <a:pt x="20150" y="1842"/>
                  </a:lnTo>
                  <a:lnTo>
                    <a:pt x="20087" y="1800"/>
                  </a:lnTo>
                  <a:lnTo>
                    <a:pt x="20087" y="1758"/>
                  </a:lnTo>
                  <a:lnTo>
                    <a:pt x="20150" y="1696"/>
                  </a:lnTo>
                  <a:lnTo>
                    <a:pt x="20150" y="1675"/>
                  </a:lnTo>
                  <a:lnTo>
                    <a:pt x="20046" y="1591"/>
                  </a:lnTo>
                  <a:lnTo>
                    <a:pt x="19962" y="1486"/>
                  </a:lnTo>
                  <a:lnTo>
                    <a:pt x="19920" y="1465"/>
                  </a:lnTo>
                  <a:lnTo>
                    <a:pt x="19857" y="1486"/>
                  </a:lnTo>
                  <a:lnTo>
                    <a:pt x="19774" y="1570"/>
                  </a:lnTo>
                  <a:lnTo>
                    <a:pt x="19627" y="1654"/>
                  </a:lnTo>
                  <a:lnTo>
                    <a:pt x="19439" y="1654"/>
                  </a:lnTo>
                  <a:lnTo>
                    <a:pt x="19334" y="1737"/>
                  </a:lnTo>
                  <a:lnTo>
                    <a:pt x="19292" y="1737"/>
                  </a:lnTo>
                  <a:lnTo>
                    <a:pt x="19229" y="1675"/>
                  </a:lnTo>
                  <a:lnTo>
                    <a:pt x="19188" y="1654"/>
                  </a:lnTo>
                  <a:lnTo>
                    <a:pt x="19104" y="1675"/>
                  </a:lnTo>
                  <a:lnTo>
                    <a:pt x="19020" y="1696"/>
                  </a:lnTo>
                  <a:lnTo>
                    <a:pt x="18937" y="1675"/>
                  </a:lnTo>
                  <a:lnTo>
                    <a:pt x="18874" y="1633"/>
                  </a:lnTo>
                  <a:lnTo>
                    <a:pt x="18769" y="1591"/>
                  </a:lnTo>
                  <a:lnTo>
                    <a:pt x="18685" y="1549"/>
                  </a:lnTo>
                  <a:lnTo>
                    <a:pt x="18581" y="1528"/>
                  </a:lnTo>
                  <a:lnTo>
                    <a:pt x="18476" y="1445"/>
                  </a:lnTo>
                  <a:lnTo>
                    <a:pt x="18309" y="1424"/>
                  </a:lnTo>
                  <a:lnTo>
                    <a:pt x="18100" y="1445"/>
                  </a:lnTo>
                  <a:lnTo>
                    <a:pt x="17995" y="1465"/>
                  </a:lnTo>
                  <a:lnTo>
                    <a:pt x="17849" y="1528"/>
                  </a:lnTo>
                  <a:lnTo>
                    <a:pt x="17723" y="1549"/>
                  </a:lnTo>
                  <a:lnTo>
                    <a:pt x="17577" y="1570"/>
                  </a:lnTo>
                  <a:lnTo>
                    <a:pt x="17472" y="1549"/>
                  </a:lnTo>
                  <a:lnTo>
                    <a:pt x="17346" y="1570"/>
                  </a:lnTo>
                  <a:lnTo>
                    <a:pt x="17325" y="1591"/>
                  </a:lnTo>
                  <a:lnTo>
                    <a:pt x="17346" y="1737"/>
                  </a:lnTo>
                  <a:lnTo>
                    <a:pt x="17346" y="1800"/>
                  </a:lnTo>
                  <a:lnTo>
                    <a:pt x="17305" y="1800"/>
                  </a:lnTo>
                  <a:lnTo>
                    <a:pt x="17242" y="1779"/>
                  </a:lnTo>
                  <a:lnTo>
                    <a:pt x="17158" y="1654"/>
                  </a:lnTo>
                  <a:lnTo>
                    <a:pt x="17137" y="1570"/>
                  </a:lnTo>
                  <a:lnTo>
                    <a:pt x="17095" y="1549"/>
                  </a:lnTo>
                  <a:lnTo>
                    <a:pt x="17012" y="1570"/>
                  </a:lnTo>
                  <a:lnTo>
                    <a:pt x="16698" y="1570"/>
                  </a:lnTo>
                  <a:cubicBezTo>
                    <a:pt x="16698" y="1570"/>
                    <a:pt x="16593" y="1633"/>
                    <a:pt x="16572" y="1633"/>
                  </a:cubicBezTo>
                  <a:lnTo>
                    <a:pt x="16489" y="1737"/>
                  </a:lnTo>
                  <a:lnTo>
                    <a:pt x="16426" y="1884"/>
                  </a:lnTo>
                  <a:lnTo>
                    <a:pt x="16384" y="1968"/>
                  </a:lnTo>
                  <a:lnTo>
                    <a:pt x="16363" y="1968"/>
                  </a:lnTo>
                  <a:lnTo>
                    <a:pt x="16363" y="1905"/>
                  </a:lnTo>
                  <a:lnTo>
                    <a:pt x="16405" y="1800"/>
                  </a:lnTo>
                  <a:lnTo>
                    <a:pt x="16426" y="1737"/>
                  </a:lnTo>
                  <a:lnTo>
                    <a:pt x="16405" y="1696"/>
                  </a:lnTo>
                  <a:lnTo>
                    <a:pt x="16321" y="1737"/>
                  </a:lnTo>
                  <a:lnTo>
                    <a:pt x="16196" y="1737"/>
                  </a:lnTo>
                  <a:lnTo>
                    <a:pt x="16154" y="1779"/>
                  </a:lnTo>
                  <a:lnTo>
                    <a:pt x="16154" y="1842"/>
                  </a:lnTo>
                  <a:lnTo>
                    <a:pt x="16112" y="1884"/>
                  </a:lnTo>
                  <a:lnTo>
                    <a:pt x="16112" y="1989"/>
                  </a:lnTo>
                  <a:lnTo>
                    <a:pt x="16049" y="2009"/>
                  </a:lnTo>
                  <a:lnTo>
                    <a:pt x="16007" y="1968"/>
                  </a:lnTo>
                  <a:lnTo>
                    <a:pt x="16007" y="1905"/>
                  </a:lnTo>
                  <a:lnTo>
                    <a:pt x="16070" y="1842"/>
                  </a:lnTo>
                  <a:lnTo>
                    <a:pt x="16070" y="1675"/>
                  </a:lnTo>
                  <a:lnTo>
                    <a:pt x="16091" y="1591"/>
                  </a:lnTo>
                  <a:lnTo>
                    <a:pt x="16300" y="1465"/>
                  </a:lnTo>
                  <a:lnTo>
                    <a:pt x="16426" y="1382"/>
                  </a:lnTo>
                  <a:lnTo>
                    <a:pt x="16593" y="1382"/>
                  </a:lnTo>
                  <a:lnTo>
                    <a:pt x="16719" y="1424"/>
                  </a:lnTo>
                  <a:lnTo>
                    <a:pt x="16823" y="1424"/>
                  </a:lnTo>
                  <a:lnTo>
                    <a:pt x="16844" y="1382"/>
                  </a:lnTo>
                  <a:lnTo>
                    <a:pt x="17116" y="1382"/>
                  </a:lnTo>
                  <a:lnTo>
                    <a:pt x="17200" y="1340"/>
                  </a:lnTo>
                  <a:lnTo>
                    <a:pt x="17221" y="1256"/>
                  </a:lnTo>
                  <a:lnTo>
                    <a:pt x="17158" y="1256"/>
                  </a:lnTo>
                  <a:lnTo>
                    <a:pt x="17095" y="1173"/>
                  </a:lnTo>
                  <a:lnTo>
                    <a:pt x="17095" y="1068"/>
                  </a:lnTo>
                  <a:lnTo>
                    <a:pt x="17200" y="1005"/>
                  </a:lnTo>
                  <a:lnTo>
                    <a:pt x="17263" y="963"/>
                  </a:lnTo>
                  <a:lnTo>
                    <a:pt x="17346" y="963"/>
                  </a:lnTo>
                  <a:lnTo>
                    <a:pt x="17367" y="1026"/>
                  </a:lnTo>
                  <a:lnTo>
                    <a:pt x="17346" y="1068"/>
                  </a:lnTo>
                  <a:lnTo>
                    <a:pt x="17305" y="1068"/>
                  </a:lnTo>
                  <a:lnTo>
                    <a:pt x="17346" y="1152"/>
                  </a:lnTo>
                  <a:lnTo>
                    <a:pt x="17346" y="1256"/>
                  </a:lnTo>
                  <a:lnTo>
                    <a:pt x="17409" y="1340"/>
                  </a:lnTo>
                  <a:lnTo>
                    <a:pt x="17556" y="1340"/>
                  </a:lnTo>
                  <a:lnTo>
                    <a:pt x="17681" y="1277"/>
                  </a:lnTo>
                  <a:lnTo>
                    <a:pt x="17765" y="1277"/>
                  </a:lnTo>
                  <a:lnTo>
                    <a:pt x="17869" y="1319"/>
                  </a:lnTo>
                  <a:lnTo>
                    <a:pt x="17953" y="1277"/>
                  </a:lnTo>
                  <a:lnTo>
                    <a:pt x="18141" y="1214"/>
                  </a:lnTo>
                  <a:lnTo>
                    <a:pt x="18267" y="1214"/>
                  </a:lnTo>
                  <a:lnTo>
                    <a:pt x="18309" y="1256"/>
                  </a:lnTo>
                  <a:lnTo>
                    <a:pt x="18393" y="1256"/>
                  </a:lnTo>
                  <a:lnTo>
                    <a:pt x="18455" y="1214"/>
                  </a:lnTo>
                  <a:lnTo>
                    <a:pt x="18581" y="1214"/>
                  </a:lnTo>
                  <a:lnTo>
                    <a:pt x="18685" y="1256"/>
                  </a:lnTo>
                  <a:lnTo>
                    <a:pt x="18769" y="1256"/>
                  </a:lnTo>
                  <a:lnTo>
                    <a:pt x="18853" y="1277"/>
                  </a:lnTo>
                  <a:lnTo>
                    <a:pt x="19083" y="1382"/>
                  </a:lnTo>
                  <a:lnTo>
                    <a:pt x="19209" y="1382"/>
                  </a:lnTo>
                  <a:lnTo>
                    <a:pt x="19313" y="1361"/>
                  </a:lnTo>
                  <a:lnTo>
                    <a:pt x="19439" y="1361"/>
                  </a:lnTo>
                  <a:lnTo>
                    <a:pt x="19481" y="1277"/>
                  </a:lnTo>
                  <a:lnTo>
                    <a:pt x="19564" y="1235"/>
                  </a:lnTo>
                  <a:lnTo>
                    <a:pt x="19669" y="1256"/>
                  </a:lnTo>
                  <a:lnTo>
                    <a:pt x="19774" y="1256"/>
                  </a:lnTo>
                  <a:lnTo>
                    <a:pt x="19836" y="1173"/>
                  </a:lnTo>
                  <a:lnTo>
                    <a:pt x="19836" y="1131"/>
                  </a:lnTo>
                  <a:lnTo>
                    <a:pt x="19669" y="1026"/>
                  </a:lnTo>
                  <a:lnTo>
                    <a:pt x="19585" y="963"/>
                  </a:lnTo>
                  <a:lnTo>
                    <a:pt x="19543" y="859"/>
                  </a:lnTo>
                  <a:lnTo>
                    <a:pt x="19439" y="796"/>
                  </a:lnTo>
                  <a:lnTo>
                    <a:pt x="19250" y="733"/>
                  </a:lnTo>
                  <a:lnTo>
                    <a:pt x="19167" y="649"/>
                  </a:lnTo>
                  <a:lnTo>
                    <a:pt x="19062" y="628"/>
                  </a:lnTo>
                  <a:lnTo>
                    <a:pt x="18957" y="649"/>
                  </a:lnTo>
                  <a:lnTo>
                    <a:pt x="18916" y="608"/>
                  </a:lnTo>
                  <a:lnTo>
                    <a:pt x="18853" y="545"/>
                  </a:lnTo>
                  <a:lnTo>
                    <a:pt x="18727" y="587"/>
                  </a:lnTo>
                  <a:lnTo>
                    <a:pt x="18685" y="524"/>
                  </a:lnTo>
                  <a:lnTo>
                    <a:pt x="18455" y="503"/>
                  </a:lnTo>
                  <a:lnTo>
                    <a:pt x="18309" y="398"/>
                  </a:lnTo>
                  <a:lnTo>
                    <a:pt x="18246" y="398"/>
                  </a:lnTo>
                  <a:lnTo>
                    <a:pt x="18058" y="294"/>
                  </a:lnTo>
                  <a:lnTo>
                    <a:pt x="17995" y="294"/>
                  </a:lnTo>
                  <a:lnTo>
                    <a:pt x="17995" y="315"/>
                  </a:lnTo>
                  <a:lnTo>
                    <a:pt x="17932" y="336"/>
                  </a:lnTo>
                  <a:lnTo>
                    <a:pt x="17765" y="231"/>
                  </a:lnTo>
                  <a:lnTo>
                    <a:pt x="17744" y="168"/>
                  </a:lnTo>
                  <a:lnTo>
                    <a:pt x="17681" y="105"/>
                  </a:lnTo>
                  <a:lnTo>
                    <a:pt x="17597" y="126"/>
                  </a:lnTo>
                  <a:lnTo>
                    <a:pt x="17535" y="126"/>
                  </a:lnTo>
                  <a:lnTo>
                    <a:pt x="17472" y="84"/>
                  </a:lnTo>
                  <a:lnTo>
                    <a:pt x="17263" y="84"/>
                  </a:lnTo>
                  <a:lnTo>
                    <a:pt x="17158" y="22"/>
                  </a:lnTo>
                  <a:lnTo>
                    <a:pt x="17074" y="84"/>
                  </a:lnTo>
                  <a:lnTo>
                    <a:pt x="17033" y="84"/>
                  </a:lnTo>
                  <a:lnTo>
                    <a:pt x="17012" y="64"/>
                  </a:lnTo>
                  <a:lnTo>
                    <a:pt x="16928" y="1"/>
                  </a:lnTo>
                  <a:lnTo>
                    <a:pt x="16740" y="22"/>
                  </a:lnTo>
                  <a:lnTo>
                    <a:pt x="166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52" name="Google Shape;952;p47"/>
            <p:cNvGrpSpPr/>
            <p:nvPr/>
          </p:nvGrpSpPr>
          <p:grpSpPr>
            <a:xfrm>
              <a:off x="3210388" y="1114401"/>
              <a:ext cx="1447639" cy="1343702"/>
              <a:chOff x="1922950" y="1410350"/>
              <a:chExt cx="1252825" cy="1162875"/>
            </a:xfrm>
          </p:grpSpPr>
          <p:sp>
            <p:nvSpPr>
              <p:cNvPr id="953" name="Google Shape;953;p47"/>
              <p:cNvSpPr/>
              <p:nvPr/>
            </p:nvSpPr>
            <p:spPr>
              <a:xfrm>
                <a:off x="1988325" y="2333100"/>
                <a:ext cx="52325" cy="65925"/>
              </a:xfrm>
              <a:custGeom>
                <a:avLst/>
                <a:gdLst/>
                <a:ahLst/>
                <a:cxnLst/>
                <a:rect l="l" t="t" r="r" b="b"/>
                <a:pathLst>
                  <a:path w="2093" h="2637" extrusionOk="0">
                    <a:moveTo>
                      <a:pt x="210" y="0"/>
                    </a:moveTo>
                    <a:lnTo>
                      <a:pt x="189" y="63"/>
                    </a:lnTo>
                    <a:lnTo>
                      <a:pt x="1" y="21"/>
                    </a:lnTo>
                    <a:lnTo>
                      <a:pt x="63" y="188"/>
                    </a:lnTo>
                    <a:lnTo>
                      <a:pt x="105" y="209"/>
                    </a:lnTo>
                    <a:lnTo>
                      <a:pt x="168" y="335"/>
                    </a:lnTo>
                    <a:lnTo>
                      <a:pt x="440" y="377"/>
                    </a:lnTo>
                    <a:lnTo>
                      <a:pt x="314" y="439"/>
                    </a:lnTo>
                    <a:lnTo>
                      <a:pt x="189" y="439"/>
                    </a:lnTo>
                    <a:lnTo>
                      <a:pt x="105" y="544"/>
                    </a:lnTo>
                    <a:lnTo>
                      <a:pt x="168" y="607"/>
                    </a:lnTo>
                    <a:lnTo>
                      <a:pt x="105" y="732"/>
                    </a:lnTo>
                    <a:lnTo>
                      <a:pt x="126" y="774"/>
                    </a:lnTo>
                    <a:lnTo>
                      <a:pt x="273" y="732"/>
                    </a:lnTo>
                    <a:lnTo>
                      <a:pt x="293" y="837"/>
                    </a:lnTo>
                    <a:lnTo>
                      <a:pt x="419" y="837"/>
                    </a:lnTo>
                    <a:lnTo>
                      <a:pt x="419" y="942"/>
                    </a:lnTo>
                    <a:lnTo>
                      <a:pt x="524" y="1025"/>
                    </a:lnTo>
                    <a:lnTo>
                      <a:pt x="649" y="963"/>
                    </a:lnTo>
                    <a:lnTo>
                      <a:pt x="503" y="1130"/>
                    </a:lnTo>
                    <a:lnTo>
                      <a:pt x="545" y="1276"/>
                    </a:lnTo>
                    <a:lnTo>
                      <a:pt x="649" y="1255"/>
                    </a:lnTo>
                    <a:lnTo>
                      <a:pt x="649" y="1151"/>
                    </a:lnTo>
                    <a:lnTo>
                      <a:pt x="817" y="1109"/>
                    </a:lnTo>
                    <a:lnTo>
                      <a:pt x="817" y="1109"/>
                    </a:lnTo>
                    <a:lnTo>
                      <a:pt x="754" y="1235"/>
                    </a:lnTo>
                    <a:lnTo>
                      <a:pt x="691" y="1339"/>
                    </a:lnTo>
                    <a:lnTo>
                      <a:pt x="691" y="1423"/>
                    </a:lnTo>
                    <a:lnTo>
                      <a:pt x="733" y="1423"/>
                    </a:lnTo>
                    <a:lnTo>
                      <a:pt x="796" y="1548"/>
                    </a:lnTo>
                    <a:lnTo>
                      <a:pt x="963" y="1528"/>
                    </a:lnTo>
                    <a:lnTo>
                      <a:pt x="963" y="1632"/>
                    </a:lnTo>
                    <a:lnTo>
                      <a:pt x="1047" y="1632"/>
                    </a:lnTo>
                    <a:lnTo>
                      <a:pt x="1068" y="1737"/>
                    </a:lnTo>
                    <a:lnTo>
                      <a:pt x="1047" y="1820"/>
                    </a:lnTo>
                    <a:lnTo>
                      <a:pt x="1172" y="1967"/>
                    </a:lnTo>
                    <a:lnTo>
                      <a:pt x="1256" y="1883"/>
                    </a:lnTo>
                    <a:lnTo>
                      <a:pt x="1319" y="1946"/>
                    </a:lnTo>
                    <a:lnTo>
                      <a:pt x="1423" y="1946"/>
                    </a:lnTo>
                    <a:lnTo>
                      <a:pt x="1256" y="2113"/>
                    </a:lnTo>
                    <a:lnTo>
                      <a:pt x="1465" y="2323"/>
                    </a:lnTo>
                    <a:lnTo>
                      <a:pt x="1549" y="2364"/>
                    </a:lnTo>
                    <a:lnTo>
                      <a:pt x="1591" y="2427"/>
                    </a:lnTo>
                    <a:lnTo>
                      <a:pt x="1946" y="2636"/>
                    </a:lnTo>
                    <a:lnTo>
                      <a:pt x="1988" y="2595"/>
                    </a:lnTo>
                    <a:lnTo>
                      <a:pt x="2093" y="2616"/>
                    </a:lnTo>
                    <a:lnTo>
                      <a:pt x="2009" y="2302"/>
                    </a:lnTo>
                    <a:lnTo>
                      <a:pt x="2051" y="2176"/>
                    </a:lnTo>
                    <a:lnTo>
                      <a:pt x="2009" y="2072"/>
                    </a:lnTo>
                    <a:lnTo>
                      <a:pt x="2009" y="1820"/>
                    </a:lnTo>
                    <a:lnTo>
                      <a:pt x="1946" y="1695"/>
                    </a:lnTo>
                    <a:lnTo>
                      <a:pt x="1674" y="1548"/>
                    </a:lnTo>
                    <a:lnTo>
                      <a:pt x="1653" y="1214"/>
                    </a:lnTo>
                    <a:lnTo>
                      <a:pt x="1528" y="1004"/>
                    </a:lnTo>
                    <a:lnTo>
                      <a:pt x="1486" y="774"/>
                    </a:lnTo>
                    <a:lnTo>
                      <a:pt x="1444" y="732"/>
                    </a:lnTo>
                    <a:lnTo>
                      <a:pt x="1319" y="711"/>
                    </a:lnTo>
                    <a:lnTo>
                      <a:pt x="1130" y="607"/>
                    </a:lnTo>
                    <a:lnTo>
                      <a:pt x="1005" y="607"/>
                    </a:lnTo>
                    <a:lnTo>
                      <a:pt x="858" y="544"/>
                    </a:lnTo>
                    <a:lnTo>
                      <a:pt x="817" y="439"/>
                    </a:lnTo>
                    <a:lnTo>
                      <a:pt x="628" y="377"/>
                    </a:lnTo>
                    <a:lnTo>
                      <a:pt x="545" y="251"/>
                    </a:lnTo>
                    <a:lnTo>
                      <a:pt x="524" y="167"/>
                    </a:lnTo>
                    <a:lnTo>
                      <a:pt x="398" y="167"/>
                    </a:lnTo>
                    <a:lnTo>
                      <a:pt x="314" y="21"/>
                    </a:lnTo>
                    <a:lnTo>
                      <a:pt x="21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47"/>
              <p:cNvSpPr/>
              <p:nvPr/>
            </p:nvSpPr>
            <p:spPr>
              <a:xfrm>
                <a:off x="1953800" y="2242075"/>
                <a:ext cx="23050" cy="54425"/>
              </a:xfrm>
              <a:custGeom>
                <a:avLst/>
                <a:gdLst/>
                <a:ahLst/>
                <a:cxnLst/>
                <a:rect l="l" t="t" r="r" b="b"/>
                <a:pathLst>
                  <a:path w="922" h="2177" extrusionOk="0">
                    <a:moveTo>
                      <a:pt x="210" y="0"/>
                    </a:moveTo>
                    <a:lnTo>
                      <a:pt x="21" y="314"/>
                    </a:lnTo>
                    <a:lnTo>
                      <a:pt x="42" y="523"/>
                    </a:lnTo>
                    <a:lnTo>
                      <a:pt x="1" y="628"/>
                    </a:lnTo>
                    <a:lnTo>
                      <a:pt x="1" y="733"/>
                    </a:lnTo>
                    <a:lnTo>
                      <a:pt x="105" y="754"/>
                    </a:lnTo>
                    <a:lnTo>
                      <a:pt x="189" y="837"/>
                    </a:lnTo>
                    <a:lnTo>
                      <a:pt x="189" y="942"/>
                    </a:lnTo>
                    <a:lnTo>
                      <a:pt x="126" y="921"/>
                    </a:lnTo>
                    <a:lnTo>
                      <a:pt x="21" y="900"/>
                    </a:lnTo>
                    <a:lnTo>
                      <a:pt x="21" y="984"/>
                    </a:lnTo>
                    <a:lnTo>
                      <a:pt x="105" y="1047"/>
                    </a:lnTo>
                    <a:lnTo>
                      <a:pt x="21" y="1193"/>
                    </a:lnTo>
                    <a:lnTo>
                      <a:pt x="105" y="1214"/>
                    </a:lnTo>
                    <a:lnTo>
                      <a:pt x="210" y="1339"/>
                    </a:lnTo>
                    <a:lnTo>
                      <a:pt x="84" y="1319"/>
                    </a:lnTo>
                    <a:lnTo>
                      <a:pt x="21" y="1402"/>
                    </a:lnTo>
                    <a:lnTo>
                      <a:pt x="42" y="1507"/>
                    </a:lnTo>
                    <a:lnTo>
                      <a:pt x="210" y="1528"/>
                    </a:lnTo>
                    <a:lnTo>
                      <a:pt x="147" y="1611"/>
                    </a:lnTo>
                    <a:lnTo>
                      <a:pt x="189" y="1758"/>
                    </a:lnTo>
                    <a:lnTo>
                      <a:pt x="356" y="2135"/>
                    </a:lnTo>
                    <a:lnTo>
                      <a:pt x="503" y="2176"/>
                    </a:lnTo>
                    <a:lnTo>
                      <a:pt x="565" y="2072"/>
                    </a:lnTo>
                    <a:lnTo>
                      <a:pt x="524" y="1988"/>
                    </a:lnTo>
                    <a:lnTo>
                      <a:pt x="440" y="1988"/>
                    </a:lnTo>
                    <a:lnTo>
                      <a:pt x="398" y="1863"/>
                    </a:lnTo>
                    <a:lnTo>
                      <a:pt x="335" y="1653"/>
                    </a:lnTo>
                    <a:lnTo>
                      <a:pt x="356" y="1507"/>
                    </a:lnTo>
                    <a:lnTo>
                      <a:pt x="314" y="1402"/>
                    </a:lnTo>
                    <a:lnTo>
                      <a:pt x="398" y="1235"/>
                    </a:lnTo>
                    <a:lnTo>
                      <a:pt x="545" y="1235"/>
                    </a:lnTo>
                    <a:lnTo>
                      <a:pt x="524" y="1109"/>
                    </a:lnTo>
                    <a:lnTo>
                      <a:pt x="419" y="1109"/>
                    </a:lnTo>
                    <a:lnTo>
                      <a:pt x="335" y="1130"/>
                    </a:lnTo>
                    <a:lnTo>
                      <a:pt x="231" y="1130"/>
                    </a:lnTo>
                    <a:lnTo>
                      <a:pt x="314" y="1026"/>
                    </a:lnTo>
                    <a:lnTo>
                      <a:pt x="419" y="1026"/>
                    </a:lnTo>
                    <a:lnTo>
                      <a:pt x="545" y="921"/>
                    </a:lnTo>
                    <a:lnTo>
                      <a:pt x="565" y="733"/>
                    </a:lnTo>
                    <a:lnTo>
                      <a:pt x="670" y="607"/>
                    </a:lnTo>
                    <a:lnTo>
                      <a:pt x="712" y="419"/>
                    </a:lnTo>
                    <a:lnTo>
                      <a:pt x="921" y="210"/>
                    </a:lnTo>
                    <a:lnTo>
                      <a:pt x="858" y="189"/>
                    </a:lnTo>
                    <a:lnTo>
                      <a:pt x="670" y="272"/>
                    </a:lnTo>
                    <a:lnTo>
                      <a:pt x="545" y="461"/>
                    </a:lnTo>
                    <a:lnTo>
                      <a:pt x="461" y="628"/>
                    </a:lnTo>
                    <a:lnTo>
                      <a:pt x="335" y="670"/>
                    </a:lnTo>
                    <a:lnTo>
                      <a:pt x="335" y="586"/>
                    </a:lnTo>
                    <a:lnTo>
                      <a:pt x="252" y="523"/>
                    </a:lnTo>
                    <a:lnTo>
                      <a:pt x="461" y="461"/>
                    </a:lnTo>
                    <a:lnTo>
                      <a:pt x="565" y="377"/>
                    </a:lnTo>
                    <a:lnTo>
                      <a:pt x="607" y="231"/>
                    </a:lnTo>
                    <a:lnTo>
                      <a:pt x="607" y="168"/>
                    </a:lnTo>
                    <a:lnTo>
                      <a:pt x="503" y="105"/>
                    </a:lnTo>
                    <a:lnTo>
                      <a:pt x="440" y="189"/>
                    </a:lnTo>
                    <a:lnTo>
                      <a:pt x="356" y="210"/>
                    </a:lnTo>
                    <a:lnTo>
                      <a:pt x="398" y="63"/>
                    </a:lnTo>
                    <a:lnTo>
                      <a:pt x="21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47"/>
              <p:cNvSpPr/>
              <p:nvPr/>
            </p:nvSpPr>
            <p:spPr>
              <a:xfrm>
                <a:off x="2552225" y="1885325"/>
                <a:ext cx="48150" cy="48675"/>
              </a:xfrm>
              <a:custGeom>
                <a:avLst/>
                <a:gdLst/>
                <a:ahLst/>
                <a:cxnLst/>
                <a:rect l="l" t="t" r="r" b="b"/>
                <a:pathLst>
                  <a:path w="1926" h="1947" extrusionOk="0">
                    <a:moveTo>
                      <a:pt x="1402" y="0"/>
                    </a:moveTo>
                    <a:lnTo>
                      <a:pt x="1256" y="21"/>
                    </a:lnTo>
                    <a:lnTo>
                      <a:pt x="1067" y="189"/>
                    </a:lnTo>
                    <a:lnTo>
                      <a:pt x="984" y="356"/>
                    </a:lnTo>
                    <a:lnTo>
                      <a:pt x="1046" y="544"/>
                    </a:lnTo>
                    <a:lnTo>
                      <a:pt x="942" y="524"/>
                    </a:lnTo>
                    <a:lnTo>
                      <a:pt x="900" y="356"/>
                    </a:lnTo>
                    <a:lnTo>
                      <a:pt x="858" y="356"/>
                    </a:lnTo>
                    <a:lnTo>
                      <a:pt x="837" y="503"/>
                    </a:lnTo>
                    <a:lnTo>
                      <a:pt x="753" y="503"/>
                    </a:lnTo>
                    <a:lnTo>
                      <a:pt x="795" y="607"/>
                    </a:lnTo>
                    <a:lnTo>
                      <a:pt x="753" y="712"/>
                    </a:lnTo>
                    <a:lnTo>
                      <a:pt x="649" y="712"/>
                    </a:lnTo>
                    <a:lnTo>
                      <a:pt x="586" y="816"/>
                    </a:lnTo>
                    <a:lnTo>
                      <a:pt x="419" y="775"/>
                    </a:lnTo>
                    <a:lnTo>
                      <a:pt x="335" y="837"/>
                    </a:lnTo>
                    <a:lnTo>
                      <a:pt x="251" y="816"/>
                    </a:lnTo>
                    <a:lnTo>
                      <a:pt x="0" y="963"/>
                    </a:lnTo>
                    <a:lnTo>
                      <a:pt x="21" y="1088"/>
                    </a:lnTo>
                    <a:lnTo>
                      <a:pt x="147" y="1235"/>
                    </a:lnTo>
                    <a:lnTo>
                      <a:pt x="230" y="1172"/>
                    </a:lnTo>
                    <a:lnTo>
                      <a:pt x="209" y="1088"/>
                    </a:lnTo>
                    <a:lnTo>
                      <a:pt x="251" y="1026"/>
                    </a:lnTo>
                    <a:lnTo>
                      <a:pt x="356" y="1130"/>
                    </a:lnTo>
                    <a:lnTo>
                      <a:pt x="314" y="1277"/>
                    </a:lnTo>
                    <a:lnTo>
                      <a:pt x="440" y="1381"/>
                    </a:lnTo>
                    <a:lnTo>
                      <a:pt x="523" y="1256"/>
                    </a:lnTo>
                    <a:lnTo>
                      <a:pt x="544" y="1340"/>
                    </a:lnTo>
                    <a:lnTo>
                      <a:pt x="523" y="1423"/>
                    </a:lnTo>
                    <a:lnTo>
                      <a:pt x="649" y="1591"/>
                    </a:lnTo>
                    <a:lnTo>
                      <a:pt x="753" y="1612"/>
                    </a:lnTo>
                    <a:lnTo>
                      <a:pt x="795" y="1779"/>
                    </a:lnTo>
                    <a:lnTo>
                      <a:pt x="879" y="1863"/>
                    </a:lnTo>
                    <a:lnTo>
                      <a:pt x="963" y="1716"/>
                    </a:lnTo>
                    <a:lnTo>
                      <a:pt x="984" y="1821"/>
                    </a:lnTo>
                    <a:lnTo>
                      <a:pt x="1109" y="1946"/>
                    </a:lnTo>
                    <a:lnTo>
                      <a:pt x="1214" y="1925"/>
                    </a:lnTo>
                    <a:lnTo>
                      <a:pt x="1318" y="1925"/>
                    </a:lnTo>
                    <a:lnTo>
                      <a:pt x="1423" y="1821"/>
                    </a:lnTo>
                    <a:lnTo>
                      <a:pt x="1507" y="1800"/>
                    </a:lnTo>
                    <a:lnTo>
                      <a:pt x="1632" y="1695"/>
                    </a:lnTo>
                    <a:lnTo>
                      <a:pt x="1695" y="1800"/>
                    </a:lnTo>
                    <a:lnTo>
                      <a:pt x="1737" y="1758"/>
                    </a:lnTo>
                    <a:lnTo>
                      <a:pt x="1925" y="1653"/>
                    </a:lnTo>
                    <a:lnTo>
                      <a:pt x="1925" y="1549"/>
                    </a:lnTo>
                    <a:lnTo>
                      <a:pt x="1800" y="1591"/>
                    </a:lnTo>
                    <a:lnTo>
                      <a:pt x="1716" y="1507"/>
                    </a:lnTo>
                    <a:lnTo>
                      <a:pt x="1841" y="1277"/>
                    </a:lnTo>
                    <a:lnTo>
                      <a:pt x="1883" y="1151"/>
                    </a:lnTo>
                    <a:lnTo>
                      <a:pt x="1737" y="1235"/>
                    </a:lnTo>
                    <a:lnTo>
                      <a:pt x="1674" y="1402"/>
                    </a:lnTo>
                    <a:lnTo>
                      <a:pt x="1674" y="1277"/>
                    </a:lnTo>
                    <a:lnTo>
                      <a:pt x="1737" y="1026"/>
                    </a:lnTo>
                    <a:lnTo>
                      <a:pt x="1695" y="649"/>
                    </a:lnTo>
                    <a:lnTo>
                      <a:pt x="1528" y="544"/>
                    </a:lnTo>
                    <a:lnTo>
                      <a:pt x="1528" y="419"/>
                    </a:lnTo>
                    <a:lnTo>
                      <a:pt x="1423" y="419"/>
                    </a:lnTo>
                    <a:lnTo>
                      <a:pt x="1360" y="524"/>
                    </a:lnTo>
                    <a:lnTo>
                      <a:pt x="1360" y="398"/>
                    </a:lnTo>
                    <a:lnTo>
                      <a:pt x="1423" y="314"/>
                    </a:lnTo>
                    <a:lnTo>
                      <a:pt x="1381" y="210"/>
                    </a:lnTo>
                    <a:lnTo>
                      <a:pt x="1402" y="105"/>
                    </a:lnTo>
                    <a:lnTo>
                      <a:pt x="140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47"/>
              <p:cNvSpPr/>
              <p:nvPr/>
            </p:nvSpPr>
            <p:spPr>
              <a:xfrm>
                <a:off x="2722750" y="1634775"/>
                <a:ext cx="145950" cy="133925"/>
              </a:xfrm>
              <a:custGeom>
                <a:avLst/>
                <a:gdLst/>
                <a:ahLst/>
                <a:cxnLst/>
                <a:rect l="l" t="t" r="r" b="b"/>
                <a:pathLst>
                  <a:path w="5838" h="5357" extrusionOk="0">
                    <a:moveTo>
                      <a:pt x="502" y="0"/>
                    </a:moveTo>
                    <a:lnTo>
                      <a:pt x="440" y="84"/>
                    </a:lnTo>
                    <a:lnTo>
                      <a:pt x="230" y="105"/>
                    </a:lnTo>
                    <a:lnTo>
                      <a:pt x="210" y="126"/>
                    </a:lnTo>
                    <a:lnTo>
                      <a:pt x="147" y="126"/>
                    </a:lnTo>
                    <a:lnTo>
                      <a:pt x="105" y="230"/>
                    </a:lnTo>
                    <a:lnTo>
                      <a:pt x="189" y="335"/>
                    </a:lnTo>
                    <a:lnTo>
                      <a:pt x="230" y="439"/>
                    </a:lnTo>
                    <a:lnTo>
                      <a:pt x="147" y="439"/>
                    </a:lnTo>
                    <a:lnTo>
                      <a:pt x="21" y="272"/>
                    </a:lnTo>
                    <a:lnTo>
                      <a:pt x="0" y="398"/>
                    </a:lnTo>
                    <a:lnTo>
                      <a:pt x="21" y="502"/>
                    </a:lnTo>
                    <a:lnTo>
                      <a:pt x="147" y="544"/>
                    </a:lnTo>
                    <a:lnTo>
                      <a:pt x="251" y="732"/>
                    </a:lnTo>
                    <a:lnTo>
                      <a:pt x="356" y="732"/>
                    </a:lnTo>
                    <a:lnTo>
                      <a:pt x="293" y="816"/>
                    </a:lnTo>
                    <a:lnTo>
                      <a:pt x="210" y="816"/>
                    </a:lnTo>
                    <a:lnTo>
                      <a:pt x="189" y="921"/>
                    </a:lnTo>
                    <a:lnTo>
                      <a:pt x="314" y="1109"/>
                    </a:lnTo>
                    <a:lnTo>
                      <a:pt x="440" y="1151"/>
                    </a:lnTo>
                    <a:lnTo>
                      <a:pt x="419" y="1235"/>
                    </a:lnTo>
                    <a:lnTo>
                      <a:pt x="398" y="1172"/>
                    </a:lnTo>
                    <a:lnTo>
                      <a:pt x="210" y="1151"/>
                    </a:lnTo>
                    <a:lnTo>
                      <a:pt x="210" y="1235"/>
                    </a:lnTo>
                    <a:lnTo>
                      <a:pt x="147" y="1255"/>
                    </a:lnTo>
                    <a:lnTo>
                      <a:pt x="105" y="1360"/>
                    </a:lnTo>
                    <a:lnTo>
                      <a:pt x="251" y="1276"/>
                    </a:lnTo>
                    <a:lnTo>
                      <a:pt x="335" y="1360"/>
                    </a:lnTo>
                    <a:lnTo>
                      <a:pt x="523" y="1276"/>
                    </a:lnTo>
                    <a:lnTo>
                      <a:pt x="544" y="1360"/>
                    </a:lnTo>
                    <a:lnTo>
                      <a:pt x="649" y="1381"/>
                    </a:lnTo>
                    <a:lnTo>
                      <a:pt x="670" y="1465"/>
                    </a:lnTo>
                    <a:lnTo>
                      <a:pt x="837" y="1590"/>
                    </a:lnTo>
                    <a:lnTo>
                      <a:pt x="879" y="1590"/>
                    </a:lnTo>
                    <a:lnTo>
                      <a:pt x="879" y="1527"/>
                    </a:lnTo>
                    <a:lnTo>
                      <a:pt x="942" y="1548"/>
                    </a:lnTo>
                    <a:lnTo>
                      <a:pt x="1046" y="1486"/>
                    </a:lnTo>
                    <a:lnTo>
                      <a:pt x="1130" y="1527"/>
                    </a:lnTo>
                    <a:lnTo>
                      <a:pt x="1151" y="1590"/>
                    </a:lnTo>
                    <a:lnTo>
                      <a:pt x="1130" y="1674"/>
                    </a:lnTo>
                    <a:lnTo>
                      <a:pt x="1130" y="1883"/>
                    </a:lnTo>
                    <a:lnTo>
                      <a:pt x="1067" y="2051"/>
                    </a:lnTo>
                    <a:lnTo>
                      <a:pt x="1067" y="2113"/>
                    </a:lnTo>
                    <a:lnTo>
                      <a:pt x="1151" y="2260"/>
                    </a:lnTo>
                    <a:lnTo>
                      <a:pt x="1088" y="2385"/>
                    </a:lnTo>
                    <a:lnTo>
                      <a:pt x="1088" y="2469"/>
                    </a:lnTo>
                    <a:lnTo>
                      <a:pt x="1067" y="2595"/>
                    </a:lnTo>
                    <a:lnTo>
                      <a:pt x="879" y="2699"/>
                    </a:lnTo>
                    <a:lnTo>
                      <a:pt x="754" y="2741"/>
                    </a:lnTo>
                    <a:lnTo>
                      <a:pt x="733" y="2825"/>
                    </a:lnTo>
                    <a:lnTo>
                      <a:pt x="628" y="2992"/>
                    </a:lnTo>
                    <a:lnTo>
                      <a:pt x="628" y="3055"/>
                    </a:lnTo>
                    <a:lnTo>
                      <a:pt x="523" y="3118"/>
                    </a:lnTo>
                    <a:lnTo>
                      <a:pt x="461" y="3222"/>
                    </a:lnTo>
                    <a:lnTo>
                      <a:pt x="461" y="3348"/>
                    </a:lnTo>
                    <a:lnTo>
                      <a:pt x="544" y="3369"/>
                    </a:lnTo>
                    <a:lnTo>
                      <a:pt x="544" y="3452"/>
                    </a:lnTo>
                    <a:lnTo>
                      <a:pt x="440" y="3473"/>
                    </a:lnTo>
                    <a:lnTo>
                      <a:pt x="419" y="3578"/>
                    </a:lnTo>
                    <a:lnTo>
                      <a:pt x="461" y="3641"/>
                    </a:lnTo>
                    <a:lnTo>
                      <a:pt x="398" y="3745"/>
                    </a:lnTo>
                    <a:lnTo>
                      <a:pt x="356" y="3850"/>
                    </a:lnTo>
                    <a:lnTo>
                      <a:pt x="419" y="3955"/>
                    </a:lnTo>
                    <a:lnTo>
                      <a:pt x="502" y="3976"/>
                    </a:lnTo>
                    <a:lnTo>
                      <a:pt x="502" y="4059"/>
                    </a:lnTo>
                    <a:lnTo>
                      <a:pt x="565" y="4143"/>
                    </a:lnTo>
                    <a:lnTo>
                      <a:pt x="628" y="4143"/>
                    </a:lnTo>
                    <a:lnTo>
                      <a:pt x="649" y="4038"/>
                    </a:lnTo>
                    <a:lnTo>
                      <a:pt x="670" y="3955"/>
                    </a:lnTo>
                    <a:lnTo>
                      <a:pt x="733" y="3996"/>
                    </a:lnTo>
                    <a:lnTo>
                      <a:pt x="774" y="3996"/>
                    </a:lnTo>
                    <a:lnTo>
                      <a:pt x="879" y="3871"/>
                    </a:lnTo>
                    <a:lnTo>
                      <a:pt x="942" y="3892"/>
                    </a:lnTo>
                    <a:lnTo>
                      <a:pt x="879" y="4059"/>
                    </a:lnTo>
                    <a:lnTo>
                      <a:pt x="774" y="4080"/>
                    </a:lnTo>
                    <a:lnTo>
                      <a:pt x="754" y="4143"/>
                    </a:lnTo>
                    <a:lnTo>
                      <a:pt x="816" y="4185"/>
                    </a:lnTo>
                    <a:lnTo>
                      <a:pt x="816" y="4268"/>
                    </a:lnTo>
                    <a:lnTo>
                      <a:pt x="921" y="4394"/>
                    </a:lnTo>
                    <a:lnTo>
                      <a:pt x="1026" y="4352"/>
                    </a:lnTo>
                    <a:lnTo>
                      <a:pt x="1067" y="4394"/>
                    </a:lnTo>
                    <a:lnTo>
                      <a:pt x="1193" y="4415"/>
                    </a:lnTo>
                    <a:lnTo>
                      <a:pt x="1256" y="4352"/>
                    </a:lnTo>
                    <a:lnTo>
                      <a:pt x="1402" y="4310"/>
                    </a:lnTo>
                    <a:lnTo>
                      <a:pt x="1381" y="4164"/>
                    </a:lnTo>
                    <a:lnTo>
                      <a:pt x="1465" y="4164"/>
                    </a:lnTo>
                    <a:lnTo>
                      <a:pt x="1507" y="4101"/>
                    </a:lnTo>
                    <a:lnTo>
                      <a:pt x="1507" y="4185"/>
                    </a:lnTo>
                    <a:lnTo>
                      <a:pt x="1486" y="4206"/>
                    </a:lnTo>
                    <a:lnTo>
                      <a:pt x="1507" y="4310"/>
                    </a:lnTo>
                    <a:lnTo>
                      <a:pt x="1570" y="4289"/>
                    </a:lnTo>
                    <a:lnTo>
                      <a:pt x="1653" y="4143"/>
                    </a:lnTo>
                    <a:lnTo>
                      <a:pt x="1695" y="4080"/>
                    </a:lnTo>
                    <a:lnTo>
                      <a:pt x="1716" y="4143"/>
                    </a:lnTo>
                    <a:lnTo>
                      <a:pt x="1695" y="4268"/>
                    </a:lnTo>
                    <a:lnTo>
                      <a:pt x="1570" y="4478"/>
                    </a:lnTo>
                    <a:lnTo>
                      <a:pt x="1486" y="4520"/>
                    </a:lnTo>
                    <a:lnTo>
                      <a:pt x="1486" y="4624"/>
                    </a:lnTo>
                    <a:lnTo>
                      <a:pt x="1611" y="4666"/>
                    </a:lnTo>
                    <a:lnTo>
                      <a:pt x="1695" y="4729"/>
                    </a:lnTo>
                    <a:lnTo>
                      <a:pt x="1800" y="4729"/>
                    </a:lnTo>
                    <a:lnTo>
                      <a:pt x="1821" y="4771"/>
                    </a:lnTo>
                    <a:lnTo>
                      <a:pt x="1967" y="4792"/>
                    </a:lnTo>
                    <a:lnTo>
                      <a:pt x="1988" y="4708"/>
                    </a:lnTo>
                    <a:lnTo>
                      <a:pt x="2114" y="4708"/>
                    </a:lnTo>
                    <a:lnTo>
                      <a:pt x="2072" y="4771"/>
                    </a:lnTo>
                    <a:lnTo>
                      <a:pt x="2093" y="4833"/>
                    </a:lnTo>
                    <a:lnTo>
                      <a:pt x="2176" y="4833"/>
                    </a:lnTo>
                    <a:lnTo>
                      <a:pt x="2239" y="4917"/>
                    </a:lnTo>
                    <a:lnTo>
                      <a:pt x="2323" y="4875"/>
                    </a:lnTo>
                    <a:lnTo>
                      <a:pt x="2302" y="4792"/>
                    </a:lnTo>
                    <a:lnTo>
                      <a:pt x="2281" y="4708"/>
                    </a:lnTo>
                    <a:lnTo>
                      <a:pt x="2344" y="4603"/>
                    </a:lnTo>
                    <a:lnTo>
                      <a:pt x="2386" y="4687"/>
                    </a:lnTo>
                    <a:lnTo>
                      <a:pt x="2344" y="4792"/>
                    </a:lnTo>
                    <a:lnTo>
                      <a:pt x="2386" y="4917"/>
                    </a:lnTo>
                    <a:lnTo>
                      <a:pt x="2448" y="4917"/>
                    </a:lnTo>
                    <a:lnTo>
                      <a:pt x="2490" y="4792"/>
                    </a:lnTo>
                    <a:lnTo>
                      <a:pt x="2532" y="4729"/>
                    </a:lnTo>
                    <a:lnTo>
                      <a:pt x="2616" y="4708"/>
                    </a:lnTo>
                    <a:lnTo>
                      <a:pt x="2616" y="4792"/>
                    </a:lnTo>
                    <a:lnTo>
                      <a:pt x="2553" y="4833"/>
                    </a:lnTo>
                    <a:lnTo>
                      <a:pt x="2553" y="4917"/>
                    </a:lnTo>
                    <a:lnTo>
                      <a:pt x="2720" y="4917"/>
                    </a:lnTo>
                    <a:lnTo>
                      <a:pt x="2804" y="4875"/>
                    </a:lnTo>
                    <a:lnTo>
                      <a:pt x="2867" y="4687"/>
                    </a:lnTo>
                    <a:lnTo>
                      <a:pt x="2909" y="4792"/>
                    </a:lnTo>
                    <a:lnTo>
                      <a:pt x="2846" y="4833"/>
                    </a:lnTo>
                    <a:lnTo>
                      <a:pt x="2846" y="4938"/>
                    </a:lnTo>
                    <a:lnTo>
                      <a:pt x="2971" y="4917"/>
                    </a:lnTo>
                    <a:lnTo>
                      <a:pt x="3013" y="4771"/>
                    </a:lnTo>
                    <a:lnTo>
                      <a:pt x="3055" y="4687"/>
                    </a:lnTo>
                    <a:lnTo>
                      <a:pt x="3055" y="4687"/>
                    </a:lnTo>
                    <a:lnTo>
                      <a:pt x="3034" y="4917"/>
                    </a:lnTo>
                    <a:lnTo>
                      <a:pt x="3055" y="5001"/>
                    </a:lnTo>
                    <a:lnTo>
                      <a:pt x="3160" y="5001"/>
                    </a:lnTo>
                    <a:lnTo>
                      <a:pt x="3327" y="5105"/>
                    </a:lnTo>
                    <a:lnTo>
                      <a:pt x="3432" y="5043"/>
                    </a:lnTo>
                    <a:lnTo>
                      <a:pt x="3495" y="5022"/>
                    </a:lnTo>
                    <a:lnTo>
                      <a:pt x="3536" y="5105"/>
                    </a:lnTo>
                    <a:lnTo>
                      <a:pt x="3662" y="5084"/>
                    </a:lnTo>
                    <a:lnTo>
                      <a:pt x="3746" y="5022"/>
                    </a:lnTo>
                    <a:lnTo>
                      <a:pt x="3746" y="4896"/>
                    </a:lnTo>
                    <a:lnTo>
                      <a:pt x="3850" y="4792"/>
                    </a:lnTo>
                    <a:lnTo>
                      <a:pt x="3892" y="4729"/>
                    </a:lnTo>
                    <a:lnTo>
                      <a:pt x="3850" y="4603"/>
                    </a:lnTo>
                    <a:lnTo>
                      <a:pt x="3871" y="4520"/>
                    </a:lnTo>
                    <a:lnTo>
                      <a:pt x="3913" y="4520"/>
                    </a:lnTo>
                    <a:lnTo>
                      <a:pt x="3955" y="4666"/>
                    </a:lnTo>
                    <a:lnTo>
                      <a:pt x="3997" y="4687"/>
                    </a:lnTo>
                    <a:lnTo>
                      <a:pt x="3997" y="4729"/>
                    </a:lnTo>
                    <a:lnTo>
                      <a:pt x="3913" y="4812"/>
                    </a:lnTo>
                    <a:lnTo>
                      <a:pt x="3871" y="4980"/>
                    </a:lnTo>
                    <a:lnTo>
                      <a:pt x="3892" y="5210"/>
                    </a:lnTo>
                    <a:lnTo>
                      <a:pt x="3997" y="5252"/>
                    </a:lnTo>
                    <a:lnTo>
                      <a:pt x="4101" y="5210"/>
                    </a:lnTo>
                    <a:lnTo>
                      <a:pt x="4122" y="5315"/>
                    </a:lnTo>
                    <a:lnTo>
                      <a:pt x="4227" y="5315"/>
                    </a:lnTo>
                    <a:lnTo>
                      <a:pt x="4269" y="5357"/>
                    </a:lnTo>
                    <a:lnTo>
                      <a:pt x="4373" y="5357"/>
                    </a:lnTo>
                    <a:lnTo>
                      <a:pt x="4583" y="5231"/>
                    </a:lnTo>
                    <a:lnTo>
                      <a:pt x="4687" y="5210"/>
                    </a:lnTo>
                    <a:lnTo>
                      <a:pt x="4855" y="5315"/>
                    </a:lnTo>
                    <a:lnTo>
                      <a:pt x="4938" y="5294"/>
                    </a:lnTo>
                    <a:lnTo>
                      <a:pt x="5022" y="5336"/>
                    </a:lnTo>
                    <a:lnTo>
                      <a:pt x="5064" y="5252"/>
                    </a:lnTo>
                    <a:lnTo>
                      <a:pt x="5064" y="5210"/>
                    </a:lnTo>
                    <a:lnTo>
                      <a:pt x="5147" y="5084"/>
                    </a:lnTo>
                    <a:lnTo>
                      <a:pt x="5231" y="5043"/>
                    </a:lnTo>
                    <a:lnTo>
                      <a:pt x="5231" y="5001"/>
                    </a:lnTo>
                    <a:lnTo>
                      <a:pt x="5168" y="4875"/>
                    </a:lnTo>
                    <a:lnTo>
                      <a:pt x="5168" y="4729"/>
                    </a:lnTo>
                    <a:lnTo>
                      <a:pt x="5231" y="4812"/>
                    </a:lnTo>
                    <a:lnTo>
                      <a:pt x="5231" y="4896"/>
                    </a:lnTo>
                    <a:lnTo>
                      <a:pt x="5336" y="5022"/>
                    </a:lnTo>
                    <a:lnTo>
                      <a:pt x="5378" y="4938"/>
                    </a:lnTo>
                    <a:lnTo>
                      <a:pt x="5524" y="4938"/>
                    </a:lnTo>
                    <a:lnTo>
                      <a:pt x="5566" y="4980"/>
                    </a:lnTo>
                    <a:lnTo>
                      <a:pt x="5587" y="4896"/>
                    </a:lnTo>
                    <a:lnTo>
                      <a:pt x="5566" y="4792"/>
                    </a:lnTo>
                    <a:lnTo>
                      <a:pt x="5566" y="4708"/>
                    </a:lnTo>
                    <a:lnTo>
                      <a:pt x="5524" y="4666"/>
                    </a:lnTo>
                    <a:lnTo>
                      <a:pt x="5378" y="4687"/>
                    </a:lnTo>
                    <a:lnTo>
                      <a:pt x="5252" y="4708"/>
                    </a:lnTo>
                    <a:lnTo>
                      <a:pt x="5231" y="4603"/>
                    </a:lnTo>
                    <a:lnTo>
                      <a:pt x="5273" y="4582"/>
                    </a:lnTo>
                    <a:lnTo>
                      <a:pt x="5336" y="4603"/>
                    </a:lnTo>
                    <a:lnTo>
                      <a:pt x="5461" y="4561"/>
                    </a:lnTo>
                    <a:lnTo>
                      <a:pt x="5545" y="4457"/>
                    </a:lnTo>
                    <a:lnTo>
                      <a:pt x="5587" y="4520"/>
                    </a:lnTo>
                    <a:lnTo>
                      <a:pt x="5671" y="4499"/>
                    </a:lnTo>
                    <a:lnTo>
                      <a:pt x="5733" y="4394"/>
                    </a:lnTo>
                    <a:lnTo>
                      <a:pt x="5691" y="4310"/>
                    </a:lnTo>
                    <a:lnTo>
                      <a:pt x="5775" y="4206"/>
                    </a:lnTo>
                    <a:lnTo>
                      <a:pt x="5754" y="4143"/>
                    </a:lnTo>
                    <a:lnTo>
                      <a:pt x="5796" y="4143"/>
                    </a:lnTo>
                    <a:lnTo>
                      <a:pt x="5838" y="4080"/>
                    </a:lnTo>
                    <a:lnTo>
                      <a:pt x="5691" y="4038"/>
                    </a:lnTo>
                    <a:lnTo>
                      <a:pt x="5566" y="4059"/>
                    </a:lnTo>
                    <a:lnTo>
                      <a:pt x="5629" y="3976"/>
                    </a:lnTo>
                    <a:lnTo>
                      <a:pt x="5691" y="3955"/>
                    </a:lnTo>
                    <a:lnTo>
                      <a:pt x="5691" y="3850"/>
                    </a:lnTo>
                    <a:lnTo>
                      <a:pt x="5587" y="3766"/>
                    </a:lnTo>
                    <a:lnTo>
                      <a:pt x="5357" y="3766"/>
                    </a:lnTo>
                    <a:lnTo>
                      <a:pt x="5336" y="3724"/>
                    </a:lnTo>
                    <a:lnTo>
                      <a:pt x="5336" y="3641"/>
                    </a:lnTo>
                    <a:lnTo>
                      <a:pt x="5378" y="3620"/>
                    </a:lnTo>
                    <a:lnTo>
                      <a:pt x="5357" y="3515"/>
                    </a:lnTo>
                    <a:lnTo>
                      <a:pt x="5168" y="3348"/>
                    </a:lnTo>
                    <a:lnTo>
                      <a:pt x="5106" y="3348"/>
                    </a:lnTo>
                    <a:lnTo>
                      <a:pt x="5001" y="3432"/>
                    </a:lnTo>
                    <a:lnTo>
                      <a:pt x="4834" y="3432"/>
                    </a:lnTo>
                    <a:lnTo>
                      <a:pt x="4687" y="3452"/>
                    </a:lnTo>
                    <a:lnTo>
                      <a:pt x="4478" y="3327"/>
                    </a:lnTo>
                    <a:lnTo>
                      <a:pt x="4436" y="3243"/>
                    </a:lnTo>
                    <a:lnTo>
                      <a:pt x="4394" y="3222"/>
                    </a:lnTo>
                    <a:lnTo>
                      <a:pt x="4290" y="3264"/>
                    </a:lnTo>
                    <a:lnTo>
                      <a:pt x="4206" y="3264"/>
                    </a:lnTo>
                    <a:lnTo>
                      <a:pt x="4122" y="3306"/>
                    </a:lnTo>
                    <a:lnTo>
                      <a:pt x="4018" y="3306"/>
                    </a:lnTo>
                    <a:lnTo>
                      <a:pt x="3976" y="3411"/>
                    </a:lnTo>
                    <a:lnTo>
                      <a:pt x="3913" y="3348"/>
                    </a:lnTo>
                    <a:lnTo>
                      <a:pt x="3808" y="3264"/>
                    </a:lnTo>
                    <a:lnTo>
                      <a:pt x="3704" y="3327"/>
                    </a:lnTo>
                    <a:lnTo>
                      <a:pt x="3578" y="3348"/>
                    </a:lnTo>
                    <a:lnTo>
                      <a:pt x="3578" y="3411"/>
                    </a:lnTo>
                    <a:lnTo>
                      <a:pt x="3536" y="3452"/>
                    </a:lnTo>
                    <a:lnTo>
                      <a:pt x="3536" y="3369"/>
                    </a:lnTo>
                    <a:lnTo>
                      <a:pt x="3474" y="3327"/>
                    </a:lnTo>
                    <a:lnTo>
                      <a:pt x="3369" y="3348"/>
                    </a:lnTo>
                    <a:lnTo>
                      <a:pt x="3139" y="3327"/>
                    </a:lnTo>
                    <a:lnTo>
                      <a:pt x="3076" y="3348"/>
                    </a:lnTo>
                    <a:lnTo>
                      <a:pt x="3160" y="3432"/>
                    </a:lnTo>
                    <a:lnTo>
                      <a:pt x="3160" y="3536"/>
                    </a:lnTo>
                    <a:lnTo>
                      <a:pt x="3264" y="3620"/>
                    </a:lnTo>
                    <a:lnTo>
                      <a:pt x="3139" y="3578"/>
                    </a:lnTo>
                    <a:lnTo>
                      <a:pt x="3076" y="3515"/>
                    </a:lnTo>
                    <a:lnTo>
                      <a:pt x="3013" y="3473"/>
                    </a:lnTo>
                    <a:lnTo>
                      <a:pt x="2867" y="3536"/>
                    </a:lnTo>
                    <a:lnTo>
                      <a:pt x="2804" y="3473"/>
                    </a:lnTo>
                    <a:lnTo>
                      <a:pt x="2930" y="3432"/>
                    </a:lnTo>
                    <a:lnTo>
                      <a:pt x="2930" y="3348"/>
                    </a:lnTo>
                    <a:lnTo>
                      <a:pt x="2804" y="3222"/>
                    </a:lnTo>
                    <a:lnTo>
                      <a:pt x="2825" y="3139"/>
                    </a:lnTo>
                    <a:lnTo>
                      <a:pt x="2762" y="3097"/>
                    </a:lnTo>
                    <a:lnTo>
                      <a:pt x="2637" y="3160"/>
                    </a:lnTo>
                    <a:lnTo>
                      <a:pt x="2658" y="3243"/>
                    </a:lnTo>
                    <a:lnTo>
                      <a:pt x="2637" y="3306"/>
                    </a:lnTo>
                    <a:lnTo>
                      <a:pt x="2532" y="3264"/>
                    </a:lnTo>
                    <a:lnTo>
                      <a:pt x="2595" y="3201"/>
                    </a:lnTo>
                    <a:lnTo>
                      <a:pt x="2553" y="3139"/>
                    </a:lnTo>
                    <a:lnTo>
                      <a:pt x="2448" y="3097"/>
                    </a:lnTo>
                    <a:lnTo>
                      <a:pt x="2406" y="3139"/>
                    </a:lnTo>
                    <a:lnTo>
                      <a:pt x="2323" y="3139"/>
                    </a:lnTo>
                    <a:lnTo>
                      <a:pt x="2344" y="3034"/>
                    </a:lnTo>
                    <a:lnTo>
                      <a:pt x="2344" y="2992"/>
                    </a:lnTo>
                    <a:lnTo>
                      <a:pt x="2323" y="2888"/>
                    </a:lnTo>
                    <a:lnTo>
                      <a:pt x="2218" y="2908"/>
                    </a:lnTo>
                    <a:lnTo>
                      <a:pt x="2093" y="3034"/>
                    </a:lnTo>
                    <a:lnTo>
                      <a:pt x="2114" y="3160"/>
                    </a:lnTo>
                    <a:lnTo>
                      <a:pt x="2030" y="3160"/>
                    </a:lnTo>
                    <a:lnTo>
                      <a:pt x="1988" y="3055"/>
                    </a:lnTo>
                    <a:lnTo>
                      <a:pt x="2030" y="2992"/>
                    </a:lnTo>
                    <a:lnTo>
                      <a:pt x="2030" y="2908"/>
                    </a:lnTo>
                    <a:lnTo>
                      <a:pt x="2093" y="2720"/>
                    </a:lnTo>
                    <a:lnTo>
                      <a:pt x="2009" y="2636"/>
                    </a:lnTo>
                    <a:lnTo>
                      <a:pt x="1883" y="2699"/>
                    </a:lnTo>
                    <a:lnTo>
                      <a:pt x="1883" y="2636"/>
                    </a:lnTo>
                    <a:lnTo>
                      <a:pt x="1988" y="2616"/>
                    </a:lnTo>
                    <a:lnTo>
                      <a:pt x="2030" y="2490"/>
                    </a:lnTo>
                    <a:lnTo>
                      <a:pt x="2009" y="2385"/>
                    </a:lnTo>
                    <a:lnTo>
                      <a:pt x="1925" y="2427"/>
                    </a:lnTo>
                    <a:lnTo>
                      <a:pt x="1862" y="2385"/>
                    </a:lnTo>
                    <a:lnTo>
                      <a:pt x="1800" y="2427"/>
                    </a:lnTo>
                    <a:lnTo>
                      <a:pt x="1695" y="2427"/>
                    </a:lnTo>
                    <a:lnTo>
                      <a:pt x="1758" y="2385"/>
                    </a:lnTo>
                    <a:lnTo>
                      <a:pt x="1758" y="2323"/>
                    </a:lnTo>
                    <a:lnTo>
                      <a:pt x="1653" y="2323"/>
                    </a:lnTo>
                    <a:lnTo>
                      <a:pt x="1590" y="2406"/>
                    </a:lnTo>
                    <a:lnTo>
                      <a:pt x="1444" y="2427"/>
                    </a:lnTo>
                    <a:lnTo>
                      <a:pt x="1444" y="2364"/>
                    </a:lnTo>
                    <a:lnTo>
                      <a:pt x="1507" y="2323"/>
                    </a:lnTo>
                    <a:lnTo>
                      <a:pt x="1570" y="2218"/>
                    </a:lnTo>
                    <a:lnTo>
                      <a:pt x="1590" y="2155"/>
                    </a:lnTo>
                    <a:lnTo>
                      <a:pt x="1674" y="2155"/>
                    </a:lnTo>
                    <a:lnTo>
                      <a:pt x="1779" y="2260"/>
                    </a:lnTo>
                    <a:lnTo>
                      <a:pt x="1925" y="2260"/>
                    </a:lnTo>
                    <a:lnTo>
                      <a:pt x="1904" y="2197"/>
                    </a:lnTo>
                    <a:lnTo>
                      <a:pt x="1800" y="2071"/>
                    </a:lnTo>
                    <a:lnTo>
                      <a:pt x="1695" y="2071"/>
                    </a:lnTo>
                    <a:lnTo>
                      <a:pt x="1758" y="2009"/>
                    </a:lnTo>
                    <a:lnTo>
                      <a:pt x="1611" y="1883"/>
                    </a:lnTo>
                    <a:lnTo>
                      <a:pt x="1507" y="1841"/>
                    </a:lnTo>
                    <a:lnTo>
                      <a:pt x="1570" y="1799"/>
                    </a:lnTo>
                    <a:lnTo>
                      <a:pt x="1590" y="1737"/>
                    </a:lnTo>
                    <a:lnTo>
                      <a:pt x="1653" y="1737"/>
                    </a:lnTo>
                    <a:lnTo>
                      <a:pt x="1695" y="1841"/>
                    </a:lnTo>
                    <a:lnTo>
                      <a:pt x="1800" y="1967"/>
                    </a:lnTo>
                    <a:lnTo>
                      <a:pt x="1967" y="1988"/>
                    </a:lnTo>
                    <a:lnTo>
                      <a:pt x="2030" y="2092"/>
                    </a:lnTo>
                    <a:lnTo>
                      <a:pt x="2114" y="2009"/>
                    </a:lnTo>
                    <a:lnTo>
                      <a:pt x="2176" y="2092"/>
                    </a:lnTo>
                    <a:lnTo>
                      <a:pt x="2344" y="2155"/>
                    </a:lnTo>
                    <a:lnTo>
                      <a:pt x="2448" y="2155"/>
                    </a:lnTo>
                    <a:lnTo>
                      <a:pt x="2511" y="2051"/>
                    </a:lnTo>
                    <a:lnTo>
                      <a:pt x="2490" y="1904"/>
                    </a:lnTo>
                    <a:lnTo>
                      <a:pt x="2239" y="1758"/>
                    </a:lnTo>
                    <a:lnTo>
                      <a:pt x="2134" y="1653"/>
                    </a:lnTo>
                    <a:lnTo>
                      <a:pt x="2072" y="1653"/>
                    </a:lnTo>
                    <a:lnTo>
                      <a:pt x="2030" y="1548"/>
                    </a:lnTo>
                    <a:lnTo>
                      <a:pt x="1925" y="1444"/>
                    </a:lnTo>
                    <a:lnTo>
                      <a:pt x="1883" y="1444"/>
                    </a:lnTo>
                    <a:lnTo>
                      <a:pt x="1821" y="1381"/>
                    </a:lnTo>
                    <a:lnTo>
                      <a:pt x="1883" y="1318"/>
                    </a:lnTo>
                    <a:lnTo>
                      <a:pt x="1967" y="1339"/>
                    </a:lnTo>
                    <a:lnTo>
                      <a:pt x="2030" y="1444"/>
                    </a:lnTo>
                    <a:lnTo>
                      <a:pt x="2114" y="1444"/>
                    </a:lnTo>
                    <a:lnTo>
                      <a:pt x="2134" y="1548"/>
                    </a:lnTo>
                    <a:lnTo>
                      <a:pt x="2197" y="1548"/>
                    </a:lnTo>
                    <a:lnTo>
                      <a:pt x="2239" y="1465"/>
                    </a:lnTo>
                    <a:lnTo>
                      <a:pt x="2197" y="1276"/>
                    </a:lnTo>
                    <a:lnTo>
                      <a:pt x="2072" y="1130"/>
                    </a:lnTo>
                    <a:lnTo>
                      <a:pt x="1988" y="1130"/>
                    </a:lnTo>
                    <a:lnTo>
                      <a:pt x="1967" y="1109"/>
                    </a:lnTo>
                    <a:lnTo>
                      <a:pt x="1821" y="1109"/>
                    </a:lnTo>
                    <a:lnTo>
                      <a:pt x="1695" y="1172"/>
                    </a:lnTo>
                    <a:lnTo>
                      <a:pt x="1590" y="1172"/>
                    </a:lnTo>
                    <a:lnTo>
                      <a:pt x="1486" y="1109"/>
                    </a:lnTo>
                    <a:lnTo>
                      <a:pt x="1402" y="1130"/>
                    </a:lnTo>
                    <a:lnTo>
                      <a:pt x="1360" y="1025"/>
                    </a:lnTo>
                    <a:lnTo>
                      <a:pt x="1235" y="1214"/>
                    </a:lnTo>
                    <a:lnTo>
                      <a:pt x="1067" y="1276"/>
                    </a:lnTo>
                    <a:lnTo>
                      <a:pt x="1046" y="1381"/>
                    </a:lnTo>
                    <a:lnTo>
                      <a:pt x="963" y="1423"/>
                    </a:lnTo>
                    <a:lnTo>
                      <a:pt x="963" y="1339"/>
                    </a:lnTo>
                    <a:lnTo>
                      <a:pt x="1046" y="1235"/>
                    </a:lnTo>
                    <a:lnTo>
                      <a:pt x="1088" y="1235"/>
                    </a:lnTo>
                    <a:lnTo>
                      <a:pt x="1339" y="1004"/>
                    </a:lnTo>
                    <a:lnTo>
                      <a:pt x="1360" y="921"/>
                    </a:lnTo>
                    <a:lnTo>
                      <a:pt x="1298" y="816"/>
                    </a:lnTo>
                    <a:lnTo>
                      <a:pt x="1298" y="544"/>
                    </a:lnTo>
                    <a:lnTo>
                      <a:pt x="1339" y="523"/>
                    </a:lnTo>
                    <a:lnTo>
                      <a:pt x="1256" y="419"/>
                    </a:lnTo>
                    <a:lnTo>
                      <a:pt x="1193" y="481"/>
                    </a:lnTo>
                    <a:lnTo>
                      <a:pt x="1088" y="481"/>
                    </a:lnTo>
                    <a:lnTo>
                      <a:pt x="1026" y="419"/>
                    </a:lnTo>
                    <a:lnTo>
                      <a:pt x="1026" y="314"/>
                    </a:lnTo>
                    <a:lnTo>
                      <a:pt x="1026" y="230"/>
                    </a:lnTo>
                    <a:lnTo>
                      <a:pt x="816" y="188"/>
                    </a:lnTo>
                    <a:lnTo>
                      <a:pt x="733" y="84"/>
                    </a:lnTo>
                    <a:lnTo>
                      <a:pt x="628" y="84"/>
                    </a:lnTo>
                    <a:lnTo>
                      <a:pt x="50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47"/>
              <p:cNvSpPr/>
              <p:nvPr/>
            </p:nvSpPr>
            <p:spPr>
              <a:xfrm>
                <a:off x="2687175" y="1694400"/>
                <a:ext cx="33500" cy="37675"/>
              </a:xfrm>
              <a:custGeom>
                <a:avLst/>
                <a:gdLst/>
                <a:ahLst/>
                <a:cxnLst/>
                <a:rect l="l" t="t" r="r" b="b"/>
                <a:pathLst>
                  <a:path w="1340" h="1507" extrusionOk="0">
                    <a:moveTo>
                      <a:pt x="796" y="0"/>
                    </a:moveTo>
                    <a:lnTo>
                      <a:pt x="670" y="21"/>
                    </a:lnTo>
                    <a:lnTo>
                      <a:pt x="607" y="84"/>
                    </a:lnTo>
                    <a:lnTo>
                      <a:pt x="691" y="147"/>
                    </a:lnTo>
                    <a:lnTo>
                      <a:pt x="691" y="231"/>
                    </a:lnTo>
                    <a:lnTo>
                      <a:pt x="628" y="210"/>
                    </a:lnTo>
                    <a:lnTo>
                      <a:pt x="565" y="147"/>
                    </a:lnTo>
                    <a:lnTo>
                      <a:pt x="461" y="126"/>
                    </a:lnTo>
                    <a:lnTo>
                      <a:pt x="419" y="210"/>
                    </a:lnTo>
                    <a:lnTo>
                      <a:pt x="524" y="210"/>
                    </a:lnTo>
                    <a:lnTo>
                      <a:pt x="565" y="251"/>
                    </a:lnTo>
                    <a:lnTo>
                      <a:pt x="524" y="293"/>
                    </a:lnTo>
                    <a:lnTo>
                      <a:pt x="398" y="314"/>
                    </a:lnTo>
                    <a:lnTo>
                      <a:pt x="356" y="335"/>
                    </a:lnTo>
                    <a:lnTo>
                      <a:pt x="398" y="440"/>
                    </a:lnTo>
                    <a:lnTo>
                      <a:pt x="419" y="461"/>
                    </a:lnTo>
                    <a:lnTo>
                      <a:pt x="419" y="523"/>
                    </a:lnTo>
                    <a:lnTo>
                      <a:pt x="293" y="461"/>
                    </a:lnTo>
                    <a:lnTo>
                      <a:pt x="168" y="503"/>
                    </a:lnTo>
                    <a:lnTo>
                      <a:pt x="84" y="565"/>
                    </a:lnTo>
                    <a:lnTo>
                      <a:pt x="42" y="712"/>
                    </a:lnTo>
                    <a:lnTo>
                      <a:pt x="0" y="733"/>
                    </a:lnTo>
                    <a:lnTo>
                      <a:pt x="0" y="754"/>
                    </a:lnTo>
                    <a:lnTo>
                      <a:pt x="63" y="754"/>
                    </a:lnTo>
                    <a:lnTo>
                      <a:pt x="42" y="837"/>
                    </a:lnTo>
                    <a:lnTo>
                      <a:pt x="42" y="879"/>
                    </a:lnTo>
                    <a:lnTo>
                      <a:pt x="63" y="921"/>
                    </a:lnTo>
                    <a:lnTo>
                      <a:pt x="147" y="816"/>
                    </a:lnTo>
                    <a:lnTo>
                      <a:pt x="168" y="837"/>
                    </a:lnTo>
                    <a:lnTo>
                      <a:pt x="105" y="963"/>
                    </a:lnTo>
                    <a:lnTo>
                      <a:pt x="147" y="1026"/>
                    </a:lnTo>
                    <a:lnTo>
                      <a:pt x="210" y="1067"/>
                    </a:lnTo>
                    <a:lnTo>
                      <a:pt x="272" y="1047"/>
                    </a:lnTo>
                    <a:lnTo>
                      <a:pt x="293" y="1067"/>
                    </a:lnTo>
                    <a:lnTo>
                      <a:pt x="314" y="1151"/>
                    </a:lnTo>
                    <a:lnTo>
                      <a:pt x="356" y="1151"/>
                    </a:lnTo>
                    <a:lnTo>
                      <a:pt x="398" y="1088"/>
                    </a:lnTo>
                    <a:lnTo>
                      <a:pt x="461" y="1130"/>
                    </a:lnTo>
                    <a:lnTo>
                      <a:pt x="461" y="1256"/>
                    </a:lnTo>
                    <a:lnTo>
                      <a:pt x="482" y="1298"/>
                    </a:lnTo>
                    <a:lnTo>
                      <a:pt x="586" y="1277"/>
                    </a:lnTo>
                    <a:lnTo>
                      <a:pt x="607" y="1402"/>
                    </a:lnTo>
                    <a:lnTo>
                      <a:pt x="712" y="1402"/>
                    </a:lnTo>
                    <a:lnTo>
                      <a:pt x="837" y="1486"/>
                    </a:lnTo>
                    <a:lnTo>
                      <a:pt x="942" y="1486"/>
                    </a:lnTo>
                    <a:lnTo>
                      <a:pt x="1005" y="1507"/>
                    </a:lnTo>
                    <a:lnTo>
                      <a:pt x="1026" y="1486"/>
                    </a:lnTo>
                    <a:lnTo>
                      <a:pt x="1005" y="1402"/>
                    </a:lnTo>
                    <a:lnTo>
                      <a:pt x="1088" y="1381"/>
                    </a:lnTo>
                    <a:lnTo>
                      <a:pt x="1151" y="1235"/>
                    </a:lnTo>
                    <a:lnTo>
                      <a:pt x="1130" y="1088"/>
                    </a:lnTo>
                    <a:lnTo>
                      <a:pt x="1214" y="942"/>
                    </a:lnTo>
                    <a:lnTo>
                      <a:pt x="1235" y="921"/>
                    </a:lnTo>
                    <a:lnTo>
                      <a:pt x="1319" y="712"/>
                    </a:lnTo>
                    <a:lnTo>
                      <a:pt x="1319" y="565"/>
                    </a:lnTo>
                    <a:lnTo>
                      <a:pt x="1340" y="523"/>
                    </a:lnTo>
                    <a:lnTo>
                      <a:pt x="1319" y="419"/>
                    </a:lnTo>
                    <a:lnTo>
                      <a:pt x="1235" y="335"/>
                    </a:lnTo>
                    <a:lnTo>
                      <a:pt x="1235" y="210"/>
                    </a:lnTo>
                    <a:lnTo>
                      <a:pt x="1193" y="147"/>
                    </a:lnTo>
                    <a:lnTo>
                      <a:pt x="1151" y="42"/>
                    </a:lnTo>
                    <a:lnTo>
                      <a:pt x="1005" y="0"/>
                    </a:lnTo>
                    <a:lnTo>
                      <a:pt x="900" y="42"/>
                    </a:lnTo>
                    <a:lnTo>
                      <a:pt x="79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47"/>
              <p:cNvSpPr/>
              <p:nvPr/>
            </p:nvSpPr>
            <p:spPr>
              <a:xfrm>
                <a:off x="2605050" y="1520200"/>
                <a:ext cx="42400" cy="26175"/>
              </a:xfrm>
              <a:custGeom>
                <a:avLst/>
                <a:gdLst/>
                <a:ahLst/>
                <a:cxnLst/>
                <a:rect l="l" t="t" r="r" b="b"/>
                <a:pathLst>
                  <a:path w="1696" h="1047" extrusionOk="0">
                    <a:moveTo>
                      <a:pt x="1570" y="1"/>
                    </a:moveTo>
                    <a:lnTo>
                      <a:pt x="1486" y="64"/>
                    </a:lnTo>
                    <a:lnTo>
                      <a:pt x="1256" y="64"/>
                    </a:lnTo>
                    <a:lnTo>
                      <a:pt x="1130" y="168"/>
                    </a:lnTo>
                    <a:lnTo>
                      <a:pt x="963" y="168"/>
                    </a:lnTo>
                    <a:lnTo>
                      <a:pt x="921" y="189"/>
                    </a:lnTo>
                    <a:lnTo>
                      <a:pt x="816" y="105"/>
                    </a:lnTo>
                    <a:lnTo>
                      <a:pt x="712" y="84"/>
                    </a:lnTo>
                    <a:lnTo>
                      <a:pt x="356" y="189"/>
                    </a:lnTo>
                    <a:lnTo>
                      <a:pt x="126" y="189"/>
                    </a:lnTo>
                    <a:lnTo>
                      <a:pt x="105" y="273"/>
                    </a:lnTo>
                    <a:lnTo>
                      <a:pt x="0" y="377"/>
                    </a:lnTo>
                    <a:lnTo>
                      <a:pt x="0" y="482"/>
                    </a:lnTo>
                    <a:lnTo>
                      <a:pt x="105" y="461"/>
                    </a:lnTo>
                    <a:lnTo>
                      <a:pt x="231" y="461"/>
                    </a:lnTo>
                    <a:lnTo>
                      <a:pt x="314" y="419"/>
                    </a:lnTo>
                    <a:lnTo>
                      <a:pt x="398" y="461"/>
                    </a:lnTo>
                    <a:lnTo>
                      <a:pt x="503" y="461"/>
                    </a:lnTo>
                    <a:lnTo>
                      <a:pt x="565" y="503"/>
                    </a:lnTo>
                    <a:lnTo>
                      <a:pt x="503" y="587"/>
                    </a:lnTo>
                    <a:lnTo>
                      <a:pt x="544" y="712"/>
                    </a:lnTo>
                    <a:lnTo>
                      <a:pt x="628" y="817"/>
                    </a:lnTo>
                    <a:lnTo>
                      <a:pt x="712" y="712"/>
                    </a:lnTo>
                    <a:lnTo>
                      <a:pt x="712" y="628"/>
                    </a:lnTo>
                    <a:lnTo>
                      <a:pt x="754" y="587"/>
                    </a:lnTo>
                    <a:lnTo>
                      <a:pt x="858" y="712"/>
                    </a:lnTo>
                    <a:lnTo>
                      <a:pt x="837" y="838"/>
                    </a:lnTo>
                    <a:lnTo>
                      <a:pt x="984" y="1005"/>
                    </a:lnTo>
                    <a:lnTo>
                      <a:pt x="1088" y="984"/>
                    </a:lnTo>
                    <a:lnTo>
                      <a:pt x="1151" y="1047"/>
                    </a:lnTo>
                    <a:lnTo>
                      <a:pt x="1360" y="1047"/>
                    </a:lnTo>
                    <a:lnTo>
                      <a:pt x="1465" y="942"/>
                    </a:lnTo>
                    <a:lnTo>
                      <a:pt x="1591" y="900"/>
                    </a:lnTo>
                    <a:lnTo>
                      <a:pt x="1674" y="670"/>
                    </a:lnTo>
                    <a:lnTo>
                      <a:pt x="1591" y="503"/>
                    </a:lnTo>
                    <a:lnTo>
                      <a:pt x="1695" y="356"/>
                    </a:lnTo>
                    <a:lnTo>
                      <a:pt x="1695" y="273"/>
                    </a:lnTo>
                    <a:lnTo>
                      <a:pt x="1612" y="147"/>
                    </a:lnTo>
                    <a:lnTo>
                      <a:pt x="1653" y="64"/>
                    </a:lnTo>
                    <a:lnTo>
                      <a:pt x="157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47"/>
              <p:cNvSpPr/>
              <p:nvPr/>
            </p:nvSpPr>
            <p:spPr>
              <a:xfrm>
                <a:off x="2443425" y="1547400"/>
                <a:ext cx="109875" cy="60700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2428" extrusionOk="0">
                    <a:moveTo>
                      <a:pt x="4268" y="1"/>
                    </a:moveTo>
                    <a:lnTo>
                      <a:pt x="4185" y="43"/>
                    </a:lnTo>
                    <a:lnTo>
                      <a:pt x="4059" y="105"/>
                    </a:lnTo>
                    <a:lnTo>
                      <a:pt x="4059" y="252"/>
                    </a:lnTo>
                    <a:lnTo>
                      <a:pt x="4038" y="336"/>
                    </a:lnTo>
                    <a:lnTo>
                      <a:pt x="4059" y="377"/>
                    </a:lnTo>
                    <a:lnTo>
                      <a:pt x="3955" y="419"/>
                    </a:lnTo>
                    <a:lnTo>
                      <a:pt x="3934" y="315"/>
                    </a:lnTo>
                    <a:lnTo>
                      <a:pt x="3892" y="315"/>
                    </a:lnTo>
                    <a:lnTo>
                      <a:pt x="3871" y="377"/>
                    </a:lnTo>
                    <a:lnTo>
                      <a:pt x="3829" y="440"/>
                    </a:lnTo>
                    <a:lnTo>
                      <a:pt x="3766" y="357"/>
                    </a:lnTo>
                    <a:lnTo>
                      <a:pt x="3745" y="168"/>
                    </a:lnTo>
                    <a:lnTo>
                      <a:pt x="3641" y="64"/>
                    </a:lnTo>
                    <a:lnTo>
                      <a:pt x="3578" y="64"/>
                    </a:lnTo>
                    <a:lnTo>
                      <a:pt x="3557" y="126"/>
                    </a:lnTo>
                    <a:lnTo>
                      <a:pt x="3432" y="126"/>
                    </a:lnTo>
                    <a:lnTo>
                      <a:pt x="3306" y="64"/>
                    </a:lnTo>
                    <a:lnTo>
                      <a:pt x="3222" y="64"/>
                    </a:lnTo>
                    <a:lnTo>
                      <a:pt x="2992" y="43"/>
                    </a:lnTo>
                    <a:lnTo>
                      <a:pt x="2846" y="126"/>
                    </a:lnTo>
                    <a:lnTo>
                      <a:pt x="2804" y="231"/>
                    </a:lnTo>
                    <a:lnTo>
                      <a:pt x="2741" y="315"/>
                    </a:lnTo>
                    <a:lnTo>
                      <a:pt x="2699" y="273"/>
                    </a:lnTo>
                    <a:lnTo>
                      <a:pt x="2636" y="273"/>
                    </a:lnTo>
                    <a:lnTo>
                      <a:pt x="2364" y="482"/>
                    </a:lnTo>
                    <a:lnTo>
                      <a:pt x="2281" y="566"/>
                    </a:lnTo>
                    <a:lnTo>
                      <a:pt x="2197" y="566"/>
                    </a:lnTo>
                    <a:lnTo>
                      <a:pt x="2051" y="670"/>
                    </a:lnTo>
                    <a:lnTo>
                      <a:pt x="1946" y="691"/>
                    </a:lnTo>
                    <a:lnTo>
                      <a:pt x="1862" y="775"/>
                    </a:lnTo>
                    <a:lnTo>
                      <a:pt x="1841" y="859"/>
                    </a:lnTo>
                    <a:lnTo>
                      <a:pt x="1653" y="859"/>
                    </a:lnTo>
                    <a:lnTo>
                      <a:pt x="1590" y="880"/>
                    </a:lnTo>
                    <a:lnTo>
                      <a:pt x="1465" y="859"/>
                    </a:lnTo>
                    <a:lnTo>
                      <a:pt x="1423" y="901"/>
                    </a:lnTo>
                    <a:lnTo>
                      <a:pt x="1339" y="901"/>
                    </a:lnTo>
                    <a:lnTo>
                      <a:pt x="1151" y="1068"/>
                    </a:lnTo>
                    <a:lnTo>
                      <a:pt x="1025" y="1152"/>
                    </a:lnTo>
                    <a:lnTo>
                      <a:pt x="900" y="1089"/>
                    </a:lnTo>
                    <a:lnTo>
                      <a:pt x="795" y="1152"/>
                    </a:lnTo>
                    <a:lnTo>
                      <a:pt x="523" y="1193"/>
                    </a:lnTo>
                    <a:lnTo>
                      <a:pt x="398" y="1382"/>
                    </a:lnTo>
                    <a:lnTo>
                      <a:pt x="314" y="1382"/>
                    </a:lnTo>
                    <a:lnTo>
                      <a:pt x="167" y="1403"/>
                    </a:lnTo>
                    <a:lnTo>
                      <a:pt x="105" y="1528"/>
                    </a:lnTo>
                    <a:lnTo>
                      <a:pt x="209" y="1528"/>
                    </a:lnTo>
                    <a:lnTo>
                      <a:pt x="272" y="1591"/>
                    </a:lnTo>
                    <a:lnTo>
                      <a:pt x="167" y="1591"/>
                    </a:lnTo>
                    <a:lnTo>
                      <a:pt x="126" y="1633"/>
                    </a:lnTo>
                    <a:lnTo>
                      <a:pt x="209" y="1717"/>
                    </a:lnTo>
                    <a:lnTo>
                      <a:pt x="188" y="1779"/>
                    </a:lnTo>
                    <a:lnTo>
                      <a:pt x="0" y="1842"/>
                    </a:lnTo>
                    <a:lnTo>
                      <a:pt x="0" y="1905"/>
                    </a:lnTo>
                    <a:lnTo>
                      <a:pt x="126" y="1926"/>
                    </a:lnTo>
                    <a:lnTo>
                      <a:pt x="230" y="1905"/>
                    </a:lnTo>
                    <a:lnTo>
                      <a:pt x="293" y="1821"/>
                    </a:lnTo>
                    <a:lnTo>
                      <a:pt x="377" y="1800"/>
                    </a:lnTo>
                    <a:lnTo>
                      <a:pt x="481" y="1842"/>
                    </a:lnTo>
                    <a:lnTo>
                      <a:pt x="586" y="1989"/>
                    </a:lnTo>
                    <a:lnTo>
                      <a:pt x="586" y="2114"/>
                    </a:lnTo>
                    <a:lnTo>
                      <a:pt x="691" y="2156"/>
                    </a:lnTo>
                    <a:lnTo>
                      <a:pt x="732" y="2114"/>
                    </a:lnTo>
                    <a:lnTo>
                      <a:pt x="732" y="2009"/>
                    </a:lnTo>
                    <a:lnTo>
                      <a:pt x="753" y="1989"/>
                    </a:lnTo>
                    <a:lnTo>
                      <a:pt x="816" y="1821"/>
                    </a:lnTo>
                    <a:lnTo>
                      <a:pt x="858" y="1821"/>
                    </a:lnTo>
                    <a:lnTo>
                      <a:pt x="1004" y="1779"/>
                    </a:lnTo>
                    <a:lnTo>
                      <a:pt x="1067" y="1800"/>
                    </a:lnTo>
                    <a:lnTo>
                      <a:pt x="1046" y="1884"/>
                    </a:lnTo>
                    <a:lnTo>
                      <a:pt x="942" y="1926"/>
                    </a:lnTo>
                    <a:lnTo>
                      <a:pt x="900" y="2093"/>
                    </a:lnTo>
                    <a:lnTo>
                      <a:pt x="942" y="2156"/>
                    </a:lnTo>
                    <a:lnTo>
                      <a:pt x="858" y="2240"/>
                    </a:lnTo>
                    <a:lnTo>
                      <a:pt x="816" y="2323"/>
                    </a:lnTo>
                    <a:lnTo>
                      <a:pt x="858" y="2407"/>
                    </a:lnTo>
                    <a:lnTo>
                      <a:pt x="921" y="2323"/>
                    </a:lnTo>
                    <a:lnTo>
                      <a:pt x="1004" y="2344"/>
                    </a:lnTo>
                    <a:lnTo>
                      <a:pt x="1004" y="2428"/>
                    </a:lnTo>
                    <a:lnTo>
                      <a:pt x="1046" y="2428"/>
                    </a:lnTo>
                    <a:lnTo>
                      <a:pt x="1235" y="2323"/>
                    </a:lnTo>
                    <a:lnTo>
                      <a:pt x="1318" y="2219"/>
                    </a:lnTo>
                    <a:lnTo>
                      <a:pt x="1381" y="2240"/>
                    </a:lnTo>
                    <a:lnTo>
                      <a:pt x="1444" y="2135"/>
                    </a:lnTo>
                    <a:lnTo>
                      <a:pt x="1444" y="2009"/>
                    </a:lnTo>
                    <a:lnTo>
                      <a:pt x="1527" y="2009"/>
                    </a:lnTo>
                    <a:lnTo>
                      <a:pt x="1590" y="1905"/>
                    </a:lnTo>
                    <a:lnTo>
                      <a:pt x="1590" y="1779"/>
                    </a:lnTo>
                    <a:lnTo>
                      <a:pt x="1653" y="1717"/>
                    </a:lnTo>
                    <a:lnTo>
                      <a:pt x="1674" y="1779"/>
                    </a:lnTo>
                    <a:lnTo>
                      <a:pt x="1653" y="1842"/>
                    </a:lnTo>
                    <a:lnTo>
                      <a:pt x="1674" y="1926"/>
                    </a:lnTo>
                    <a:lnTo>
                      <a:pt x="1653" y="2051"/>
                    </a:lnTo>
                    <a:lnTo>
                      <a:pt x="1674" y="2198"/>
                    </a:lnTo>
                    <a:lnTo>
                      <a:pt x="1737" y="2198"/>
                    </a:lnTo>
                    <a:lnTo>
                      <a:pt x="1841" y="2051"/>
                    </a:lnTo>
                    <a:lnTo>
                      <a:pt x="1862" y="1926"/>
                    </a:lnTo>
                    <a:lnTo>
                      <a:pt x="1883" y="1884"/>
                    </a:lnTo>
                    <a:lnTo>
                      <a:pt x="1967" y="1842"/>
                    </a:lnTo>
                    <a:lnTo>
                      <a:pt x="2092" y="1696"/>
                    </a:lnTo>
                    <a:lnTo>
                      <a:pt x="2113" y="1570"/>
                    </a:lnTo>
                    <a:lnTo>
                      <a:pt x="2092" y="1465"/>
                    </a:lnTo>
                    <a:lnTo>
                      <a:pt x="2155" y="1361"/>
                    </a:lnTo>
                    <a:lnTo>
                      <a:pt x="2197" y="1486"/>
                    </a:lnTo>
                    <a:lnTo>
                      <a:pt x="2406" y="1361"/>
                    </a:lnTo>
                    <a:lnTo>
                      <a:pt x="2469" y="1193"/>
                    </a:lnTo>
                    <a:lnTo>
                      <a:pt x="2490" y="1089"/>
                    </a:lnTo>
                    <a:lnTo>
                      <a:pt x="2595" y="1068"/>
                    </a:lnTo>
                    <a:lnTo>
                      <a:pt x="2636" y="1047"/>
                    </a:lnTo>
                    <a:lnTo>
                      <a:pt x="2720" y="1089"/>
                    </a:lnTo>
                    <a:lnTo>
                      <a:pt x="2825" y="984"/>
                    </a:lnTo>
                    <a:lnTo>
                      <a:pt x="2888" y="1047"/>
                    </a:lnTo>
                    <a:lnTo>
                      <a:pt x="2825" y="1256"/>
                    </a:lnTo>
                    <a:lnTo>
                      <a:pt x="2678" y="1403"/>
                    </a:lnTo>
                    <a:lnTo>
                      <a:pt x="2636" y="1507"/>
                    </a:lnTo>
                    <a:lnTo>
                      <a:pt x="2574" y="1591"/>
                    </a:lnTo>
                    <a:lnTo>
                      <a:pt x="2574" y="1633"/>
                    </a:lnTo>
                    <a:lnTo>
                      <a:pt x="2469" y="1696"/>
                    </a:lnTo>
                    <a:lnTo>
                      <a:pt x="2323" y="1926"/>
                    </a:lnTo>
                    <a:lnTo>
                      <a:pt x="2323" y="1989"/>
                    </a:lnTo>
                    <a:lnTo>
                      <a:pt x="2385" y="2093"/>
                    </a:lnTo>
                    <a:lnTo>
                      <a:pt x="2364" y="2198"/>
                    </a:lnTo>
                    <a:lnTo>
                      <a:pt x="2427" y="2219"/>
                    </a:lnTo>
                    <a:lnTo>
                      <a:pt x="2532" y="2261"/>
                    </a:lnTo>
                    <a:lnTo>
                      <a:pt x="2616" y="2198"/>
                    </a:lnTo>
                    <a:lnTo>
                      <a:pt x="2720" y="2135"/>
                    </a:lnTo>
                    <a:lnTo>
                      <a:pt x="2741" y="2030"/>
                    </a:lnTo>
                    <a:lnTo>
                      <a:pt x="2741" y="1926"/>
                    </a:lnTo>
                    <a:lnTo>
                      <a:pt x="2825" y="1842"/>
                    </a:lnTo>
                    <a:lnTo>
                      <a:pt x="2888" y="1737"/>
                    </a:lnTo>
                    <a:lnTo>
                      <a:pt x="2950" y="1737"/>
                    </a:lnTo>
                    <a:lnTo>
                      <a:pt x="3013" y="1717"/>
                    </a:lnTo>
                    <a:lnTo>
                      <a:pt x="3097" y="1779"/>
                    </a:lnTo>
                    <a:lnTo>
                      <a:pt x="3201" y="1779"/>
                    </a:lnTo>
                    <a:lnTo>
                      <a:pt x="3243" y="1717"/>
                    </a:lnTo>
                    <a:lnTo>
                      <a:pt x="3432" y="1717"/>
                    </a:lnTo>
                    <a:lnTo>
                      <a:pt x="3515" y="1612"/>
                    </a:lnTo>
                    <a:lnTo>
                      <a:pt x="3557" y="1403"/>
                    </a:lnTo>
                    <a:lnTo>
                      <a:pt x="3662" y="1256"/>
                    </a:lnTo>
                    <a:lnTo>
                      <a:pt x="3662" y="1152"/>
                    </a:lnTo>
                    <a:lnTo>
                      <a:pt x="3683" y="1089"/>
                    </a:lnTo>
                    <a:lnTo>
                      <a:pt x="3766" y="1214"/>
                    </a:lnTo>
                    <a:lnTo>
                      <a:pt x="3871" y="1256"/>
                    </a:lnTo>
                    <a:lnTo>
                      <a:pt x="3892" y="1193"/>
                    </a:lnTo>
                    <a:lnTo>
                      <a:pt x="3892" y="1110"/>
                    </a:lnTo>
                    <a:lnTo>
                      <a:pt x="3787" y="963"/>
                    </a:lnTo>
                    <a:lnTo>
                      <a:pt x="3787" y="880"/>
                    </a:lnTo>
                    <a:lnTo>
                      <a:pt x="3934" y="775"/>
                    </a:lnTo>
                    <a:lnTo>
                      <a:pt x="4038" y="754"/>
                    </a:lnTo>
                    <a:lnTo>
                      <a:pt x="4143" y="691"/>
                    </a:lnTo>
                    <a:lnTo>
                      <a:pt x="4206" y="733"/>
                    </a:lnTo>
                    <a:lnTo>
                      <a:pt x="4289" y="733"/>
                    </a:lnTo>
                    <a:lnTo>
                      <a:pt x="4394" y="587"/>
                    </a:lnTo>
                    <a:lnTo>
                      <a:pt x="4373" y="524"/>
                    </a:lnTo>
                    <a:lnTo>
                      <a:pt x="4352" y="273"/>
                    </a:lnTo>
                    <a:lnTo>
                      <a:pt x="4373" y="231"/>
                    </a:lnTo>
                    <a:lnTo>
                      <a:pt x="4352" y="168"/>
                    </a:lnTo>
                    <a:lnTo>
                      <a:pt x="4352" y="22"/>
                    </a:lnTo>
                    <a:lnTo>
                      <a:pt x="426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47"/>
              <p:cNvSpPr/>
              <p:nvPr/>
            </p:nvSpPr>
            <p:spPr>
              <a:xfrm>
                <a:off x="2580975" y="1547400"/>
                <a:ext cx="48150" cy="32475"/>
              </a:xfrm>
              <a:custGeom>
                <a:avLst/>
                <a:gdLst/>
                <a:ahLst/>
                <a:cxnLst/>
                <a:rect l="l" t="t" r="r" b="b"/>
                <a:pathLst>
                  <a:path w="1926" h="1299" extrusionOk="0">
                    <a:moveTo>
                      <a:pt x="796" y="1"/>
                    </a:moveTo>
                    <a:lnTo>
                      <a:pt x="524" y="43"/>
                    </a:lnTo>
                    <a:lnTo>
                      <a:pt x="440" y="43"/>
                    </a:lnTo>
                    <a:lnTo>
                      <a:pt x="336" y="126"/>
                    </a:lnTo>
                    <a:lnTo>
                      <a:pt x="231" y="168"/>
                    </a:lnTo>
                    <a:lnTo>
                      <a:pt x="210" y="315"/>
                    </a:lnTo>
                    <a:lnTo>
                      <a:pt x="64" y="419"/>
                    </a:lnTo>
                    <a:lnTo>
                      <a:pt x="64" y="524"/>
                    </a:lnTo>
                    <a:lnTo>
                      <a:pt x="1" y="629"/>
                    </a:lnTo>
                    <a:lnTo>
                      <a:pt x="22" y="754"/>
                    </a:lnTo>
                    <a:lnTo>
                      <a:pt x="22" y="880"/>
                    </a:lnTo>
                    <a:lnTo>
                      <a:pt x="106" y="880"/>
                    </a:lnTo>
                    <a:lnTo>
                      <a:pt x="231" y="963"/>
                    </a:lnTo>
                    <a:lnTo>
                      <a:pt x="315" y="1110"/>
                    </a:lnTo>
                    <a:lnTo>
                      <a:pt x="231" y="1193"/>
                    </a:lnTo>
                    <a:lnTo>
                      <a:pt x="252" y="1214"/>
                    </a:lnTo>
                    <a:lnTo>
                      <a:pt x="378" y="1214"/>
                    </a:lnTo>
                    <a:lnTo>
                      <a:pt x="524" y="1256"/>
                    </a:lnTo>
                    <a:lnTo>
                      <a:pt x="566" y="1214"/>
                    </a:lnTo>
                    <a:lnTo>
                      <a:pt x="691" y="1298"/>
                    </a:lnTo>
                    <a:lnTo>
                      <a:pt x="838" y="1298"/>
                    </a:lnTo>
                    <a:lnTo>
                      <a:pt x="943" y="1256"/>
                    </a:lnTo>
                    <a:lnTo>
                      <a:pt x="1068" y="1256"/>
                    </a:lnTo>
                    <a:lnTo>
                      <a:pt x="1110" y="1152"/>
                    </a:lnTo>
                    <a:lnTo>
                      <a:pt x="1110" y="1089"/>
                    </a:lnTo>
                    <a:lnTo>
                      <a:pt x="1215" y="1068"/>
                    </a:lnTo>
                    <a:lnTo>
                      <a:pt x="1256" y="984"/>
                    </a:lnTo>
                    <a:lnTo>
                      <a:pt x="1403" y="796"/>
                    </a:lnTo>
                    <a:lnTo>
                      <a:pt x="1382" y="733"/>
                    </a:lnTo>
                    <a:lnTo>
                      <a:pt x="1319" y="754"/>
                    </a:lnTo>
                    <a:lnTo>
                      <a:pt x="1215" y="733"/>
                    </a:lnTo>
                    <a:lnTo>
                      <a:pt x="1215" y="670"/>
                    </a:lnTo>
                    <a:lnTo>
                      <a:pt x="1361" y="545"/>
                    </a:lnTo>
                    <a:lnTo>
                      <a:pt x="1466" y="545"/>
                    </a:lnTo>
                    <a:lnTo>
                      <a:pt x="1738" y="440"/>
                    </a:lnTo>
                    <a:lnTo>
                      <a:pt x="1821" y="461"/>
                    </a:lnTo>
                    <a:lnTo>
                      <a:pt x="1926" y="273"/>
                    </a:lnTo>
                    <a:lnTo>
                      <a:pt x="1905" y="231"/>
                    </a:lnTo>
                    <a:lnTo>
                      <a:pt x="1779" y="210"/>
                    </a:lnTo>
                    <a:lnTo>
                      <a:pt x="1717" y="147"/>
                    </a:lnTo>
                    <a:lnTo>
                      <a:pt x="1591" y="126"/>
                    </a:lnTo>
                    <a:lnTo>
                      <a:pt x="1424" y="126"/>
                    </a:lnTo>
                    <a:lnTo>
                      <a:pt x="1403" y="105"/>
                    </a:lnTo>
                    <a:lnTo>
                      <a:pt x="1256" y="43"/>
                    </a:lnTo>
                    <a:lnTo>
                      <a:pt x="1173" y="64"/>
                    </a:lnTo>
                    <a:lnTo>
                      <a:pt x="1047" y="64"/>
                    </a:lnTo>
                    <a:lnTo>
                      <a:pt x="963" y="43"/>
                    </a:lnTo>
                    <a:lnTo>
                      <a:pt x="859" y="43"/>
                    </a:lnTo>
                    <a:lnTo>
                      <a:pt x="79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47"/>
              <p:cNvSpPr/>
              <p:nvPr/>
            </p:nvSpPr>
            <p:spPr>
              <a:xfrm>
                <a:off x="2474800" y="1600250"/>
                <a:ext cx="142825" cy="88425"/>
              </a:xfrm>
              <a:custGeom>
                <a:avLst/>
                <a:gdLst/>
                <a:ahLst/>
                <a:cxnLst/>
                <a:rect l="l" t="t" r="r" b="b"/>
                <a:pathLst>
                  <a:path w="5713" h="3537" extrusionOk="0">
                    <a:moveTo>
                      <a:pt x="2177" y="0"/>
                    </a:moveTo>
                    <a:lnTo>
                      <a:pt x="1863" y="84"/>
                    </a:lnTo>
                    <a:lnTo>
                      <a:pt x="1800" y="126"/>
                    </a:lnTo>
                    <a:lnTo>
                      <a:pt x="1863" y="188"/>
                    </a:lnTo>
                    <a:lnTo>
                      <a:pt x="1863" y="293"/>
                    </a:lnTo>
                    <a:lnTo>
                      <a:pt x="1988" y="356"/>
                    </a:lnTo>
                    <a:lnTo>
                      <a:pt x="2051" y="460"/>
                    </a:lnTo>
                    <a:lnTo>
                      <a:pt x="1967" y="439"/>
                    </a:lnTo>
                    <a:lnTo>
                      <a:pt x="1842" y="335"/>
                    </a:lnTo>
                    <a:lnTo>
                      <a:pt x="1758" y="335"/>
                    </a:lnTo>
                    <a:lnTo>
                      <a:pt x="1695" y="293"/>
                    </a:lnTo>
                    <a:lnTo>
                      <a:pt x="1591" y="293"/>
                    </a:lnTo>
                    <a:lnTo>
                      <a:pt x="1465" y="335"/>
                    </a:lnTo>
                    <a:lnTo>
                      <a:pt x="1381" y="335"/>
                    </a:lnTo>
                    <a:lnTo>
                      <a:pt x="1319" y="398"/>
                    </a:lnTo>
                    <a:lnTo>
                      <a:pt x="1256" y="502"/>
                    </a:lnTo>
                    <a:lnTo>
                      <a:pt x="1130" y="607"/>
                    </a:lnTo>
                    <a:lnTo>
                      <a:pt x="1214" y="711"/>
                    </a:lnTo>
                    <a:lnTo>
                      <a:pt x="1444" y="753"/>
                    </a:lnTo>
                    <a:lnTo>
                      <a:pt x="1549" y="753"/>
                    </a:lnTo>
                    <a:lnTo>
                      <a:pt x="1653" y="837"/>
                    </a:lnTo>
                    <a:lnTo>
                      <a:pt x="1737" y="837"/>
                    </a:lnTo>
                    <a:lnTo>
                      <a:pt x="1758" y="879"/>
                    </a:lnTo>
                    <a:lnTo>
                      <a:pt x="1695" y="921"/>
                    </a:lnTo>
                    <a:lnTo>
                      <a:pt x="1570" y="879"/>
                    </a:lnTo>
                    <a:lnTo>
                      <a:pt x="1319" y="858"/>
                    </a:lnTo>
                    <a:lnTo>
                      <a:pt x="1109" y="879"/>
                    </a:lnTo>
                    <a:lnTo>
                      <a:pt x="1026" y="858"/>
                    </a:lnTo>
                    <a:lnTo>
                      <a:pt x="921" y="879"/>
                    </a:lnTo>
                    <a:lnTo>
                      <a:pt x="754" y="1046"/>
                    </a:lnTo>
                    <a:lnTo>
                      <a:pt x="607" y="1193"/>
                    </a:lnTo>
                    <a:lnTo>
                      <a:pt x="628" y="1256"/>
                    </a:lnTo>
                    <a:lnTo>
                      <a:pt x="754" y="1256"/>
                    </a:lnTo>
                    <a:lnTo>
                      <a:pt x="942" y="1297"/>
                    </a:lnTo>
                    <a:lnTo>
                      <a:pt x="1068" y="1276"/>
                    </a:lnTo>
                    <a:lnTo>
                      <a:pt x="1214" y="1276"/>
                    </a:lnTo>
                    <a:lnTo>
                      <a:pt x="1256" y="1339"/>
                    </a:lnTo>
                    <a:lnTo>
                      <a:pt x="1340" y="1381"/>
                    </a:lnTo>
                    <a:lnTo>
                      <a:pt x="1214" y="1486"/>
                    </a:lnTo>
                    <a:lnTo>
                      <a:pt x="1068" y="1486"/>
                    </a:lnTo>
                    <a:lnTo>
                      <a:pt x="963" y="1569"/>
                    </a:lnTo>
                    <a:lnTo>
                      <a:pt x="837" y="1548"/>
                    </a:lnTo>
                    <a:lnTo>
                      <a:pt x="712" y="1465"/>
                    </a:lnTo>
                    <a:lnTo>
                      <a:pt x="503" y="1465"/>
                    </a:lnTo>
                    <a:lnTo>
                      <a:pt x="419" y="1444"/>
                    </a:lnTo>
                    <a:lnTo>
                      <a:pt x="314" y="1465"/>
                    </a:lnTo>
                    <a:lnTo>
                      <a:pt x="84" y="1611"/>
                    </a:lnTo>
                    <a:lnTo>
                      <a:pt x="126" y="1674"/>
                    </a:lnTo>
                    <a:lnTo>
                      <a:pt x="126" y="1800"/>
                    </a:lnTo>
                    <a:lnTo>
                      <a:pt x="0" y="1800"/>
                    </a:lnTo>
                    <a:lnTo>
                      <a:pt x="0" y="1862"/>
                    </a:lnTo>
                    <a:lnTo>
                      <a:pt x="189" y="1988"/>
                    </a:lnTo>
                    <a:lnTo>
                      <a:pt x="314" y="2134"/>
                    </a:lnTo>
                    <a:lnTo>
                      <a:pt x="377" y="2134"/>
                    </a:lnTo>
                    <a:lnTo>
                      <a:pt x="398" y="2030"/>
                    </a:lnTo>
                    <a:lnTo>
                      <a:pt x="482" y="2072"/>
                    </a:lnTo>
                    <a:lnTo>
                      <a:pt x="419" y="2134"/>
                    </a:lnTo>
                    <a:lnTo>
                      <a:pt x="544" y="2239"/>
                    </a:lnTo>
                    <a:lnTo>
                      <a:pt x="544" y="2385"/>
                    </a:lnTo>
                    <a:lnTo>
                      <a:pt x="649" y="2427"/>
                    </a:lnTo>
                    <a:lnTo>
                      <a:pt x="733" y="2344"/>
                    </a:lnTo>
                    <a:lnTo>
                      <a:pt x="733" y="2218"/>
                    </a:lnTo>
                    <a:lnTo>
                      <a:pt x="796" y="2239"/>
                    </a:lnTo>
                    <a:lnTo>
                      <a:pt x="900" y="2239"/>
                    </a:lnTo>
                    <a:lnTo>
                      <a:pt x="837" y="2323"/>
                    </a:lnTo>
                    <a:lnTo>
                      <a:pt x="837" y="2427"/>
                    </a:lnTo>
                    <a:lnTo>
                      <a:pt x="963" y="2511"/>
                    </a:lnTo>
                    <a:lnTo>
                      <a:pt x="1068" y="2490"/>
                    </a:lnTo>
                    <a:lnTo>
                      <a:pt x="1109" y="2406"/>
                    </a:lnTo>
                    <a:lnTo>
                      <a:pt x="1277" y="2323"/>
                    </a:lnTo>
                    <a:lnTo>
                      <a:pt x="1319" y="2197"/>
                    </a:lnTo>
                    <a:lnTo>
                      <a:pt x="1340" y="2176"/>
                    </a:lnTo>
                    <a:lnTo>
                      <a:pt x="1423" y="2281"/>
                    </a:lnTo>
                    <a:lnTo>
                      <a:pt x="1465" y="2197"/>
                    </a:lnTo>
                    <a:lnTo>
                      <a:pt x="1591" y="2176"/>
                    </a:lnTo>
                    <a:lnTo>
                      <a:pt x="1674" y="2176"/>
                    </a:lnTo>
                    <a:lnTo>
                      <a:pt x="1549" y="2281"/>
                    </a:lnTo>
                    <a:lnTo>
                      <a:pt x="1423" y="2344"/>
                    </a:lnTo>
                    <a:lnTo>
                      <a:pt x="1423" y="2448"/>
                    </a:lnTo>
                    <a:lnTo>
                      <a:pt x="1570" y="2511"/>
                    </a:lnTo>
                    <a:lnTo>
                      <a:pt x="1674" y="2490"/>
                    </a:lnTo>
                    <a:lnTo>
                      <a:pt x="1737" y="2532"/>
                    </a:lnTo>
                    <a:lnTo>
                      <a:pt x="1842" y="2511"/>
                    </a:lnTo>
                    <a:lnTo>
                      <a:pt x="1946" y="2490"/>
                    </a:lnTo>
                    <a:lnTo>
                      <a:pt x="2009" y="2406"/>
                    </a:lnTo>
                    <a:lnTo>
                      <a:pt x="2093" y="2490"/>
                    </a:lnTo>
                    <a:lnTo>
                      <a:pt x="2093" y="2553"/>
                    </a:lnTo>
                    <a:lnTo>
                      <a:pt x="2260" y="2553"/>
                    </a:lnTo>
                    <a:lnTo>
                      <a:pt x="2407" y="2490"/>
                    </a:lnTo>
                    <a:lnTo>
                      <a:pt x="2407" y="2553"/>
                    </a:lnTo>
                    <a:lnTo>
                      <a:pt x="2574" y="2553"/>
                    </a:lnTo>
                    <a:lnTo>
                      <a:pt x="2637" y="2490"/>
                    </a:lnTo>
                    <a:lnTo>
                      <a:pt x="2700" y="2532"/>
                    </a:lnTo>
                    <a:lnTo>
                      <a:pt x="2616" y="2595"/>
                    </a:lnTo>
                    <a:lnTo>
                      <a:pt x="2595" y="2657"/>
                    </a:lnTo>
                    <a:lnTo>
                      <a:pt x="2323" y="2657"/>
                    </a:lnTo>
                    <a:lnTo>
                      <a:pt x="2218" y="2741"/>
                    </a:lnTo>
                    <a:lnTo>
                      <a:pt x="2156" y="2720"/>
                    </a:lnTo>
                    <a:lnTo>
                      <a:pt x="2009" y="2720"/>
                    </a:lnTo>
                    <a:lnTo>
                      <a:pt x="1842" y="2657"/>
                    </a:lnTo>
                    <a:lnTo>
                      <a:pt x="1653" y="2657"/>
                    </a:lnTo>
                    <a:lnTo>
                      <a:pt x="1486" y="2741"/>
                    </a:lnTo>
                    <a:lnTo>
                      <a:pt x="1381" y="2741"/>
                    </a:lnTo>
                    <a:lnTo>
                      <a:pt x="1256" y="2720"/>
                    </a:lnTo>
                    <a:lnTo>
                      <a:pt x="1172" y="2762"/>
                    </a:lnTo>
                    <a:lnTo>
                      <a:pt x="1005" y="2720"/>
                    </a:lnTo>
                    <a:lnTo>
                      <a:pt x="837" y="2762"/>
                    </a:lnTo>
                    <a:lnTo>
                      <a:pt x="816" y="2950"/>
                    </a:lnTo>
                    <a:lnTo>
                      <a:pt x="837" y="3034"/>
                    </a:lnTo>
                    <a:lnTo>
                      <a:pt x="796" y="3160"/>
                    </a:lnTo>
                    <a:lnTo>
                      <a:pt x="921" y="3285"/>
                    </a:lnTo>
                    <a:lnTo>
                      <a:pt x="963" y="3390"/>
                    </a:lnTo>
                    <a:lnTo>
                      <a:pt x="1130" y="3432"/>
                    </a:lnTo>
                    <a:lnTo>
                      <a:pt x="1319" y="3494"/>
                    </a:lnTo>
                    <a:lnTo>
                      <a:pt x="1465" y="3494"/>
                    </a:lnTo>
                    <a:lnTo>
                      <a:pt x="1633" y="3452"/>
                    </a:lnTo>
                    <a:lnTo>
                      <a:pt x="1779" y="3452"/>
                    </a:lnTo>
                    <a:lnTo>
                      <a:pt x="1800" y="3536"/>
                    </a:lnTo>
                    <a:lnTo>
                      <a:pt x="1946" y="3536"/>
                    </a:lnTo>
                    <a:lnTo>
                      <a:pt x="2072" y="3473"/>
                    </a:lnTo>
                    <a:lnTo>
                      <a:pt x="2093" y="3473"/>
                    </a:lnTo>
                    <a:lnTo>
                      <a:pt x="2218" y="3452"/>
                    </a:lnTo>
                    <a:lnTo>
                      <a:pt x="2260" y="3369"/>
                    </a:lnTo>
                    <a:lnTo>
                      <a:pt x="2386" y="3369"/>
                    </a:lnTo>
                    <a:lnTo>
                      <a:pt x="2428" y="3348"/>
                    </a:lnTo>
                    <a:lnTo>
                      <a:pt x="2469" y="3243"/>
                    </a:lnTo>
                    <a:lnTo>
                      <a:pt x="2532" y="3222"/>
                    </a:lnTo>
                    <a:lnTo>
                      <a:pt x="2616" y="3222"/>
                    </a:lnTo>
                    <a:lnTo>
                      <a:pt x="2679" y="3139"/>
                    </a:lnTo>
                    <a:lnTo>
                      <a:pt x="2741" y="3180"/>
                    </a:lnTo>
                    <a:lnTo>
                      <a:pt x="2909" y="3180"/>
                    </a:lnTo>
                    <a:lnTo>
                      <a:pt x="2930" y="3222"/>
                    </a:lnTo>
                    <a:lnTo>
                      <a:pt x="3055" y="3222"/>
                    </a:lnTo>
                    <a:lnTo>
                      <a:pt x="3118" y="3160"/>
                    </a:lnTo>
                    <a:lnTo>
                      <a:pt x="3306" y="3076"/>
                    </a:lnTo>
                    <a:lnTo>
                      <a:pt x="3369" y="3076"/>
                    </a:lnTo>
                    <a:lnTo>
                      <a:pt x="3453" y="3055"/>
                    </a:lnTo>
                    <a:lnTo>
                      <a:pt x="3453" y="2971"/>
                    </a:lnTo>
                    <a:lnTo>
                      <a:pt x="3537" y="3013"/>
                    </a:lnTo>
                    <a:lnTo>
                      <a:pt x="3557" y="3076"/>
                    </a:lnTo>
                    <a:lnTo>
                      <a:pt x="3516" y="3160"/>
                    </a:lnTo>
                    <a:lnTo>
                      <a:pt x="3516" y="3222"/>
                    </a:lnTo>
                    <a:lnTo>
                      <a:pt x="3662" y="3264"/>
                    </a:lnTo>
                    <a:lnTo>
                      <a:pt x="3746" y="3243"/>
                    </a:lnTo>
                    <a:lnTo>
                      <a:pt x="3767" y="3160"/>
                    </a:lnTo>
                    <a:lnTo>
                      <a:pt x="3892" y="3118"/>
                    </a:lnTo>
                    <a:lnTo>
                      <a:pt x="3934" y="3118"/>
                    </a:lnTo>
                    <a:lnTo>
                      <a:pt x="3955" y="3180"/>
                    </a:lnTo>
                    <a:lnTo>
                      <a:pt x="3871" y="3264"/>
                    </a:lnTo>
                    <a:lnTo>
                      <a:pt x="3892" y="3348"/>
                    </a:lnTo>
                    <a:lnTo>
                      <a:pt x="4039" y="3390"/>
                    </a:lnTo>
                    <a:lnTo>
                      <a:pt x="4206" y="3369"/>
                    </a:lnTo>
                    <a:lnTo>
                      <a:pt x="4394" y="3285"/>
                    </a:lnTo>
                    <a:lnTo>
                      <a:pt x="4478" y="3285"/>
                    </a:lnTo>
                    <a:lnTo>
                      <a:pt x="4583" y="3264"/>
                    </a:lnTo>
                    <a:lnTo>
                      <a:pt x="4666" y="3327"/>
                    </a:lnTo>
                    <a:lnTo>
                      <a:pt x="4708" y="3285"/>
                    </a:lnTo>
                    <a:lnTo>
                      <a:pt x="4708" y="3243"/>
                    </a:lnTo>
                    <a:lnTo>
                      <a:pt x="4771" y="3222"/>
                    </a:lnTo>
                    <a:lnTo>
                      <a:pt x="4834" y="3222"/>
                    </a:lnTo>
                    <a:lnTo>
                      <a:pt x="4876" y="3139"/>
                    </a:lnTo>
                    <a:lnTo>
                      <a:pt x="4876" y="3055"/>
                    </a:lnTo>
                    <a:lnTo>
                      <a:pt x="4980" y="2971"/>
                    </a:lnTo>
                    <a:lnTo>
                      <a:pt x="5085" y="2971"/>
                    </a:lnTo>
                    <a:lnTo>
                      <a:pt x="5190" y="2804"/>
                    </a:lnTo>
                    <a:lnTo>
                      <a:pt x="5190" y="2720"/>
                    </a:lnTo>
                    <a:lnTo>
                      <a:pt x="5210" y="2657"/>
                    </a:lnTo>
                    <a:lnTo>
                      <a:pt x="5294" y="2657"/>
                    </a:lnTo>
                    <a:lnTo>
                      <a:pt x="5399" y="2616"/>
                    </a:lnTo>
                    <a:lnTo>
                      <a:pt x="5524" y="2490"/>
                    </a:lnTo>
                    <a:lnTo>
                      <a:pt x="5650" y="2218"/>
                    </a:lnTo>
                    <a:lnTo>
                      <a:pt x="5713" y="2072"/>
                    </a:lnTo>
                    <a:lnTo>
                      <a:pt x="5650" y="1967"/>
                    </a:lnTo>
                    <a:lnTo>
                      <a:pt x="5566" y="1779"/>
                    </a:lnTo>
                    <a:lnTo>
                      <a:pt x="5441" y="1695"/>
                    </a:lnTo>
                    <a:lnTo>
                      <a:pt x="5357" y="1695"/>
                    </a:lnTo>
                    <a:lnTo>
                      <a:pt x="5190" y="1820"/>
                    </a:lnTo>
                    <a:lnTo>
                      <a:pt x="5190" y="1925"/>
                    </a:lnTo>
                    <a:lnTo>
                      <a:pt x="5106" y="2072"/>
                    </a:lnTo>
                    <a:lnTo>
                      <a:pt x="5127" y="2092"/>
                    </a:lnTo>
                    <a:lnTo>
                      <a:pt x="5106" y="2134"/>
                    </a:lnTo>
                    <a:lnTo>
                      <a:pt x="5022" y="2134"/>
                    </a:lnTo>
                    <a:lnTo>
                      <a:pt x="4918" y="2239"/>
                    </a:lnTo>
                    <a:lnTo>
                      <a:pt x="4897" y="2197"/>
                    </a:lnTo>
                    <a:lnTo>
                      <a:pt x="4980" y="2009"/>
                    </a:lnTo>
                    <a:lnTo>
                      <a:pt x="5001" y="1883"/>
                    </a:lnTo>
                    <a:lnTo>
                      <a:pt x="4834" y="1800"/>
                    </a:lnTo>
                    <a:lnTo>
                      <a:pt x="4771" y="1820"/>
                    </a:lnTo>
                    <a:lnTo>
                      <a:pt x="4687" y="1904"/>
                    </a:lnTo>
                    <a:lnTo>
                      <a:pt x="4499" y="2009"/>
                    </a:lnTo>
                    <a:lnTo>
                      <a:pt x="4457" y="2113"/>
                    </a:lnTo>
                    <a:lnTo>
                      <a:pt x="4394" y="2030"/>
                    </a:lnTo>
                    <a:lnTo>
                      <a:pt x="4415" y="1925"/>
                    </a:lnTo>
                    <a:lnTo>
                      <a:pt x="4583" y="1800"/>
                    </a:lnTo>
                    <a:lnTo>
                      <a:pt x="4771" y="1695"/>
                    </a:lnTo>
                    <a:lnTo>
                      <a:pt x="4834" y="1569"/>
                    </a:lnTo>
                    <a:lnTo>
                      <a:pt x="4813" y="1507"/>
                    </a:lnTo>
                    <a:lnTo>
                      <a:pt x="4666" y="1507"/>
                    </a:lnTo>
                    <a:lnTo>
                      <a:pt x="4562" y="1548"/>
                    </a:lnTo>
                    <a:lnTo>
                      <a:pt x="4499" y="1548"/>
                    </a:lnTo>
                    <a:lnTo>
                      <a:pt x="4499" y="1486"/>
                    </a:lnTo>
                    <a:lnTo>
                      <a:pt x="4583" y="1402"/>
                    </a:lnTo>
                    <a:lnTo>
                      <a:pt x="4771" y="1276"/>
                    </a:lnTo>
                    <a:lnTo>
                      <a:pt x="4813" y="1276"/>
                    </a:lnTo>
                    <a:lnTo>
                      <a:pt x="4876" y="1235"/>
                    </a:lnTo>
                    <a:lnTo>
                      <a:pt x="4876" y="942"/>
                    </a:lnTo>
                    <a:lnTo>
                      <a:pt x="4834" y="921"/>
                    </a:lnTo>
                    <a:lnTo>
                      <a:pt x="4834" y="753"/>
                    </a:lnTo>
                    <a:lnTo>
                      <a:pt x="4876" y="649"/>
                    </a:lnTo>
                    <a:lnTo>
                      <a:pt x="4876" y="565"/>
                    </a:lnTo>
                    <a:lnTo>
                      <a:pt x="4938" y="502"/>
                    </a:lnTo>
                    <a:lnTo>
                      <a:pt x="5022" y="502"/>
                    </a:lnTo>
                    <a:lnTo>
                      <a:pt x="5085" y="419"/>
                    </a:lnTo>
                    <a:lnTo>
                      <a:pt x="5022" y="335"/>
                    </a:lnTo>
                    <a:lnTo>
                      <a:pt x="5043" y="251"/>
                    </a:lnTo>
                    <a:lnTo>
                      <a:pt x="4897" y="188"/>
                    </a:lnTo>
                    <a:lnTo>
                      <a:pt x="4813" y="188"/>
                    </a:lnTo>
                    <a:lnTo>
                      <a:pt x="4562" y="419"/>
                    </a:lnTo>
                    <a:lnTo>
                      <a:pt x="4415" y="460"/>
                    </a:lnTo>
                    <a:lnTo>
                      <a:pt x="4374" y="565"/>
                    </a:lnTo>
                    <a:lnTo>
                      <a:pt x="4394" y="628"/>
                    </a:lnTo>
                    <a:lnTo>
                      <a:pt x="4290" y="628"/>
                    </a:lnTo>
                    <a:lnTo>
                      <a:pt x="4248" y="607"/>
                    </a:lnTo>
                    <a:lnTo>
                      <a:pt x="4143" y="649"/>
                    </a:lnTo>
                    <a:lnTo>
                      <a:pt x="4039" y="816"/>
                    </a:lnTo>
                    <a:lnTo>
                      <a:pt x="4081" y="942"/>
                    </a:lnTo>
                    <a:lnTo>
                      <a:pt x="4081" y="1067"/>
                    </a:lnTo>
                    <a:lnTo>
                      <a:pt x="4143" y="1130"/>
                    </a:lnTo>
                    <a:lnTo>
                      <a:pt x="4206" y="1297"/>
                    </a:lnTo>
                    <a:lnTo>
                      <a:pt x="4143" y="1465"/>
                    </a:lnTo>
                    <a:lnTo>
                      <a:pt x="4039" y="1465"/>
                    </a:lnTo>
                    <a:lnTo>
                      <a:pt x="3871" y="1507"/>
                    </a:lnTo>
                    <a:lnTo>
                      <a:pt x="3788" y="1507"/>
                    </a:lnTo>
                    <a:lnTo>
                      <a:pt x="3746" y="1569"/>
                    </a:lnTo>
                    <a:lnTo>
                      <a:pt x="3788" y="1674"/>
                    </a:lnTo>
                    <a:lnTo>
                      <a:pt x="3788" y="1758"/>
                    </a:lnTo>
                    <a:lnTo>
                      <a:pt x="3892" y="1883"/>
                    </a:lnTo>
                    <a:lnTo>
                      <a:pt x="3955" y="2072"/>
                    </a:lnTo>
                    <a:lnTo>
                      <a:pt x="3767" y="2134"/>
                    </a:lnTo>
                    <a:lnTo>
                      <a:pt x="3788" y="2197"/>
                    </a:lnTo>
                    <a:lnTo>
                      <a:pt x="3829" y="2239"/>
                    </a:lnTo>
                    <a:lnTo>
                      <a:pt x="3746" y="2281"/>
                    </a:lnTo>
                    <a:lnTo>
                      <a:pt x="3662" y="2134"/>
                    </a:lnTo>
                    <a:lnTo>
                      <a:pt x="3453" y="2092"/>
                    </a:lnTo>
                    <a:lnTo>
                      <a:pt x="3411" y="2113"/>
                    </a:lnTo>
                    <a:lnTo>
                      <a:pt x="3265" y="2092"/>
                    </a:lnTo>
                    <a:lnTo>
                      <a:pt x="3244" y="2009"/>
                    </a:lnTo>
                    <a:lnTo>
                      <a:pt x="3202" y="1967"/>
                    </a:lnTo>
                    <a:lnTo>
                      <a:pt x="3118" y="2030"/>
                    </a:lnTo>
                    <a:lnTo>
                      <a:pt x="2993" y="2092"/>
                    </a:lnTo>
                    <a:lnTo>
                      <a:pt x="2930" y="2030"/>
                    </a:lnTo>
                    <a:lnTo>
                      <a:pt x="2930" y="1820"/>
                    </a:lnTo>
                    <a:lnTo>
                      <a:pt x="3034" y="1758"/>
                    </a:lnTo>
                    <a:lnTo>
                      <a:pt x="3118" y="1507"/>
                    </a:lnTo>
                    <a:lnTo>
                      <a:pt x="3034" y="1507"/>
                    </a:lnTo>
                    <a:lnTo>
                      <a:pt x="2909" y="1465"/>
                    </a:lnTo>
                    <a:lnTo>
                      <a:pt x="2804" y="1486"/>
                    </a:lnTo>
                    <a:lnTo>
                      <a:pt x="2783" y="1402"/>
                    </a:lnTo>
                    <a:lnTo>
                      <a:pt x="2888" y="1381"/>
                    </a:lnTo>
                    <a:lnTo>
                      <a:pt x="2993" y="1402"/>
                    </a:lnTo>
                    <a:lnTo>
                      <a:pt x="3034" y="1339"/>
                    </a:lnTo>
                    <a:lnTo>
                      <a:pt x="3013" y="1088"/>
                    </a:lnTo>
                    <a:lnTo>
                      <a:pt x="2909" y="963"/>
                    </a:lnTo>
                    <a:lnTo>
                      <a:pt x="2951" y="879"/>
                    </a:lnTo>
                    <a:lnTo>
                      <a:pt x="3013" y="858"/>
                    </a:lnTo>
                    <a:lnTo>
                      <a:pt x="3034" y="774"/>
                    </a:lnTo>
                    <a:lnTo>
                      <a:pt x="2951" y="711"/>
                    </a:lnTo>
                    <a:lnTo>
                      <a:pt x="2951" y="649"/>
                    </a:lnTo>
                    <a:lnTo>
                      <a:pt x="2909" y="565"/>
                    </a:lnTo>
                    <a:lnTo>
                      <a:pt x="2825" y="565"/>
                    </a:lnTo>
                    <a:lnTo>
                      <a:pt x="2783" y="523"/>
                    </a:lnTo>
                    <a:lnTo>
                      <a:pt x="2700" y="565"/>
                    </a:lnTo>
                    <a:lnTo>
                      <a:pt x="2490" y="565"/>
                    </a:lnTo>
                    <a:lnTo>
                      <a:pt x="2428" y="502"/>
                    </a:lnTo>
                    <a:lnTo>
                      <a:pt x="2532" y="335"/>
                    </a:lnTo>
                    <a:lnTo>
                      <a:pt x="2616" y="293"/>
                    </a:lnTo>
                    <a:lnTo>
                      <a:pt x="2574" y="126"/>
                    </a:lnTo>
                    <a:lnTo>
                      <a:pt x="2469" y="21"/>
                    </a:lnTo>
                    <a:lnTo>
                      <a:pt x="2281" y="21"/>
                    </a:lnTo>
                    <a:lnTo>
                      <a:pt x="21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47"/>
              <p:cNvSpPr/>
              <p:nvPr/>
            </p:nvSpPr>
            <p:spPr>
              <a:xfrm>
                <a:off x="2638000" y="1637900"/>
                <a:ext cx="69075" cy="67500"/>
              </a:xfrm>
              <a:custGeom>
                <a:avLst/>
                <a:gdLst/>
                <a:ahLst/>
                <a:cxnLst/>
                <a:rect l="l" t="t" r="r" b="b"/>
                <a:pathLst>
                  <a:path w="2763" h="2700" extrusionOk="0">
                    <a:moveTo>
                      <a:pt x="1884" y="1"/>
                    </a:moveTo>
                    <a:lnTo>
                      <a:pt x="1758" y="84"/>
                    </a:lnTo>
                    <a:lnTo>
                      <a:pt x="1654" y="84"/>
                    </a:lnTo>
                    <a:lnTo>
                      <a:pt x="1612" y="126"/>
                    </a:lnTo>
                    <a:lnTo>
                      <a:pt x="1507" y="126"/>
                    </a:lnTo>
                    <a:lnTo>
                      <a:pt x="1423" y="189"/>
                    </a:lnTo>
                    <a:lnTo>
                      <a:pt x="1423" y="335"/>
                    </a:lnTo>
                    <a:lnTo>
                      <a:pt x="1403" y="398"/>
                    </a:lnTo>
                    <a:lnTo>
                      <a:pt x="1423" y="545"/>
                    </a:lnTo>
                    <a:lnTo>
                      <a:pt x="1528" y="649"/>
                    </a:lnTo>
                    <a:lnTo>
                      <a:pt x="1549" y="733"/>
                    </a:lnTo>
                    <a:lnTo>
                      <a:pt x="1549" y="733"/>
                    </a:lnTo>
                    <a:lnTo>
                      <a:pt x="1444" y="691"/>
                    </a:lnTo>
                    <a:lnTo>
                      <a:pt x="1361" y="691"/>
                    </a:lnTo>
                    <a:lnTo>
                      <a:pt x="1340" y="733"/>
                    </a:lnTo>
                    <a:lnTo>
                      <a:pt x="1528" y="858"/>
                    </a:lnTo>
                    <a:lnTo>
                      <a:pt x="1528" y="963"/>
                    </a:lnTo>
                    <a:lnTo>
                      <a:pt x="1423" y="1005"/>
                    </a:lnTo>
                    <a:lnTo>
                      <a:pt x="1403" y="1151"/>
                    </a:lnTo>
                    <a:lnTo>
                      <a:pt x="1444" y="1235"/>
                    </a:lnTo>
                    <a:lnTo>
                      <a:pt x="1340" y="1319"/>
                    </a:lnTo>
                    <a:lnTo>
                      <a:pt x="1235" y="1256"/>
                    </a:lnTo>
                    <a:lnTo>
                      <a:pt x="1235" y="1214"/>
                    </a:lnTo>
                    <a:lnTo>
                      <a:pt x="1256" y="1110"/>
                    </a:lnTo>
                    <a:lnTo>
                      <a:pt x="1235" y="796"/>
                    </a:lnTo>
                    <a:lnTo>
                      <a:pt x="1151" y="712"/>
                    </a:lnTo>
                    <a:lnTo>
                      <a:pt x="1131" y="628"/>
                    </a:lnTo>
                    <a:lnTo>
                      <a:pt x="1151" y="586"/>
                    </a:lnTo>
                    <a:lnTo>
                      <a:pt x="1151" y="482"/>
                    </a:lnTo>
                    <a:lnTo>
                      <a:pt x="1110" y="419"/>
                    </a:lnTo>
                    <a:lnTo>
                      <a:pt x="1089" y="314"/>
                    </a:lnTo>
                    <a:lnTo>
                      <a:pt x="1026" y="273"/>
                    </a:lnTo>
                    <a:lnTo>
                      <a:pt x="900" y="314"/>
                    </a:lnTo>
                    <a:lnTo>
                      <a:pt x="879" y="377"/>
                    </a:lnTo>
                    <a:lnTo>
                      <a:pt x="775" y="461"/>
                    </a:lnTo>
                    <a:lnTo>
                      <a:pt x="733" y="524"/>
                    </a:lnTo>
                    <a:lnTo>
                      <a:pt x="796" y="566"/>
                    </a:lnTo>
                    <a:lnTo>
                      <a:pt x="838" y="566"/>
                    </a:lnTo>
                    <a:lnTo>
                      <a:pt x="900" y="628"/>
                    </a:lnTo>
                    <a:lnTo>
                      <a:pt x="796" y="670"/>
                    </a:lnTo>
                    <a:lnTo>
                      <a:pt x="775" y="733"/>
                    </a:lnTo>
                    <a:lnTo>
                      <a:pt x="670" y="796"/>
                    </a:lnTo>
                    <a:lnTo>
                      <a:pt x="628" y="942"/>
                    </a:lnTo>
                    <a:lnTo>
                      <a:pt x="733" y="984"/>
                    </a:lnTo>
                    <a:lnTo>
                      <a:pt x="733" y="1026"/>
                    </a:lnTo>
                    <a:lnTo>
                      <a:pt x="607" y="1068"/>
                    </a:lnTo>
                    <a:lnTo>
                      <a:pt x="587" y="1172"/>
                    </a:lnTo>
                    <a:lnTo>
                      <a:pt x="628" y="1256"/>
                    </a:lnTo>
                    <a:lnTo>
                      <a:pt x="670" y="1361"/>
                    </a:lnTo>
                    <a:lnTo>
                      <a:pt x="607" y="1423"/>
                    </a:lnTo>
                    <a:lnTo>
                      <a:pt x="566" y="1382"/>
                    </a:lnTo>
                    <a:lnTo>
                      <a:pt x="566" y="1235"/>
                    </a:lnTo>
                    <a:lnTo>
                      <a:pt x="503" y="1214"/>
                    </a:lnTo>
                    <a:lnTo>
                      <a:pt x="503" y="1110"/>
                    </a:lnTo>
                    <a:lnTo>
                      <a:pt x="461" y="1130"/>
                    </a:lnTo>
                    <a:lnTo>
                      <a:pt x="294" y="1130"/>
                    </a:lnTo>
                    <a:lnTo>
                      <a:pt x="273" y="1214"/>
                    </a:lnTo>
                    <a:lnTo>
                      <a:pt x="335" y="1256"/>
                    </a:lnTo>
                    <a:lnTo>
                      <a:pt x="252" y="1298"/>
                    </a:lnTo>
                    <a:lnTo>
                      <a:pt x="168" y="1235"/>
                    </a:lnTo>
                    <a:lnTo>
                      <a:pt x="84" y="1298"/>
                    </a:lnTo>
                    <a:lnTo>
                      <a:pt x="1" y="1256"/>
                    </a:lnTo>
                    <a:lnTo>
                      <a:pt x="1" y="1402"/>
                    </a:lnTo>
                    <a:lnTo>
                      <a:pt x="63" y="1444"/>
                    </a:lnTo>
                    <a:lnTo>
                      <a:pt x="147" y="1444"/>
                    </a:lnTo>
                    <a:lnTo>
                      <a:pt x="189" y="1465"/>
                    </a:lnTo>
                    <a:lnTo>
                      <a:pt x="252" y="1444"/>
                    </a:lnTo>
                    <a:lnTo>
                      <a:pt x="356" y="1444"/>
                    </a:lnTo>
                    <a:lnTo>
                      <a:pt x="419" y="1465"/>
                    </a:lnTo>
                    <a:lnTo>
                      <a:pt x="503" y="1444"/>
                    </a:lnTo>
                    <a:lnTo>
                      <a:pt x="628" y="1507"/>
                    </a:lnTo>
                    <a:lnTo>
                      <a:pt x="796" y="1465"/>
                    </a:lnTo>
                    <a:lnTo>
                      <a:pt x="879" y="1528"/>
                    </a:lnTo>
                    <a:lnTo>
                      <a:pt x="984" y="1528"/>
                    </a:lnTo>
                    <a:lnTo>
                      <a:pt x="1444" y="1612"/>
                    </a:lnTo>
                    <a:lnTo>
                      <a:pt x="1507" y="1654"/>
                    </a:lnTo>
                    <a:lnTo>
                      <a:pt x="1423" y="1695"/>
                    </a:lnTo>
                    <a:lnTo>
                      <a:pt x="1298" y="1674"/>
                    </a:lnTo>
                    <a:lnTo>
                      <a:pt x="1151" y="1674"/>
                    </a:lnTo>
                    <a:lnTo>
                      <a:pt x="1047" y="1737"/>
                    </a:lnTo>
                    <a:lnTo>
                      <a:pt x="879" y="1758"/>
                    </a:lnTo>
                    <a:lnTo>
                      <a:pt x="921" y="1758"/>
                    </a:lnTo>
                    <a:lnTo>
                      <a:pt x="984" y="1800"/>
                    </a:lnTo>
                    <a:lnTo>
                      <a:pt x="921" y="1842"/>
                    </a:lnTo>
                    <a:lnTo>
                      <a:pt x="754" y="1779"/>
                    </a:lnTo>
                    <a:lnTo>
                      <a:pt x="670" y="1758"/>
                    </a:lnTo>
                    <a:lnTo>
                      <a:pt x="587" y="1800"/>
                    </a:lnTo>
                    <a:lnTo>
                      <a:pt x="607" y="1863"/>
                    </a:lnTo>
                    <a:lnTo>
                      <a:pt x="587" y="1905"/>
                    </a:lnTo>
                    <a:lnTo>
                      <a:pt x="524" y="1863"/>
                    </a:lnTo>
                    <a:lnTo>
                      <a:pt x="482" y="1863"/>
                    </a:lnTo>
                    <a:lnTo>
                      <a:pt x="503" y="1905"/>
                    </a:lnTo>
                    <a:lnTo>
                      <a:pt x="503" y="1967"/>
                    </a:lnTo>
                    <a:lnTo>
                      <a:pt x="566" y="2009"/>
                    </a:lnTo>
                    <a:lnTo>
                      <a:pt x="649" y="2051"/>
                    </a:lnTo>
                    <a:lnTo>
                      <a:pt x="607" y="2114"/>
                    </a:lnTo>
                    <a:lnTo>
                      <a:pt x="670" y="2198"/>
                    </a:lnTo>
                    <a:lnTo>
                      <a:pt x="607" y="2198"/>
                    </a:lnTo>
                    <a:lnTo>
                      <a:pt x="566" y="2114"/>
                    </a:lnTo>
                    <a:lnTo>
                      <a:pt x="503" y="2114"/>
                    </a:lnTo>
                    <a:lnTo>
                      <a:pt x="461" y="2218"/>
                    </a:lnTo>
                    <a:lnTo>
                      <a:pt x="461" y="2281"/>
                    </a:lnTo>
                    <a:lnTo>
                      <a:pt x="440" y="2323"/>
                    </a:lnTo>
                    <a:lnTo>
                      <a:pt x="440" y="2428"/>
                    </a:lnTo>
                    <a:lnTo>
                      <a:pt x="503" y="2491"/>
                    </a:lnTo>
                    <a:lnTo>
                      <a:pt x="607" y="2491"/>
                    </a:lnTo>
                    <a:lnTo>
                      <a:pt x="670" y="2532"/>
                    </a:lnTo>
                    <a:lnTo>
                      <a:pt x="712" y="2532"/>
                    </a:lnTo>
                    <a:lnTo>
                      <a:pt x="775" y="2470"/>
                    </a:lnTo>
                    <a:lnTo>
                      <a:pt x="900" y="2407"/>
                    </a:lnTo>
                    <a:lnTo>
                      <a:pt x="817" y="2511"/>
                    </a:lnTo>
                    <a:lnTo>
                      <a:pt x="859" y="2595"/>
                    </a:lnTo>
                    <a:lnTo>
                      <a:pt x="921" y="2595"/>
                    </a:lnTo>
                    <a:lnTo>
                      <a:pt x="1005" y="2511"/>
                    </a:lnTo>
                    <a:lnTo>
                      <a:pt x="1026" y="2574"/>
                    </a:lnTo>
                    <a:lnTo>
                      <a:pt x="1068" y="2679"/>
                    </a:lnTo>
                    <a:lnTo>
                      <a:pt x="1382" y="2700"/>
                    </a:lnTo>
                    <a:lnTo>
                      <a:pt x="1444" y="2595"/>
                    </a:lnTo>
                    <a:lnTo>
                      <a:pt x="1423" y="2511"/>
                    </a:lnTo>
                    <a:lnTo>
                      <a:pt x="1444" y="2407"/>
                    </a:lnTo>
                    <a:lnTo>
                      <a:pt x="1507" y="2365"/>
                    </a:lnTo>
                    <a:lnTo>
                      <a:pt x="1528" y="2407"/>
                    </a:lnTo>
                    <a:lnTo>
                      <a:pt x="1528" y="2511"/>
                    </a:lnTo>
                    <a:lnTo>
                      <a:pt x="1570" y="2616"/>
                    </a:lnTo>
                    <a:lnTo>
                      <a:pt x="1612" y="2574"/>
                    </a:lnTo>
                    <a:lnTo>
                      <a:pt x="1612" y="2470"/>
                    </a:lnTo>
                    <a:lnTo>
                      <a:pt x="1612" y="2407"/>
                    </a:lnTo>
                    <a:lnTo>
                      <a:pt x="1654" y="2323"/>
                    </a:lnTo>
                    <a:lnTo>
                      <a:pt x="1675" y="2281"/>
                    </a:lnTo>
                    <a:lnTo>
                      <a:pt x="1570" y="2302"/>
                    </a:lnTo>
                    <a:lnTo>
                      <a:pt x="1486" y="2344"/>
                    </a:lnTo>
                    <a:lnTo>
                      <a:pt x="1528" y="2239"/>
                    </a:lnTo>
                    <a:lnTo>
                      <a:pt x="1633" y="2198"/>
                    </a:lnTo>
                    <a:lnTo>
                      <a:pt x="1695" y="2135"/>
                    </a:lnTo>
                    <a:lnTo>
                      <a:pt x="1758" y="2072"/>
                    </a:lnTo>
                    <a:lnTo>
                      <a:pt x="1758" y="1988"/>
                    </a:lnTo>
                    <a:lnTo>
                      <a:pt x="1821" y="1967"/>
                    </a:lnTo>
                    <a:lnTo>
                      <a:pt x="1905" y="1988"/>
                    </a:lnTo>
                    <a:lnTo>
                      <a:pt x="1905" y="2072"/>
                    </a:lnTo>
                    <a:lnTo>
                      <a:pt x="1905" y="2156"/>
                    </a:lnTo>
                    <a:lnTo>
                      <a:pt x="1947" y="2093"/>
                    </a:lnTo>
                    <a:lnTo>
                      <a:pt x="2072" y="1926"/>
                    </a:lnTo>
                    <a:lnTo>
                      <a:pt x="2072" y="1863"/>
                    </a:lnTo>
                    <a:lnTo>
                      <a:pt x="1947" y="1779"/>
                    </a:lnTo>
                    <a:lnTo>
                      <a:pt x="1947" y="1737"/>
                    </a:lnTo>
                    <a:lnTo>
                      <a:pt x="1988" y="1674"/>
                    </a:lnTo>
                    <a:lnTo>
                      <a:pt x="2051" y="1716"/>
                    </a:lnTo>
                    <a:lnTo>
                      <a:pt x="2135" y="1716"/>
                    </a:lnTo>
                    <a:lnTo>
                      <a:pt x="2156" y="1612"/>
                    </a:lnTo>
                    <a:lnTo>
                      <a:pt x="2156" y="1549"/>
                    </a:lnTo>
                    <a:lnTo>
                      <a:pt x="2260" y="1423"/>
                    </a:lnTo>
                    <a:lnTo>
                      <a:pt x="2281" y="1340"/>
                    </a:lnTo>
                    <a:lnTo>
                      <a:pt x="2407" y="1214"/>
                    </a:lnTo>
                    <a:lnTo>
                      <a:pt x="2511" y="1151"/>
                    </a:lnTo>
                    <a:lnTo>
                      <a:pt x="2553" y="1089"/>
                    </a:lnTo>
                    <a:lnTo>
                      <a:pt x="2511" y="942"/>
                    </a:lnTo>
                    <a:lnTo>
                      <a:pt x="2616" y="775"/>
                    </a:lnTo>
                    <a:lnTo>
                      <a:pt x="2742" y="691"/>
                    </a:lnTo>
                    <a:lnTo>
                      <a:pt x="2763" y="586"/>
                    </a:lnTo>
                    <a:lnTo>
                      <a:pt x="2700" y="482"/>
                    </a:lnTo>
                    <a:lnTo>
                      <a:pt x="2595" y="461"/>
                    </a:lnTo>
                    <a:lnTo>
                      <a:pt x="2553" y="356"/>
                    </a:lnTo>
                    <a:lnTo>
                      <a:pt x="2595" y="356"/>
                    </a:lnTo>
                    <a:lnTo>
                      <a:pt x="2616" y="294"/>
                    </a:lnTo>
                    <a:lnTo>
                      <a:pt x="2595" y="252"/>
                    </a:lnTo>
                    <a:lnTo>
                      <a:pt x="2616" y="168"/>
                    </a:lnTo>
                    <a:lnTo>
                      <a:pt x="2595" y="84"/>
                    </a:lnTo>
                    <a:lnTo>
                      <a:pt x="2511" y="84"/>
                    </a:lnTo>
                    <a:lnTo>
                      <a:pt x="2553" y="147"/>
                    </a:lnTo>
                    <a:lnTo>
                      <a:pt x="2553" y="252"/>
                    </a:lnTo>
                    <a:lnTo>
                      <a:pt x="2470" y="273"/>
                    </a:lnTo>
                    <a:lnTo>
                      <a:pt x="2386" y="189"/>
                    </a:lnTo>
                    <a:lnTo>
                      <a:pt x="2302" y="273"/>
                    </a:lnTo>
                    <a:lnTo>
                      <a:pt x="2302" y="461"/>
                    </a:lnTo>
                    <a:lnTo>
                      <a:pt x="2260" y="503"/>
                    </a:lnTo>
                    <a:lnTo>
                      <a:pt x="2198" y="503"/>
                    </a:lnTo>
                    <a:lnTo>
                      <a:pt x="2156" y="566"/>
                    </a:lnTo>
                    <a:lnTo>
                      <a:pt x="2093" y="566"/>
                    </a:lnTo>
                    <a:lnTo>
                      <a:pt x="2093" y="482"/>
                    </a:lnTo>
                    <a:lnTo>
                      <a:pt x="2177" y="398"/>
                    </a:lnTo>
                    <a:lnTo>
                      <a:pt x="2219" y="168"/>
                    </a:lnTo>
                    <a:lnTo>
                      <a:pt x="2156" y="105"/>
                    </a:lnTo>
                    <a:lnTo>
                      <a:pt x="2072" y="126"/>
                    </a:lnTo>
                    <a:lnTo>
                      <a:pt x="1988" y="84"/>
                    </a:lnTo>
                    <a:lnTo>
                      <a:pt x="196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47"/>
              <p:cNvSpPr/>
              <p:nvPr/>
            </p:nvSpPr>
            <p:spPr>
              <a:xfrm>
                <a:off x="2686125" y="1510800"/>
                <a:ext cx="62275" cy="87900"/>
              </a:xfrm>
              <a:custGeom>
                <a:avLst/>
                <a:gdLst/>
                <a:ahLst/>
                <a:cxnLst/>
                <a:rect l="l" t="t" r="r" b="b"/>
                <a:pathLst>
                  <a:path w="2491" h="3516" extrusionOk="0">
                    <a:moveTo>
                      <a:pt x="1026" y="0"/>
                    </a:moveTo>
                    <a:lnTo>
                      <a:pt x="921" y="63"/>
                    </a:lnTo>
                    <a:lnTo>
                      <a:pt x="879" y="147"/>
                    </a:lnTo>
                    <a:lnTo>
                      <a:pt x="754" y="230"/>
                    </a:lnTo>
                    <a:lnTo>
                      <a:pt x="733" y="335"/>
                    </a:lnTo>
                    <a:lnTo>
                      <a:pt x="607" y="481"/>
                    </a:lnTo>
                    <a:lnTo>
                      <a:pt x="607" y="586"/>
                    </a:lnTo>
                    <a:lnTo>
                      <a:pt x="712" y="649"/>
                    </a:lnTo>
                    <a:lnTo>
                      <a:pt x="754" y="586"/>
                    </a:lnTo>
                    <a:lnTo>
                      <a:pt x="879" y="565"/>
                    </a:lnTo>
                    <a:lnTo>
                      <a:pt x="921" y="628"/>
                    </a:lnTo>
                    <a:lnTo>
                      <a:pt x="775" y="753"/>
                    </a:lnTo>
                    <a:lnTo>
                      <a:pt x="649" y="837"/>
                    </a:lnTo>
                    <a:lnTo>
                      <a:pt x="545" y="984"/>
                    </a:lnTo>
                    <a:lnTo>
                      <a:pt x="545" y="1046"/>
                    </a:lnTo>
                    <a:lnTo>
                      <a:pt x="712" y="963"/>
                    </a:lnTo>
                    <a:lnTo>
                      <a:pt x="858" y="837"/>
                    </a:lnTo>
                    <a:lnTo>
                      <a:pt x="942" y="837"/>
                    </a:lnTo>
                    <a:lnTo>
                      <a:pt x="1026" y="774"/>
                    </a:lnTo>
                    <a:lnTo>
                      <a:pt x="1068" y="858"/>
                    </a:lnTo>
                    <a:lnTo>
                      <a:pt x="1047" y="984"/>
                    </a:lnTo>
                    <a:lnTo>
                      <a:pt x="963" y="984"/>
                    </a:lnTo>
                    <a:lnTo>
                      <a:pt x="838" y="1109"/>
                    </a:lnTo>
                    <a:lnTo>
                      <a:pt x="775" y="1193"/>
                    </a:lnTo>
                    <a:lnTo>
                      <a:pt x="838" y="1276"/>
                    </a:lnTo>
                    <a:lnTo>
                      <a:pt x="984" y="1256"/>
                    </a:lnTo>
                    <a:lnTo>
                      <a:pt x="1089" y="1297"/>
                    </a:lnTo>
                    <a:lnTo>
                      <a:pt x="963" y="1381"/>
                    </a:lnTo>
                    <a:lnTo>
                      <a:pt x="817" y="1465"/>
                    </a:lnTo>
                    <a:lnTo>
                      <a:pt x="712" y="1402"/>
                    </a:lnTo>
                    <a:lnTo>
                      <a:pt x="712" y="1486"/>
                    </a:lnTo>
                    <a:lnTo>
                      <a:pt x="838" y="1528"/>
                    </a:lnTo>
                    <a:lnTo>
                      <a:pt x="838" y="1590"/>
                    </a:lnTo>
                    <a:lnTo>
                      <a:pt x="649" y="1779"/>
                    </a:lnTo>
                    <a:lnTo>
                      <a:pt x="607" y="1779"/>
                    </a:lnTo>
                    <a:lnTo>
                      <a:pt x="545" y="1611"/>
                    </a:lnTo>
                    <a:lnTo>
                      <a:pt x="440" y="1569"/>
                    </a:lnTo>
                    <a:lnTo>
                      <a:pt x="335" y="1423"/>
                    </a:lnTo>
                    <a:lnTo>
                      <a:pt x="126" y="1528"/>
                    </a:lnTo>
                    <a:lnTo>
                      <a:pt x="126" y="1590"/>
                    </a:lnTo>
                    <a:lnTo>
                      <a:pt x="1" y="1800"/>
                    </a:lnTo>
                    <a:lnTo>
                      <a:pt x="105" y="1925"/>
                    </a:lnTo>
                    <a:lnTo>
                      <a:pt x="105" y="2051"/>
                    </a:lnTo>
                    <a:lnTo>
                      <a:pt x="189" y="2093"/>
                    </a:lnTo>
                    <a:lnTo>
                      <a:pt x="294" y="2009"/>
                    </a:lnTo>
                    <a:lnTo>
                      <a:pt x="356" y="2009"/>
                    </a:lnTo>
                    <a:lnTo>
                      <a:pt x="545" y="2051"/>
                    </a:lnTo>
                    <a:lnTo>
                      <a:pt x="733" y="2051"/>
                    </a:lnTo>
                    <a:lnTo>
                      <a:pt x="754" y="2113"/>
                    </a:lnTo>
                    <a:lnTo>
                      <a:pt x="942" y="2051"/>
                    </a:lnTo>
                    <a:lnTo>
                      <a:pt x="942" y="2134"/>
                    </a:lnTo>
                    <a:lnTo>
                      <a:pt x="838" y="2155"/>
                    </a:lnTo>
                    <a:lnTo>
                      <a:pt x="775" y="2239"/>
                    </a:lnTo>
                    <a:lnTo>
                      <a:pt x="817" y="2344"/>
                    </a:lnTo>
                    <a:lnTo>
                      <a:pt x="963" y="2323"/>
                    </a:lnTo>
                    <a:lnTo>
                      <a:pt x="1089" y="2427"/>
                    </a:lnTo>
                    <a:lnTo>
                      <a:pt x="1172" y="2616"/>
                    </a:lnTo>
                    <a:lnTo>
                      <a:pt x="1256" y="2616"/>
                    </a:lnTo>
                    <a:lnTo>
                      <a:pt x="1298" y="2657"/>
                    </a:lnTo>
                    <a:lnTo>
                      <a:pt x="1256" y="2741"/>
                    </a:lnTo>
                    <a:lnTo>
                      <a:pt x="1256" y="2867"/>
                    </a:lnTo>
                    <a:lnTo>
                      <a:pt x="1068" y="3201"/>
                    </a:lnTo>
                    <a:lnTo>
                      <a:pt x="1130" y="3390"/>
                    </a:lnTo>
                    <a:lnTo>
                      <a:pt x="1172" y="3494"/>
                    </a:lnTo>
                    <a:lnTo>
                      <a:pt x="1256" y="3494"/>
                    </a:lnTo>
                    <a:lnTo>
                      <a:pt x="1361" y="3473"/>
                    </a:lnTo>
                    <a:lnTo>
                      <a:pt x="1403" y="3515"/>
                    </a:lnTo>
                    <a:lnTo>
                      <a:pt x="1486" y="3515"/>
                    </a:lnTo>
                    <a:lnTo>
                      <a:pt x="1654" y="3411"/>
                    </a:lnTo>
                    <a:lnTo>
                      <a:pt x="1654" y="3348"/>
                    </a:lnTo>
                    <a:lnTo>
                      <a:pt x="1758" y="3285"/>
                    </a:lnTo>
                    <a:lnTo>
                      <a:pt x="1821" y="3160"/>
                    </a:lnTo>
                    <a:lnTo>
                      <a:pt x="1863" y="3034"/>
                    </a:lnTo>
                    <a:lnTo>
                      <a:pt x="1884" y="2846"/>
                    </a:lnTo>
                    <a:lnTo>
                      <a:pt x="1988" y="2678"/>
                    </a:lnTo>
                    <a:lnTo>
                      <a:pt x="1905" y="2657"/>
                    </a:lnTo>
                    <a:lnTo>
                      <a:pt x="1905" y="2574"/>
                    </a:lnTo>
                    <a:lnTo>
                      <a:pt x="1988" y="2532"/>
                    </a:lnTo>
                    <a:lnTo>
                      <a:pt x="2072" y="2365"/>
                    </a:lnTo>
                    <a:lnTo>
                      <a:pt x="2135" y="2365"/>
                    </a:lnTo>
                    <a:lnTo>
                      <a:pt x="2219" y="2260"/>
                    </a:lnTo>
                    <a:lnTo>
                      <a:pt x="2344" y="2197"/>
                    </a:lnTo>
                    <a:lnTo>
                      <a:pt x="2386" y="2030"/>
                    </a:lnTo>
                    <a:lnTo>
                      <a:pt x="2386" y="1925"/>
                    </a:lnTo>
                    <a:lnTo>
                      <a:pt x="2491" y="1841"/>
                    </a:lnTo>
                    <a:lnTo>
                      <a:pt x="2491" y="1800"/>
                    </a:lnTo>
                    <a:lnTo>
                      <a:pt x="2428" y="1695"/>
                    </a:lnTo>
                    <a:lnTo>
                      <a:pt x="2407" y="1569"/>
                    </a:lnTo>
                    <a:lnTo>
                      <a:pt x="2344" y="1569"/>
                    </a:lnTo>
                    <a:lnTo>
                      <a:pt x="2239" y="1507"/>
                    </a:lnTo>
                    <a:lnTo>
                      <a:pt x="2114" y="1507"/>
                    </a:lnTo>
                    <a:lnTo>
                      <a:pt x="2093" y="1465"/>
                    </a:lnTo>
                    <a:lnTo>
                      <a:pt x="2135" y="1360"/>
                    </a:lnTo>
                    <a:lnTo>
                      <a:pt x="2302" y="1276"/>
                    </a:lnTo>
                    <a:lnTo>
                      <a:pt x="2302" y="1193"/>
                    </a:lnTo>
                    <a:lnTo>
                      <a:pt x="2239" y="1109"/>
                    </a:lnTo>
                    <a:lnTo>
                      <a:pt x="2239" y="984"/>
                    </a:lnTo>
                    <a:lnTo>
                      <a:pt x="2281" y="879"/>
                    </a:lnTo>
                    <a:lnTo>
                      <a:pt x="2177" y="774"/>
                    </a:lnTo>
                    <a:lnTo>
                      <a:pt x="2093" y="774"/>
                    </a:lnTo>
                    <a:lnTo>
                      <a:pt x="1967" y="858"/>
                    </a:lnTo>
                    <a:lnTo>
                      <a:pt x="1779" y="900"/>
                    </a:lnTo>
                    <a:lnTo>
                      <a:pt x="1758" y="984"/>
                    </a:lnTo>
                    <a:lnTo>
                      <a:pt x="1675" y="1088"/>
                    </a:lnTo>
                    <a:lnTo>
                      <a:pt x="1591" y="1067"/>
                    </a:lnTo>
                    <a:lnTo>
                      <a:pt x="1570" y="963"/>
                    </a:lnTo>
                    <a:lnTo>
                      <a:pt x="1695" y="900"/>
                    </a:lnTo>
                    <a:lnTo>
                      <a:pt x="1758" y="837"/>
                    </a:lnTo>
                    <a:lnTo>
                      <a:pt x="1758" y="670"/>
                    </a:lnTo>
                    <a:lnTo>
                      <a:pt x="1800" y="460"/>
                    </a:lnTo>
                    <a:lnTo>
                      <a:pt x="1758" y="356"/>
                    </a:lnTo>
                    <a:lnTo>
                      <a:pt x="1695" y="272"/>
                    </a:lnTo>
                    <a:lnTo>
                      <a:pt x="1654" y="168"/>
                    </a:lnTo>
                    <a:lnTo>
                      <a:pt x="1507" y="105"/>
                    </a:lnTo>
                    <a:lnTo>
                      <a:pt x="1403" y="147"/>
                    </a:lnTo>
                    <a:lnTo>
                      <a:pt x="1277" y="105"/>
                    </a:lnTo>
                    <a:lnTo>
                      <a:pt x="1130" y="230"/>
                    </a:lnTo>
                    <a:lnTo>
                      <a:pt x="1047" y="209"/>
                    </a:lnTo>
                    <a:lnTo>
                      <a:pt x="1047" y="21"/>
                    </a:lnTo>
                    <a:lnTo>
                      <a:pt x="10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47"/>
              <p:cNvSpPr/>
              <p:nvPr/>
            </p:nvSpPr>
            <p:spPr>
              <a:xfrm>
                <a:off x="2799125" y="1455875"/>
                <a:ext cx="96775" cy="158525"/>
              </a:xfrm>
              <a:custGeom>
                <a:avLst/>
                <a:gdLst/>
                <a:ahLst/>
                <a:cxnLst/>
                <a:rect l="l" t="t" r="r" b="b"/>
                <a:pathLst>
                  <a:path w="3871" h="6341" extrusionOk="0">
                    <a:moveTo>
                      <a:pt x="2385" y="0"/>
                    </a:moveTo>
                    <a:lnTo>
                      <a:pt x="2385" y="126"/>
                    </a:lnTo>
                    <a:lnTo>
                      <a:pt x="2302" y="272"/>
                    </a:lnTo>
                    <a:lnTo>
                      <a:pt x="2385" y="356"/>
                    </a:lnTo>
                    <a:lnTo>
                      <a:pt x="2490" y="356"/>
                    </a:lnTo>
                    <a:lnTo>
                      <a:pt x="2595" y="314"/>
                    </a:lnTo>
                    <a:lnTo>
                      <a:pt x="2741" y="377"/>
                    </a:lnTo>
                    <a:lnTo>
                      <a:pt x="2783" y="460"/>
                    </a:lnTo>
                    <a:lnTo>
                      <a:pt x="2888" y="481"/>
                    </a:lnTo>
                    <a:lnTo>
                      <a:pt x="2888" y="565"/>
                    </a:lnTo>
                    <a:lnTo>
                      <a:pt x="2699" y="733"/>
                    </a:lnTo>
                    <a:lnTo>
                      <a:pt x="2616" y="733"/>
                    </a:lnTo>
                    <a:lnTo>
                      <a:pt x="2490" y="649"/>
                    </a:lnTo>
                    <a:lnTo>
                      <a:pt x="2385" y="649"/>
                    </a:lnTo>
                    <a:lnTo>
                      <a:pt x="2281" y="628"/>
                    </a:lnTo>
                    <a:lnTo>
                      <a:pt x="2281" y="628"/>
                    </a:lnTo>
                    <a:lnTo>
                      <a:pt x="2323" y="733"/>
                    </a:lnTo>
                    <a:lnTo>
                      <a:pt x="2406" y="753"/>
                    </a:lnTo>
                    <a:lnTo>
                      <a:pt x="2323" y="837"/>
                    </a:lnTo>
                    <a:lnTo>
                      <a:pt x="2218" y="858"/>
                    </a:lnTo>
                    <a:lnTo>
                      <a:pt x="2072" y="691"/>
                    </a:lnTo>
                    <a:lnTo>
                      <a:pt x="1904" y="774"/>
                    </a:lnTo>
                    <a:lnTo>
                      <a:pt x="1862" y="942"/>
                    </a:lnTo>
                    <a:lnTo>
                      <a:pt x="1779" y="1005"/>
                    </a:lnTo>
                    <a:lnTo>
                      <a:pt x="1779" y="1088"/>
                    </a:lnTo>
                    <a:lnTo>
                      <a:pt x="1883" y="1109"/>
                    </a:lnTo>
                    <a:lnTo>
                      <a:pt x="1904" y="1256"/>
                    </a:lnTo>
                    <a:lnTo>
                      <a:pt x="2051" y="1318"/>
                    </a:lnTo>
                    <a:lnTo>
                      <a:pt x="2051" y="1381"/>
                    </a:lnTo>
                    <a:lnTo>
                      <a:pt x="1946" y="1381"/>
                    </a:lnTo>
                    <a:lnTo>
                      <a:pt x="1946" y="1465"/>
                    </a:lnTo>
                    <a:lnTo>
                      <a:pt x="1988" y="1528"/>
                    </a:lnTo>
                    <a:lnTo>
                      <a:pt x="1988" y="1611"/>
                    </a:lnTo>
                    <a:lnTo>
                      <a:pt x="1904" y="1590"/>
                    </a:lnTo>
                    <a:lnTo>
                      <a:pt x="1841" y="1528"/>
                    </a:lnTo>
                    <a:lnTo>
                      <a:pt x="1695" y="1507"/>
                    </a:lnTo>
                    <a:lnTo>
                      <a:pt x="1590" y="1423"/>
                    </a:lnTo>
                    <a:lnTo>
                      <a:pt x="1528" y="1402"/>
                    </a:lnTo>
                    <a:lnTo>
                      <a:pt x="1423" y="1486"/>
                    </a:lnTo>
                    <a:lnTo>
                      <a:pt x="1381" y="1569"/>
                    </a:lnTo>
                    <a:lnTo>
                      <a:pt x="1465" y="1674"/>
                    </a:lnTo>
                    <a:lnTo>
                      <a:pt x="1423" y="1779"/>
                    </a:lnTo>
                    <a:lnTo>
                      <a:pt x="1360" y="1737"/>
                    </a:lnTo>
                    <a:lnTo>
                      <a:pt x="1360" y="1674"/>
                    </a:lnTo>
                    <a:lnTo>
                      <a:pt x="1276" y="1611"/>
                    </a:lnTo>
                    <a:lnTo>
                      <a:pt x="1151" y="1569"/>
                    </a:lnTo>
                    <a:lnTo>
                      <a:pt x="1109" y="1569"/>
                    </a:lnTo>
                    <a:lnTo>
                      <a:pt x="1025" y="1486"/>
                    </a:lnTo>
                    <a:lnTo>
                      <a:pt x="942" y="1465"/>
                    </a:lnTo>
                    <a:lnTo>
                      <a:pt x="921" y="1528"/>
                    </a:lnTo>
                    <a:lnTo>
                      <a:pt x="963" y="1674"/>
                    </a:lnTo>
                    <a:lnTo>
                      <a:pt x="963" y="1800"/>
                    </a:lnTo>
                    <a:lnTo>
                      <a:pt x="1004" y="1946"/>
                    </a:lnTo>
                    <a:lnTo>
                      <a:pt x="1109" y="2009"/>
                    </a:lnTo>
                    <a:lnTo>
                      <a:pt x="1235" y="2030"/>
                    </a:lnTo>
                    <a:lnTo>
                      <a:pt x="1276" y="2093"/>
                    </a:lnTo>
                    <a:lnTo>
                      <a:pt x="1256" y="2113"/>
                    </a:lnTo>
                    <a:lnTo>
                      <a:pt x="1130" y="2113"/>
                    </a:lnTo>
                    <a:lnTo>
                      <a:pt x="1256" y="2197"/>
                    </a:lnTo>
                    <a:lnTo>
                      <a:pt x="1318" y="2260"/>
                    </a:lnTo>
                    <a:lnTo>
                      <a:pt x="1423" y="2344"/>
                    </a:lnTo>
                    <a:lnTo>
                      <a:pt x="1548" y="2344"/>
                    </a:lnTo>
                    <a:lnTo>
                      <a:pt x="1632" y="2260"/>
                    </a:lnTo>
                    <a:lnTo>
                      <a:pt x="1674" y="2260"/>
                    </a:lnTo>
                    <a:lnTo>
                      <a:pt x="1674" y="2344"/>
                    </a:lnTo>
                    <a:lnTo>
                      <a:pt x="1590" y="2427"/>
                    </a:lnTo>
                    <a:lnTo>
                      <a:pt x="1548" y="2616"/>
                    </a:lnTo>
                    <a:lnTo>
                      <a:pt x="1486" y="2616"/>
                    </a:lnTo>
                    <a:lnTo>
                      <a:pt x="1339" y="2469"/>
                    </a:lnTo>
                    <a:lnTo>
                      <a:pt x="1025" y="2427"/>
                    </a:lnTo>
                    <a:lnTo>
                      <a:pt x="921" y="2260"/>
                    </a:lnTo>
                    <a:lnTo>
                      <a:pt x="837" y="2239"/>
                    </a:lnTo>
                    <a:lnTo>
                      <a:pt x="795" y="2155"/>
                    </a:lnTo>
                    <a:lnTo>
                      <a:pt x="753" y="2155"/>
                    </a:lnTo>
                    <a:lnTo>
                      <a:pt x="712" y="2302"/>
                    </a:lnTo>
                    <a:lnTo>
                      <a:pt x="712" y="2344"/>
                    </a:lnTo>
                    <a:lnTo>
                      <a:pt x="649" y="2406"/>
                    </a:lnTo>
                    <a:lnTo>
                      <a:pt x="712" y="2574"/>
                    </a:lnTo>
                    <a:lnTo>
                      <a:pt x="628" y="2637"/>
                    </a:lnTo>
                    <a:lnTo>
                      <a:pt x="544" y="2616"/>
                    </a:lnTo>
                    <a:lnTo>
                      <a:pt x="544" y="2762"/>
                    </a:lnTo>
                    <a:lnTo>
                      <a:pt x="502" y="2783"/>
                    </a:lnTo>
                    <a:lnTo>
                      <a:pt x="502" y="3034"/>
                    </a:lnTo>
                    <a:lnTo>
                      <a:pt x="586" y="3097"/>
                    </a:lnTo>
                    <a:lnTo>
                      <a:pt x="732" y="3097"/>
                    </a:lnTo>
                    <a:lnTo>
                      <a:pt x="837" y="3160"/>
                    </a:lnTo>
                    <a:lnTo>
                      <a:pt x="942" y="3139"/>
                    </a:lnTo>
                    <a:lnTo>
                      <a:pt x="942" y="3181"/>
                    </a:lnTo>
                    <a:lnTo>
                      <a:pt x="858" y="3243"/>
                    </a:lnTo>
                    <a:lnTo>
                      <a:pt x="753" y="3181"/>
                    </a:lnTo>
                    <a:lnTo>
                      <a:pt x="586" y="3181"/>
                    </a:lnTo>
                    <a:lnTo>
                      <a:pt x="523" y="3160"/>
                    </a:lnTo>
                    <a:lnTo>
                      <a:pt x="419" y="3181"/>
                    </a:lnTo>
                    <a:lnTo>
                      <a:pt x="272" y="3369"/>
                    </a:lnTo>
                    <a:lnTo>
                      <a:pt x="230" y="3473"/>
                    </a:lnTo>
                    <a:lnTo>
                      <a:pt x="314" y="3557"/>
                    </a:lnTo>
                    <a:lnTo>
                      <a:pt x="293" y="3599"/>
                    </a:lnTo>
                    <a:lnTo>
                      <a:pt x="209" y="3620"/>
                    </a:lnTo>
                    <a:lnTo>
                      <a:pt x="209" y="3725"/>
                    </a:lnTo>
                    <a:lnTo>
                      <a:pt x="293" y="3787"/>
                    </a:lnTo>
                    <a:lnTo>
                      <a:pt x="335" y="3725"/>
                    </a:lnTo>
                    <a:lnTo>
                      <a:pt x="502" y="3725"/>
                    </a:lnTo>
                    <a:lnTo>
                      <a:pt x="586" y="3662"/>
                    </a:lnTo>
                    <a:lnTo>
                      <a:pt x="628" y="3704"/>
                    </a:lnTo>
                    <a:lnTo>
                      <a:pt x="628" y="3787"/>
                    </a:lnTo>
                    <a:lnTo>
                      <a:pt x="523" y="3808"/>
                    </a:lnTo>
                    <a:lnTo>
                      <a:pt x="440" y="3913"/>
                    </a:lnTo>
                    <a:lnTo>
                      <a:pt x="502" y="3976"/>
                    </a:lnTo>
                    <a:lnTo>
                      <a:pt x="586" y="3976"/>
                    </a:lnTo>
                    <a:lnTo>
                      <a:pt x="691" y="3892"/>
                    </a:lnTo>
                    <a:lnTo>
                      <a:pt x="753" y="3892"/>
                    </a:lnTo>
                    <a:lnTo>
                      <a:pt x="858" y="3808"/>
                    </a:lnTo>
                    <a:lnTo>
                      <a:pt x="858" y="3871"/>
                    </a:lnTo>
                    <a:lnTo>
                      <a:pt x="816" y="3934"/>
                    </a:lnTo>
                    <a:lnTo>
                      <a:pt x="858" y="3976"/>
                    </a:lnTo>
                    <a:lnTo>
                      <a:pt x="1046" y="3976"/>
                    </a:lnTo>
                    <a:lnTo>
                      <a:pt x="1067" y="4018"/>
                    </a:lnTo>
                    <a:lnTo>
                      <a:pt x="963" y="4038"/>
                    </a:lnTo>
                    <a:lnTo>
                      <a:pt x="963" y="4122"/>
                    </a:lnTo>
                    <a:lnTo>
                      <a:pt x="1067" y="4143"/>
                    </a:lnTo>
                    <a:lnTo>
                      <a:pt x="1172" y="4122"/>
                    </a:lnTo>
                    <a:lnTo>
                      <a:pt x="1318" y="4206"/>
                    </a:lnTo>
                    <a:lnTo>
                      <a:pt x="1590" y="4290"/>
                    </a:lnTo>
                    <a:lnTo>
                      <a:pt x="1632" y="4331"/>
                    </a:lnTo>
                    <a:lnTo>
                      <a:pt x="1381" y="4310"/>
                    </a:lnTo>
                    <a:lnTo>
                      <a:pt x="1276" y="4331"/>
                    </a:lnTo>
                    <a:lnTo>
                      <a:pt x="1130" y="4227"/>
                    </a:lnTo>
                    <a:lnTo>
                      <a:pt x="963" y="4290"/>
                    </a:lnTo>
                    <a:lnTo>
                      <a:pt x="963" y="4352"/>
                    </a:lnTo>
                    <a:lnTo>
                      <a:pt x="1130" y="4415"/>
                    </a:lnTo>
                    <a:lnTo>
                      <a:pt x="1339" y="4436"/>
                    </a:lnTo>
                    <a:lnTo>
                      <a:pt x="1569" y="4436"/>
                    </a:lnTo>
                    <a:lnTo>
                      <a:pt x="1653" y="4499"/>
                    </a:lnTo>
                    <a:lnTo>
                      <a:pt x="1423" y="4541"/>
                    </a:lnTo>
                    <a:lnTo>
                      <a:pt x="1339" y="4520"/>
                    </a:lnTo>
                    <a:lnTo>
                      <a:pt x="1109" y="4499"/>
                    </a:lnTo>
                    <a:lnTo>
                      <a:pt x="942" y="4457"/>
                    </a:lnTo>
                    <a:lnTo>
                      <a:pt x="900" y="4394"/>
                    </a:lnTo>
                    <a:lnTo>
                      <a:pt x="753" y="4352"/>
                    </a:lnTo>
                    <a:lnTo>
                      <a:pt x="607" y="4206"/>
                    </a:lnTo>
                    <a:lnTo>
                      <a:pt x="544" y="4248"/>
                    </a:lnTo>
                    <a:lnTo>
                      <a:pt x="481" y="4331"/>
                    </a:lnTo>
                    <a:lnTo>
                      <a:pt x="293" y="4352"/>
                    </a:lnTo>
                    <a:lnTo>
                      <a:pt x="209" y="4415"/>
                    </a:lnTo>
                    <a:lnTo>
                      <a:pt x="188" y="4624"/>
                    </a:lnTo>
                    <a:lnTo>
                      <a:pt x="314" y="4729"/>
                    </a:lnTo>
                    <a:lnTo>
                      <a:pt x="314" y="4854"/>
                    </a:lnTo>
                    <a:lnTo>
                      <a:pt x="272" y="4917"/>
                    </a:lnTo>
                    <a:lnTo>
                      <a:pt x="188" y="4729"/>
                    </a:lnTo>
                    <a:lnTo>
                      <a:pt x="126" y="4729"/>
                    </a:lnTo>
                    <a:lnTo>
                      <a:pt x="63" y="4980"/>
                    </a:lnTo>
                    <a:lnTo>
                      <a:pt x="84" y="5126"/>
                    </a:lnTo>
                    <a:lnTo>
                      <a:pt x="168" y="5147"/>
                    </a:lnTo>
                    <a:lnTo>
                      <a:pt x="188" y="5126"/>
                    </a:lnTo>
                    <a:lnTo>
                      <a:pt x="272" y="5126"/>
                    </a:lnTo>
                    <a:lnTo>
                      <a:pt x="335" y="5252"/>
                    </a:lnTo>
                    <a:lnTo>
                      <a:pt x="419" y="5273"/>
                    </a:lnTo>
                    <a:lnTo>
                      <a:pt x="335" y="5294"/>
                    </a:lnTo>
                    <a:lnTo>
                      <a:pt x="272" y="5336"/>
                    </a:lnTo>
                    <a:lnTo>
                      <a:pt x="188" y="5231"/>
                    </a:lnTo>
                    <a:lnTo>
                      <a:pt x="21" y="5252"/>
                    </a:lnTo>
                    <a:lnTo>
                      <a:pt x="0" y="5461"/>
                    </a:lnTo>
                    <a:lnTo>
                      <a:pt x="63" y="5503"/>
                    </a:lnTo>
                    <a:lnTo>
                      <a:pt x="126" y="5482"/>
                    </a:lnTo>
                    <a:lnTo>
                      <a:pt x="84" y="5566"/>
                    </a:lnTo>
                    <a:lnTo>
                      <a:pt x="84" y="5817"/>
                    </a:lnTo>
                    <a:lnTo>
                      <a:pt x="168" y="5754"/>
                    </a:lnTo>
                    <a:lnTo>
                      <a:pt x="230" y="5775"/>
                    </a:lnTo>
                    <a:lnTo>
                      <a:pt x="230" y="5963"/>
                    </a:lnTo>
                    <a:lnTo>
                      <a:pt x="398" y="6005"/>
                    </a:lnTo>
                    <a:lnTo>
                      <a:pt x="628" y="6173"/>
                    </a:lnTo>
                    <a:lnTo>
                      <a:pt x="732" y="6110"/>
                    </a:lnTo>
                    <a:lnTo>
                      <a:pt x="795" y="6005"/>
                    </a:lnTo>
                    <a:lnTo>
                      <a:pt x="753" y="5922"/>
                    </a:lnTo>
                    <a:lnTo>
                      <a:pt x="921" y="5922"/>
                    </a:lnTo>
                    <a:lnTo>
                      <a:pt x="942" y="6026"/>
                    </a:lnTo>
                    <a:lnTo>
                      <a:pt x="921" y="6131"/>
                    </a:lnTo>
                    <a:lnTo>
                      <a:pt x="942" y="6235"/>
                    </a:lnTo>
                    <a:lnTo>
                      <a:pt x="1004" y="6214"/>
                    </a:lnTo>
                    <a:lnTo>
                      <a:pt x="1067" y="5963"/>
                    </a:lnTo>
                    <a:lnTo>
                      <a:pt x="1067" y="5712"/>
                    </a:lnTo>
                    <a:lnTo>
                      <a:pt x="1130" y="5566"/>
                    </a:lnTo>
                    <a:lnTo>
                      <a:pt x="1256" y="5440"/>
                    </a:lnTo>
                    <a:lnTo>
                      <a:pt x="1318" y="5294"/>
                    </a:lnTo>
                    <a:lnTo>
                      <a:pt x="1318" y="5461"/>
                    </a:lnTo>
                    <a:lnTo>
                      <a:pt x="1172" y="5670"/>
                    </a:lnTo>
                    <a:lnTo>
                      <a:pt x="1151" y="5817"/>
                    </a:lnTo>
                    <a:lnTo>
                      <a:pt x="1172" y="5922"/>
                    </a:lnTo>
                    <a:lnTo>
                      <a:pt x="1130" y="6131"/>
                    </a:lnTo>
                    <a:lnTo>
                      <a:pt x="1172" y="6235"/>
                    </a:lnTo>
                    <a:lnTo>
                      <a:pt x="1151" y="6319"/>
                    </a:lnTo>
                    <a:lnTo>
                      <a:pt x="1214" y="6340"/>
                    </a:lnTo>
                    <a:lnTo>
                      <a:pt x="1256" y="6298"/>
                    </a:lnTo>
                    <a:lnTo>
                      <a:pt x="1339" y="6173"/>
                    </a:lnTo>
                    <a:lnTo>
                      <a:pt x="1528" y="5984"/>
                    </a:lnTo>
                    <a:lnTo>
                      <a:pt x="1590" y="5691"/>
                    </a:lnTo>
                    <a:lnTo>
                      <a:pt x="1674" y="5650"/>
                    </a:lnTo>
                    <a:lnTo>
                      <a:pt x="1674" y="5754"/>
                    </a:lnTo>
                    <a:lnTo>
                      <a:pt x="1632" y="5880"/>
                    </a:lnTo>
                    <a:lnTo>
                      <a:pt x="1632" y="5963"/>
                    </a:lnTo>
                    <a:lnTo>
                      <a:pt x="1737" y="5984"/>
                    </a:lnTo>
                    <a:lnTo>
                      <a:pt x="1862" y="5859"/>
                    </a:lnTo>
                    <a:lnTo>
                      <a:pt x="1946" y="5775"/>
                    </a:lnTo>
                    <a:lnTo>
                      <a:pt x="1946" y="5670"/>
                    </a:lnTo>
                    <a:lnTo>
                      <a:pt x="1841" y="5650"/>
                    </a:lnTo>
                    <a:lnTo>
                      <a:pt x="1841" y="5608"/>
                    </a:lnTo>
                    <a:lnTo>
                      <a:pt x="1946" y="5566"/>
                    </a:lnTo>
                    <a:lnTo>
                      <a:pt x="1946" y="5398"/>
                    </a:lnTo>
                    <a:lnTo>
                      <a:pt x="1904" y="5336"/>
                    </a:lnTo>
                    <a:lnTo>
                      <a:pt x="1904" y="5231"/>
                    </a:lnTo>
                    <a:lnTo>
                      <a:pt x="2072" y="5126"/>
                    </a:lnTo>
                    <a:lnTo>
                      <a:pt x="2113" y="4938"/>
                    </a:lnTo>
                    <a:lnTo>
                      <a:pt x="2218" y="4875"/>
                    </a:lnTo>
                    <a:lnTo>
                      <a:pt x="2281" y="4813"/>
                    </a:lnTo>
                    <a:lnTo>
                      <a:pt x="2281" y="4917"/>
                    </a:lnTo>
                    <a:lnTo>
                      <a:pt x="2281" y="4959"/>
                    </a:lnTo>
                    <a:lnTo>
                      <a:pt x="2197" y="4980"/>
                    </a:lnTo>
                    <a:lnTo>
                      <a:pt x="2113" y="5168"/>
                    </a:lnTo>
                    <a:lnTo>
                      <a:pt x="2051" y="5294"/>
                    </a:lnTo>
                    <a:lnTo>
                      <a:pt x="2009" y="5461"/>
                    </a:lnTo>
                    <a:lnTo>
                      <a:pt x="2072" y="5566"/>
                    </a:lnTo>
                    <a:lnTo>
                      <a:pt x="2092" y="5691"/>
                    </a:lnTo>
                    <a:lnTo>
                      <a:pt x="2155" y="5650"/>
                    </a:lnTo>
                    <a:lnTo>
                      <a:pt x="2260" y="5461"/>
                    </a:lnTo>
                    <a:lnTo>
                      <a:pt x="2469" y="5273"/>
                    </a:lnTo>
                    <a:lnTo>
                      <a:pt x="2532" y="5147"/>
                    </a:lnTo>
                    <a:lnTo>
                      <a:pt x="2532" y="4980"/>
                    </a:lnTo>
                    <a:lnTo>
                      <a:pt x="2616" y="4875"/>
                    </a:lnTo>
                    <a:lnTo>
                      <a:pt x="2699" y="4854"/>
                    </a:lnTo>
                    <a:lnTo>
                      <a:pt x="2699" y="4917"/>
                    </a:lnTo>
                    <a:lnTo>
                      <a:pt x="2678" y="4959"/>
                    </a:lnTo>
                    <a:lnTo>
                      <a:pt x="2678" y="5085"/>
                    </a:lnTo>
                    <a:lnTo>
                      <a:pt x="2741" y="5064"/>
                    </a:lnTo>
                    <a:lnTo>
                      <a:pt x="2888" y="4875"/>
                    </a:lnTo>
                    <a:lnTo>
                      <a:pt x="2971" y="4875"/>
                    </a:lnTo>
                    <a:lnTo>
                      <a:pt x="3139" y="4917"/>
                    </a:lnTo>
                    <a:lnTo>
                      <a:pt x="3327" y="4854"/>
                    </a:lnTo>
                    <a:lnTo>
                      <a:pt x="3432" y="4834"/>
                    </a:lnTo>
                    <a:lnTo>
                      <a:pt x="3494" y="4750"/>
                    </a:lnTo>
                    <a:lnTo>
                      <a:pt x="3620" y="4729"/>
                    </a:lnTo>
                    <a:lnTo>
                      <a:pt x="3662" y="4624"/>
                    </a:lnTo>
                    <a:lnTo>
                      <a:pt x="3662" y="4541"/>
                    </a:lnTo>
                    <a:lnTo>
                      <a:pt x="3683" y="4457"/>
                    </a:lnTo>
                    <a:lnTo>
                      <a:pt x="3620" y="4394"/>
                    </a:lnTo>
                    <a:lnTo>
                      <a:pt x="3662" y="4227"/>
                    </a:lnTo>
                    <a:lnTo>
                      <a:pt x="3662" y="3976"/>
                    </a:lnTo>
                    <a:lnTo>
                      <a:pt x="3620" y="3976"/>
                    </a:lnTo>
                    <a:lnTo>
                      <a:pt x="3536" y="4122"/>
                    </a:lnTo>
                    <a:lnTo>
                      <a:pt x="3411" y="4290"/>
                    </a:lnTo>
                    <a:lnTo>
                      <a:pt x="3348" y="4290"/>
                    </a:lnTo>
                    <a:lnTo>
                      <a:pt x="3348" y="4206"/>
                    </a:lnTo>
                    <a:lnTo>
                      <a:pt x="3432" y="4101"/>
                    </a:lnTo>
                    <a:lnTo>
                      <a:pt x="3536" y="4018"/>
                    </a:lnTo>
                    <a:lnTo>
                      <a:pt x="3557" y="3934"/>
                    </a:lnTo>
                    <a:lnTo>
                      <a:pt x="3432" y="3829"/>
                    </a:lnTo>
                    <a:lnTo>
                      <a:pt x="3411" y="3725"/>
                    </a:lnTo>
                    <a:lnTo>
                      <a:pt x="3348" y="3725"/>
                    </a:lnTo>
                    <a:lnTo>
                      <a:pt x="3306" y="3766"/>
                    </a:lnTo>
                    <a:lnTo>
                      <a:pt x="3264" y="3829"/>
                    </a:lnTo>
                    <a:lnTo>
                      <a:pt x="3201" y="3787"/>
                    </a:lnTo>
                    <a:lnTo>
                      <a:pt x="3097" y="3808"/>
                    </a:lnTo>
                    <a:lnTo>
                      <a:pt x="3013" y="3871"/>
                    </a:lnTo>
                    <a:lnTo>
                      <a:pt x="2909" y="3829"/>
                    </a:lnTo>
                    <a:lnTo>
                      <a:pt x="2950" y="3787"/>
                    </a:lnTo>
                    <a:lnTo>
                      <a:pt x="3222" y="3683"/>
                    </a:lnTo>
                    <a:lnTo>
                      <a:pt x="3327" y="3662"/>
                    </a:lnTo>
                    <a:lnTo>
                      <a:pt x="3536" y="3453"/>
                    </a:lnTo>
                    <a:lnTo>
                      <a:pt x="3578" y="3390"/>
                    </a:lnTo>
                    <a:lnTo>
                      <a:pt x="3725" y="3160"/>
                    </a:lnTo>
                    <a:lnTo>
                      <a:pt x="3766" y="2971"/>
                    </a:lnTo>
                    <a:lnTo>
                      <a:pt x="3725" y="2950"/>
                    </a:lnTo>
                    <a:lnTo>
                      <a:pt x="3641" y="2971"/>
                    </a:lnTo>
                    <a:lnTo>
                      <a:pt x="3578" y="3034"/>
                    </a:lnTo>
                    <a:lnTo>
                      <a:pt x="3536" y="2950"/>
                    </a:lnTo>
                    <a:lnTo>
                      <a:pt x="3578" y="2888"/>
                    </a:lnTo>
                    <a:lnTo>
                      <a:pt x="3641" y="2846"/>
                    </a:lnTo>
                    <a:lnTo>
                      <a:pt x="3725" y="2867"/>
                    </a:lnTo>
                    <a:lnTo>
                      <a:pt x="3766" y="2783"/>
                    </a:lnTo>
                    <a:lnTo>
                      <a:pt x="3766" y="2657"/>
                    </a:lnTo>
                    <a:lnTo>
                      <a:pt x="3871" y="2553"/>
                    </a:lnTo>
                    <a:lnTo>
                      <a:pt x="3871" y="2427"/>
                    </a:lnTo>
                    <a:lnTo>
                      <a:pt x="3850" y="2365"/>
                    </a:lnTo>
                    <a:lnTo>
                      <a:pt x="3850" y="2302"/>
                    </a:lnTo>
                    <a:lnTo>
                      <a:pt x="3745" y="2260"/>
                    </a:lnTo>
                    <a:lnTo>
                      <a:pt x="3641" y="2302"/>
                    </a:lnTo>
                    <a:lnTo>
                      <a:pt x="3494" y="2553"/>
                    </a:lnTo>
                    <a:lnTo>
                      <a:pt x="3494" y="2678"/>
                    </a:lnTo>
                    <a:lnTo>
                      <a:pt x="3557" y="2762"/>
                    </a:lnTo>
                    <a:lnTo>
                      <a:pt x="3473" y="2846"/>
                    </a:lnTo>
                    <a:lnTo>
                      <a:pt x="3432" y="2888"/>
                    </a:lnTo>
                    <a:lnTo>
                      <a:pt x="3369" y="2867"/>
                    </a:lnTo>
                    <a:lnTo>
                      <a:pt x="3411" y="2825"/>
                    </a:lnTo>
                    <a:lnTo>
                      <a:pt x="3348" y="2762"/>
                    </a:lnTo>
                    <a:lnTo>
                      <a:pt x="3348" y="2657"/>
                    </a:lnTo>
                    <a:lnTo>
                      <a:pt x="3453" y="2448"/>
                    </a:lnTo>
                    <a:lnTo>
                      <a:pt x="3432" y="2344"/>
                    </a:lnTo>
                    <a:lnTo>
                      <a:pt x="3453" y="2302"/>
                    </a:lnTo>
                    <a:lnTo>
                      <a:pt x="3473" y="2323"/>
                    </a:lnTo>
                    <a:lnTo>
                      <a:pt x="3557" y="2302"/>
                    </a:lnTo>
                    <a:lnTo>
                      <a:pt x="3536" y="2134"/>
                    </a:lnTo>
                    <a:lnTo>
                      <a:pt x="3453" y="2030"/>
                    </a:lnTo>
                    <a:lnTo>
                      <a:pt x="3348" y="2030"/>
                    </a:lnTo>
                    <a:lnTo>
                      <a:pt x="3222" y="2051"/>
                    </a:lnTo>
                    <a:lnTo>
                      <a:pt x="3160" y="2155"/>
                    </a:lnTo>
                    <a:lnTo>
                      <a:pt x="3139" y="2113"/>
                    </a:lnTo>
                    <a:lnTo>
                      <a:pt x="3118" y="2051"/>
                    </a:lnTo>
                    <a:lnTo>
                      <a:pt x="3139" y="1904"/>
                    </a:lnTo>
                    <a:lnTo>
                      <a:pt x="3055" y="1737"/>
                    </a:lnTo>
                    <a:lnTo>
                      <a:pt x="3097" y="1507"/>
                    </a:lnTo>
                    <a:lnTo>
                      <a:pt x="3097" y="1318"/>
                    </a:lnTo>
                    <a:lnTo>
                      <a:pt x="3139" y="1193"/>
                    </a:lnTo>
                    <a:lnTo>
                      <a:pt x="3160" y="1005"/>
                    </a:lnTo>
                    <a:lnTo>
                      <a:pt x="3139" y="858"/>
                    </a:lnTo>
                    <a:lnTo>
                      <a:pt x="3243" y="670"/>
                    </a:lnTo>
                    <a:lnTo>
                      <a:pt x="3243" y="523"/>
                    </a:lnTo>
                    <a:lnTo>
                      <a:pt x="3139" y="419"/>
                    </a:lnTo>
                    <a:lnTo>
                      <a:pt x="3118" y="272"/>
                    </a:lnTo>
                    <a:lnTo>
                      <a:pt x="2950" y="147"/>
                    </a:lnTo>
                    <a:lnTo>
                      <a:pt x="2909" y="63"/>
                    </a:lnTo>
                    <a:lnTo>
                      <a:pt x="2741" y="0"/>
                    </a:lnTo>
                    <a:lnTo>
                      <a:pt x="2699" y="21"/>
                    </a:lnTo>
                    <a:lnTo>
                      <a:pt x="2699" y="105"/>
                    </a:lnTo>
                    <a:lnTo>
                      <a:pt x="2678" y="126"/>
                    </a:lnTo>
                    <a:lnTo>
                      <a:pt x="25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47"/>
              <p:cNvSpPr/>
              <p:nvPr/>
            </p:nvSpPr>
            <p:spPr>
              <a:xfrm>
                <a:off x="2744725" y="1557875"/>
                <a:ext cx="36625" cy="48150"/>
              </a:xfrm>
              <a:custGeom>
                <a:avLst/>
                <a:gdLst/>
                <a:ahLst/>
                <a:cxnLst/>
                <a:rect l="l" t="t" r="r" b="b"/>
                <a:pathLst>
                  <a:path w="1465" h="1926" extrusionOk="0">
                    <a:moveTo>
                      <a:pt x="711" y="0"/>
                    </a:moveTo>
                    <a:lnTo>
                      <a:pt x="586" y="105"/>
                    </a:lnTo>
                    <a:lnTo>
                      <a:pt x="502" y="168"/>
                    </a:lnTo>
                    <a:lnTo>
                      <a:pt x="502" y="356"/>
                    </a:lnTo>
                    <a:lnTo>
                      <a:pt x="419" y="419"/>
                    </a:lnTo>
                    <a:lnTo>
                      <a:pt x="356" y="377"/>
                    </a:lnTo>
                    <a:lnTo>
                      <a:pt x="272" y="544"/>
                    </a:lnTo>
                    <a:lnTo>
                      <a:pt x="272" y="733"/>
                    </a:lnTo>
                    <a:lnTo>
                      <a:pt x="188" y="837"/>
                    </a:lnTo>
                    <a:lnTo>
                      <a:pt x="272" y="963"/>
                    </a:lnTo>
                    <a:lnTo>
                      <a:pt x="147" y="963"/>
                    </a:lnTo>
                    <a:lnTo>
                      <a:pt x="167" y="1005"/>
                    </a:lnTo>
                    <a:lnTo>
                      <a:pt x="272" y="1088"/>
                    </a:lnTo>
                    <a:lnTo>
                      <a:pt x="398" y="1256"/>
                    </a:lnTo>
                    <a:lnTo>
                      <a:pt x="377" y="1360"/>
                    </a:lnTo>
                    <a:lnTo>
                      <a:pt x="356" y="1360"/>
                    </a:lnTo>
                    <a:lnTo>
                      <a:pt x="209" y="1256"/>
                    </a:lnTo>
                    <a:lnTo>
                      <a:pt x="84" y="1256"/>
                    </a:lnTo>
                    <a:lnTo>
                      <a:pt x="63" y="1318"/>
                    </a:lnTo>
                    <a:lnTo>
                      <a:pt x="0" y="1402"/>
                    </a:lnTo>
                    <a:lnTo>
                      <a:pt x="105" y="1465"/>
                    </a:lnTo>
                    <a:lnTo>
                      <a:pt x="147" y="1590"/>
                    </a:lnTo>
                    <a:lnTo>
                      <a:pt x="188" y="1632"/>
                    </a:lnTo>
                    <a:lnTo>
                      <a:pt x="105" y="1737"/>
                    </a:lnTo>
                    <a:lnTo>
                      <a:pt x="105" y="1883"/>
                    </a:lnTo>
                    <a:lnTo>
                      <a:pt x="251" y="1821"/>
                    </a:lnTo>
                    <a:lnTo>
                      <a:pt x="272" y="1737"/>
                    </a:lnTo>
                    <a:lnTo>
                      <a:pt x="356" y="1737"/>
                    </a:lnTo>
                    <a:lnTo>
                      <a:pt x="377" y="1883"/>
                    </a:lnTo>
                    <a:lnTo>
                      <a:pt x="460" y="1883"/>
                    </a:lnTo>
                    <a:lnTo>
                      <a:pt x="607" y="1842"/>
                    </a:lnTo>
                    <a:lnTo>
                      <a:pt x="711" y="1883"/>
                    </a:lnTo>
                    <a:lnTo>
                      <a:pt x="837" y="1779"/>
                    </a:lnTo>
                    <a:lnTo>
                      <a:pt x="900" y="1821"/>
                    </a:lnTo>
                    <a:lnTo>
                      <a:pt x="900" y="1925"/>
                    </a:lnTo>
                    <a:lnTo>
                      <a:pt x="983" y="1925"/>
                    </a:lnTo>
                    <a:lnTo>
                      <a:pt x="1025" y="1883"/>
                    </a:lnTo>
                    <a:lnTo>
                      <a:pt x="1235" y="1737"/>
                    </a:lnTo>
                    <a:lnTo>
                      <a:pt x="1235" y="1632"/>
                    </a:lnTo>
                    <a:lnTo>
                      <a:pt x="1214" y="1465"/>
                    </a:lnTo>
                    <a:lnTo>
                      <a:pt x="1151" y="1465"/>
                    </a:lnTo>
                    <a:lnTo>
                      <a:pt x="1109" y="1402"/>
                    </a:lnTo>
                    <a:lnTo>
                      <a:pt x="1193" y="1360"/>
                    </a:lnTo>
                    <a:lnTo>
                      <a:pt x="1297" y="1381"/>
                    </a:lnTo>
                    <a:lnTo>
                      <a:pt x="1339" y="1298"/>
                    </a:lnTo>
                    <a:lnTo>
                      <a:pt x="1465" y="1214"/>
                    </a:lnTo>
                    <a:lnTo>
                      <a:pt x="1423" y="984"/>
                    </a:lnTo>
                    <a:lnTo>
                      <a:pt x="1360" y="900"/>
                    </a:lnTo>
                    <a:lnTo>
                      <a:pt x="1360" y="837"/>
                    </a:lnTo>
                    <a:lnTo>
                      <a:pt x="1235" y="837"/>
                    </a:lnTo>
                    <a:lnTo>
                      <a:pt x="1193" y="691"/>
                    </a:lnTo>
                    <a:lnTo>
                      <a:pt x="1193" y="649"/>
                    </a:lnTo>
                    <a:lnTo>
                      <a:pt x="1130" y="586"/>
                    </a:lnTo>
                    <a:lnTo>
                      <a:pt x="1109" y="482"/>
                    </a:lnTo>
                    <a:lnTo>
                      <a:pt x="1046" y="461"/>
                    </a:lnTo>
                    <a:lnTo>
                      <a:pt x="1004" y="377"/>
                    </a:lnTo>
                    <a:lnTo>
                      <a:pt x="1025" y="272"/>
                    </a:lnTo>
                    <a:lnTo>
                      <a:pt x="983" y="168"/>
                    </a:lnTo>
                    <a:lnTo>
                      <a:pt x="8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47"/>
              <p:cNvSpPr/>
              <p:nvPr/>
            </p:nvSpPr>
            <p:spPr>
              <a:xfrm>
                <a:off x="2789175" y="1410350"/>
                <a:ext cx="386600" cy="302375"/>
              </a:xfrm>
              <a:custGeom>
                <a:avLst/>
                <a:gdLst/>
                <a:ahLst/>
                <a:cxnLst/>
                <a:rect l="l" t="t" r="r" b="b"/>
                <a:pathLst>
                  <a:path w="15464" h="12095" extrusionOk="0">
                    <a:moveTo>
                      <a:pt x="9625" y="1"/>
                    </a:moveTo>
                    <a:lnTo>
                      <a:pt x="9521" y="105"/>
                    </a:lnTo>
                    <a:lnTo>
                      <a:pt x="9416" y="105"/>
                    </a:lnTo>
                    <a:lnTo>
                      <a:pt x="9353" y="168"/>
                    </a:lnTo>
                    <a:lnTo>
                      <a:pt x="9416" y="252"/>
                    </a:lnTo>
                    <a:lnTo>
                      <a:pt x="9521" y="273"/>
                    </a:lnTo>
                    <a:lnTo>
                      <a:pt x="9584" y="315"/>
                    </a:lnTo>
                    <a:lnTo>
                      <a:pt x="9458" y="315"/>
                    </a:lnTo>
                    <a:lnTo>
                      <a:pt x="9395" y="377"/>
                    </a:lnTo>
                    <a:lnTo>
                      <a:pt x="9458" y="461"/>
                    </a:lnTo>
                    <a:lnTo>
                      <a:pt x="9584" y="566"/>
                    </a:lnTo>
                    <a:lnTo>
                      <a:pt x="9563" y="629"/>
                    </a:lnTo>
                    <a:lnTo>
                      <a:pt x="9521" y="691"/>
                    </a:lnTo>
                    <a:lnTo>
                      <a:pt x="9625" y="796"/>
                    </a:lnTo>
                    <a:lnTo>
                      <a:pt x="9709" y="817"/>
                    </a:lnTo>
                    <a:lnTo>
                      <a:pt x="9709" y="880"/>
                    </a:lnTo>
                    <a:lnTo>
                      <a:pt x="9605" y="901"/>
                    </a:lnTo>
                    <a:lnTo>
                      <a:pt x="9605" y="942"/>
                    </a:lnTo>
                    <a:lnTo>
                      <a:pt x="9395" y="712"/>
                    </a:lnTo>
                    <a:lnTo>
                      <a:pt x="9353" y="712"/>
                    </a:lnTo>
                    <a:lnTo>
                      <a:pt x="9312" y="796"/>
                    </a:lnTo>
                    <a:lnTo>
                      <a:pt x="9312" y="901"/>
                    </a:lnTo>
                    <a:lnTo>
                      <a:pt x="9270" y="880"/>
                    </a:lnTo>
                    <a:lnTo>
                      <a:pt x="9249" y="691"/>
                    </a:lnTo>
                    <a:lnTo>
                      <a:pt x="9270" y="566"/>
                    </a:lnTo>
                    <a:lnTo>
                      <a:pt x="9186" y="419"/>
                    </a:lnTo>
                    <a:lnTo>
                      <a:pt x="9186" y="273"/>
                    </a:lnTo>
                    <a:lnTo>
                      <a:pt x="9123" y="210"/>
                    </a:lnTo>
                    <a:lnTo>
                      <a:pt x="9081" y="252"/>
                    </a:lnTo>
                    <a:lnTo>
                      <a:pt x="8956" y="147"/>
                    </a:lnTo>
                    <a:lnTo>
                      <a:pt x="8872" y="105"/>
                    </a:lnTo>
                    <a:lnTo>
                      <a:pt x="8851" y="252"/>
                    </a:lnTo>
                    <a:lnTo>
                      <a:pt x="8872" y="461"/>
                    </a:lnTo>
                    <a:lnTo>
                      <a:pt x="8851" y="670"/>
                    </a:lnTo>
                    <a:lnTo>
                      <a:pt x="8893" y="817"/>
                    </a:lnTo>
                    <a:lnTo>
                      <a:pt x="8935" y="984"/>
                    </a:lnTo>
                    <a:lnTo>
                      <a:pt x="8935" y="1047"/>
                    </a:lnTo>
                    <a:lnTo>
                      <a:pt x="8935" y="1193"/>
                    </a:lnTo>
                    <a:lnTo>
                      <a:pt x="8872" y="1235"/>
                    </a:lnTo>
                    <a:lnTo>
                      <a:pt x="8830" y="1131"/>
                    </a:lnTo>
                    <a:lnTo>
                      <a:pt x="8788" y="984"/>
                    </a:lnTo>
                    <a:lnTo>
                      <a:pt x="8747" y="901"/>
                    </a:lnTo>
                    <a:lnTo>
                      <a:pt x="8747" y="775"/>
                    </a:lnTo>
                    <a:lnTo>
                      <a:pt x="8726" y="629"/>
                    </a:lnTo>
                    <a:lnTo>
                      <a:pt x="8684" y="482"/>
                    </a:lnTo>
                    <a:lnTo>
                      <a:pt x="8475" y="357"/>
                    </a:lnTo>
                    <a:lnTo>
                      <a:pt x="8412" y="357"/>
                    </a:lnTo>
                    <a:lnTo>
                      <a:pt x="8370" y="482"/>
                    </a:lnTo>
                    <a:lnTo>
                      <a:pt x="8349" y="524"/>
                    </a:lnTo>
                    <a:lnTo>
                      <a:pt x="8370" y="691"/>
                    </a:lnTo>
                    <a:lnTo>
                      <a:pt x="8558" y="817"/>
                    </a:lnTo>
                    <a:lnTo>
                      <a:pt x="8558" y="901"/>
                    </a:lnTo>
                    <a:lnTo>
                      <a:pt x="8370" y="880"/>
                    </a:lnTo>
                    <a:lnTo>
                      <a:pt x="8328" y="838"/>
                    </a:lnTo>
                    <a:lnTo>
                      <a:pt x="8244" y="838"/>
                    </a:lnTo>
                    <a:lnTo>
                      <a:pt x="8161" y="921"/>
                    </a:lnTo>
                    <a:lnTo>
                      <a:pt x="8244" y="1131"/>
                    </a:lnTo>
                    <a:lnTo>
                      <a:pt x="8224" y="1193"/>
                    </a:lnTo>
                    <a:lnTo>
                      <a:pt x="8077" y="1235"/>
                    </a:lnTo>
                    <a:lnTo>
                      <a:pt x="8035" y="1340"/>
                    </a:lnTo>
                    <a:lnTo>
                      <a:pt x="7952" y="1403"/>
                    </a:lnTo>
                    <a:lnTo>
                      <a:pt x="7910" y="1319"/>
                    </a:lnTo>
                    <a:lnTo>
                      <a:pt x="7910" y="1214"/>
                    </a:lnTo>
                    <a:lnTo>
                      <a:pt x="7847" y="1214"/>
                    </a:lnTo>
                    <a:lnTo>
                      <a:pt x="7784" y="1361"/>
                    </a:lnTo>
                    <a:lnTo>
                      <a:pt x="7700" y="1403"/>
                    </a:lnTo>
                    <a:lnTo>
                      <a:pt x="7680" y="1131"/>
                    </a:lnTo>
                    <a:lnTo>
                      <a:pt x="7700" y="984"/>
                    </a:lnTo>
                    <a:lnTo>
                      <a:pt x="7700" y="921"/>
                    </a:lnTo>
                    <a:lnTo>
                      <a:pt x="7491" y="838"/>
                    </a:lnTo>
                    <a:lnTo>
                      <a:pt x="7470" y="775"/>
                    </a:lnTo>
                    <a:lnTo>
                      <a:pt x="7533" y="691"/>
                    </a:lnTo>
                    <a:lnTo>
                      <a:pt x="7554" y="608"/>
                    </a:lnTo>
                    <a:lnTo>
                      <a:pt x="7470" y="566"/>
                    </a:lnTo>
                    <a:lnTo>
                      <a:pt x="7261" y="524"/>
                    </a:lnTo>
                    <a:lnTo>
                      <a:pt x="7219" y="482"/>
                    </a:lnTo>
                    <a:lnTo>
                      <a:pt x="7073" y="524"/>
                    </a:lnTo>
                    <a:lnTo>
                      <a:pt x="7031" y="629"/>
                    </a:lnTo>
                    <a:lnTo>
                      <a:pt x="7115" y="712"/>
                    </a:lnTo>
                    <a:lnTo>
                      <a:pt x="7115" y="921"/>
                    </a:lnTo>
                    <a:lnTo>
                      <a:pt x="7073" y="984"/>
                    </a:lnTo>
                    <a:lnTo>
                      <a:pt x="6968" y="942"/>
                    </a:lnTo>
                    <a:lnTo>
                      <a:pt x="6864" y="984"/>
                    </a:lnTo>
                    <a:lnTo>
                      <a:pt x="6780" y="901"/>
                    </a:lnTo>
                    <a:lnTo>
                      <a:pt x="6654" y="901"/>
                    </a:lnTo>
                    <a:lnTo>
                      <a:pt x="6633" y="1026"/>
                    </a:lnTo>
                    <a:lnTo>
                      <a:pt x="6675" y="1089"/>
                    </a:lnTo>
                    <a:lnTo>
                      <a:pt x="6738" y="1193"/>
                    </a:lnTo>
                    <a:lnTo>
                      <a:pt x="6801" y="1256"/>
                    </a:lnTo>
                    <a:lnTo>
                      <a:pt x="6801" y="1403"/>
                    </a:lnTo>
                    <a:lnTo>
                      <a:pt x="6864" y="1465"/>
                    </a:lnTo>
                    <a:lnTo>
                      <a:pt x="6905" y="1465"/>
                    </a:lnTo>
                    <a:lnTo>
                      <a:pt x="7010" y="1633"/>
                    </a:lnTo>
                    <a:lnTo>
                      <a:pt x="7010" y="1779"/>
                    </a:lnTo>
                    <a:lnTo>
                      <a:pt x="6968" y="1842"/>
                    </a:lnTo>
                    <a:lnTo>
                      <a:pt x="6989" y="1717"/>
                    </a:lnTo>
                    <a:lnTo>
                      <a:pt x="6947" y="1717"/>
                    </a:lnTo>
                    <a:lnTo>
                      <a:pt x="6843" y="1842"/>
                    </a:lnTo>
                    <a:lnTo>
                      <a:pt x="6780" y="1758"/>
                    </a:lnTo>
                    <a:lnTo>
                      <a:pt x="6780" y="1654"/>
                    </a:lnTo>
                    <a:lnTo>
                      <a:pt x="6801" y="1633"/>
                    </a:lnTo>
                    <a:lnTo>
                      <a:pt x="6780" y="1549"/>
                    </a:lnTo>
                    <a:lnTo>
                      <a:pt x="6738" y="1612"/>
                    </a:lnTo>
                    <a:lnTo>
                      <a:pt x="6654" y="1612"/>
                    </a:lnTo>
                    <a:lnTo>
                      <a:pt x="6654" y="1758"/>
                    </a:lnTo>
                    <a:lnTo>
                      <a:pt x="6592" y="1842"/>
                    </a:lnTo>
                    <a:lnTo>
                      <a:pt x="6571" y="1758"/>
                    </a:lnTo>
                    <a:lnTo>
                      <a:pt x="6508" y="1675"/>
                    </a:lnTo>
                    <a:lnTo>
                      <a:pt x="6550" y="1570"/>
                    </a:lnTo>
                    <a:lnTo>
                      <a:pt x="6550" y="1424"/>
                    </a:lnTo>
                    <a:lnTo>
                      <a:pt x="6445" y="1298"/>
                    </a:lnTo>
                    <a:lnTo>
                      <a:pt x="6382" y="1298"/>
                    </a:lnTo>
                    <a:lnTo>
                      <a:pt x="6257" y="1465"/>
                    </a:lnTo>
                    <a:lnTo>
                      <a:pt x="6215" y="1507"/>
                    </a:lnTo>
                    <a:lnTo>
                      <a:pt x="6215" y="1633"/>
                    </a:lnTo>
                    <a:lnTo>
                      <a:pt x="6257" y="1717"/>
                    </a:lnTo>
                    <a:lnTo>
                      <a:pt x="6215" y="1758"/>
                    </a:lnTo>
                    <a:lnTo>
                      <a:pt x="6131" y="1675"/>
                    </a:lnTo>
                    <a:lnTo>
                      <a:pt x="6152" y="1612"/>
                    </a:lnTo>
                    <a:lnTo>
                      <a:pt x="6110" y="1528"/>
                    </a:lnTo>
                    <a:lnTo>
                      <a:pt x="6131" y="1424"/>
                    </a:lnTo>
                    <a:lnTo>
                      <a:pt x="6110" y="1298"/>
                    </a:lnTo>
                    <a:lnTo>
                      <a:pt x="5985" y="1235"/>
                    </a:lnTo>
                    <a:lnTo>
                      <a:pt x="5985" y="1089"/>
                    </a:lnTo>
                    <a:lnTo>
                      <a:pt x="5985" y="984"/>
                    </a:lnTo>
                    <a:lnTo>
                      <a:pt x="5943" y="984"/>
                    </a:lnTo>
                    <a:lnTo>
                      <a:pt x="5796" y="1110"/>
                    </a:lnTo>
                    <a:lnTo>
                      <a:pt x="5713" y="1131"/>
                    </a:lnTo>
                    <a:lnTo>
                      <a:pt x="5692" y="1256"/>
                    </a:lnTo>
                    <a:lnTo>
                      <a:pt x="5713" y="1340"/>
                    </a:lnTo>
                    <a:lnTo>
                      <a:pt x="5692" y="1403"/>
                    </a:lnTo>
                    <a:lnTo>
                      <a:pt x="5692" y="1465"/>
                    </a:lnTo>
                    <a:lnTo>
                      <a:pt x="5608" y="1528"/>
                    </a:lnTo>
                    <a:lnTo>
                      <a:pt x="5608" y="1445"/>
                    </a:lnTo>
                    <a:lnTo>
                      <a:pt x="5629" y="1403"/>
                    </a:lnTo>
                    <a:lnTo>
                      <a:pt x="5608" y="1340"/>
                    </a:lnTo>
                    <a:lnTo>
                      <a:pt x="5524" y="1424"/>
                    </a:lnTo>
                    <a:lnTo>
                      <a:pt x="5462" y="1570"/>
                    </a:lnTo>
                    <a:lnTo>
                      <a:pt x="5399" y="1612"/>
                    </a:lnTo>
                    <a:lnTo>
                      <a:pt x="5399" y="1340"/>
                    </a:lnTo>
                    <a:lnTo>
                      <a:pt x="5420" y="1256"/>
                    </a:lnTo>
                    <a:lnTo>
                      <a:pt x="5420" y="1193"/>
                    </a:lnTo>
                    <a:lnTo>
                      <a:pt x="5336" y="1152"/>
                    </a:lnTo>
                    <a:lnTo>
                      <a:pt x="5273" y="1214"/>
                    </a:lnTo>
                    <a:lnTo>
                      <a:pt x="5022" y="1214"/>
                    </a:lnTo>
                    <a:lnTo>
                      <a:pt x="4876" y="1319"/>
                    </a:lnTo>
                    <a:lnTo>
                      <a:pt x="4771" y="1298"/>
                    </a:lnTo>
                    <a:lnTo>
                      <a:pt x="4646" y="1361"/>
                    </a:lnTo>
                    <a:lnTo>
                      <a:pt x="4583" y="1465"/>
                    </a:lnTo>
                    <a:lnTo>
                      <a:pt x="4457" y="1465"/>
                    </a:lnTo>
                    <a:lnTo>
                      <a:pt x="4353" y="1528"/>
                    </a:lnTo>
                    <a:lnTo>
                      <a:pt x="4332" y="1654"/>
                    </a:lnTo>
                    <a:lnTo>
                      <a:pt x="4248" y="1612"/>
                    </a:lnTo>
                    <a:lnTo>
                      <a:pt x="4227" y="1633"/>
                    </a:lnTo>
                    <a:lnTo>
                      <a:pt x="4248" y="1737"/>
                    </a:lnTo>
                    <a:lnTo>
                      <a:pt x="4290" y="1758"/>
                    </a:lnTo>
                    <a:lnTo>
                      <a:pt x="4269" y="1863"/>
                    </a:lnTo>
                    <a:lnTo>
                      <a:pt x="4290" y="1968"/>
                    </a:lnTo>
                    <a:lnTo>
                      <a:pt x="4415" y="1947"/>
                    </a:lnTo>
                    <a:lnTo>
                      <a:pt x="4478" y="1863"/>
                    </a:lnTo>
                    <a:lnTo>
                      <a:pt x="4478" y="1779"/>
                    </a:lnTo>
                    <a:lnTo>
                      <a:pt x="4604" y="1758"/>
                    </a:lnTo>
                    <a:lnTo>
                      <a:pt x="4667" y="1717"/>
                    </a:lnTo>
                    <a:lnTo>
                      <a:pt x="4708" y="1675"/>
                    </a:lnTo>
                    <a:lnTo>
                      <a:pt x="4750" y="1821"/>
                    </a:lnTo>
                    <a:lnTo>
                      <a:pt x="4813" y="1758"/>
                    </a:lnTo>
                    <a:lnTo>
                      <a:pt x="4855" y="1654"/>
                    </a:lnTo>
                    <a:lnTo>
                      <a:pt x="4897" y="1633"/>
                    </a:lnTo>
                    <a:lnTo>
                      <a:pt x="4876" y="1779"/>
                    </a:lnTo>
                    <a:lnTo>
                      <a:pt x="4918" y="1842"/>
                    </a:lnTo>
                    <a:lnTo>
                      <a:pt x="5064" y="1842"/>
                    </a:lnTo>
                    <a:lnTo>
                      <a:pt x="4939" y="1884"/>
                    </a:lnTo>
                    <a:lnTo>
                      <a:pt x="4771" y="1926"/>
                    </a:lnTo>
                    <a:lnTo>
                      <a:pt x="4604" y="2051"/>
                    </a:lnTo>
                    <a:lnTo>
                      <a:pt x="4478" y="2093"/>
                    </a:lnTo>
                    <a:lnTo>
                      <a:pt x="4499" y="2198"/>
                    </a:lnTo>
                    <a:lnTo>
                      <a:pt x="4499" y="2281"/>
                    </a:lnTo>
                    <a:lnTo>
                      <a:pt x="4583" y="2281"/>
                    </a:lnTo>
                    <a:lnTo>
                      <a:pt x="4667" y="2198"/>
                    </a:lnTo>
                    <a:lnTo>
                      <a:pt x="4771" y="2198"/>
                    </a:lnTo>
                    <a:lnTo>
                      <a:pt x="4918" y="2156"/>
                    </a:lnTo>
                    <a:lnTo>
                      <a:pt x="5127" y="2135"/>
                    </a:lnTo>
                    <a:lnTo>
                      <a:pt x="5378" y="2072"/>
                    </a:lnTo>
                    <a:lnTo>
                      <a:pt x="5420" y="2135"/>
                    </a:lnTo>
                    <a:lnTo>
                      <a:pt x="5420" y="2198"/>
                    </a:lnTo>
                    <a:lnTo>
                      <a:pt x="5336" y="2240"/>
                    </a:lnTo>
                    <a:lnTo>
                      <a:pt x="5273" y="2177"/>
                    </a:lnTo>
                    <a:lnTo>
                      <a:pt x="5169" y="2177"/>
                    </a:lnTo>
                    <a:lnTo>
                      <a:pt x="5064" y="2261"/>
                    </a:lnTo>
                    <a:lnTo>
                      <a:pt x="4876" y="2261"/>
                    </a:lnTo>
                    <a:lnTo>
                      <a:pt x="4708" y="2386"/>
                    </a:lnTo>
                    <a:lnTo>
                      <a:pt x="4562" y="2386"/>
                    </a:lnTo>
                    <a:lnTo>
                      <a:pt x="4541" y="2449"/>
                    </a:lnTo>
                    <a:lnTo>
                      <a:pt x="4604" y="2554"/>
                    </a:lnTo>
                    <a:lnTo>
                      <a:pt x="4708" y="2554"/>
                    </a:lnTo>
                    <a:lnTo>
                      <a:pt x="4813" y="2616"/>
                    </a:lnTo>
                    <a:lnTo>
                      <a:pt x="4750" y="2658"/>
                    </a:lnTo>
                    <a:lnTo>
                      <a:pt x="4562" y="2658"/>
                    </a:lnTo>
                    <a:lnTo>
                      <a:pt x="4478" y="2574"/>
                    </a:lnTo>
                    <a:lnTo>
                      <a:pt x="4415" y="2574"/>
                    </a:lnTo>
                    <a:lnTo>
                      <a:pt x="4353" y="2616"/>
                    </a:lnTo>
                    <a:lnTo>
                      <a:pt x="4353" y="2763"/>
                    </a:lnTo>
                    <a:lnTo>
                      <a:pt x="4290" y="2826"/>
                    </a:lnTo>
                    <a:lnTo>
                      <a:pt x="4332" y="2909"/>
                    </a:lnTo>
                    <a:lnTo>
                      <a:pt x="4415" y="2972"/>
                    </a:lnTo>
                    <a:lnTo>
                      <a:pt x="4562" y="2909"/>
                    </a:lnTo>
                    <a:lnTo>
                      <a:pt x="4750" y="3014"/>
                    </a:lnTo>
                    <a:lnTo>
                      <a:pt x="4897" y="2993"/>
                    </a:lnTo>
                    <a:lnTo>
                      <a:pt x="4918" y="3035"/>
                    </a:lnTo>
                    <a:lnTo>
                      <a:pt x="5022" y="3035"/>
                    </a:lnTo>
                    <a:lnTo>
                      <a:pt x="5169" y="3139"/>
                    </a:lnTo>
                    <a:lnTo>
                      <a:pt x="5231" y="3139"/>
                    </a:lnTo>
                    <a:lnTo>
                      <a:pt x="5315" y="3118"/>
                    </a:lnTo>
                    <a:lnTo>
                      <a:pt x="5462" y="3139"/>
                    </a:lnTo>
                    <a:lnTo>
                      <a:pt x="5545" y="3139"/>
                    </a:lnTo>
                    <a:lnTo>
                      <a:pt x="5713" y="3035"/>
                    </a:lnTo>
                    <a:lnTo>
                      <a:pt x="5943" y="3035"/>
                    </a:lnTo>
                    <a:lnTo>
                      <a:pt x="6110" y="3014"/>
                    </a:lnTo>
                    <a:lnTo>
                      <a:pt x="6173" y="2972"/>
                    </a:lnTo>
                    <a:lnTo>
                      <a:pt x="6236" y="2930"/>
                    </a:lnTo>
                    <a:lnTo>
                      <a:pt x="6320" y="2930"/>
                    </a:lnTo>
                    <a:lnTo>
                      <a:pt x="6320" y="2993"/>
                    </a:lnTo>
                    <a:lnTo>
                      <a:pt x="6278" y="3077"/>
                    </a:lnTo>
                    <a:lnTo>
                      <a:pt x="6068" y="3098"/>
                    </a:lnTo>
                    <a:lnTo>
                      <a:pt x="5838" y="3139"/>
                    </a:lnTo>
                    <a:lnTo>
                      <a:pt x="5755" y="3202"/>
                    </a:lnTo>
                    <a:lnTo>
                      <a:pt x="5650" y="3223"/>
                    </a:lnTo>
                    <a:lnTo>
                      <a:pt x="5629" y="3244"/>
                    </a:lnTo>
                    <a:lnTo>
                      <a:pt x="5462" y="3223"/>
                    </a:lnTo>
                    <a:lnTo>
                      <a:pt x="5336" y="3286"/>
                    </a:lnTo>
                    <a:lnTo>
                      <a:pt x="5231" y="3286"/>
                    </a:lnTo>
                    <a:lnTo>
                      <a:pt x="5190" y="3223"/>
                    </a:lnTo>
                    <a:lnTo>
                      <a:pt x="5085" y="3223"/>
                    </a:lnTo>
                    <a:lnTo>
                      <a:pt x="4897" y="3118"/>
                    </a:lnTo>
                    <a:lnTo>
                      <a:pt x="4562" y="3118"/>
                    </a:lnTo>
                    <a:lnTo>
                      <a:pt x="4499" y="3077"/>
                    </a:lnTo>
                    <a:lnTo>
                      <a:pt x="4374" y="3098"/>
                    </a:lnTo>
                    <a:lnTo>
                      <a:pt x="4269" y="3077"/>
                    </a:lnTo>
                    <a:lnTo>
                      <a:pt x="4227" y="3118"/>
                    </a:lnTo>
                    <a:lnTo>
                      <a:pt x="4248" y="3286"/>
                    </a:lnTo>
                    <a:lnTo>
                      <a:pt x="4290" y="3328"/>
                    </a:lnTo>
                    <a:lnTo>
                      <a:pt x="4290" y="3516"/>
                    </a:lnTo>
                    <a:lnTo>
                      <a:pt x="4353" y="3642"/>
                    </a:lnTo>
                    <a:lnTo>
                      <a:pt x="4395" y="3704"/>
                    </a:lnTo>
                    <a:lnTo>
                      <a:pt x="4478" y="3725"/>
                    </a:lnTo>
                    <a:lnTo>
                      <a:pt x="4646" y="3934"/>
                    </a:lnTo>
                    <a:lnTo>
                      <a:pt x="4708" y="3976"/>
                    </a:lnTo>
                    <a:lnTo>
                      <a:pt x="4771" y="3955"/>
                    </a:lnTo>
                    <a:lnTo>
                      <a:pt x="4897" y="3767"/>
                    </a:lnTo>
                    <a:lnTo>
                      <a:pt x="5106" y="3662"/>
                    </a:lnTo>
                    <a:lnTo>
                      <a:pt x="5315" y="3537"/>
                    </a:lnTo>
                    <a:lnTo>
                      <a:pt x="5441" y="3432"/>
                    </a:lnTo>
                    <a:lnTo>
                      <a:pt x="5503" y="3349"/>
                    </a:lnTo>
                    <a:lnTo>
                      <a:pt x="5545" y="3349"/>
                    </a:lnTo>
                    <a:lnTo>
                      <a:pt x="5817" y="3411"/>
                    </a:lnTo>
                    <a:lnTo>
                      <a:pt x="6027" y="3390"/>
                    </a:lnTo>
                    <a:lnTo>
                      <a:pt x="6173" y="3390"/>
                    </a:lnTo>
                    <a:lnTo>
                      <a:pt x="6320" y="3495"/>
                    </a:lnTo>
                    <a:lnTo>
                      <a:pt x="6571" y="3516"/>
                    </a:lnTo>
                    <a:lnTo>
                      <a:pt x="6780" y="3516"/>
                    </a:lnTo>
                    <a:lnTo>
                      <a:pt x="6864" y="3558"/>
                    </a:lnTo>
                    <a:lnTo>
                      <a:pt x="6843" y="3600"/>
                    </a:lnTo>
                    <a:lnTo>
                      <a:pt x="6654" y="3621"/>
                    </a:lnTo>
                    <a:lnTo>
                      <a:pt x="6550" y="3600"/>
                    </a:lnTo>
                    <a:lnTo>
                      <a:pt x="6361" y="3558"/>
                    </a:lnTo>
                    <a:lnTo>
                      <a:pt x="6152" y="3453"/>
                    </a:lnTo>
                    <a:lnTo>
                      <a:pt x="6047" y="3453"/>
                    </a:lnTo>
                    <a:lnTo>
                      <a:pt x="5964" y="3495"/>
                    </a:lnTo>
                    <a:lnTo>
                      <a:pt x="5734" y="3453"/>
                    </a:lnTo>
                    <a:lnTo>
                      <a:pt x="5608" y="3432"/>
                    </a:lnTo>
                    <a:lnTo>
                      <a:pt x="5545" y="3516"/>
                    </a:lnTo>
                    <a:lnTo>
                      <a:pt x="5399" y="3600"/>
                    </a:lnTo>
                    <a:lnTo>
                      <a:pt x="5294" y="3725"/>
                    </a:lnTo>
                    <a:lnTo>
                      <a:pt x="5106" y="3830"/>
                    </a:lnTo>
                    <a:lnTo>
                      <a:pt x="5022" y="3976"/>
                    </a:lnTo>
                    <a:lnTo>
                      <a:pt x="4939" y="4060"/>
                    </a:lnTo>
                    <a:lnTo>
                      <a:pt x="4918" y="4123"/>
                    </a:lnTo>
                    <a:lnTo>
                      <a:pt x="5064" y="4227"/>
                    </a:lnTo>
                    <a:lnTo>
                      <a:pt x="5190" y="4227"/>
                    </a:lnTo>
                    <a:lnTo>
                      <a:pt x="5190" y="4290"/>
                    </a:lnTo>
                    <a:lnTo>
                      <a:pt x="5294" y="4395"/>
                    </a:lnTo>
                    <a:lnTo>
                      <a:pt x="5503" y="4395"/>
                    </a:lnTo>
                    <a:lnTo>
                      <a:pt x="5755" y="4478"/>
                    </a:lnTo>
                    <a:lnTo>
                      <a:pt x="5943" y="4478"/>
                    </a:lnTo>
                    <a:lnTo>
                      <a:pt x="6110" y="4332"/>
                    </a:lnTo>
                    <a:lnTo>
                      <a:pt x="6131" y="4144"/>
                    </a:lnTo>
                    <a:lnTo>
                      <a:pt x="6278" y="4081"/>
                    </a:lnTo>
                    <a:lnTo>
                      <a:pt x="6382" y="4123"/>
                    </a:lnTo>
                    <a:lnTo>
                      <a:pt x="6257" y="4165"/>
                    </a:lnTo>
                    <a:lnTo>
                      <a:pt x="6257" y="4269"/>
                    </a:lnTo>
                    <a:lnTo>
                      <a:pt x="6361" y="4290"/>
                    </a:lnTo>
                    <a:lnTo>
                      <a:pt x="6508" y="4248"/>
                    </a:lnTo>
                    <a:lnTo>
                      <a:pt x="6654" y="4269"/>
                    </a:lnTo>
                    <a:lnTo>
                      <a:pt x="6780" y="4186"/>
                    </a:lnTo>
                    <a:lnTo>
                      <a:pt x="6884" y="4227"/>
                    </a:lnTo>
                    <a:lnTo>
                      <a:pt x="6780" y="4332"/>
                    </a:lnTo>
                    <a:lnTo>
                      <a:pt x="6571" y="4353"/>
                    </a:lnTo>
                    <a:lnTo>
                      <a:pt x="6466" y="4374"/>
                    </a:lnTo>
                    <a:lnTo>
                      <a:pt x="6320" y="4374"/>
                    </a:lnTo>
                    <a:lnTo>
                      <a:pt x="6152" y="4541"/>
                    </a:lnTo>
                    <a:lnTo>
                      <a:pt x="6173" y="4604"/>
                    </a:lnTo>
                    <a:lnTo>
                      <a:pt x="6257" y="4646"/>
                    </a:lnTo>
                    <a:lnTo>
                      <a:pt x="6445" y="4604"/>
                    </a:lnTo>
                    <a:lnTo>
                      <a:pt x="6571" y="4771"/>
                    </a:lnTo>
                    <a:lnTo>
                      <a:pt x="7010" y="4771"/>
                    </a:lnTo>
                    <a:lnTo>
                      <a:pt x="7156" y="4750"/>
                    </a:lnTo>
                    <a:lnTo>
                      <a:pt x="7554" y="4583"/>
                    </a:lnTo>
                    <a:lnTo>
                      <a:pt x="7680" y="4562"/>
                    </a:lnTo>
                    <a:lnTo>
                      <a:pt x="7889" y="4395"/>
                    </a:lnTo>
                    <a:lnTo>
                      <a:pt x="7847" y="4353"/>
                    </a:lnTo>
                    <a:lnTo>
                      <a:pt x="7805" y="4353"/>
                    </a:lnTo>
                    <a:lnTo>
                      <a:pt x="7952" y="4165"/>
                    </a:lnTo>
                    <a:lnTo>
                      <a:pt x="8056" y="4165"/>
                    </a:lnTo>
                    <a:lnTo>
                      <a:pt x="8140" y="4039"/>
                    </a:lnTo>
                    <a:lnTo>
                      <a:pt x="8161" y="4060"/>
                    </a:lnTo>
                    <a:lnTo>
                      <a:pt x="8224" y="4165"/>
                    </a:lnTo>
                    <a:lnTo>
                      <a:pt x="8265" y="4165"/>
                    </a:lnTo>
                    <a:lnTo>
                      <a:pt x="8265" y="4060"/>
                    </a:lnTo>
                    <a:lnTo>
                      <a:pt x="8579" y="3830"/>
                    </a:lnTo>
                    <a:lnTo>
                      <a:pt x="8788" y="3809"/>
                    </a:lnTo>
                    <a:lnTo>
                      <a:pt x="9123" y="3662"/>
                    </a:lnTo>
                    <a:lnTo>
                      <a:pt x="9123" y="3746"/>
                    </a:lnTo>
                    <a:lnTo>
                      <a:pt x="8851" y="3872"/>
                    </a:lnTo>
                    <a:lnTo>
                      <a:pt x="8684" y="3872"/>
                    </a:lnTo>
                    <a:lnTo>
                      <a:pt x="8370" y="4060"/>
                    </a:lnTo>
                    <a:lnTo>
                      <a:pt x="8328" y="4227"/>
                    </a:lnTo>
                    <a:lnTo>
                      <a:pt x="8203" y="4332"/>
                    </a:lnTo>
                    <a:lnTo>
                      <a:pt x="8056" y="4332"/>
                    </a:lnTo>
                    <a:lnTo>
                      <a:pt x="8014" y="4478"/>
                    </a:lnTo>
                    <a:lnTo>
                      <a:pt x="7952" y="4541"/>
                    </a:lnTo>
                    <a:lnTo>
                      <a:pt x="7952" y="4583"/>
                    </a:lnTo>
                    <a:lnTo>
                      <a:pt x="8244" y="4562"/>
                    </a:lnTo>
                    <a:lnTo>
                      <a:pt x="8328" y="4604"/>
                    </a:lnTo>
                    <a:lnTo>
                      <a:pt x="8454" y="4604"/>
                    </a:lnTo>
                    <a:lnTo>
                      <a:pt x="8579" y="4688"/>
                    </a:lnTo>
                    <a:lnTo>
                      <a:pt x="8558" y="4750"/>
                    </a:lnTo>
                    <a:lnTo>
                      <a:pt x="8663" y="4792"/>
                    </a:lnTo>
                    <a:lnTo>
                      <a:pt x="8747" y="4792"/>
                    </a:lnTo>
                    <a:lnTo>
                      <a:pt x="8788" y="4855"/>
                    </a:lnTo>
                    <a:lnTo>
                      <a:pt x="8663" y="4876"/>
                    </a:lnTo>
                    <a:lnTo>
                      <a:pt x="8558" y="4918"/>
                    </a:lnTo>
                    <a:lnTo>
                      <a:pt x="8433" y="4813"/>
                    </a:lnTo>
                    <a:lnTo>
                      <a:pt x="8224" y="4750"/>
                    </a:lnTo>
                    <a:lnTo>
                      <a:pt x="7952" y="4771"/>
                    </a:lnTo>
                    <a:lnTo>
                      <a:pt x="7554" y="4813"/>
                    </a:lnTo>
                    <a:lnTo>
                      <a:pt x="7408" y="4876"/>
                    </a:lnTo>
                    <a:lnTo>
                      <a:pt x="7303" y="4876"/>
                    </a:lnTo>
                    <a:lnTo>
                      <a:pt x="7303" y="4918"/>
                    </a:lnTo>
                    <a:lnTo>
                      <a:pt x="7324" y="4981"/>
                    </a:lnTo>
                    <a:lnTo>
                      <a:pt x="7512" y="5022"/>
                    </a:lnTo>
                    <a:lnTo>
                      <a:pt x="7680" y="5022"/>
                    </a:lnTo>
                    <a:lnTo>
                      <a:pt x="7784" y="5085"/>
                    </a:lnTo>
                    <a:lnTo>
                      <a:pt x="7784" y="5169"/>
                    </a:lnTo>
                    <a:lnTo>
                      <a:pt x="7638" y="5190"/>
                    </a:lnTo>
                    <a:lnTo>
                      <a:pt x="7533" y="5106"/>
                    </a:lnTo>
                    <a:lnTo>
                      <a:pt x="7324" y="5085"/>
                    </a:lnTo>
                    <a:lnTo>
                      <a:pt x="7219" y="5002"/>
                    </a:lnTo>
                    <a:lnTo>
                      <a:pt x="7115" y="4981"/>
                    </a:lnTo>
                    <a:lnTo>
                      <a:pt x="6947" y="5064"/>
                    </a:lnTo>
                    <a:lnTo>
                      <a:pt x="6696" y="5085"/>
                    </a:lnTo>
                    <a:lnTo>
                      <a:pt x="6508" y="5002"/>
                    </a:lnTo>
                    <a:lnTo>
                      <a:pt x="6361" y="5002"/>
                    </a:lnTo>
                    <a:lnTo>
                      <a:pt x="6215" y="4960"/>
                    </a:lnTo>
                    <a:lnTo>
                      <a:pt x="6131" y="4897"/>
                    </a:lnTo>
                    <a:lnTo>
                      <a:pt x="5922" y="4918"/>
                    </a:lnTo>
                    <a:lnTo>
                      <a:pt x="5859" y="5064"/>
                    </a:lnTo>
                    <a:lnTo>
                      <a:pt x="5922" y="5169"/>
                    </a:lnTo>
                    <a:lnTo>
                      <a:pt x="5922" y="5587"/>
                    </a:lnTo>
                    <a:lnTo>
                      <a:pt x="5943" y="5629"/>
                    </a:lnTo>
                    <a:lnTo>
                      <a:pt x="5838" y="5755"/>
                    </a:lnTo>
                    <a:lnTo>
                      <a:pt x="5838" y="5839"/>
                    </a:lnTo>
                    <a:lnTo>
                      <a:pt x="5922" y="5901"/>
                    </a:lnTo>
                    <a:lnTo>
                      <a:pt x="5985" y="6006"/>
                    </a:lnTo>
                    <a:lnTo>
                      <a:pt x="6131" y="6006"/>
                    </a:lnTo>
                    <a:lnTo>
                      <a:pt x="6236" y="6069"/>
                    </a:lnTo>
                    <a:lnTo>
                      <a:pt x="6110" y="6048"/>
                    </a:lnTo>
                    <a:lnTo>
                      <a:pt x="6027" y="6111"/>
                    </a:lnTo>
                    <a:lnTo>
                      <a:pt x="5985" y="6173"/>
                    </a:lnTo>
                    <a:lnTo>
                      <a:pt x="5964" y="6069"/>
                    </a:lnTo>
                    <a:lnTo>
                      <a:pt x="5859" y="5964"/>
                    </a:lnTo>
                    <a:lnTo>
                      <a:pt x="5817" y="5964"/>
                    </a:lnTo>
                    <a:lnTo>
                      <a:pt x="5796" y="6027"/>
                    </a:lnTo>
                    <a:lnTo>
                      <a:pt x="5713" y="5922"/>
                    </a:lnTo>
                    <a:lnTo>
                      <a:pt x="5692" y="5734"/>
                    </a:lnTo>
                    <a:lnTo>
                      <a:pt x="5692" y="5525"/>
                    </a:lnTo>
                    <a:lnTo>
                      <a:pt x="5629" y="5232"/>
                    </a:lnTo>
                    <a:lnTo>
                      <a:pt x="5503" y="5085"/>
                    </a:lnTo>
                    <a:lnTo>
                      <a:pt x="5503" y="4981"/>
                    </a:lnTo>
                    <a:lnTo>
                      <a:pt x="5231" y="4792"/>
                    </a:lnTo>
                    <a:lnTo>
                      <a:pt x="5169" y="4792"/>
                    </a:lnTo>
                    <a:lnTo>
                      <a:pt x="5001" y="4688"/>
                    </a:lnTo>
                    <a:lnTo>
                      <a:pt x="4980" y="4583"/>
                    </a:lnTo>
                    <a:lnTo>
                      <a:pt x="4876" y="4541"/>
                    </a:lnTo>
                    <a:lnTo>
                      <a:pt x="4708" y="4583"/>
                    </a:lnTo>
                    <a:lnTo>
                      <a:pt x="4353" y="4981"/>
                    </a:lnTo>
                    <a:lnTo>
                      <a:pt x="4290" y="5106"/>
                    </a:lnTo>
                    <a:lnTo>
                      <a:pt x="4290" y="5211"/>
                    </a:lnTo>
                    <a:lnTo>
                      <a:pt x="4374" y="5274"/>
                    </a:lnTo>
                    <a:lnTo>
                      <a:pt x="4499" y="5315"/>
                    </a:lnTo>
                    <a:lnTo>
                      <a:pt x="4562" y="5441"/>
                    </a:lnTo>
                    <a:lnTo>
                      <a:pt x="4562" y="5525"/>
                    </a:lnTo>
                    <a:lnTo>
                      <a:pt x="4541" y="5546"/>
                    </a:lnTo>
                    <a:lnTo>
                      <a:pt x="4457" y="5420"/>
                    </a:lnTo>
                    <a:lnTo>
                      <a:pt x="4374" y="5399"/>
                    </a:lnTo>
                    <a:lnTo>
                      <a:pt x="4290" y="5336"/>
                    </a:lnTo>
                    <a:lnTo>
                      <a:pt x="4248" y="5378"/>
                    </a:lnTo>
                    <a:lnTo>
                      <a:pt x="4164" y="5399"/>
                    </a:lnTo>
                    <a:lnTo>
                      <a:pt x="4143" y="5483"/>
                    </a:lnTo>
                    <a:lnTo>
                      <a:pt x="4185" y="5608"/>
                    </a:lnTo>
                    <a:lnTo>
                      <a:pt x="4269" y="5650"/>
                    </a:lnTo>
                    <a:lnTo>
                      <a:pt x="4332" y="5818"/>
                    </a:lnTo>
                    <a:lnTo>
                      <a:pt x="4353" y="6131"/>
                    </a:lnTo>
                    <a:lnTo>
                      <a:pt x="4269" y="6278"/>
                    </a:lnTo>
                    <a:lnTo>
                      <a:pt x="4269" y="6445"/>
                    </a:lnTo>
                    <a:lnTo>
                      <a:pt x="4185" y="6634"/>
                    </a:lnTo>
                    <a:lnTo>
                      <a:pt x="4185" y="6759"/>
                    </a:lnTo>
                    <a:lnTo>
                      <a:pt x="4227" y="6780"/>
                    </a:lnTo>
                    <a:lnTo>
                      <a:pt x="4290" y="6759"/>
                    </a:lnTo>
                    <a:lnTo>
                      <a:pt x="4290" y="6759"/>
                    </a:lnTo>
                    <a:lnTo>
                      <a:pt x="4269" y="6906"/>
                    </a:lnTo>
                    <a:lnTo>
                      <a:pt x="4185" y="7052"/>
                    </a:lnTo>
                    <a:lnTo>
                      <a:pt x="4143" y="6968"/>
                    </a:lnTo>
                    <a:lnTo>
                      <a:pt x="4123" y="6864"/>
                    </a:lnTo>
                    <a:lnTo>
                      <a:pt x="4018" y="6780"/>
                    </a:lnTo>
                    <a:lnTo>
                      <a:pt x="3934" y="6864"/>
                    </a:lnTo>
                    <a:lnTo>
                      <a:pt x="3934" y="7052"/>
                    </a:lnTo>
                    <a:lnTo>
                      <a:pt x="4081" y="7303"/>
                    </a:lnTo>
                    <a:lnTo>
                      <a:pt x="4248" y="7282"/>
                    </a:lnTo>
                    <a:lnTo>
                      <a:pt x="4353" y="7324"/>
                    </a:lnTo>
                    <a:lnTo>
                      <a:pt x="4395" y="7408"/>
                    </a:lnTo>
                    <a:lnTo>
                      <a:pt x="4583" y="7408"/>
                    </a:lnTo>
                    <a:lnTo>
                      <a:pt x="4792" y="7491"/>
                    </a:lnTo>
                    <a:lnTo>
                      <a:pt x="4876" y="7408"/>
                    </a:lnTo>
                    <a:lnTo>
                      <a:pt x="5001" y="7324"/>
                    </a:lnTo>
                    <a:lnTo>
                      <a:pt x="5001" y="7261"/>
                    </a:lnTo>
                    <a:lnTo>
                      <a:pt x="5085" y="7219"/>
                    </a:lnTo>
                    <a:lnTo>
                      <a:pt x="5085" y="7303"/>
                    </a:lnTo>
                    <a:lnTo>
                      <a:pt x="5022" y="7408"/>
                    </a:lnTo>
                    <a:lnTo>
                      <a:pt x="5022" y="7533"/>
                    </a:lnTo>
                    <a:lnTo>
                      <a:pt x="4980" y="7596"/>
                    </a:lnTo>
                    <a:lnTo>
                      <a:pt x="4876" y="7533"/>
                    </a:lnTo>
                    <a:lnTo>
                      <a:pt x="4646" y="7533"/>
                    </a:lnTo>
                    <a:lnTo>
                      <a:pt x="4541" y="7575"/>
                    </a:lnTo>
                    <a:lnTo>
                      <a:pt x="4541" y="7680"/>
                    </a:lnTo>
                    <a:lnTo>
                      <a:pt x="4583" y="7701"/>
                    </a:lnTo>
                    <a:lnTo>
                      <a:pt x="4708" y="7701"/>
                    </a:lnTo>
                    <a:lnTo>
                      <a:pt x="4750" y="7784"/>
                    </a:lnTo>
                    <a:lnTo>
                      <a:pt x="4646" y="7784"/>
                    </a:lnTo>
                    <a:lnTo>
                      <a:pt x="4646" y="7952"/>
                    </a:lnTo>
                    <a:lnTo>
                      <a:pt x="4478" y="7722"/>
                    </a:lnTo>
                    <a:lnTo>
                      <a:pt x="4395" y="7722"/>
                    </a:lnTo>
                    <a:lnTo>
                      <a:pt x="4353" y="7617"/>
                    </a:lnTo>
                    <a:lnTo>
                      <a:pt x="4290" y="7533"/>
                    </a:lnTo>
                    <a:lnTo>
                      <a:pt x="4039" y="7366"/>
                    </a:lnTo>
                    <a:lnTo>
                      <a:pt x="3976" y="7366"/>
                    </a:lnTo>
                    <a:lnTo>
                      <a:pt x="3830" y="7199"/>
                    </a:lnTo>
                    <a:lnTo>
                      <a:pt x="3830" y="7178"/>
                    </a:lnTo>
                    <a:lnTo>
                      <a:pt x="3725" y="7178"/>
                    </a:lnTo>
                    <a:lnTo>
                      <a:pt x="3620" y="7261"/>
                    </a:lnTo>
                    <a:lnTo>
                      <a:pt x="3516" y="7261"/>
                    </a:lnTo>
                    <a:lnTo>
                      <a:pt x="3432" y="7303"/>
                    </a:lnTo>
                    <a:lnTo>
                      <a:pt x="3286" y="7261"/>
                    </a:lnTo>
                    <a:lnTo>
                      <a:pt x="3034" y="7303"/>
                    </a:lnTo>
                    <a:lnTo>
                      <a:pt x="2972" y="7282"/>
                    </a:lnTo>
                    <a:lnTo>
                      <a:pt x="2783" y="7471"/>
                    </a:lnTo>
                    <a:lnTo>
                      <a:pt x="2700" y="7617"/>
                    </a:lnTo>
                    <a:lnTo>
                      <a:pt x="2700" y="7743"/>
                    </a:lnTo>
                    <a:lnTo>
                      <a:pt x="2595" y="7784"/>
                    </a:lnTo>
                    <a:lnTo>
                      <a:pt x="2490" y="7847"/>
                    </a:lnTo>
                    <a:lnTo>
                      <a:pt x="2365" y="7910"/>
                    </a:lnTo>
                    <a:lnTo>
                      <a:pt x="2344" y="7994"/>
                    </a:lnTo>
                    <a:lnTo>
                      <a:pt x="2198" y="8098"/>
                    </a:lnTo>
                    <a:lnTo>
                      <a:pt x="2177" y="8224"/>
                    </a:lnTo>
                    <a:lnTo>
                      <a:pt x="2260" y="8224"/>
                    </a:lnTo>
                    <a:lnTo>
                      <a:pt x="2281" y="8307"/>
                    </a:lnTo>
                    <a:lnTo>
                      <a:pt x="2177" y="8307"/>
                    </a:lnTo>
                    <a:lnTo>
                      <a:pt x="2093" y="8349"/>
                    </a:lnTo>
                    <a:lnTo>
                      <a:pt x="2260" y="8475"/>
                    </a:lnTo>
                    <a:lnTo>
                      <a:pt x="2407" y="8517"/>
                    </a:lnTo>
                    <a:lnTo>
                      <a:pt x="2511" y="8433"/>
                    </a:lnTo>
                    <a:lnTo>
                      <a:pt x="2490" y="8349"/>
                    </a:lnTo>
                    <a:lnTo>
                      <a:pt x="2658" y="8370"/>
                    </a:lnTo>
                    <a:lnTo>
                      <a:pt x="2825" y="8245"/>
                    </a:lnTo>
                    <a:lnTo>
                      <a:pt x="2825" y="8349"/>
                    </a:lnTo>
                    <a:lnTo>
                      <a:pt x="2700" y="8412"/>
                    </a:lnTo>
                    <a:lnTo>
                      <a:pt x="2616" y="8538"/>
                    </a:lnTo>
                    <a:lnTo>
                      <a:pt x="2616" y="8621"/>
                    </a:lnTo>
                    <a:lnTo>
                      <a:pt x="2783" y="8621"/>
                    </a:lnTo>
                    <a:lnTo>
                      <a:pt x="2888" y="8642"/>
                    </a:lnTo>
                    <a:lnTo>
                      <a:pt x="3014" y="8475"/>
                    </a:lnTo>
                    <a:lnTo>
                      <a:pt x="3202" y="8349"/>
                    </a:lnTo>
                    <a:lnTo>
                      <a:pt x="3307" y="8119"/>
                    </a:lnTo>
                    <a:lnTo>
                      <a:pt x="3453" y="7931"/>
                    </a:lnTo>
                    <a:lnTo>
                      <a:pt x="3558" y="7910"/>
                    </a:lnTo>
                    <a:lnTo>
                      <a:pt x="3558" y="7910"/>
                    </a:lnTo>
                    <a:lnTo>
                      <a:pt x="3537" y="7994"/>
                    </a:lnTo>
                    <a:lnTo>
                      <a:pt x="3453" y="8035"/>
                    </a:lnTo>
                    <a:lnTo>
                      <a:pt x="3307" y="8245"/>
                    </a:lnTo>
                    <a:lnTo>
                      <a:pt x="3348" y="8349"/>
                    </a:lnTo>
                    <a:lnTo>
                      <a:pt x="3244" y="8349"/>
                    </a:lnTo>
                    <a:lnTo>
                      <a:pt x="3181" y="8454"/>
                    </a:lnTo>
                    <a:lnTo>
                      <a:pt x="3202" y="8538"/>
                    </a:lnTo>
                    <a:lnTo>
                      <a:pt x="3286" y="8538"/>
                    </a:lnTo>
                    <a:lnTo>
                      <a:pt x="3223" y="8580"/>
                    </a:lnTo>
                    <a:lnTo>
                      <a:pt x="3139" y="8580"/>
                    </a:lnTo>
                    <a:lnTo>
                      <a:pt x="3034" y="8684"/>
                    </a:lnTo>
                    <a:lnTo>
                      <a:pt x="3076" y="8747"/>
                    </a:lnTo>
                    <a:lnTo>
                      <a:pt x="3202" y="8747"/>
                    </a:lnTo>
                    <a:lnTo>
                      <a:pt x="3118" y="8789"/>
                    </a:lnTo>
                    <a:lnTo>
                      <a:pt x="2993" y="8747"/>
                    </a:lnTo>
                    <a:lnTo>
                      <a:pt x="2888" y="8747"/>
                    </a:lnTo>
                    <a:lnTo>
                      <a:pt x="2804" y="8789"/>
                    </a:lnTo>
                    <a:lnTo>
                      <a:pt x="2721" y="8831"/>
                    </a:lnTo>
                    <a:lnTo>
                      <a:pt x="2679" y="8872"/>
                    </a:lnTo>
                    <a:lnTo>
                      <a:pt x="2721" y="8977"/>
                    </a:lnTo>
                    <a:lnTo>
                      <a:pt x="2804" y="8977"/>
                    </a:lnTo>
                    <a:lnTo>
                      <a:pt x="2867" y="8935"/>
                    </a:lnTo>
                    <a:lnTo>
                      <a:pt x="2909" y="8956"/>
                    </a:lnTo>
                    <a:lnTo>
                      <a:pt x="3014" y="8956"/>
                    </a:lnTo>
                    <a:lnTo>
                      <a:pt x="3014" y="9040"/>
                    </a:lnTo>
                    <a:lnTo>
                      <a:pt x="2930" y="9040"/>
                    </a:lnTo>
                    <a:lnTo>
                      <a:pt x="2825" y="8998"/>
                    </a:lnTo>
                    <a:lnTo>
                      <a:pt x="2783" y="9040"/>
                    </a:lnTo>
                    <a:lnTo>
                      <a:pt x="2783" y="9082"/>
                    </a:lnTo>
                    <a:lnTo>
                      <a:pt x="2888" y="9103"/>
                    </a:lnTo>
                    <a:lnTo>
                      <a:pt x="2867" y="9144"/>
                    </a:lnTo>
                    <a:lnTo>
                      <a:pt x="2783" y="9186"/>
                    </a:lnTo>
                    <a:lnTo>
                      <a:pt x="2700" y="9186"/>
                    </a:lnTo>
                    <a:lnTo>
                      <a:pt x="2700" y="9249"/>
                    </a:lnTo>
                    <a:lnTo>
                      <a:pt x="2783" y="9396"/>
                    </a:lnTo>
                    <a:lnTo>
                      <a:pt x="2867" y="9396"/>
                    </a:lnTo>
                    <a:lnTo>
                      <a:pt x="2909" y="9312"/>
                    </a:lnTo>
                    <a:lnTo>
                      <a:pt x="3034" y="9207"/>
                    </a:lnTo>
                    <a:lnTo>
                      <a:pt x="3014" y="9312"/>
                    </a:lnTo>
                    <a:lnTo>
                      <a:pt x="2909" y="9396"/>
                    </a:lnTo>
                    <a:lnTo>
                      <a:pt x="2825" y="9479"/>
                    </a:lnTo>
                    <a:lnTo>
                      <a:pt x="2804" y="9563"/>
                    </a:lnTo>
                    <a:lnTo>
                      <a:pt x="2972" y="9626"/>
                    </a:lnTo>
                    <a:lnTo>
                      <a:pt x="3097" y="9626"/>
                    </a:lnTo>
                    <a:lnTo>
                      <a:pt x="3118" y="9605"/>
                    </a:lnTo>
                    <a:lnTo>
                      <a:pt x="3181" y="9605"/>
                    </a:lnTo>
                    <a:lnTo>
                      <a:pt x="3244" y="9668"/>
                    </a:lnTo>
                    <a:lnTo>
                      <a:pt x="3432" y="9584"/>
                    </a:lnTo>
                    <a:lnTo>
                      <a:pt x="3620" y="9416"/>
                    </a:lnTo>
                    <a:lnTo>
                      <a:pt x="3620" y="9396"/>
                    </a:lnTo>
                    <a:lnTo>
                      <a:pt x="3725" y="9312"/>
                    </a:lnTo>
                    <a:lnTo>
                      <a:pt x="3934" y="9103"/>
                    </a:lnTo>
                    <a:lnTo>
                      <a:pt x="3934" y="9040"/>
                    </a:lnTo>
                    <a:lnTo>
                      <a:pt x="4018" y="8956"/>
                    </a:lnTo>
                    <a:lnTo>
                      <a:pt x="4081" y="8956"/>
                    </a:lnTo>
                    <a:lnTo>
                      <a:pt x="4018" y="9040"/>
                    </a:lnTo>
                    <a:lnTo>
                      <a:pt x="3976" y="9144"/>
                    </a:lnTo>
                    <a:lnTo>
                      <a:pt x="3809" y="9354"/>
                    </a:lnTo>
                    <a:lnTo>
                      <a:pt x="3599" y="9479"/>
                    </a:lnTo>
                    <a:lnTo>
                      <a:pt x="3453" y="9626"/>
                    </a:lnTo>
                    <a:lnTo>
                      <a:pt x="3307" y="9709"/>
                    </a:lnTo>
                    <a:lnTo>
                      <a:pt x="3223" y="9793"/>
                    </a:lnTo>
                    <a:lnTo>
                      <a:pt x="3286" y="9877"/>
                    </a:lnTo>
                    <a:lnTo>
                      <a:pt x="3223" y="9898"/>
                    </a:lnTo>
                    <a:lnTo>
                      <a:pt x="3076" y="9772"/>
                    </a:lnTo>
                    <a:lnTo>
                      <a:pt x="2825" y="9772"/>
                    </a:lnTo>
                    <a:lnTo>
                      <a:pt x="2825" y="9835"/>
                    </a:lnTo>
                    <a:lnTo>
                      <a:pt x="2783" y="9814"/>
                    </a:lnTo>
                    <a:lnTo>
                      <a:pt x="2700" y="9688"/>
                    </a:lnTo>
                    <a:lnTo>
                      <a:pt x="2490" y="9584"/>
                    </a:lnTo>
                    <a:lnTo>
                      <a:pt x="2407" y="9605"/>
                    </a:lnTo>
                    <a:lnTo>
                      <a:pt x="2365" y="9563"/>
                    </a:lnTo>
                    <a:lnTo>
                      <a:pt x="2407" y="9416"/>
                    </a:lnTo>
                    <a:lnTo>
                      <a:pt x="2407" y="9082"/>
                    </a:lnTo>
                    <a:lnTo>
                      <a:pt x="2365" y="8872"/>
                    </a:lnTo>
                    <a:lnTo>
                      <a:pt x="2239" y="8726"/>
                    </a:lnTo>
                    <a:lnTo>
                      <a:pt x="2156" y="8726"/>
                    </a:lnTo>
                    <a:lnTo>
                      <a:pt x="2030" y="8663"/>
                    </a:lnTo>
                    <a:lnTo>
                      <a:pt x="1946" y="8684"/>
                    </a:lnTo>
                    <a:lnTo>
                      <a:pt x="1821" y="8684"/>
                    </a:lnTo>
                    <a:lnTo>
                      <a:pt x="1737" y="8726"/>
                    </a:lnTo>
                    <a:lnTo>
                      <a:pt x="1633" y="8747"/>
                    </a:lnTo>
                    <a:lnTo>
                      <a:pt x="1633" y="8831"/>
                    </a:lnTo>
                    <a:lnTo>
                      <a:pt x="1654" y="8935"/>
                    </a:lnTo>
                    <a:lnTo>
                      <a:pt x="1633" y="8977"/>
                    </a:lnTo>
                    <a:lnTo>
                      <a:pt x="1612" y="9165"/>
                    </a:lnTo>
                    <a:lnTo>
                      <a:pt x="1654" y="9249"/>
                    </a:lnTo>
                    <a:lnTo>
                      <a:pt x="1716" y="9249"/>
                    </a:lnTo>
                    <a:lnTo>
                      <a:pt x="1716" y="9312"/>
                    </a:lnTo>
                    <a:lnTo>
                      <a:pt x="1612" y="9396"/>
                    </a:lnTo>
                    <a:lnTo>
                      <a:pt x="1570" y="9458"/>
                    </a:lnTo>
                    <a:lnTo>
                      <a:pt x="1654" y="9563"/>
                    </a:lnTo>
                    <a:lnTo>
                      <a:pt x="1737" y="9563"/>
                    </a:lnTo>
                    <a:lnTo>
                      <a:pt x="1758" y="9500"/>
                    </a:lnTo>
                    <a:lnTo>
                      <a:pt x="1884" y="9563"/>
                    </a:lnTo>
                    <a:lnTo>
                      <a:pt x="1863" y="9584"/>
                    </a:lnTo>
                    <a:lnTo>
                      <a:pt x="1737" y="9584"/>
                    </a:lnTo>
                    <a:lnTo>
                      <a:pt x="1737" y="9605"/>
                    </a:lnTo>
                    <a:lnTo>
                      <a:pt x="1821" y="9668"/>
                    </a:lnTo>
                    <a:lnTo>
                      <a:pt x="1821" y="9709"/>
                    </a:lnTo>
                    <a:lnTo>
                      <a:pt x="1737" y="9772"/>
                    </a:lnTo>
                    <a:lnTo>
                      <a:pt x="1716" y="9793"/>
                    </a:lnTo>
                    <a:lnTo>
                      <a:pt x="1779" y="9814"/>
                    </a:lnTo>
                    <a:lnTo>
                      <a:pt x="1842" y="9877"/>
                    </a:lnTo>
                    <a:lnTo>
                      <a:pt x="1946" y="9877"/>
                    </a:lnTo>
                    <a:lnTo>
                      <a:pt x="1967" y="9898"/>
                    </a:lnTo>
                    <a:lnTo>
                      <a:pt x="1926" y="9940"/>
                    </a:lnTo>
                    <a:lnTo>
                      <a:pt x="1821" y="9940"/>
                    </a:lnTo>
                    <a:lnTo>
                      <a:pt x="1779" y="9981"/>
                    </a:lnTo>
                    <a:lnTo>
                      <a:pt x="1654" y="9877"/>
                    </a:lnTo>
                    <a:lnTo>
                      <a:pt x="1612" y="9898"/>
                    </a:lnTo>
                    <a:lnTo>
                      <a:pt x="1570" y="9940"/>
                    </a:lnTo>
                    <a:lnTo>
                      <a:pt x="1507" y="9940"/>
                    </a:lnTo>
                    <a:lnTo>
                      <a:pt x="1444" y="9835"/>
                    </a:lnTo>
                    <a:lnTo>
                      <a:pt x="1361" y="9814"/>
                    </a:lnTo>
                    <a:lnTo>
                      <a:pt x="1298" y="9877"/>
                    </a:lnTo>
                    <a:lnTo>
                      <a:pt x="1110" y="9877"/>
                    </a:lnTo>
                    <a:lnTo>
                      <a:pt x="984" y="9793"/>
                    </a:lnTo>
                    <a:lnTo>
                      <a:pt x="879" y="9793"/>
                    </a:lnTo>
                    <a:lnTo>
                      <a:pt x="817" y="9835"/>
                    </a:lnTo>
                    <a:lnTo>
                      <a:pt x="817" y="9919"/>
                    </a:lnTo>
                    <a:lnTo>
                      <a:pt x="733" y="9940"/>
                    </a:lnTo>
                    <a:lnTo>
                      <a:pt x="628" y="9981"/>
                    </a:lnTo>
                    <a:lnTo>
                      <a:pt x="586" y="10044"/>
                    </a:lnTo>
                    <a:lnTo>
                      <a:pt x="419" y="10086"/>
                    </a:lnTo>
                    <a:lnTo>
                      <a:pt x="377" y="10107"/>
                    </a:lnTo>
                    <a:lnTo>
                      <a:pt x="273" y="10128"/>
                    </a:lnTo>
                    <a:lnTo>
                      <a:pt x="189" y="10212"/>
                    </a:lnTo>
                    <a:lnTo>
                      <a:pt x="168" y="10316"/>
                    </a:lnTo>
                    <a:lnTo>
                      <a:pt x="168" y="10358"/>
                    </a:lnTo>
                    <a:lnTo>
                      <a:pt x="147" y="10442"/>
                    </a:lnTo>
                    <a:lnTo>
                      <a:pt x="1" y="10525"/>
                    </a:lnTo>
                    <a:lnTo>
                      <a:pt x="1" y="10609"/>
                    </a:lnTo>
                    <a:lnTo>
                      <a:pt x="42" y="10651"/>
                    </a:lnTo>
                    <a:lnTo>
                      <a:pt x="42" y="10818"/>
                    </a:lnTo>
                    <a:lnTo>
                      <a:pt x="63" y="10860"/>
                    </a:lnTo>
                    <a:lnTo>
                      <a:pt x="189" y="10860"/>
                    </a:lnTo>
                    <a:lnTo>
                      <a:pt x="252" y="10735"/>
                    </a:lnTo>
                    <a:lnTo>
                      <a:pt x="294" y="10735"/>
                    </a:lnTo>
                    <a:lnTo>
                      <a:pt x="273" y="10756"/>
                    </a:lnTo>
                    <a:lnTo>
                      <a:pt x="210" y="10860"/>
                    </a:lnTo>
                    <a:lnTo>
                      <a:pt x="273" y="10881"/>
                    </a:lnTo>
                    <a:lnTo>
                      <a:pt x="356" y="10818"/>
                    </a:lnTo>
                    <a:lnTo>
                      <a:pt x="356" y="10651"/>
                    </a:lnTo>
                    <a:lnTo>
                      <a:pt x="398" y="10421"/>
                    </a:lnTo>
                    <a:lnTo>
                      <a:pt x="482" y="10400"/>
                    </a:lnTo>
                    <a:lnTo>
                      <a:pt x="566" y="10337"/>
                    </a:lnTo>
                    <a:lnTo>
                      <a:pt x="419" y="10567"/>
                    </a:lnTo>
                    <a:lnTo>
                      <a:pt x="419" y="10672"/>
                    </a:lnTo>
                    <a:lnTo>
                      <a:pt x="398" y="10714"/>
                    </a:lnTo>
                    <a:lnTo>
                      <a:pt x="377" y="10839"/>
                    </a:lnTo>
                    <a:lnTo>
                      <a:pt x="314" y="10944"/>
                    </a:lnTo>
                    <a:lnTo>
                      <a:pt x="377" y="10986"/>
                    </a:lnTo>
                    <a:lnTo>
                      <a:pt x="419" y="10986"/>
                    </a:lnTo>
                    <a:lnTo>
                      <a:pt x="503" y="11069"/>
                    </a:lnTo>
                    <a:lnTo>
                      <a:pt x="607" y="11069"/>
                    </a:lnTo>
                    <a:lnTo>
                      <a:pt x="628" y="10965"/>
                    </a:lnTo>
                    <a:lnTo>
                      <a:pt x="607" y="10944"/>
                    </a:lnTo>
                    <a:lnTo>
                      <a:pt x="670" y="10839"/>
                    </a:lnTo>
                    <a:lnTo>
                      <a:pt x="691" y="10735"/>
                    </a:lnTo>
                    <a:lnTo>
                      <a:pt x="733" y="10672"/>
                    </a:lnTo>
                    <a:lnTo>
                      <a:pt x="733" y="10756"/>
                    </a:lnTo>
                    <a:lnTo>
                      <a:pt x="775" y="10818"/>
                    </a:lnTo>
                    <a:lnTo>
                      <a:pt x="712" y="10944"/>
                    </a:lnTo>
                    <a:lnTo>
                      <a:pt x="712" y="11028"/>
                    </a:lnTo>
                    <a:lnTo>
                      <a:pt x="712" y="11090"/>
                    </a:lnTo>
                    <a:lnTo>
                      <a:pt x="796" y="11195"/>
                    </a:lnTo>
                    <a:lnTo>
                      <a:pt x="838" y="11237"/>
                    </a:lnTo>
                    <a:lnTo>
                      <a:pt x="921" y="11153"/>
                    </a:lnTo>
                    <a:lnTo>
                      <a:pt x="900" y="11069"/>
                    </a:lnTo>
                    <a:lnTo>
                      <a:pt x="900" y="11048"/>
                    </a:lnTo>
                    <a:lnTo>
                      <a:pt x="921" y="11028"/>
                    </a:lnTo>
                    <a:lnTo>
                      <a:pt x="1005" y="11028"/>
                    </a:lnTo>
                    <a:lnTo>
                      <a:pt x="1047" y="10965"/>
                    </a:lnTo>
                    <a:lnTo>
                      <a:pt x="1026" y="10860"/>
                    </a:lnTo>
                    <a:lnTo>
                      <a:pt x="984" y="10818"/>
                    </a:lnTo>
                    <a:lnTo>
                      <a:pt x="984" y="10735"/>
                    </a:lnTo>
                    <a:lnTo>
                      <a:pt x="1026" y="10756"/>
                    </a:lnTo>
                    <a:lnTo>
                      <a:pt x="1110" y="10923"/>
                    </a:lnTo>
                    <a:lnTo>
                      <a:pt x="1110" y="10986"/>
                    </a:lnTo>
                    <a:lnTo>
                      <a:pt x="1047" y="11090"/>
                    </a:lnTo>
                    <a:lnTo>
                      <a:pt x="1005" y="11090"/>
                    </a:lnTo>
                    <a:lnTo>
                      <a:pt x="942" y="11195"/>
                    </a:lnTo>
                    <a:lnTo>
                      <a:pt x="984" y="11258"/>
                    </a:lnTo>
                    <a:lnTo>
                      <a:pt x="1026" y="11258"/>
                    </a:lnTo>
                    <a:lnTo>
                      <a:pt x="1089" y="11279"/>
                    </a:lnTo>
                    <a:lnTo>
                      <a:pt x="1110" y="11341"/>
                    </a:lnTo>
                    <a:lnTo>
                      <a:pt x="1151" y="11341"/>
                    </a:lnTo>
                    <a:lnTo>
                      <a:pt x="1340" y="11446"/>
                    </a:lnTo>
                    <a:lnTo>
                      <a:pt x="1402" y="11446"/>
                    </a:lnTo>
                    <a:lnTo>
                      <a:pt x="1402" y="11551"/>
                    </a:lnTo>
                    <a:lnTo>
                      <a:pt x="1612" y="11551"/>
                    </a:lnTo>
                    <a:lnTo>
                      <a:pt x="1674" y="11593"/>
                    </a:lnTo>
                    <a:lnTo>
                      <a:pt x="1737" y="11572"/>
                    </a:lnTo>
                    <a:lnTo>
                      <a:pt x="1779" y="11488"/>
                    </a:lnTo>
                    <a:lnTo>
                      <a:pt x="1716" y="11362"/>
                    </a:lnTo>
                    <a:lnTo>
                      <a:pt x="1654" y="11174"/>
                    </a:lnTo>
                    <a:lnTo>
                      <a:pt x="1716" y="11048"/>
                    </a:lnTo>
                    <a:lnTo>
                      <a:pt x="1758" y="10986"/>
                    </a:lnTo>
                    <a:lnTo>
                      <a:pt x="1779" y="11048"/>
                    </a:lnTo>
                    <a:lnTo>
                      <a:pt x="1821" y="11174"/>
                    </a:lnTo>
                    <a:lnTo>
                      <a:pt x="1821" y="11279"/>
                    </a:lnTo>
                    <a:lnTo>
                      <a:pt x="1842" y="11341"/>
                    </a:lnTo>
                    <a:lnTo>
                      <a:pt x="1926" y="11341"/>
                    </a:lnTo>
                    <a:lnTo>
                      <a:pt x="1946" y="11279"/>
                    </a:lnTo>
                    <a:lnTo>
                      <a:pt x="2030" y="11279"/>
                    </a:lnTo>
                    <a:lnTo>
                      <a:pt x="2051" y="11237"/>
                    </a:lnTo>
                    <a:lnTo>
                      <a:pt x="2072" y="11153"/>
                    </a:lnTo>
                    <a:lnTo>
                      <a:pt x="2135" y="11090"/>
                    </a:lnTo>
                    <a:lnTo>
                      <a:pt x="2156" y="10965"/>
                    </a:lnTo>
                    <a:lnTo>
                      <a:pt x="2177" y="10923"/>
                    </a:lnTo>
                    <a:lnTo>
                      <a:pt x="2198" y="10923"/>
                    </a:lnTo>
                    <a:lnTo>
                      <a:pt x="2260" y="11048"/>
                    </a:lnTo>
                    <a:lnTo>
                      <a:pt x="2239" y="11090"/>
                    </a:lnTo>
                    <a:lnTo>
                      <a:pt x="2177" y="11195"/>
                    </a:lnTo>
                    <a:lnTo>
                      <a:pt x="2156" y="11279"/>
                    </a:lnTo>
                    <a:lnTo>
                      <a:pt x="2198" y="11341"/>
                    </a:lnTo>
                    <a:lnTo>
                      <a:pt x="2198" y="11404"/>
                    </a:lnTo>
                    <a:lnTo>
                      <a:pt x="2302" y="11488"/>
                    </a:lnTo>
                    <a:lnTo>
                      <a:pt x="2386" y="11446"/>
                    </a:lnTo>
                    <a:lnTo>
                      <a:pt x="2490" y="11279"/>
                    </a:lnTo>
                    <a:lnTo>
                      <a:pt x="2449" y="11174"/>
                    </a:lnTo>
                    <a:lnTo>
                      <a:pt x="2470" y="11028"/>
                    </a:lnTo>
                    <a:lnTo>
                      <a:pt x="2574" y="10944"/>
                    </a:lnTo>
                    <a:lnTo>
                      <a:pt x="2679" y="10923"/>
                    </a:lnTo>
                    <a:lnTo>
                      <a:pt x="2574" y="11028"/>
                    </a:lnTo>
                    <a:lnTo>
                      <a:pt x="2553" y="11132"/>
                    </a:lnTo>
                    <a:lnTo>
                      <a:pt x="2595" y="11237"/>
                    </a:lnTo>
                    <a:lnTo>
                      <a:pt x="2511" y="11446"/>
                    </a:lnTo>
                    <a:lnTo>
                      <a:pt x="2511" y="11509"/>
                    </a:lnTo>
                    <a:lnTo>
                      <a:pt x="2595" y="11593"/>
                    </a:lnTo>
                    <a:lnTo>
                      <a:pt x="2700" y="11572"/>
                    </a:lnTo>
                    <a:lnTo>
                      <a:pt x="2783" y="11593"/>
                    </a:lnTo>
                    <a:lnTo>
                      <a:pt x="2867" y="11572"/>
                    </a:lnTo>
                    <a:lnTo>
                      <a:pt x="2867" y="11446"/>
                    </a:lnTo>
                    <a:lnTo>
                      <a:pt x="2930" y="11362"/>
                    </a:lnTo>
                    <a:lnTo>
                      <a:pt x="2909" y="11279"/>
                    </a:lnTo>
                    <a:lnTo>
                      <a:pt x="2825" y="11132"/>
                    </a:lnTo>
                    <a:lnTo>
                      <a:pt x="2909" y="10944"/>
                    </a:lnTo>
                    <a:lnTo>
                      <a:pt x="2909" y="10818"/>
                    </a:lnTo>
                    <a:lnTo>
                      <a:pt x="2972" y="10923"/>
                    </a:lnTo>
                    <a:lnTo>
                      <a:pt x="2930" y="11028"/>
                    </a:lnTo>
                    <a:lnTo>
                      <a:pt x="2909" y="11090"/>
                    </a:lnTo>
                    <a:lnTo>
                      <a:pt x="2993" y="11258"/>
                    </a:lnTo>
                    <a:lnTo>
                      <a:pt x="3076" y="11279"/>
                    </a:lnTo>
                    <a:lnTo>
                      <a:pt x="3118" y="11300"/>
                    </a:lnTo>
                    <a:lnTo>
                      <a:pt x="3034" y="11341"/>
                    </a:lnTo>
                    <a:lnTo>
                      <a:pt x="2993" y="11488"/>
                    </a:lnTo>
                    <a:lnTo>
                      <a:pt x="3014" y="11551"/>
                    </a:lnTo>
                    <a:lnTo>
                      <a:pt x="3181" y="11593"/>
                    </a:lnTo>
                    <a:lnTo>
                      <a:pt x="3244" y="11551"/>
                    </a:lnTo>
                    <a:lnTo>
                      <a:pt x="3348" y="11697"/>
                    </a:lnTo>
                    <a:lnTo>
                      <a:pt x="3348" y="11802"/>
                    </a:lnTo>
                    <a:lnTo>
                      <a:pt x="3286" y="11906"/>
                    </a:lnTo>
                    <a:lnTo>
                      <a:pt x="3181" y="11990"/>
                    </a:lnTo>
                    <a:lnTo>
                      <a:pt x="3223" y="12011"/>
                    </a:lnTo>
                    <a:lnTo>
                      <a:pt x="3286" y="12095"/>
                    </a:lnTo>
                    <a:lnTo>
                      <a:pt x="3369" y="12095"/>
                    </a:lnTo>
                    <a:lnTo>
                      <a:pt x="3495" y="12074"/>
                    </a:lnTo>
                    <a:lnTo>
                      <a:pt x="3537" y="12095"/>
                    </a:lnTo>
                    <a:lnTo>
                      <a:pt x="3725" y="11927"/>
                    </a:lnTo>
                    <a:lnTo>
                      <a:pt x="3830" y="11969"/>
                    </a:lnTo>
                    <a:lnTo>
                      <a:pt x="3871" y="11990"/>
                    </a:lnTo>
                    <a:lnTo>
                      <a:pt x="4039" y="11823"/>
                    </a:lnTo>
                    <a:lnTo>
                      <a:pt x="4123" y="11802"/>
                    </a:lnTo>
                    <a:lnTo>
                      <a:pt x="4227" y="11655"/>
                    </a:lnTo>
                    <a:lnTo>
                      <a:pt x="4290" y="11593"/>
                    </a:lnTo>
                    <a:lnTo>
                      <a:pt x="4332" y="11613"/>
                    </a:lnTo>
                    <a:lnTo>
                      <a:pt x="4290" y="11781"/>
                    </a:lnTo>
                    <a:lnTo>
                      <a:pt x="4269" y="11906"/>
                    </a:lnTo>
                    <a:lnTo>
                      <a:pt x="4290" y="11927"/>
                    </a:lnTo>
                    <a:lnTo>
                      <a:pt x="4395" y="11865"/>
                    </a:lnTo>
                    <a:lnTo>
                      <a:pt x="4478" y="11718"/>
                    </a:lnTo>
                    <a:lnTo>
                      <a:pt x="4583" y="11655"/>
                    </a:lnTo>
                    <a:lnTo>
                      <a:pt x="4687" y="11655"/>
                    </a:lnTo>
                    <a:lnTo>
                      <a:pt x="4813" y="11446"/>
                    </a:lnTo>
                    <a:lnTo>
                      <a:pt x="4876" y="11237"/>
                    </a:lnTo>
                    <a:lnTo>
                      <a:pt x="4855" y="11153"/>
                    </a:lnTo>
                    <a:lnTo>
                      <a:pt x="4876" y="11048"/>
                    </a:lnTo>
                    <a:lnTo>
                      <a:pt x="4792" y="11028"/>
                    </a:lnTo>
                    <a:lnTo>
                      <a:pt x="4750" y="11048"/>
                    </a:lnTo>
                    <a:lnTo>
                      <a:pt x="4667" y="11048"/>
                    </a:lnTo>
                    <a:lnTo>
                      <a:pt x="4541" y="11132"/>
                    </a:lnTo>
                    <a:lnTo>
                      <a:pt x="4478" y="11195"/>
                    </a:lnTo>
                    <a:lnTo>
                      <a:pt x="4374" y="11195"/>
                    </a:lnTo>
                    <a:lnTo>
                      <a:pt x="4457" y="11090"/>
                    </a:lnTo>
                    <a:lnTo>
                      <a:pt x="4478" y="11028"/>
                    </a:lnTo>
                    <a:lnTo>
                      <a:pt x="4374" y="11048"/>
                    </a:lnTo>
                    <a:lnTo>
                      <a:pt x="4353" y="10986"/>
                    </a:lnTo>
                    <a:lnTo>
                      <a:pt x="4374" y="10923"/>
                    </a:lnTo>
                    <a:lnTo>
                      <a:pt x="4457" y="10923"/>
                    </a:lnTo>
                    <a:lnTo>
                      <a:pt x="4499" y="10735"/>
                    </a:lnTo>
                    <a:lnTo>
                      <a:pt x="4562" y="10651"/>
                    </a:lnTo>
                    <a:lnTo>
                      <a:pt x="4541" y="10546"/>
                    </a:lnTo>
                    <a:lnTo>
                      <a:pt x="4395" y="10463"/>
                    </a:lnTo>
                    <a:lnTo>
                      <a:pt x="4185" y="10525"/>
                    </a:lnTo>
                    <a:lnTo>
                      <a:pt x="4060" y="10630"/>
                    </a:lnTo>
                    <a:lnTo>
                      <a:pt x="4123" y="10504"/>
                    </a:lnTo>
                    <a:lnTo>
                      <a:pt x="4039" y="10358"/>
                    </a:lnTo>
                    <a:lnTo>
                      <a:pt x="3892" y="10295"/>
                    </a:lnTo>
                    <a:lnTo>
                      <a:pt x="3830" y="10316"/>
                    </a:lnTo>
                    <a:lnTo>
                      <a:pt x="3767" y="10358"/>
                    </a:lnTo>
                    <a:lnTo>
                      <a:pt x="3725" y="10358"/>
                    </a:lnTo>
                    <a:lnTo>
                      <a:pt x="3599" y="10525"/>
                    </a:lnTo>
                    <a:lnTo>
                      <a:pt x="3495" y="10525"/>
                    </a:lnTo>
                    <a:lnTo>
                      <a:pt x="3558" y="10337"/>
                    </a:lnTo>
                    <a:lnTo>
                      <a:pt x="3453" y="10232"/>
                    </a:lnTo>
                    <a:lnTo>
                      <a:pt x="3809" y="10232"/>
                    </a:lnTo>
                    <a:lnTo>
                      <a:pt x="3830" y="10191"/>
                    </a:lnTo>
                    <a:lnTo>
                      <a:pt x="3725" y="10044"/>
                    </a:lnTo>
                    <a:lnTo>
                      <a:pt x="3767" y="9981"/>
                    </a:lnTo>
                    <a:lnTo>
                      <a:pt x="3830" y="9793"/>
                    </a:lnTo>
                    <a:lnTo>
                      <a:pt x="3830" y="9709"/>
                    </a:lnTo>
                    <a:lnTo>
                      <a:pt x="3934" y="9605"/>
                    </a:lnTo>
                    <a:lnTo>
                      <a:pt x="3934" y="9668"/>
                    </a:lnTo>
                    <a:lnTo>
                      <a:pt x="3955" y="9730"/>
                    </a:lnTo>
                    <a:lnTo>
                      <a:pt x="3934" y="9835"/>
                    </a:lnTo>
                    <a:lnTo>
                      <a:pt x="3871" y="9898"/>
                    </a:lnTo>
                    <a:lnTo>
                      <a:pt x="3934" y="10128"/>
                    </a:lnTo>
                    <a:lnTo>
                      <a:pt x="4164" y="10421"/>
                    </a:lnTo>
                    <a:lnTo>
                      <a:pt x="4332" y="10442"/>
                    </a:lnTo>
                    <a:lnTo>
                      <a:pt x="4353" y="10421"/>
                    </a:lnTo>
                    <a:lnTo>
                      <a:pt x="4478" y="10421"/>
                    </a:lnTo>
                    <a:lnTo>
                      <a:pt x="4771" y="10546"/>
                    </a:lnTo>
                    <a:lnTo>
                      <a:pt x="4813" y="10525"/>
                    </a:lnTo>
                    <a:lnTo>
                      <a:pt x="4897" y="10358"/>
                    </a:lnTo>
                    <a:lnTo>
                      <a:pt x="4980" y="10295"/>
                    </a:lnTo>
                    <a:lnTo>
                      <a:pt x="5022" y="10295"/>
                    </a:lnTo>
                    <a:lnTo>
                      <a:pt x="4980" y="10358"/>
                    </a:lnTo>
                    <a:lnTo>
                      <a:pt x="5064" y="10400"/>
                    </a:lnTo>
                    <a:lnTo>
                      <a:pt x="5169" y="10337"/>
                    </a:lnTo>
                    <a:lnTo>
                      <a:pt x="5190" y="10253"/>
                    </a:lnTo>
                    <a:lnTo>
                      <a:pt x="5211" y="10212"/>
                    </a:lnTo>
                    <a:lnTo>
                      <a:pt x="5273" y="10253"/>
                    </a:lnTo>
                    <a:lnTo>
                      <a:pt x="5399" y="10212"/>
                    </a:lnTo>
                    <a:lnTo>
                      <a:pt x="5399" y="10086"/>
                    </a:lnTo>
                    <a:lnTo>
                      <a:pt x="5545" y="9981"/>
                    </a:lnTo>
                    <a:lnTo>
                      <a:pt x="5545" y="9877"/>
                    </a:lnTo>
                    <a:lnTo>
                      <a:pt x="5524" y="9835"/>
                    </a:lnTo>
                    <a:lnTo>
                      <a:pt x="5420" y="9835"/>
                    </a:lnTo>
                    <a:lnTo>
                      <a:pt x="5524" y="9730"/>
                    </a:lnTo>
                    <a:lnTo>
                      <a:pt x="5545" y="9521"/>
                    </a:lnTo>
                    <a:lnTo>
                      <a:pt x="5713" y="9500"/>
                    </a:lnTo>
                    <a:lnTo>
                      <a:pt x="5943" y="9563"/>
                    </a:lnTo>
                    <a:lnTo>
                      <a:pt x="6027" y="9626"/>
                    </a:lnTo>
                    <a:lnTo>
                      <a:pt x="6173" y="9626"/>
                    </a:lnTo>
                    <a:lnTo>
                      <a:pt x="6278" y="9563"/>
                    </a:lnTo>
                    <a:lnTo>
                      <a:pt x="6382" y="9563"/>
                    </a:lnTo>
                    <a:lnTo>
                      <a:pt x="6466" y="9668"/>
                    </a:lnTo>
                    <a:lnTo>
                      <a:pt x="6571" y="9626"/>
                    </a:lnTo>
                    <a:lnTo>
                      <a:pt x="6675" y="9521"/>
                    </a:lnTo>
                    <a:lnTo>
                      <a:pt x="6759" y="9479"/>
                    </a:lnTo>
                    <a:lnTo>
                      <a:pt x="6759" y="9396"/>
                    </a:lnTo>
                    <a:lnTo>
                      <a:pt x="6633" y="9396"/>
                    </a:lnTo>
                    <a:lnTo>
                      <a:pt x="6278" y="9207"/>
                    </a:lnTo>
                    <a:lnTo>
                      <a:pt x="6257" y="9144"/>
                    </a:lnTo>
                    <a:lnTo>
                      <a:pt x="6340" y="9082"/>
                    </a:lnTo>
                    <a:lnTo>
                      <a:pt x="6445" y="9103"/>
                    </a:lnTo>
                    <a:lnTo>
                      <a:pt x="6487" y="9165"/>
                    </a:lnTo>
                    <a:lnTo>
                      <a:pt x="6592" y="9144"/>
                    </a:lnTo>
                    <a:lnTo>
                      <a:pt x="6780" y="9291"/>
                    </a:lnTo>
                    <a:lnTo>
                      <a:pt x="6864" y="9270"/>
                    </a:lnTo>
                    <a:lnTo>
                      <a:pt x="6989" y="9165"/>
                    </a:lnTo>
                    <a:lnTo>
                      <a:pt x="7073" y="9144"/>
                    </a:lnTo>
                    <a:lnTo>
                      <a:pt x="7115" y="9061"/>
                    </a:lnTo>
                    <a:lnTo>
                      <a:pt x="7094" y="8935"/>
                    </a:lnTo>
                    <a:lnTo>
                      <a:pt x="6968" y="8831"/>
                    </a:lnTo>
                    <a:lnTo>
                      <a:pt x="6884" y="8831"/>
                    </a:lnTo>
                    <a:lnTo>
                      <a:pt x="6864" y="8747"/>
                    </a:lnTo>
                    <a:lnTo>
                      <a:pt x="6738" y="8684"/>
                    </a:lnTo>
                    <a:lnTo>
                      <a:pt x="6738" y="8642"/>
                    </a:lnTo>
                    <a:lnTo>
                      <a:pt x="6864" y="8663"/>
                    </a:lnTo>
                    <a:lnTo>
                      <a:pt x="6947" y="8684"/>
                    </a:lnTo>
                    <a:lnTo>
                      <a:pt x="6968" y="8768"/>
                    </a:lnTo>
                    <a:lnTo>
                      <a:pt x="7031" y="8789"/>
                    </a:lnTo>
                    <a:lnTo>
                      <a:pt x="7156" y="8789"/>
                    </a:lnTo>
                    <a:lnTo>
                      <a:pt x="7198" y="8852"/>
                    </a:lnTo>
                    <a:lnTo>
                      <a:pt x="7387" y="8726"/>
                    </a:lnTo>
                    <a:lnTo>
                      <a:pt x="7428" y="8726"/>
                    </a:lnTo>
                    <a:lnTo>
                      <a:pt x="7470" y="8538"/>
                    </a:lnTo>
                    <a:lnTo>
                      <a:pt x="7596" y="8328"/>
                    </a:lnTo>
                    <a:lnTo>
                      <a:pt x="7596" y="8224"/>
                    </a:lnTo>
                    <a:lnTo>
                      <a:pt x="7512" y="8161"/>
                    </a:lnTo>
                    <a:lnTo>
                      <a:pt x="7387" y="8056"/>
                    </a:lnTo>
                    <a:lnTo>
                      <a:pt x="7198" y="8056"/>
                    </a:lnTo>
                    <a:lnTo>
                      <a:pt x="7094" y="8119"/>
                    </a:lnTo>
                    <a:lnTo>
                      <a:pt x="7094" y="8035"/>
                    </a:lnTo>
                    <a:lnTo>
                      <a:pt x="7219" y="7994"/>
                    </a:lnTo>
                    <a:lnTo>
                      <a:pt x="7366" y="7994"/>
                    </a:lnTo>
                    <a:lnTo>
                      <a:pt x="7387" y="7931"/>
                    </a:lnTo>
                    <a:lnTo>
                      <a:pt x="7198" y="7784"/>
                    </a:lnTo>
                    <a:lnTo>
                      <a:pt x="7115" y="7743"/>
                    </a:lnTo>
                    <a:lnTo>
                      <a:pt x="7010" y="7743"/>
                    </a:lnTo>
                    <a:lnTo>
                      <a:pt x="6968" y="7722"/>
                    </a:lnTo>
                    <a:lnTo>
                      <a:pt x="6947" y="7743"/>
                    </a:lnTo>
                    <a:lnTo>
                      <a:pt x="6843" y="7784"/>
                    </a:lnTo>
                    <a:lnTo>
                      <a:pt x="6801" y="7743"/>
                    </a:lnTo>
                    <a:lnTo>
                      <a:pt x="6780" y="7784"/>
                    </a:lnTo>
                    <a:lnTo>
                      <a:pt x="6675" y="7784"/>
                    </a:lnTo>
                    <a:lnTo>
                      <a:pt x="6675" y="7701"/>
                    </a:lnTo>
                    <a:lnTo>
                      <a:pt x="6696" y="7638"/>
                    </a:lnTo>
                    <a:lnTo>
                      <a:pt x="6487" y="7533"/>
                    </a:lnTo>
                    <a:lnTo>
                      <a:pt x="6466" y="7491"/>
                    </a:lnTo>
                    <a:lnTo>
                      <a:pt x="6466" y="7491"/>
                    </a:lnTo>
                    <a:lnTo>
                      <a:pt x="6571" y="7533"/>
                    </a:lnTo>
                    <a:lnTo>
                      <a:pt x="6759" y="7575"/>
                    </a:lnTo>
                    <a:lnTo>
                      <a:pt x="6843" y="7617"/>
                    </a:lnTo>
                    <a:lnTo>
                      <a:pt x="6801" y="7701"/>
                    </a:lnTo>
                    <a:lnTo>
                      <a:pt x="6801" y="7701"/>
                    </a:lnTo>
                    <a:lnTo>
                      <a:pt x="6989" y="7638"/>
                    </a:lnTo>
                    <a:lnTo>
                      <a:pt x="7198" y="7638"/>
                    </a:lnTo>
                    <a:lnTo>
                      <a:pt x="7324" y="7743"/>
                    </a:lnTo>
                    <a:lnTo>
                      <a:pt x="7366" y="7722"/>
                    </a:lnTo>
                    <a:lnTo>
                      <a:pt x="7387" y="7596"/>
                    </a:lnTo>
                    <a:lnTo>
                      <a:pt x="7115" y="7512"/>
                    </a:lnTo>
                    <a:lnTo>
                      <a:pt x="6905" y="7491"/>
                    </a:lnTo>
                    <a:lnTo>
                      <a:pt x="6759" y="7429"/>
                    </a:lnTo>
                    <a:lnTo>
                      <a:pt x="6780" y="7387"/>
                    </a:lnTo>
                    <a:lnTo>
                      <a:pt x="6884" y="7366"/>
                    </a:lnTo>
                    <a:lnTo>
                      <a:pt x="6989" y="7429"/>
                    </a:lnTo>
                    <a:lnTo>
                      <a:pt x="7219" y="7491"/>
                    </a:lnTo>
                    <a:lnTo>
                      <a:pt x="7408" y="7491"/>
                    </a:lnTo>
                    <a:lnTo>
                      <a:pt x="7470" y="7596"/>
                    </a:lnTo>
                    <a:lnTo>
                      <a:pt x="7470" y="7722"/>
                    </a:lnTo>
                    <a:lnTo>
                      <a:pt x="7491" y="7805"/>
                    </a:lnTo>
                    <a:lnTo>
                      <a:pt x="7638" y="7910"/>
                    </a:lnTo>
                    <a:lnTo>
                      <a:pt x="7805" y="7952"/>
                    </a:lnTo>
                    <a:lnTo>
                      <a:pt x="7889" y="8035"/>
                    </a:lnTo>
                    <a:lnTo>
                      <a:pt x="7910" y="8035"/>
                    </a:lnTo>
                    <a:lnTo>
                      <a:pt x="7993" y="7994"/>
                    </a:lnTo>
                    <a:lnTo>
                      <a:pt x="7952" y="7847"/>
                    </a:lnTo>
                    <a:lnTo>
                      <a:pt x="7993" y="7743"/>
                    </a:lnTo>
                    <a:lnTo>
                      <a:pt x="7952" y="7701"/>
                    </a:lnTo>
                    <a:lnTo>
                      <a:pt x="8056" y="7617"/>
                    </a:lnTo>
                    <a:lnTo>
                      <a:pt x="7993" y="7575"/>
                    </a:lnTo>
                    <a:lnTo>
                      <a:pt x="7680" y="7491"/>
                    </a:lnTo>
                    <a:lnTo>
                      <a:pt x="7554" y="7512"/>
                    </a:lnTo>
                    <a:lnTo>
                      <a:pt x="7512" y="7512"/>
                    </a:lnTo>
                    <a:lnTo>
                      <a:pt x="7408" y="7408"/>
                    </a:lnTo>
                    <a:lnTo>
                      <a:pt x="7282" y="7387"/>
                    </a:lnTo>
                    <a:lnTo>
                      <a:pt x="7198" y="7282"/>
                    </a:lnTo>
                    <a:lnTo>
                      <a:pt x="7115" y="7282"/>
                    </a:lnTo>
                    <a:lnTo>
                      <a:pt x="7073" y="7324"/>
                    </a:lnTo>
                    <a:lnTo>
                      <a:pt x="6989" y="7324"/>
                    </a:lnTo>
                    <a:lnTo>
                      <a:pt x="7010" y="7219"/>
                    </a:lnTo>
                    <a:lnTo>
                      <a:pt x="6864" y="7178"/>
                    </a:lnTo>
                    <a:lnTo>
                      <a:pt x="6843" y="7094"/>
                    </a:lnTo>
                    <a:lnTo>
                      <a:pt x="6947" y="7073"/>
                    </a:lnTo>
                    <a:lnTo>
                      <a:pt x="6989" y="7115"/>
                    </a:lnTo>
                    <a:lnTo>
                      <a:pt x="7094" y="7157"/>
                    </a:lnTo>
                    <a:lnTo>
                      <a:pt x="7156" y="7073"/>
                    </a:lnTo>
                    <a:lnTo>
                      <a:pt x="7115" y="7010"/>
                    </a:lnTo>
                    <a:lnTo>
                      <a:pt x="7156" y="6968"/>
                    </a:lnTo>
                    <a:lnTo>
                      <a:pt x="7219" y="7052"/>
                    </a:lnTo>
                    <a:lnTo>
                      <a:pt x="7219" y="7178"/>
                    </a:lnTo>
                    <a:lnTo>
                      <a:pt x="7324" y="7219"/>
                    </a:lnTo>
                    <a:lnTo>
                      <a:pt x="7638" y="7303"/>
                    </a:lnTo>
                    <a:lnTo>
                      <a:pt x="7700" y="7261"/>
                    </a:lnTo>
                    <a:lnTo>
                      <a:pt x="7554" y="7052"/>
                    </a:lnTo>
                    <a:lnTo>
                      <a:pt x="7408" y="6989"/>
                    </a:lnTo>
                    <a:lnTo>
                      <a:pt x="7303" y="6947"/>
                    </a:lnTo>
                    <a:lnTo>
                      <a:pt x="7303" y="6864"/>
                    </a:lnTo>
                    <a:lnTo>
                      <a:pt x="7324" y="6801"/>
                    </a:lnTo>
                    <a:lnTo>
                      <a:pt x="7408" y="6906"/>
                    </a:lnTo>
                    <a:lnTo>
                      <a:pt x="7554" y="6906"/>
                    </a:lnTo>
                    <a:lnTo>
                      <a:pt x="7638" y="6968"/>
                    </a:lnTo>
                    <a:lnTo>
                      <a:pt x="7680" y="7073"/>
                    </a:lnTo>
                    <a:lnTo>
                      <a:pt x="7721" y="7052"/>
                    </a:lnTo>
                    <a:lnTo>
                      <a:pt x="7805" y="7157"/>
                    </a:lnTo>
                    <a:lnTo>
                      <a:pt x="7910" y="7199"/>
                    </a:lnTo>
                    <a:lnTo>
                      <a:pt x="7952" y="7261"/>
                    </a:lnTo>
                    <a:lnTo>
                      <a:pt x="8014" y="7282"/>
                    </a:lnTo>
                    <a:lnTo>
                      <a:pt x="8077" y="7178"/>
                    </a:lnTo>
                    <a:lnTo>
                      <a:pt x="8203" y="7178"/>
                    </a:lnTo>
                    <a:lnTo>
                      <a:pt x="8307" y="7282"/>
                    </a:lnTo>
                    <a:lnTo>
                      <a:pt x="8349" y="7261"/>
                    </a:lnTo>
                    <a:lnTo>
                      <a:pt x="8349" y="7157"/>
                    </a:lnTo>
                    <a:lnTo>
                      <a:pt x="8412" y="7157"/>
                    </a:lnTo>
                    <a:lnTo>
                      <a:pt x="8516" y="7261"/>
                    </a:lnTo>
                    <a:lnTo>
                      <a:pt x="8642" y="7261"/>
                    </a:lnTo>
                    <a:lnTo>
                      <a:pt x="8684" y="7199"/>
                    </a:lnTo>
                    <a:lnTo>
                      <a:pt x="8684" y="6885"/>
                    </a:lnTo>
                    <a:lnTo>
                      <a:pt x="8433" y="6634"/>
                    </a:lnTo>
                    <a:lnTo>
                      <a:pt x="8349" y="6634"/>
                    </a:lnTo>
                    <a:lnTo>
                      <a:pt x="8307" y="6655"/>
                    </a:lnTo>
                    <a:lnTo>
                      <a:pt x="8224" y="6634"/>
                    </a:lnTo>
                    <a:lnTo>
                      <a:pt x="8244" y="6571"/>
                    </a:lnTo>
                    <a:lnTo>
                      <a:pt x="8433" y="6550"/>
                    </a:lnTo>
                    <a:lnTo>
                      <a:pt x="8516" y="6571"/>
                    </a:lnTo>
                    <a:lnTo>
                      <a:pt x="8558" y="6550"/>
                    </a:lnTo>
                    <a:lnTo>
                      <a:pt x="8642" y="6592"/>
                    </a:lnTo>
                    <a:lnTo>
                      <a:pt x="8642" y="6696"/>
                    </a:lnTo>
                    <a:lnTo>
                      <a:pt x="8684" y="6759"/>
                    </a:lnTo>
                    <a:lnTo>
                      <a:pt x="8851" y="6780"/>
                    </a:lnTo>
                    <a:lnTo>
                      <a:pt x="8851" y="6968"/>
                    </a:lnTo>
                    <a:lnTo>
                      <a:pt x="8893" y="7052"/>
                    </a:lnTo>
                    <a:lnTo>
                      <a:pt x="8998" y="7052"/>
                    </a:lnTo>
                    <a:lnTo>
                      <a:pt x="9060" y="7094"/>
                    </a:lnTo>
                    <a:lnTo>
                      <a:pt x="9353" y="7115"/>
                    </a:lnTo>
                    <a:lnTo>
                      <a:pt x="9500" y="7115"/>
                    </a:lnTo>
                    <a:lnTo>
                      <a:pt x="9688" y="6947"/>
                    </a:lnTo>
                    <a:lnTo>
                      <a:pt x="9709" y="6864"/>
                    </a:lnTo>
                    <a:lnTo>
                      <a:pt x="9605" y="6801"/>
                    </a:lnTo>
                    <a:lnTo>
                      <a:pt x="9563" y="6843"/>
                    </a:lnTo>
                    <a:lnTo>
                      <a:pt x="9500" y="6780"/>
                    </a:lnTo>
                    <a:lnTo>
                      <a:pt x="9563" y="6759"/>
                    </a:lnTo>
                    <a:lnTo>
                      <a:pt x="9709" y="6696"/>
                    </a:lnTo>
                    <a:lnTo>
                      <a:pt x="9835" y="6738"/>
                    </a:lnTo>
                    <a:lnTo>
                      <a:pt x="9981" y="6675"/>
                    </a:lnTo>
                    <a:lnTo>
                      <a:pt x="10002" y="6571"/>
                    </a:lnTo>
                    <a:lnTo>
                      <a:pt x="9918" y="6466"/>
                    </a:lnTo>
                    <a:lnTo>
                      <a:pt x="9625" y="6466"/>
                    </a:lnTo>
                    <a:lnTo>
                      <a:pt x="9395" y="6424"/>
                    </a:lnTo>
                    <a:lnTo>
                      <a:pt x="9416" y="6362"/>
                    </a:lnTo>
                    <a:lnTo>
                      <a:pt x="9521" y="6362"/>
                    </a:lnTo>
                    <a:lnTo>
                      <a:pt x="9563" y="6257"/>
                    </a:lnTo>
                    <a:lnTo>
                      <a:pt x="9605" y="6278"/>
                    </a:lnTo>
                    <a:lnTo>
                      <a:pt x="9625" y="6383"/>
                    </a:lnTo>
                    <a:lnTo>
                      <a:pt x="9709" y="6383"/>
                    </a:lnTo>
                    <a:lnTo>
                      <a:pt x="9772" y="6341"/>
                    </a:lnTo>
                    <a:lnTo>
                      <a:pt x="9981" y="6424"/>
                    </a:lnTo>
                    <a:lnTo>
                      <a:pt x="10044" y="6362"/>
                    </a:lnTo>
                    <a:lnTo>
                      <a:pt x="10149" y="6445"/>
                    </a:lnTo>
                    <a:lnTo>
                      <a:pt x="10211" y="6445"/>
                    </a:lnTo>
                    <a:lnTo>
                      <a:pt x="10316" y="6320"/>
                    </a:lnTo>
                    <a:lnTo>
                      <a:pt x="10295" y="6236"/>
                    </a:lnTo>
                    <a:lnTo>
                      <a:pt x="10149" y="6152"/>
                    </a:lnTo>
                    <a:lnTo>
                      <a:pt x="10211" y="6048"/>
                    </a:lnTo>
                    <a:lnTo>
                      <a:pt x="10253" y="6006"/>
                    </a:lnTo>
                    <a:lnTo>
                      <a:pt x="10232" y="5839"/>
                    </a:lnTo>
                    <a:lnTo>
                      <a:pt x="10316" y="5901"/>
                    </a:lnTo>
                    <a:lnTo>
                      <a:pt x="10316" y="6006"/>
                    </a:lnTo>
                    <a:lnTo>
                      <a:pt x="10253" y="6069"/>
                    </a:lnTo>
                    <a:lnTo>
                      <a:pt x="10295" y="6152"/>
                    </a:lnTo>
                    <a:lnTo>
                      <a:pt x="10358" y="6173"/>
                    </a:lnTo>
                    <a:lnTo>
                      <a:pt x="10441" y="6111"/>
                    </a:lnTo>
                    <a:lnTo>
                      <a:pt x="10734" y="6111"/>
                    </a:lnTo>
                    <a:lnTo>
                      <a:pt x="10776" y="6027"/>
                    </a:lnTo>
                    <a:lnTo>
                      <a:pt x="10923" y="5922"/>
                    </a:lnTo>
                    <a:lnTo>
                      <a:pt x="10881" y="5797"/>
                    </a:lnTo>
                    <a:lnTo>
                      <a:pt x="10944" y="5755"/>
                    </a:lnTo>
                    <a:lnTo>
                      <a:pt x="11048" y="5755"/>
                    </a:lnTo>
                    <a:lnTo>
                      <a:pt x="11132" y="5650"/>
                    </a:lnTo>
                    <a:lnTo>
                      <a:pt x="11216" y="5692"/>
                    </a:lnTo>
                    <a:lnTo>
                      <a:pt x="11299" y="5629"/>
                    </a:lnTo>
                    <a:lnTo>
                      <a:pt x="11550" y="5608"/>
                    </a:lnTo>
                    <a:lnTo>
                      <a:pt x="11613" y="5483"/>
                    </a:lnTo>
                    <a:lnTo>
                      <a:pt x="11822" y="5420"/>
                    </a:lnTo>
                    <a:lnTo>
                      <a:pt x="11927" y="5336"/>
                    </a:lnTo>
                    <a:lnTo>
                      <a:pt x="12073" y="5336"/>
                    </a:lnTo>
                    <a:lnTo>
                      <a:pt x="12136" y="5315"/>
                    </a:lnTo>
                    <a:lnTo>
                      <a:pt x="12262" y="5315"/>
                    </a:lnTo>
                    <a:lnTo>
                      <a:pt x="12429" y="5232"/>
                    </a:lnTo>
                    <a:lnTo>
                      <a:pt x="12555" y="5106"/>
                    </a:lnTo>
                    <a:lnTo>
                      <a:pt x="12659" y="5085"/>
                    </a:lnTo>
                    <a:lnTo>
                      <a:pt x="12743" y="4960"/>
                    </a:lnTo>
                    <a:lnTo>
                      <a:pt x="12952" y="4918"/>
                    </a:lnTo>
                    <a:lnTo>
                      <a:pt x="13036" y="4876"/>
                    </a:lnTo>
                    <a:lnTo>
                      <a:pt x="13224" y="4771"/>
                    </a:lnTo>
                    <a:lnTo>
                      <a:pt x="13308" y="4604"/>
                    </a:lnTo>
                    <a:lnTo>
                      <a:pt x="13371" y="4458"/>
                    </a:lnTo>
                    <a:lnTo>
                      <a:pt x="13182" y="4458"/>
                    </a:lnTo>
                    <a:lnTo>
                      <a:pt x="13057" y="4478"/>
                    </a:lnTo>
                    <a:lnTo>
                      <a:pt x="12973" y="4437"/>
                    </a:lnTo>
                    <a:lnTo>
                      <a:pt x="12848" y="4458"/>
                    </a:lnTo>
                    <a:lnTo>
                      <a:pt x="12659" y="4646"/>
                    </a:lnTo>
                    <a:lnTo>
                      <a:pt x="12387" y="4667"/>
                    </a:lnTo>
                    <a:lnTo>
                      <a:pt x="11927" y="4709"/>
                    </a:lnTo>
                    <a:lnTo>
                      <a:pt x="11801" y="4688"/>
                    </a:lnTo>
                    <a:lnTo>
                      <a:pt x="11488" y="4688"/>
                    </a:lnTo>
                    <a:lnTo>
                      <a:pt x="11299" y="4771"/>
                    </a:lnTo>
                    <a:lnTo>
                      <a:pt x="11299" y="4667"/>
                    </a:lnTo>
                    <a:lnTo>
                      <a:pt x="11174" y="4667"/>
                    </a:lnTo>
                    <a:lnTo>
                      <a:pt x="11216" y="4562"/>
                    </a:lnTo>
                    <a:lnTo>
                      <a:pt x="11362" y="4562"/>
                    </a:lnTo>
                    <a:lnTo>
                      <a:pt x="11446" y="4583"/>
                    </a:lnTo>
                    <a:lnTo>
                      <a:pt x="11550" y="4541"/>
                    </a:lnTo>
                    <a:lnTo>
                      <a:pt x="11571" y="4604"/>
                    </a:lnTo>
                    <a:lnTo>
                      <a:pt x="11718" y="4604"/>
                    </a:lnTo>
                    <a:lnTo>
                      <a:pt x="11906" y="4583"/>
                    </a:lnTo>
                    <a:lnTo>
                      <a:pt x="12032" y="4583"/>
                    </a:lnTo>
                    <a:lnTo>
                      <a:pt x="12346" y="4541"/>
                    </a:lnTo>
                    <a:lnTo>
                      <a:pt x="12848" y="4332"/>
                    </a:lnTo>
                    <a:lnTo>
                      <a:pt x="12931" y="4269"/>
                    </a:lnTo>
                    <a:lnTo>
                      <a:pt x="12848" y="4186"/>
                    </a:lnTo>
                    <a:lnTo>
                      <a:pt x="12638" y="4144"/>
                    </a:lnTo>
                    <a:lnTo>
                      <a:pt x="12262" y="4081"/>
                    </a:lnTo>
                    <a:lnTo>
                      <a:pt x="12199" y="3976"/>
                    </a:lnTo>
                    <a:lnTo>
                      <a:pt x="12199" y="3976"/>
                    </a:lnTo>
                    <a:lnTo>
                      <a:pt x="12346" y="4060"/>
                    </a:lnTo>
                    <a:lnTo>
                      <a:pt x="12450" y="4039"/>
                    </a:lnTo>
                    <a:lnTo>
                      <a:pt x="12450" y="3976"/>
                    </a:lnTo>
                    <a:lnTo>
                      <a:pt x="12325" y="3851"/>
                    </a:lnTo>
                    <a:lnTo>
                      <a:pt x="12304" y="3725"/>
                    </a:lnTo>
                    <a:lnTo>
                      <a:pt x="12408" y="3851"/>
                    </a:lnTo>
                    <a:lnTo>
                      <a:pt x="12597" y="4060"/>
                    </a:lnTo>
                    <a:lnTo>
                      <a:pt x="12638" y="4060"/>
                    </a:lnTo>
                    <a:lnTo>
                      <a:pt x="12722" y="4018"/>
                    </a:lnTo>
                    <a:lnTo>
                      <a:pt x="12764" y="4081"/>
                    </a:lnTo>
                    <a:lnTo>
                      <a:pt x="12973" y="4081"/>
                    </a:lnTo>
                    <a:lnTo>
                      <a:pt x="13057" y="4144"/>
                    </a:lnTo>
                    <a:lnTo>
                      <a:pt x="13141" y="4144"/>
                    </a:lnTo>
                    <a:lnTo>
                      <a:pt x="13287" y="4165"/>
                    </a:lnTo>
                    <a:lnTo>
                      <a:pt x="13371" y="4123"/>
                    </a:lnTo>
                    <a:lnTo>
                      <a:pt x="13308" y="4081"/>
                    </a:lnTo>
                    <a:lnTo>
                      <a:pt x="13162" y="4060"/>
                    </a:lnTo>
                    <a:lnTo>
                      <a:pt x="13162" y="3976"/>
                    </a:lnTo>
                    <a:lnTo>
                      <a:pt x="13350" y="4018"/>
                    </a:lnTo>
                    <a:lnTo>
                      <a:pt x="13475" y="4060"/>
                    </a:lnTo>
                    <a:lnTo>
                      <a:pt x="13601" y="4165"/>
                    </a:lnTo>
                    <a:lnTo>
                      <a:pt x="13664" y="4144"/>
                    </a:lnTo>
                    <a:lnTo>
                      <a:pt x="13706" y="4018"/>
                    </a:lnTo>
                    <a:lnTo>
                      <a:pt x="13810" y="4081"/>
                    </a:lnTo>
                    <a:lnTo>
                      <a:pt x="13978" y="4081"/>
                    </a:lnTo>
                    <a:lnTo>
                      <a:pt x="14124" y="4039"/>
                    </a:lnTo>
                    <a:lnTo>
                      <a:pt x="14229" y="4018"/>
                    </a:lnTo>
                    <a:lnTo>
                      <a:pt x="14354" y="3914"/>
                    </a:lnTo>
                    <a:lnTo>
                      <a:pt x="14710" y="3746"/>
                    </a:lnTo>
                    <a:lnTo>
                      <a:pt x="14794" y="3662"/>
                    </a:lnTo>
                    <a:lnTo>
                      <a:pt x="14794" y="3621"/>
                    </a:lnTo>
                    <a:lnTo>
                      <a:pt x="14877" y="3600"/>
                    </a:lnTo>
                    <a:lnTo>
                      <a:pt x="15003" y="3621"/>
                    </a:lnTo>
                    <a:lnTo>
                      <a:pt x="15045" y="3558"/>
                    </a:lnTo>
                    <a:lnTo>
                      <a:pt x="15275" y="3432"/>
                    </a:lnTo>
                    <a:lnTo>
                      <a:pt x="15400" y="3181"/>
                    </a:lnTo>
                    <a:lnTo>
                      <a:pt x="15463" y="2909"/>
                    </a:lnTo>
                    <a:lnTo>
                      <a:pt x="15442" y="2721"/>
                    </a:lnTo>
                    <a:lnTo>
                      <a:pt x="15379" y="2595"/>
                    </a:lnTo>
                    <a:lnTo>
                      <a:pt x="15233" y="2512"/>
                    </a:lnTo>
                    <a:lnTo>
                      <a:pt x="15149" y="2512"/>
                    </a:lnTo>
                    <a:lnTo>
                      <a:pt x="15128" y="2554"/>
                    </a:lnTo>
                    <a:lnTo>
                      <a:pt x="15024" y="2554"/>
                    </a:lnTo>
                    <a:lnTo>
                      <a:pt x="14961" y="2658"/>
                    </a:lnTo>
                    <a:lnTo>
                      <a:pt x="14877" y="2700"/>
                    </a:lnTo>
                    <a:lnTo>
                      <a:pt x="14835" y="2658"/>
                    </a:lnTo>
                    <a:lnTo>
                      <a:pt x="14961" y="2470"/>
                    </a:lnTo>
                    <a:lnTo>
                      <a:pt x="15003" y="2386"/>
                    </a:lnTo>
                    <a:lnTo>
                      <a:pt x="15107" y="2302"/>
                    </a:lnTo>
                    <a:lnTo>
                      <a:pt x="15128" y="2156"/>
                    </a:lnTo>
                    <a:lnTo>
                      <a:pt x="15066" y="2051"/>
                    </a:lnTo>
                    <a:lnTo>
                      <a:pt x="15024" y="2030"/>
                    </a:lnTo>
                    <a:lnTo>
                      <a:pt x="15107" y="1968"/>
                    </a:lnTo>
                    <a:lnTo>
                      <a:pt x="15170" y="1737"/>
                    </a:lnTo>
                    <a:lnTo>
                      <a:pt x="15066" y="1717"/>
                    </a:lnTo>
                    <a:lnTo>
                      <a:pt x="14940" y="1737"/>
                    </a:lnTo>
                    <a:lnTo>
                      <a:pt x="14919" y="1842"/>
                    </a:lnTo>
                    <a:lnTo>
                      <a:pt x="14856" y="1884"/>
                    </a:lnTo>
                    <a:lnTo>
                      <a:pt x="14794" y="1926"/>
                    </a:lnTo>
                    <a:lnTo>
                      <a:pt x="14731" y="1863"/>
                    </a:lnTo>
                    <a:lnTo>
                      <a:pt x="14794" y="1779"/>
                    </a:lnTo>
                    <a:lnTo>
                      <a:pt x="14794" y="1717"/>
                    </a:lnTo>
                    <a:lnTo>
                      <a:pt x="14835" y="1633"/>
                    </a:lnTo>
                    <a:lnTo>
                      <a:pt x="14814" y="1570"/>
                    </a:lnTo>
                    <a:lnTo>
                      <a:pt x="14689" y="1654"/>
                    </a:lnTo>
                    <a:lnTo>
                      <a:pt x="14626" y="1779"/>
                    </a:lnTo>
                    <a:lnTo>
                      <a:pt x="14584" y="1821"/>
                    </a:lnTo>
                    <a:lnTo>
                      <a:pt x="14522" y="1758"/>
                    </a:lnTo>
                    <a:lnTo>
                      <a:pt x="14584" y="1633"/>
                    </a:lnTo>
                    <a:lnTo>
                      <a:pt x="14542" y="1549"/>
                    </a:lnTo>
                    <a:lnTo>
                      <a:pt x="14417" y="1549"/>
                    </a:lnTo>
                    <a:lnTo>
                      <a:pt x="14270" y="1633"/>
                    </a:lnTo>
                    <a:lnTo>
                      <a:pt x="14208" y="1737"/>
                    </a:lnTo>
                    <a:lnTo>
                      <a:pt x="14082" y="1737"/>
                    </a:lnTo>
                    <a:lnTo>
                      <a:pt x="14019" y="1779"/>
                    </a:lnTo>
                    <a:lnTo>
                      <a:pt x="13978" y="1884"/>
                    </a:lnTo>
                    <a:lnTo>
                      <a:pt x="13894" y="1884"/>
                    </a:lnTo>
                    <a:lnTo>
                      <a:pt x="13789" y="1842"/>
                    </a:lnTo>
                    <a:lnTo>
                      <a:pt x="13580" y="1821"/>
                    </a:lnTo>
                    <a:lnTo>
                      <a:pt x="13308" y="1821"/>
                    </a:lnTo>
                    <a:lnTo>
                      <a:pt x="13496" y="1758"/>
                    </a:lnTo>
                    <a:lnTo>
                      <a:pt x="13559" y="1717"/>
                    </a:lnTo>
                    <a:lnTo>
                      <a:pt x="13643" y="1737"/>
                    </a:lnTo>
                    <a:lnTo>
                      <a:pt x="13747" y="1737"/>
                    </a:lnTo>
                    <a:lnTo>
                      <a:pt x="13894" y="1654"/>
                    </a:lnTo>
                    <a:lnTo>
                      <a:pt x="14019" y="1633"/>
                    </a:lnTo>
                    <a:lnTo>
                      <a:pt x="14124" y="1507"/>
                    </a:lnTo>
                    <a:lnTo>
                      <a:pt x="14333" y="1403"/>
                    </a:lnTo>
                    <a:lnTo>
                      <a:pt x="14396" y="1340"/>
                    </a:lnTo>
                    <a:lnTo>
                      <a:pt x="14354" y="1298"/>
                    </a:lnTo>
                    <a:lnTo>
                      <a:pt x="14270" y="1298"/>
                    </a:lnTo>
                    <a:lnTo>
                      <a:pt x="14061" y="1152"/>
                    </a:lnTo>
                    <a:lnTo>
                      <a:pt x="14019" y="1089"/>
                    </a:lnTo>
                    <a:lnTo>
                      <a:pt x="13978" y="1089"/>
                    </a:lnTo>
                    <a:lnTo>
                      <a:pt x="13873" y="1131"/>
                    </a:lnTo>
                    <a:lnTo>
                      <a:pt x="13810" y="1193"/>
                    </a:lnTo>
                    <a:lnTo>
                      <a:pt x="13747" y="1152"/>
                    </a:lnTo>
                    <a:lnTo>
                      <a:pt x="13706" y="1089"/>
                    </a:lnTo>
                    <a:lnTo>
                      <a:pt x="13789" y="1005"/>
                    </a:lnTo>
                    <a:lnTo>
                      <a:pt x="13768" y="921"/>
                    </a:lnTo>
                    <a:lnTo>
                      <a:pt x="13601" y="942"/>
                    </a:lnTo>
                    <a:lnTo>
                      <a:pt x="13538" y="1047"/>
                    </a:lnTo>
                    <a:lnTo>
                      <a:pt x="13454" y="1026"/>
                    </a:lnTo>
                    <a:lnTo>
                      <a:pt x="13454" y="901"/>
                    </a:lnTo>
                    <a:lnTo>
                      <a:pt x="13308" y="942"/>
                    </a:lnTo>
                    <a:lnTo>
                      <a:pt x="13266" y="1005"/>
                    </a:lnTo>
                    <a:lnTo>
                      <a:pt x="13224" y="921"/>
                    </a:lnTo>
                    <a:lnTo>
                      <a:pt x="13287" y="838"/>
                    </a:lnTo>
                    <a:lnTo>
                      <a:pt x="13245" y="775"/>
                    </a:lnTo>
                    <a:lnTo>
                      <a:pt x="13308" y="775"/>
                    </a:lnTo>
                    <a:lnTo>
                      <a:pt x="13371" y="691"/>
                    </a:lnTo>
                    <a:lnTo>
                      <a:pt x="13287" y="608"/>
                    </a:lnTo>
                    <a:lnTo>
                      <a:pt x="13078" y="587"/>
                    </a:lnTo>
                    <a:lnTo>
                      <a:pt x="12910" y="503"/>
                    </a:lnTo>
                    <a:lnTo>
                      <a:pt x="12785" y="524"/>
                    </a:lnTo>
                    <a:lnTo>
                      <a:pt x="12659" y="629"/>
                    </a:lnTo>
                    <a:lnTo>
                      <a:pt x="12638" y="733"/>
                    </a:lnTo>
                    <a:lnTo>
                      <a:pt x="12597" y="775"/>
                    </a:lnTo>
                    <a:lnTo>
                      <a:pt x="12513" y="670"/>
                    </a:lnTo>
                    <a:lnTo>
                      <a:pt x="12638" y="524"/>
                    </a:lnTo>
                    <a:lnTo>
                      <a:pt x="12659" y="461"/>
                    </a:lnTo>
                    <a:lnTo>
                      <a:pt x="12513" y="461"/>
                    </a:lnTo>
                    <a:lnTo>
                      <a:pt x="12387" y="377"/>
                    </a:lnTo>
                    <a:lnTo>
                      <a:pt x="12262" y="377"/>
                    </a:lnTo>
                    <a:lnTo>
                      <a:pt x="12199" y="482"/>
                    </a:lnTo>
                    <a:lnTo>
                      <a:pt x="12011" y="608"/>
                    </a:lnTo>
                    <a:lnTo>
                      <a:pt x="11885" y="733"/>
                    </a:lnTo>
                    <a:lnTo>
                      <a:pt x="11801" y="775"/>
                    </a:lnTo>
                    <a:lnTo>
                      <a:pt x="11781" y="712"/>
                    </a:lnTo>
                    <a:lnTo>
                      <a:pt x="11822" y="587"/>
                    </a:lnTo>
                    <a:lnTo>
                      <a:pt x="11822" y="419"/>
                    </a:lnTo>
                    <a:lnTo>
                      <a:pt x="11781" y="377"/>
                    </a:lnTo>
                    <a:lnTo>
                      <a:pt x="11739" y="273"/>
                    </a:lnTo>
                    <a:lnTo>
                      <a:pt x="11592" y="189"/>
                    </a:lnTo>
                    <a:lnTo>
                      <a:pt x="11467" y="210"/>
                    </a:lnTo>
                    <a:lnTo>
                      <a:pt x="11341" y="189"/>
                    </a:lnTo>
                    <a:lnTo>
                      <a:pt x="11278" y="85"/>
                    </a:lnTo>
                    <a:lnTo>
                      <a:pt x="11153" y="64"/>
                    </a:lnTo>
                    <a:lnTo>
                      <a:pt x="10985" y="105"/>
                    </a:lnTo>
                    <a:lnTo>
                      <a:pt x="10881" y="85"/>
                    </a:lnTo>
                    <a:lnTo>
                      <a:pt x="10818" y="64"/>
                    </a:lnTo>
                    <a:lnTo>
                      <a:pt x="10734" y="1"/>
                    </a:lnTo>
                    <a:lnTo>
                      <a:pt x="10651" y="64"/>
                    </a:lnTo>
                    <a:lnTo>
                      <a:pt x="10630" y="210"/>
                    </a:lnTo>
                    <a:lnTo>
                      <a:pt x="10734" y="461"/>
                    </a:lnTo>
                    <a:lnTo>
                      <a:pt x="10651" y="670"/>
                    </a:lnTo>
                    <a:lnTo>
                      <a:pt x="10651" y="817"/>
                    </a:lnTo>
                    <a:lnTo>
                      <a:pt x="10609" y="880"/>
                    </a:lnTo>
                    <a:lnTo>
                      <a:pt x="10525" y="838"/>
                    </a:lnTo>
                    <a:lnTo>
                      <a:pt x="10400" y="880"/>
                    </a:lnTo>
                    <a:lnTo>
                      <a:pt x="10337" y="817"/>
                    </a:lnTo>
                    <a:lnTo>
                      <a:pt x="10421" y="733"/>
                    </a:lnTo>
                    <a:lnTo>
                      <a:pt x="10358" y="566"/>
                    </a:lnTo>
                    <a:lnTo>
                      <a:pt x="10421" y="461"/>
                    </a:lnTo>
                    <a:lnTo>
                      <a:pt x="10441" y="315"/>
                    </a:lnTo>
                    <a:lnTo>
                      <a:pt x="10400" y="273"/>
                    </a:lnTo>
                    <a:lnTo>
                      <a:pt x="10232" y="398"/>
                    </a:lnTo>
                    <a:lnTo>
                      <a:pt x="10232" y="461"/>
                    </a:lnTo>
                    <a:lnTo>
                      <a:pt x="10149" y="482"/>
                    </a:lnTo>
                    <a:lnTo>
                      <a:pt x="10107" y="419"/>
                    </a:lnTo>
                    <a:lnTo>
                      <a:pt x="10149" y="273"/>
                    </a:lnTo>
                    <a:lnTo>
                      <a:pt x="10107" y="210"/>
                    </a:lnTo>
                    <a:lnTo>
                      <a:pt x="10044" y="252"/>
                    </a:lnTo>
                    <a:lnTo>
                      <a:pt x="9981" y="398"/>
                    </a:lnTo>
                    <a:lnTo>
                      <a:pt x="9897" y="398"/>
                    </a:lnTo>
                    <a:lnTo>
                      <a:pt x="9877" y="357"/>
                    </a:lnTo>
                    <a:lnTo>
                      <a:pt x="9918" y="252"/>
                    </a:lnTo>
                    <a:lnTo>
                      <a:pt x="9918" y="105"/>
                    </a:lnTo>
                    <a:lnTo>
                      <a:pt x="9897" y="64"/>
                    </a:lnTo>
                    <a:lnTo>
                      <a:pt x="962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47"/>
              <p:cNvSpPr/>
              <p:nvPr/>
            </p:nvSpPr>
            <p:spPr>
              <a:xfrm>
                <a:off x="2905300" y="2401625"/>
                <a:ext cx="91575" cy="98875"/>
              </a:xfrm>
              <a:custGeom>
                <a:avLst/>
                <a:gdLst/>
                <a:ahLst/>
                <a:cxnLst/>
                <a:rect l="l" t="t" r="r" b="b"/>
                <a:pathLst>
                  <a:path w="3663" h="3955" extrusionOk="0">
                    <a:moveTo>
                      <a:pt x="2909" y="2155"/>
                    </a:moveTo>
                    <a:lnTo>
                      <a:pt x="2872" y="2165"/>
                    </a:lnTo>
                    <a:lnTo>
                      <a:pt x="2872" y="2165"/>
                    </a:lnTo>
                    <a:lnTo>
                      <a:pt x="2878" y="2166"/>
                    </a:lnTo>
                    <a:lnTo>
                      <a:pt x="2878" y="2166"/>
                    </a:lnTo>
                    <a:lnTo>
                      <a:pt x="2930" y="2155"/>
                    </a:lnTo>
                    <a:close/>
                    <a:moveTo>
                      <a:pt x="2323" y="0"/>
                    </a:moveTo>
                    <a:lnTo>
                      <a:pt x="2260" y="42"/>
                    </a:lnTo>
                    <a:lnTo>
                      <a:pt x="2219" y="84"/>
                    </a:lnTo>
                    <a:lnTo>
                      <a:pt x="2135" y="84"/>
                    </a:lnTo>
                    <a:lnTo>
                      <a:pt x="2072" y="147"/>
                    </a:lnTo>
                    <a:lnTo>
                      <a:pt x="2009" y="188"/>
                    </a:lnTo>
                    <a:lnTo>
                      <a:pt x="1905" y="188"/>
                    </a:lnTo>
                    <a:lnTo>
                      <a:pt x="1779" y="293"/>
                    </a:lnTo>
                    <a:lnTo>
                      <a:pt x="1675" y="377"/>
                    </a:lnTo>
                    <a:lnTo>
                      <a:pt x="1675" y="460"/>
                    </a:lnTo>
                    <a:lnTo>
                      <a:pt x="1612" y="460"/>
                    </a:lnTo>
                    <a:lnTo>
                      <a:pt x="1570" y="419"/>
                    </a:lnTo>
                    <a:lnTo>
                      <a:pt x="1570" y="460"/>
                    </a:lnTo>
                    <a:lnTo>
                      <a:pt x="1591" y="481"/>
                    </a:lnTo>
                    <a:lnTo>
                      <a:pt x="1591" y="523"/>
                    </a:lnTo>
                    <a:lnTo>
                      <a:pt x="1528" y="586"/>
                    </a:lnTo>
                    <a:lnTo>
                      <a:pt x="1423" y="670"/>
                    </a:lnTo>
                    <a:lnTo>
                      <a:pt x="1382" y="691"/>
                    </a:lnTo>
                    <a:lnTo>
                      <a:pt x="1402" y="711"/>
                    </a:lnTo>
                    <a:lnTo>
                      <a:pt x="1382" y="774"/>
                    </a:lnTo>
                    <a:lnTo>
                      <a:pt x="1319" y="774"/>
                    </a:lnTo>
                    <a:lnTo>
                      <a:pt x="1319" y="816"/>
                    </a:lnTo>
                    <a:lnTo>
                      <a:pt x="1382" y="837"/>
                    </a:lnTo>
                    <a:lnTo>
                      <a:pt x="1319" y="879"/>
                    </a:lnTo>
                    <a:lnTo>
                      <a:pt x="1256" y="879"/>
                    </a:lnTo>
                    <a:lnTo>
                      <a:pt x="1193" y="942"/>
                    </a:lnTo>
                    <a:lnTo>
                      <a:pt x="1193" y="1004"/>
                    </a:lnTo>
                    <a:lnTo>
                      <a:pt x="1214" y="1004"/>
                    </a:lnTo>
                    <a:lnTo>
                      <a:pt x="1256" y="1025"/>
                    </a:lnTo>
                    <a:lnTo>
                      <a:pt x="1193" y="1046"/>
                    </a:lnTo>
                    <a:lnTo>
                      <a:pt x="1151" y="1046"/>
                    </a:lnTo>
                    <a:lnTo>
                      <a:pt x="1089" y="1151"/>
                    </a:lnTo>
                    <a:lnTo>
                      <a:pt x="1068" y="1214"/>
                    </a:lnTo>
                    <a:lnTo>
                      <a:pt x="942" y="1402"/>
                    </a:lnTo>
                    <a:lnTo>
                      <a:pt x="942" y="1444"/>
                    </a:lnTo>
                    <a:lnTo>
                      <a:pt x="984" y="1507"/>
                    </a:lnTo>
                    <a:lnTo>
                      <a:pt x="984" y="1548"/>
                    </a:lnTo>
                    <a:lnTo>
                      <a:pt x="963" y="1548"/>
                    </a:lnTo>
                    <a:lnTo>
                      <a:pt x="942" y="1527"/>
                    </a:lnTo>
                    <a:lnTo>
                      <a:pt x="900" y="1527"/>
                    </a:lnTo>
                    <a:lnTo>
                      <a:pt x="796" y="1569"/>
                    </a:lnTo>
                    <a:lnTo>
                      <a:pt x="754" y="1653"/>
                    </a:lnTo>
                    <a:lnTo>
                      <a:pt x="754" y="1716"/>
                    </a:lnTo>
                    <a:lnTo>
                      <a:pt x="796" y="1716"/>
                    </a:lnTo>
                    <a:lnTo>
                      <a:pt x="858" y="1758"/>
                    </a:lnTo>
                    <a:lnTo>
                      <a:pt x="838" y="1779"/>
                    </a:lnTo>
                    <a:lnTo>
                      <a:pt x="838" y="1841"/>
                    </a:lnTo>
                    <a:lnTo>
                      <a:pt x="775" y="1883"/>
                    </a:lnTo>
                    <a:lnTo>
                      <a:pt x="649" y="1862"/>
                    </a:lnTo>
                    <a:lnTo>
                      <a:pt x="628" y="1883"/>
                    </a:lnTo>
                    <a:lnTo>
                      <a:pt x="628" y="1946"/>
                    </a:lnTo>
                    <a:lnTo>
                      <a:pt x="545" y="2030"/>
                    </a:lnTo>
                    <a:lnTo>
                      <a:pt x="482" y="2134"/>
                    </a:lnTo>
                    <a:lnTo>
                      <a:pt x="440" y="2197"/>
                    </a:lnTo>
                    <a:lnTo>
                      <a:pt x="419" y="2197"/>
                    </a:lnTo>
                    <a:lnTo>
                      <a:pt x="419" y="2134"/>
                    </a:lnTo>
                    <a:lnTo>
                      <a:pt x="377" y="2197"/>
                    </a:lnTo>
                    <a:lnTo>
                      <a:pt x="335" y="2134"/>
                    </a:lnTo>
                    <a:lnTo>
                      <a:pt x="356" y="2072"/>
                    </a:lnTo>
                    <a:lnTo>
                      <a:pt x="440" y="2030"/>
                    </a:lnTo>
                    <a:lnTo>
                      <a:pt x="461" y="1967"/>
                    </a:lnTo>
                    <a:lnTo>
                      <a:pt x="440" y="1988"/>
                    </a:lnTo>
                    <a:lnTo>
                      <a:pt x="356" y="2051"/>
                    </a:lnTo>
                    <a:lnTo>
                      <a:pt x="231" y="2134"/>
                    </a:lnTo>
                    <a:lnTo>
                      <a:pt x="168" y="2260"/>
                    </a:lnTo>
                    <a:lnTo>
                      <a:pt x="231" y="2260"/>
                    </a:lnTo>
                    <a:lnTo>
                      <a:pt x="314" y="2239"/>
                    </a:lnTo>
                    <a:lnTo>
                      <a:pt x="461" y="2197"/>
                    </a:lnTo>
                    <a:lnTo>
                      <a:pt x="586" y="2197"/>
                    </a:lnTo>
                    <a:lnTo>
                      <a:pt x="524" y="2281"/>
                    </a:lnTo>
                    <a:lnTo>
                      <a:pt x="419" y="2406"/>
                    </a:lnTo>
                    <a:lnTo>
                      <a:pt x="335" y="2511"/>
                    </a:lnTo>
                    <a:lnTo>
                      <a:pt x="210" y="2595"/>
                    </a:lnTo>
                    <a:lnTo>
                      <a:pt x="105" y="2699"/>
                    </a:lnTo>
                    <a:lnTo>
                      <a:pt x="22" y="2699"/>
                    </a:lnTo>
                    <a:lnTo>
                      <a:pt x="1" y="2762"/>
                    </a:lnTo>
                    <a:lnTo>
                      <a:pt x="22" y="2804"/>
                    </a:lnTo>
                    <a:lnTo>
                      <a:pt x="1" y="2888"/>
                    </a:lnTo>
                    <a:lnTo>
                      <a:pt x="22" y="2929"/>
                    </a:lnTo>
                    <a:lnTo>
                      <a:pt x="63" y="2929"/>
                    </a:lnTo>
                    <a:lnTo>
                      <a:pt x="168" y="2971"/>
                    </a:lnTo>
                    <a:lnTo>
                      <a:pt x="314" y="2929"/>
                    </a:lnTo>
                    <a:lnTo>
                      <a:pt x="377" y="2888"/>
                    </a:lnTo>
                    <a:lnTo>
                      <a:pt x="482" y="2888"/>
                    </a:lnTo>
                    <a:lnTo>
                      <a:pt x="566" y="2825"/>
                    </a:lnTo>
                    <a:lnTo>
                      <a:pt x="586" y="2783"/>
                    </a:lnTo>
                    <a:lnTo>
                      <a:pt x="586" y="2804"/>
                    </a:lnTo>
                    <a:lnTo>
                      <a:pt x="545" y="2888"/>
                    </a:lnTo>
                    <a:lnTo>
                      <a:pt x="670" y="2908"/>
                    </a:lnTo>
                    <a:lnTo>
                      <a:pt x="754" y="2888"/>
                    </a:lnTo>
                    <a:lnTo>
                      <a:pt x="796" y="2929"/>
                    </a:lnTo>
                    <a:lnTo>
                      <a:pt x="963" y="2929"/>
                    </a:lnTo>
                    <a:lnTo>
                      <a:pt x="1047" y="2908"/>
                    </a:lnTo>
                    <a:lnTo>
                      <a:pt x="1068" y="2971"/>
                    </a:lnTo>
                    <a:lnTo>
                      <a:pt x="1110" y="3013"/>
                    </a:lnTo>
                    <a:lnTo>
                      <a:pt x="1214" y="3013"/>
                    </a:lnTo>
                    <a:lnTo>
                      <a:pt x="1256" y="2992"/>
                    </a:lnTo>
                    <a:lnTo>
                      <a:pt x="1277" y="3013"/>
                    </a:lnTo>
                    <a:lnTo>
                      <a:pt x="1361" y="3013"/>
                    </a:lnTo>
                    <a:lnTo>
                      <a:pt x="1402" y="2992"/>
                    </a:lnTo>
                    <a:lnTo>
                      <a:pt x="1402" y="2950"/>
                    </a:lnTo>
                    <a:lnTo>
                      <a:pt x="1486" y="2950"/>
                    </a:lnTo>
                    <a:lnTo>
                      <a:pt x="1507" y="2992"/>
                    </a:lnTo>
                    <a:lnTo>
                      <a:pt x="1570" y="2992"/>
                    </a:lnTo>
                    <a:lnTo>
                      <a:pt x="1591" y="2929"/>
                    </a:lnTo>
                    <a:lnTo>
                      <a:pt x="1633" y="2929"/>
                    </a:lnTo>
                    <a:lnTo>
                      <a:pt x="1695" y="2971"/>
                    </a:lnTo>
                    <a:lnTo>
                      <a:pt x="1716" y="2908"/>
                    </a:lnTo>
                    <a:lnTo>
                      <a:pt x="1716" y="2867"/>
                    </a:lnTo>
                    <a:lnTo>
                      <a:pt x="1716" y="2783"/>
                    </a:lnTo>
                    <a:lnTo>
                      <a:pt x="1737" y="2804"/>
                    </a:lnTo>
                    <a:lnTo>
                      <a:pt x="1779" y="2762"/>
                    </a:lnTo>
                    <a:lnTo>
                      <a:pt x="1821" y="2762"/>
                    </a:lnTo>
                    <a:lnTo>
                      <a:pt x="1800" y="2783"/>
                    </a:lnTo>
                    <a:lnTo>
                      <a:pt x="1779" y="2888"/>
                    </a:lnTo>
                    <a:lnTo>
                      <a:pt x="1800" y="2908"/>
                    </a:lnTo>
                    <a:lnTo>
                      <a:pt x="1821" y="2867"/>
                    </a:lnTo>
                    <a:lnTo>
                      <a:pt x="1884" y="2783"/>
                    </a:lnTo>
                    <a:lnTo>
                      <a:pt x="1905" y="2783"/>
                    </a:lnTo>
                    <a:lnTo>
                      <a:pt x="1905" y="2867"/>
                    </a:lnTo>
                    <a:lnTo>
                      <a:pt x="1884" y="2908"/>
                    </a:lnTo>
                    <a:lnTo>
                      <a:pt x="1884" y="2971"/>
                    </a:lnTo>
                    <a:lnTo>
                      <a:pt x="1947" y="2929"/>
                    </a:lnTo>
                    <a:lnTo>
                      <a:pt x="1988" y="2929"/>
                    </a:lnTo>
                    <a:lnTo>
                      <a:pt x="1988" y="2971"/>
                    </a:lnTo>
                    <a:lnTo>
                      <a:pt x="1884" y="3034"/>
                    </a:lnTo>
                    <a:lnTo>
                      <a:pt x="1779" y="3097"/>
                    </a:lnTo>
                    <a:lnTo>
                      <a:pt x="1800" y="3118"/>
                    </a:lnTo>
                    <a:lnTo>
                      <a:pt x="1821" y="3097"/>
                    </a:lnTo>
                    <a:lnTo>
                      <a:pt x="1884" y="3097"/>
                    </a:lnTo>
                    <a:lnTo>
                      <a:pt x="1905" y="3118"/>
                    </a:lnTo>
                    <a:lnTo>
                      <a:pt x="1947" y="3118"/>
                    </a:lnTo>
                    <a:lnTo>
                      <a:pt x="1988" y="3139"/>
                    </a:lnTo>
                    <a:lnTo>
                      <a:pt x="2030" y="3118"/>
                    </a:lnTo>
                    <a:lnTo>
                      <a:pt x="2114" y="3097"/>
                    </a:lnTo>
                    <a:lnTo>
                      <a:pt x="2135" y="3013"/>
                    </a:lnTo>
                    <a:lnTo>
                      <a:pt x="2135" y="2971"/>
                    </a:lnTo>
                    <a:lnTo>
                      <a:pt x="2198" y="2992"/>
                    </a:lnTo>
                    <a:lnTo>
                      <a:pt x="2260" y="3013"/>
                    </a:lnTo>
                    <a:lnTo>
                      <a:pt x="2323" y="3076"/>
                    </a:lnTo>
                    <a:lnTo>
                      <a:pt x="2365" y="3034"/>
                    </a:lnTo>
                    <a:lnTo>
                      <a:pt x="2428" y="3013"/>
                    </a:lnTo>
                    <a:lnTo>
                      <a:pt x="2511" y="3013"/>
                    </a:lnTo>
                    <a:lnTo>
                      <a:pt x="2449" y="3076"/>
                    </a:lnTo>
                    <a:lnTo>
                      <a:pt x="2449" y="3097"/>
                    </a:lnTo>
                    <a:lnTo>
                      <a:pt x="2344" y="3139"/>
                    </a:lnTo>
                    <a:lnTo>
                      <a:pt x="2239" y="3139"/>
                    </a:lnTo>
                    <a:lnTo>
                      <a:pt x="2198" y="3201"/>
                    </a:lnTo>
                    <a:lnTo>
                      <a:pt x="2198" y="3243"/>
                    </a:lnTo>
                    <a:lnTo>
                      <a:pt x="2156" y="3285"/>
                    </a:lnTo>
                    <a:lnTo>
                      <a:pt x="2135" y="3327"/>
                    </a:lnTo>
                    <a:lnTo>
                      <a:pt x="2051" y="3327"/>
                    </a:lnTo>
                    <a:lnTo>
                      <a:pt x="2009" y="3348"/>
                    </a:lnTo>
                    <a:lnTo>
                      <a:pt x="1988" y="3411"/>
                    </a:lnTo>
                    <a:lnTo>
                      <a:pt x="1926" y="3432"/>
                    </a:lnTo>
                    <a:lnTo>
                      <a:pt x="1821" y="3452"/>
                    </a:lnTo>
                    <a:lnTo>
                      <a:pt x="1737" y="3515"/>
                    </a:lnTo>
                    <a:lnTo>
                      <a:pt x="1716" y="3557"/>
                    </a:lnTo>
                    <a:lnTo>
                      <a:pt x="1737" y="3599"/>
                    </a:lnTo>
                    <a:lnTo>
                      <a:pt x="1779" y="3620"/>
                    </a:lnTo>
                    <a:lnTo>
                      <a:pt x="1842" y="3620"/>
                    </a:lnTo>
                    <a:lnTo>
                      <a:pt x="1884" y="3557"/>
                    </a:lnTo>
                    <a:lnTo>
                      <a:pt x="1905" y="3536"/>
                    </a:lnTo>
                    <a:lnTo>
                      <a:pt x="1947" y="3536"/>
                    </a:lnTo>
                    <a:lnTo>
                      <a:pt x="1947" y="3599"/>
                    </a:lnTo>
                    <a:lnTo>
                      <a:pt x="1988" y="3620"/>
                    </a:lnTo>
                    <a:lnTo>
                      <a:pt x="2051" y="3599"/>
                    </a:lnTo>
                    <a:lnTo>
                      <a:pt x="2114" y="3536"/>
                    </a:lnTo>
                    <a:lnTo>
                      <a:pt x="2135" y="3494"/>
                    </a:lnTo>
                    <a:lnTo>
                      <a:pt x="2156" y="3494"/>
                    </a:lnTo>
                    <a:lnTo>
                      <a:pt x="2198" y="3432"/>
                    </a:lnTo>
                    <a:lnTo>
                      <a:pt x="2219" y="3348"/>
                    </a:lnTo>
                    <a:lnTo>
                      <a:pt x="2260" y="3327"/>
                    </a:lnTo>
                    <a:lnTo>
                      <a:pt x="2365" y="3222"/>
                    </a:lnTo>
                    <a:lnTo>
                      <a:pt x="2428" y="3201"/>
                    </a:lnTo>
                    <a:lnTo>
                      <a:pt x="2470" y="3222"/>
                    </a:lnTo>
                    <a:lnTo>
                      <a:pt x="2553" y="3222"/>
                    </a:lnTo>
                    <a:lnTo>
                      <a:pt x="2511" y="3285"/>
                    </a:lnTo>
                    <a:lnTo>
                      <a:pt x="2553" y="3285"/>
                    </a:lnTo>
                    <a:lnTo>
                      <a:pt x="2616" y="3243"/>
                    </a:lnTo>
                    <a:lnTo>
                      <a:pt x="2658" y="3118"/>
                    </a:lnTo>
                    <a:lnTo>
                      <a:pt x="2721" y="3013"/>
                    </a:lnTo>
                    <a:lnTo>
                      <a:pt x="2721" y="2908"/>
                    </a:lnTo>
                    <a:lnTo>
                      <a:pt x="2742" y="2888"/>
                    </a:lnTo>
                    <a:lnTo>
                      <a:pt x="2763" y="2888"/>
                    </a:lnTo>
                    <a:lnTo>
                      <a:pt x="2825" y="2929"/>
                    </a:lnTo>
                    <a:lnTo>
                      <a:pt x="2846" y="2929"/>
                    </a:lnTo>
                    <a:lnTo>
                      <a:pt x="2888" y="2971"/>
                    </a:lnTo>
                    <a:lnTo>
                      <a:pt x="2888" y="3076"/>
                    </a:lnTo>
                    <a:lnTo>
                      <a:pt x="2867" y="3139"/>
                    </a:lnTo>
                    <a:lnTo>
                      <a:pt x="2846" y="3222"/>
                    </a:lnTo>
                    <a:lnTo>
                      <a:pt x="2867" y="3285"/>
                    </a:lnTo>
                    <a:lnTo>
                      <a:pt x="2846" y="3327"/>
                    </a:lnTo>
                    <a:lnTo>
                      <a:pt x="2763" y="3411"/>
                    </a:lnTo>
                    <a:lnTo>
                      <a:pt x="2721" y="3557"/>
                    </a:lnTo>
                    <a:lnTo>
                      <a:pt x="2721" y="3641"/>
                    </a:lnTo>
                    <a:lnTo>
                      <a:pt x="2679" y="3662"/>
                    </a:lnTo>
                    <a:lnTo>
                      <a:pt x="2679" y="3745"/>
                    </a:lnTo>
                    <a:lnTo>
                      <a:pt x="2742" y="3766"/>
                    </a:lnTo>
                    <a:lnTo>
                      <a:pt x="2825" y="3724"/>
                    </a:lnTo>
                    <a:lnTo>
                      <a:pt x="2888" y="3557"/>
                    </a:lnTo>
                    <a:lnTo>
                      <a:pt x="2951" y="3557"/>
                    </a:lnTo>
                    <a:lnTo>
                      <a:pt x="3035" y="3452"/>
                    </a:lnTo>
                    <a:lnTo>
                      <a:pt x="3076" y="3411"/>
                    </a:lnTo>
                    <a:lnTo>
                      <a:pt x="3097" y="3432"/>
                    </a:lnTo>
                    <a:lnTo>
                      <a:pt x="3202" y="3432"/>
                    </a:lnTo>
                    <a:lnTo>
                      <a:pt x="3202" y="3494"/>
                    </a:lnTo>
                    <a:lnTo>
                      <a:pt x="3139" y="3515"/>
                    </a:lnTo>
                    <a:lnTo>
                      <a:pt x="3035" y="3620"/>
                    </a:lnTo>
                    <a:lnTo>
                      <a:pt x="3035" y="3704"/>
                    </a:lnTo>
                    <a:lnTo>
                      <a:pt x="2993" y="3766"/>
                    </a:lnTo>
                    <a:lnTo>
                      <a:pt x="3035" y="3808"/>
                    </a:lnTo>
                    <a:lnTo>
                      <a:pt x="3035" y="3913"/>
                    </a:lnTo>
                    <a:lnTo>
                      <a:pt x="3076" y="3955"/>
                    </a:lnTo>
                    <a:lnTo>
                      <a:pt x="3097" y="3871"/>
                    </a:lnTo>
                    <a:lnTo>
                      <a:pt x="3160" y="3829"/>
                    </a:lnTo>
                    <a:lnTo>
                      <a:pt x="3202" y="3829"/>
                    </a:lnTo>
                    <a:lnTo>
                      <a:pt x="3265" y="3913"/>
                    </a:lnTo>
                    <a:lnTo>
                      <a:pt x="3307" y="3934"/>
                    </a:lnTo>
                    <a:lnTo>
                      <a:pt x="3390" y="3871"/>
                    </a:lnTo>
                    <a:lnTo>
                      <a:pt x="3390" y="3829"/>
                    </a:lnTo>
                    <a:lnTo>
                      <a:pt x="3411" y="3829"/>
                    </a:lnTo>
                    <a:lnTo>
                      <a:pt x="3453" y="3766"/>
                    </a:lnTo>
                    <a:lnTo>
                      <a:pt x="3453" y="3704"/>
                    </a:lnTo>
                    <a:lnTo>
                      <a:pt x="3474" y="3704"/>
                    </a:lnTo>
                    <a:lnTo>
                      <a:pt x="3495" y="3641"/>
                    </a:lnTo>
                    <a:lnTo>
                      <a:pt x="3474" y="3599"/>
                    </a:lnTo>
                    <a:lnTo>
                      <a:pt x="3495" y="3494"/>
                    </a:lnTo>
                    <a:lnTo>
                      <a:pt x="3599" y="3348"/>
                    </a:lnTo>
                    <a:lnTo>
                      <a:pt x="3662" y="3243"/>
                    </a:lnTo>
                    <a:lnTo>
                      <a:pt x="3662" y="3097"/>
                    </a:lnTo>
                    <a:lnTo>
                      <a:pt x="3662" y="3034"/>
                    </a:lnTo>
                    <a:lnTo>
                      <a:pt x="3620" y="3034"/>
                    </a:lnTo>
                    <a:lnTo>
                      <a:pt x="3620" y="3097"/>
                    </a:lnTo>
                    <a:lnTo>
                      <a:pt x="3579" y="3180"/>
                    </a:lnTo>
                    <a:lnTo>
                      <a:pt x="3495" y="3222"/>
                    </a:lnTo>
                    <a:lnTo>
                      <a:pt x="3411" y="3306"/>
                    </a:lnTo>
                    <a:lnTo>
                      <a:pt x="3369" y="3327"/>
                    </a:lnTo>
                    <a:lnTo>
                      <a:pt x="3348" y="3243"/>
                    </a:lnTo>
                    <a:lnTo>
                      <a:pt x="3369" y="3180"/>
                    </a:lnTo>
                    <a:lnTo>
                      <a:pt x="3369" y="3097"/>
                    </a:lnTo>
                    <a:lnTo>
                      <a:pt x="3474" y="3013"/>
                    </a:lnTo>
                    <a:lnTo>
                      <a:pt x="3495" y="2971"/>
                    </a:lnTo>
                    <a:lnTo>
                      <a:pt x="3579" y="2888"/>
                    </a:lnTo>
                    <a:lnTo>
                      <a:pt x="3599" y="2888"/>
                    </a:lnTo>
                    <a:lnTo>
                      <a:pt x="3662" y="2867"/>
                    </a:lnTo>
                    <a:lnTo>
                      <a:pt x="3620" y="2804"/>
                    </a:lnTo>
                    <a:lnTo>
                      <a:pt x="3579" y="2867"/>
                    </a:lnTo>
                    <a:lnTo>
                      <a:pt x="3516" y="2867"/>
                    </a:lnTo>
                    <a:lnTo>
                      <a:pt x="3453" y="2888"/>
                    </a:lnTo>
                    <a:lnTo>
                      <a:pt x="3390" y="2888"/>
                    </a:lnTo>
                    <a:lnTo>
                      <a:pt x="3307" y="2929"/>
                    </a:lnTo>
                    <a:lnTo>
                      <a:pt x="3286" y="2992"/>
                    </a:lnTo>
                    <a:lnTo>
                      <a:pt x="3181" y="3076"/>
                    </a:lnTo>
                    <a:lnTo>
                      <a:pt x="3181" y="3118"/>
                    </a:lnTo>
                    <a:lnTo>
                      <a:pt x="3139" y="3180"/>
                    </a:lnTo>
                    <a:lnTo>
                      <a:pt x="3055" y="3097"/>
                    </a:lnTo>
                    <a:lnTo>
                      <a:pt x="3055" y="3034"/>
                    </a:lnTo>
                    <a:lnTo>
                      <a:pt x="3035" y="2971"/>
                    </a:lnTo>
                    <a:lnTo>
                      <a:pt x="3035" y="2888"/>
                    </a:lnTo>
                    <a:lnTo>
                      <a:pt x="3076" y="2929"/>
                    </a:lnTo>
                    <a:lnTo>
                      <a:pt x="3097" y="2929"/>
                    </a:lnTo>
                    <a:lnTo>
                      <a:pt x="3181" y="2825"/>
                    </a:lnTo>
                    <a:lnTo>
                      <a:pt x="3139" y="2825"/>
                    </a:lnTo>
                    <a:lnTo>
                      <a:pt x="3055" y="2804"/>
                    </a:lnTo>
                    <a:lnTo>
                      <a:pt x="3181" y="2804"/>
                    </a:lnTo>
                    <a:lnTo>
                      <a:pt x="3076" y="2783"/>
                    </a:lnTo>
                    <a:lnTo>
                      <a:pt x="3035" y="2720"/>
                    </a:lnTo>
                    <a:lnTo>
                      <a:pt x="3035" y="2678"/>
                    </a:lnTo>
                    <a:lnTo>
                      <a:pt x="3055" y="2657"/>
                    </a:lnTo>
                    <a:lnTo>
                      <a:pt x="3160" y="2657"/>
                    </a:lnTo>
                    <a:lnTo>
                      <a:pt x="3181" y="2616"/>
                    </a:lnTo>
                    <a:lnTo>
                      <a:pt x="3265" y="2553"/>
                    </a:lnTo>
                    <a:lnTo>
                      <a:pt x="3286" y="2448"/>
                    </a:lnTo>
                    <a:lnTo>
                      <a:pt x="3369" y="2448"/>
                    </a:lnTo>
                    <a:lnTo>
                      <a:pt x="3390" y="2469"/>
                    </a:lnTo>
                    <a:lnTo>
                      <a:pt x="3495" y="2406"/>
                    </a:lnTo>
                    <a:lnTo>
                      <a:pt x="3516" y="2344"/>
                    </a:lnTo>
                    <a:lnTo>
                      <a:pt x="3516" y="2260"/>
                    </a:lnTo>
                    <a:lnTo>
                      <a:pt x="3495" y="2197"/>
                    </a:lnTo>
                    <a:lnTo>
                      <a:pt x="3411" y="2281"/>
                    </a:lnTo>
                    <a:lnTo>
                      <a:pt x="3369" y="2302"/>
                    </a:lnTo>
                    <a:lnTo>
                      <a:pt x="3348" y="2281"/>
                    </a:lnTo>
                    <a:lnTo>
                      <a:pt x="3286" y="2281"/>
                    </a:lnTo>
                    <a:lnTo>
                      <a:pt x="3286" y="2344"/>
                    </a:lnTo>
                    <a:lnTo>
                      <a:pt x="3286" y="2406"/>
                    </a:lnTo>
                    <a:lnTo>
                      <a:pt x="3244" y="2448"/>
                    </a:lnTo>
                    <a:lnTo>
                      <a:pt x="3181" y="2448"/>
                    </a:lnTo>
                    <a:lnTo>
                      <a:pt x="3097" y="2490"/>
                    </a:lnTo>
                    <a:lnTo>
                      <a:pt x="3055" y="2511"/>
                    </a:lnTo>
                    <a:lnTo>
                      <a:pt x="3055" y="2574"/>
                    </a:lnTo>
                    <a:lnTo>
                      <a:pt x="2993" y="2595"/>
                    </a:lnTo>
                    <a:lnTo>
                      <a:pt x="3035" y="2553"/>
                    </a:lnTo>
                    <a:lnTo>
                      <a:pt x="3035" y="2469"/>
                    </a:lnTo>
                    <a:lnTo>
                      <a:pt x="2993" y="2490"/>
                    </a:lnTo>
                    <a:lnTo>
                      <a:pt x="2951" y="2490"/>
                    </a:lnTo>
                    <a:lnTo>
                      <a:pt x="2993" y="2469"/>
                    </a:lnTo>
                    <a:lnTo>
                      <a:pt x="3055" y="2406"/>
                    </a:lnTo>
                    <a:lnTo>
                      <a:pt x="3076" y="2385"/>
                    </a:lnTo>
                    <a:lnTo>
                      <a:pt x="3035" y="2364"/>
                    </a:lnTo>
                    <a:lnTo>
                      <a:pt x="3076" y="2302"/>
                    </a:lnTo>
                    <a:lnTo>
                      <a:pt x="3097" y="2239"/>
                    </a:lnTo>
                    <a:lnTo>
                      <a:pt x="3055" y="2197"/>
                    </a:lnTo>
                    <a:lnTo>
                      <a:pt x="2993" y="2260"/>
                    </a:lnTo>
                    <a:lnTo>
                      <a:pt x="3035" y="2197"/>
                    </a:lnTo>
                    <a:lnTo>
                      <a:pt x="3035" y="2155"/>
                    </a:lnTo>
                    <a:lnTo>
                      <a:pt x="2993" y="2155"/>
                    </a:lnTo>
                    <a:lnTo>
                      <a:pt x="2930" y="2176"/>
                    </a:lnTo>
                    <a:lnTo>
                      <a:pt x="2878" y="2166"/>
                    </a:lnTo>
                    <a:lnTo>
                      <a:pt x="2878" y="2166"/>
                    </a:lnTo>
                    <a:lnTo>
                      <a:pt x="2825" y="2176"/>
                    </a:lnTo>
                    <a:lnTo>
                      <a:pt x="2872" y="2165"/>
                    </a:lnTo>
                    <a:lnTo>
                      <a:pt x="2872" y="2165"/>
                    </a:lnTo>
                    <a:lnTo>
                      <a:pt x="2825" y="2155"/>
                    </a:lnTo>
                    <a:lnTo>
                      <a:pt x="2909" y="2155"/>
                    </a:lnTo>
                    <a:lnTo>
                      <a:pt x="2993" y="2113"/>
                    </a:lnTo>
                    <a:lnTo>
                      <a:pt x="3035" y="2072"/>
                    </a:lnTo>
                    <a:lnTo>
                      <a:pt x="3076" y="2072"/>
                    </a:lnTo>
                    <a:lnTo>
                      <a:pt x="3139" y="2051"/>
                    </a:lnTo>
                    <a:lnTo>
                      <a:pt x="3139" y="1967"/>
                    </a:lnTo>
                    <a:lnTo>
                      <a:pt x="3181" y="1904"/>
                    </a:lnTo>
                    <a:lnTo>
                      <a:pt x="3181" y="1862"/>
                    </a:lnTo>
                    <a:lnTo>
                      <a:pt x="3097" y="1800"/>
                    </a:lnTo>
                    <a:lnTo>
                      <a:pt x="2993" y="1716"/>
                    </a:lnTo>
                    <a:lnTo>
                      <a:pt x="2888" y="1716"/>
                    </a:lnTo>
                    <a:lnTo>
                      <a:pt x="2783" y="1737"/>
                    </a:lnTo>
                    <a:lnTo>
                      <a:pt x="2742" y="1737"/>
                    </a:lnTo>
                    <a:lnTo>
                      <a:pt x="2742" y="1779"/>
                    </a:lnTo>
                    <a:lnTo>
                      <a:pt x="2679" y="1862"/>
                    </a:lnTo>
                    <a:lnTo>
                      <a:pt x="2658" y="1946"/>
                    </a:lnTo>
                    <a:lnTo>
                      <a:pt x="2679" y="1841"/>
                    </a:lnTo>
                    <a:lnTo>
                      <a:pt x="2658" y="1820"/>
                    </a:lnTo>
                    <a:lnTo>
                      <a:pt x="2679" y="1758"/>
                    </a:lnTo>
                    <a:lnTo>
                      <a:pt x="2742" y="1674"/>
                    </a:lnTo>
                    <a:lnTo>
                      <a:pt x="2721" y="1674"/>
                    </a:lnTo>
                    <a:lnTo>
                      <a:pt x="2637" y="1737"/>
                    </a:lnTo>
                    <a:lnTo>
                      <a:pt x="2574" y="1779"/>
                    </a:lnTo>
                    <a:lnTo>
                      <a:pt x="2553" y="1862"/>
                    </a:lnTo>
                    <a:lnTo>
                      <a:pt x="2532" y="1841"/>
                    </a:lnTo>
                    <a:lnTo>
                      <a:pt x="2491" y="1862"/>
                    </a:lnTo>
                    <a:lnTo>
                      <a:pt x="2449" y="1883"/>
                    </a:lnTo>
                    <a:lnTo>
                      <a:pt x="2428" y="1862"/>
                    </a:lnTo>
                    <a:lnTo>
                      <a:pt x="2344" y="1925"/>
                    </a:lnTo>
                    <a:lnTo>
                      <a:pt x="2323" y="2030"/>
                    </a:lnTo>
                    <a:lnTo>
                      <a:pt x="2239" y="2072"/>
                    </a:lnTo>
                    <a:lnTo>
                      <a:pt x="2239" y="2072"/>
                    </a:lnTo>
                    <a:lnTo>
                      <a:pt x="2281" y="2030"/>
                    </a:lnTo>
                    <a:lnTo>
                      <a:pt x="2323" y="1883"/>
                    </a:lnTo>
                    <a:lnTo>
                      <a:pt x="2365" y="1779"/>
                    </a:lnTo>
                    <a:lnTo>
                      <a:pt x="2344" y="1758"/>
                    </a:lnTo>
                    <a:lnTo>
                      <a:pt x="2281" y="1779"/>
                    </a:lnTo>
                    <a:lnTo>
                      <a:pt x="2260" y="1841"/>
                    </a:lnTo>
                    <a:lnTo>
                      <a:pt x="2219" y="1883"/>
                    </a:lnTo>
                    <a:lnTo>
                      <a:pt x="2177" y="1841"/>
                    </a:lnTo>
                    <a:lnTo>
                      <a:pt x="2239" y="1779"/>
                    </a:lnTo>
                    <a:lnTo>
                      <a:pt x="2260" y="1737"/>
                    </a:lnTo>
                    <a:lnTo>
                      <a:pt x="2260" y="1716"/>
                    </a:lnTo>
                    <a:lnTo>
                      <a:pt x="2177" y="1737"/>
                    </a:lnTo>
                    <a:lnTo>
                      <a:pt x="2072" y="1820"/>
                    </a:lnTo>
                    <a:lnTo>
                      <a:pt x="2030" y="1820"/>
                    </a:lnTo>
                    <a:lnTo>
                      <a:pt x="2009" y="1737"/>
                    </a:lnTo>
                    <a:lnTo>
                      <a:pt x="1967" y="1737"/>
                    </a:lnTo>
                    <a:lnTo>
                      <a:pt x="1905" y="1820"/>
                    </a:lnTo>
                    <a:lnTo>
                      <a:pt x="1842" y="1820"/>
                    </a:lnTo>
                    <a:lnTo>
                      <a:pt x="1842" y="1779"/>
                    </a:lnTo>
                    <a:lnTo>
                      <a:pt x="1947" y="1737"/>
                    </a:lnTo>
                    <a:lnTo>
                      <a:pt x="2009" y="1632"/>
                    </a:lnTo>
                    <a:lnTo>
                      <a:pt x="2030" y="1548"/>
                    </a:lnTo>
                    <a:lnTo>
                      <a:pt x="1947" y="1548"/>
                    </a:lnTo>
                    <a:lnTo>
                      <a:pt x="1863" y="1611"/>
                    </a:lnTo>
                    <a:lnTo>
                      <a:pt x="1863" y="1611"/>
                    </a:lnTo>
                    <a:lnTo>
                      <a:pt x="1926" y="1527"/>
                    </a:lnTo>
                    <a:lnTo>
                      <a:pt x="2009" y="1444"/>
                    </a:lnTo>
                    <a:lnTo>
                      <a:pt x="2114" y="1444"/>
                    </a:lnTo>
                    <a:lnTo>
                      <a:pt x="2156" y="1423"/>
                    </a:lnTo>
                    <a:lnTo>
                      <a:pt x="2239" y="1381"/>
                    </a:lnTo>
                    <a:lnTo>
                      <a:pt x="2281" y="1339"/>
                    </a:lnTo>
                    <a:lnTo>
                      <a:pt x="2281" y="1276"/>
                    </a:lnTo>
                    <a:lnTo>
                      <a:pt x="2260" y="1318"/>
                    </a:lnTo>
                    <a:lnTo>
                      <a:pt x="2156" y="1339"/>
                    </a:lnTo>
                    <a:lnTo>
                      <a:pt x="2114" y="1318"/>
                    </a:lnTo>
                    <a:lnTo>
                      <a:pt x="2030" y="1235"/>
                    </a:lnTo>
                    <a:lnTo>
                      <a:pt x="1967" y="1235"/>
                    </a:lnTo>
                    <a:lnTo>
                      <a:pt x="1926" y="1255"/>
                    </a:lnTo>
                    <a:lnTo>
                      <a:pt x="1967" y="1151"/>
                    </a:lnTo>
                    <a:lnTo>
                      <a:pt x="2009" y="1130"/>
                    </a:lnTo>
                    <a:lnTo>
                      <a:pt x="2009" y="1109"/>
                    </a:lnTo>
                    <a:lnTo>
                      <a:pt x="1947" y="1130"/>
                    </a:lnTo>
                    <a:lnTo>
                      <a:pt x="1863" y="1193"/>
                    </a:lnTo>
                    <a:lnTo>
                      <a:pt x="1821" y="1255"/>
                    </a:lnTo>
                    <a:lnTo>
                      <a:pt x="1737" y="1339"/>
                    </a:lnTo>
                    <a:lnTo>
                      <a:pt x="1695" y="1360"/>
                    </a:lnTo>
                    <a:lnTo>
                      <a:pt x="1654" y="1423"/>
                    </a:lnTo>
                    <a:lnTo>
                      <a:pt x="1591" y="1465"/>
                    </a:lnTo>
                    <a:lnTo>
                      <a:pt x="1528" y="1548"/>
                    </a:lnTo>
                    <a:lnTo>
                      <a:pt x="1528" y="1444"/>
                    </a:lnTo>
                    <a:lnTo>
                      <a:pt x="1549" y="1360"/>
                    </a:lnTo>
                    <a:lnTo>
                      <a:pt x="1612" y="1297"/>
                    </a:lnTo>
                    <a:lnTo>
                      <a:pt x="1612" y="1235"/>
                    </a:lnTo>
                    <a:lnTo>
                      <a:pt x="1654" y="1130"/>
                    </a:lnTo>
                    <a:lnTo>
                      <a:pt x="1737" y="1046"/>
                    </a:lnTo>
                    <a:lnTo>
                      <a:pt x="1737" y="1004"/>
                    </a:lnTo>
                    <a:lnTo>
                      <a:pt x="1800" y="942"/>
                    </a:lnTo>
                    <a:lnTo>
                      <a:pt x="1821" y="921"/>
                    </a:lnTo>
                    <a:lnTo>
                      <a:pt x="1863" y="816"/>
                    </a:lnTo>
                    <a:lnTo>
                      <a:pt x="1947" y="774"/>
                    </a:lnTo>
                    <a:lnTo>
                      <a:pt x="2009" y="711"/>
                    </a:lnTo>
                    <a:lnTo>
                      <a:pt x="2051" y="691"/>
                    </a:lnTo>
                    <a:lnTo>
                      <a:pt x="2072" y="670"/>
                    </a:lnTo>
                    <a:lnTo>
                      <a:pt x="2072" y="607"/>
                    </a:lnTo>
                    <a:lnTo>
                      <a:pt x="2114" y="565"/>
                    </a:lnTo>
                    <a:lnTo>
                      <a:pt x="2135" y="481"/>
                    </a:lnTo>
                    <a:lnTo>
                      <a:pt x="2135" y="523"/>
                    </a:lnTo>
                    <a:lnTo>
                      <a:pt x="2114" y="586"/>
                    </a:lnTo>
                    <a:lnTo>
                      <a:pt x="2135" y="628"/>
                    </a:lnTo>
                    <a:lnTo>
                      <a:pt x="2219" y="523"/>
                    </a:lnTo>
                    <a:lnTo>
                      <a:pt x="2323" y="419"/>
                    </a:lnTo>
                    <a:lnTo>
                      <a:pt x="2344" y="377"/>
                    </a:lnTo>
                    <a:lnTo>
                      <a:pt x="2323" y="314"/>
                    </a:lnTo>
                    <a:lnTo>
                      <a:pt x="2260" y="314"/>
                    </a:lnTo>
                    <a:lnTo>
                      <a:pt x="2219" y="377"/>
                    </a:lnTo>
                    <a:lnTo>
                      <a:pt x="2177" y="293"/>
                    </a:lnTo>
                    <a:lnTo>
                      <a:pt x="2156" y="272"/>
                    </a:lnTo>
                    <a:lnTo>
                      <a:pt x="2177" y="209"/>
                    </a:lnTo>
                    <a:lnTo>
                      <a:pt x="2239" y="188"/>
                    </a:lnTo>
                    <a:lnTo>
                      <a:pt x="2323" y="209"/>
                    </a:lnTo>
                    <a:lnTo>
                      <a:pt x="2386" y="272"/>
                    </a:lnTo>
                    <a:lnTo>
                      <a:pt x="2449" y="251"/>
                    </a:lnTo>
                    <a:lnTo>
                      <a:pt x="2491" y="188"/>
                    </a:lnTo>
                    <a:lnTo>
                      <a:pt x="2491" y="42"/>
                    </a:lnTo>
                    <a:lnTo>
                      <a:pt x="2428" y="42"/>
                    </a:lnTo>
                    <a:lnTo>
                      <a:pt x="2365" y="63"/>
                    </a:lnTo>
                    <a:lnTo>
                      <a:pt x="2365" y="105"/>
                    </a:lnTo>
                    <a:lnTo>
                      <a:pt x="2323" y="105"/>
                    </a:lnTo>
                    <a:lnTo>
                      <a:pt x="2323" y="63"/>
                    </a:lnTo>
                    <a:lnTo>
                      <a:pt x="232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47"/>
              <p:cNvSpPr/>
              <p:nvPr/>
            </p:nvSpPr>
            <p:spPr>
              <a:xfrm>
                <a:off x="1922950" y="1659350"/>
                <a:ext cx="1050900" cy="913875"/>
              </a:xfrm>
              <a:custGeom>
                <a:avLst/>
                <a:gdLst/>
                <a:ahLst/>
                <a:cxnLst/>
                <a:rect l="l" t="t" r="r" b="b"/>
                <a:pathLst>
                  <a:path w="42036" h="36555" extrusionOk="0">
                    <a:moveTo>
                      <a:pt x="4310" y="26929"/>
                    </a:moveTo>
                    <a:lnTo>
                      <a:pt x="4310" y="27055"/>
                    </a:lnTo>
                    <a:lnTo>
                      <a:pt x="4268" y="27159"/>
                    </a:lnTo>
                    <a:lnTo>
                      <a:pt x="4101" y="27264"/>
                    </a:lnTo>
                    <a:lnTo>
                      <a:pt x="4076" y="27268"/>
                    </a:lnTo>
                    <a:lnTo>
                      <a:pt x="4076" y="27268"/>
                    </a:lnTo>
                    <a:lnTo>
                      <a:pt x="4101" y="27243"/>
                    </a:lnTo>
                    <a:lnTo>
                      <a:pt x="4185" y="27117"/>
                    </a:lnTo>
                    <a:lnTo>
                      <a:pt x="4289" y="27034"/>
                    </a:lnTo>
                    <a:lnTo>
                      <a:pt x="4310" y="26929"/>
                    </a:lnTo>
                    <a:close/>
                    <a:moveTo>
                      <a:pt x="40508" y="27473"/>
                    </a:moveTo>
                    <a:lnTo>
                      <a:pt x="40299" y="27557"/>
                    </a:lnTo>
                    <a:lnTo>
                      <a:pt x="40090" y="27599"/>
                    </a:lnTo>
                    <a:lnTo>
                      <a:pt x="40132" y="27536"/>
                    </a:lnTo>
                    <a:lnTo>
                      <a:pt x="40404" y="27473"/>
                    </a:lnTo>
                    <a:close/>
                    <a:moveTo>
                      <a:pt x="19459" y="0"/>
                    </a:moveTo>
                    <a:lnTo>
                      <a:pt x="19187" y="105"/>
                    </a:lnTo>
                    <a:lnTo>
                      <a:pt x="18810" y="105"/>
                    </a:lnTo>
                    <a:lnTo>
                      <a:pt x="18727" y="63"/>
                    </a:lnTo>
                    <a:lnTo>
                      <a:pt x="18392" y="84"/>
                    </a:lnTo>
                    <a:lnTo>
                      <a:pt x="18308" y="63"/>
                    </a:lnTo>
                    <a:lnTo>
                      <a:pt x="18120" y="105"/>
                    </a:lnTo>
                    <a:lnTo>
                      <a:pt x="18078" y="210"/>
                    </a:lnTo>
                    <a:lnTo>
                      <a:pt x="18120" y="272"/>
                    </a:lnTo>
                    <a:lnTo>
                      <a:pt x="18078" y="377"/>
                    </a:lnTo>
                    <a:lnTo>
                      <a:pt x="18078" y="524"/>
                    </a:lnTo>
                    <a:lnTo>
                      <a:pt x="18036" y="775"/>
                    </a:lnTo>
                    <a:lnTo>
                      <a:pt x="18120" y="879"/>
                    </a:lnTo>
                    <a:lnTo>
                      <a:pt x="18036" y="942"/>
                    </a:lnTo>
                    <a:lnTo>
                      <a:pt x="17911" y="942"/>
                    </a:lnTo>
                    <a:lnTo>
                      <a:pt x="17764" y="1109"/>
                    </a:lnTo>
                    <a:lnTo>
                      <a:pt x="17701" y="1214"/>
                    </a:lnTo>
                    <a:lnTo>
                      <a:pt x="17471" y="1298"/>
                    </a:lnTo>
                    <a:lnTo>
                      <a:pt x="17367" y="1444"/>
                    </a:lnTo>
                    <a:lnTo>
                      <a:pt x="17095" y="1633"/>
                    </a:lnTo>
                    <a:lnTo>
                      <a:pt x="16990" y="1674"/>
                    </a:lnTo>
                    <a:lnTo>
                      <a:pt x="16990" y="1758"/>
                    </a:lnTo>
                    <a:lnTo>
                      <a:pt x="17074" y="1925"/>
                    </a:lnTo>
                    <a:lnTo>
                      <a:pt x="17074" y="2072"/>
                    </a:lnTo>
                    <a:lnTo>
                      <a:pt x="16760" y="2030"/>
                    </a:lnTo>
                    <a:lnTo>
                      <a:pt x="16739" y="1946"/>
                    </a:lnTo>
                    <a:lnTo>
                      <a:pt x="16718" y="2135"/>
                    </a:lnTo>
                    <a:lnTo>
                      <a:pt x="16613" y="2281"/>
                    </a:lnTo>
                    <a:lnTo>
                      <a:pt x="16530" y="2302"/>
                    </a:lnTo>
                    <a:lnTo>
                      <a:pt x="16509" y="2365"/>
                    </a:lnTo>
                    <a:lnTo>
                      <a:pt x="16300" y="2407"/>
                    </a:lnTo>
                    <a:lnTo>
                      <a:pt x="16237" y="2574"/>
                    </a:lnTo>
                    <a:lnTo>
                      <a:pt x="16132" y="2595"/>
                    </a:lnTo>
                    <a:lnTo>
                      <a:pt x="16028" y="2700"/>
                    </a:lnTo>
                    <a:lnTo>
                      <a:pt x="15944" y="2700"/>
                    </a:lnTo>
                    <a:lnTo>
                      <a:pt x="15923" y="2804"/>
                    </a:lnTo>
                    <a:lnTo>
                      <a:pt x="15776" y="2888"/>
                    </a:lnTo>
                    <a:lnTo>
                      <a:pt x="15672" y="2993"/>
                    </a:lnTo>
                    <a:lnTo>
                      <a:pt x="15588" y="2972"/>
                    </a:lnTo>
                    <a:lnTo>
                      <a:pt x="15588" y="3076"/>
                    </a:lnTo>
                    <a:lnTo>
                      <a:pt x="15776" y="3139"/>
                    </a:lnTo>
                    <a:lnTo>
                      <a:pt x="15986" y="3139"/>
                    </a:lnTo>
                    <a:lnTo>
                      <a:pt x="15986" y="3244"/>
                    </a:lnTo>
                    <a:lnTo>
                      <a:pt x="15839" y="3202"/>
                    </a:lnTo>
                    <a:lnTo>
                      <a:pt x="15944" y="3516"/>
                    </a:lnTo>
                    <a:lnTo>
                      <a:pt x="16028" y="3599"/>
                    </a:lnTo>
                    <a:lnTo>
                      <a:pt x="16007" y="3725"/>
                    </a:lnTo>
                    <a:lnTo>
                      <a:pt x="15944" y="3871"/>
                    </a:lnTo>
                    <a:lnTo>
                      <a:pt x="16007" y="4018"/>
                    </a:lnTo>
                    <a:lnTo>
                      <a:pt x="15902" y="4185"/>
                    </a:lnTo>
                    <a:lnTo>
                      <a:pt x="15902" y="4394"/>
                    </a:lnTo>
                    <a:lnTo>
                      <a:pt x="15902" y="4457"/>
                    </a:lnTo>
                    <a:lnTo>
                      <a:pt x="15986" y="4457"/>
                    </a:lnTo>
                    <a:lnTo>
                      <a:pt x="16028" y="4478"/>
                    </a:lnTo>
                    <a:lnTo>
                      <a:pt x="16111" y="4394"/>
                    </a:lnTo>
                    <a:lnTo>
                      <a:pt x="16237" y="4374"/>
                    </a:lnTo>
                    <a:lnTo>
                      <a:pt x="16341" y="4394"/>
                    </a:lnTo>
                    <a:lnTo>
                      <a:pt x="16509" y="4374"/>
                    </a:lnTo>
                    <a:lnTo>
                      <a:pt x="16676" y="4227"/>
                    </a:lnTo>
                    <a:lnTo>
                      <a:pt x="16760" y="4185"/>
                    </a:lnTo>
                    <a:lnTo>
                      <a:pt x="16760" y="4143"/>
                    </a:lnTo>
                    <a:lnTo>
                      <a:pt x="16864" y="4060"/>
                    </a:lnTo>
                    <a:lnTo>
                      <a:pt x="16927" y="4143"/>
                    </a:lnTo>
                    <a:lnTo>
                      <a:pt x="16927" y="4269"/>
                    </a:lnTo>
                    <a:lnTo>
                      <a:pt x="16844" y="4353"/>
                    </a:lnTo>
                    <a:lnTo>
                      <a:pt x="16927" y="4457"/>
                    </a:lnTo>
                    <a:lnTo>
                      <a:pt x="17032" y="4457"/>
                    </a:lnTo>
                    <a:lnTo>
                      <a:pt x="17178" y="4374"/>
                    </a:lnTo>
                    <a:lnTo>
                      <a:pt x="17346" y="4374"/>
                    </a:lnTo>
                    <a:lnTo>
                      <a:pt x="17450" y="4248"/>
                    </a:lnTo>
                    <a:lnTo>
                      <a:pt x="17597" y="4081"/>
                    </a:lnTo>
                    <a:lnTo>
                      <a:pt x="17576" y="4018"/>
                    </a:lnTo>
                    <a:lnTo>
                      <a:pt x="17701" y="3850"/>
                    </a:lnTo>
                    <a:lnTo>
                      <a:pt x="17722" y="3767"/>
                    </a:lnTo>
                    <a:lnTo>
                      <a:pt x="17890" y="3620"/>
                    </a:lnTo>
                    <a:lnTo>
                      <a:pt x="18015" y="3557"/>
                    </a:lnTo>
                    <a:lnTo>
                      <a:pt x="18036" y="3453"/>
                    </a:lnTo>
                    <a:lnTo>
                      <a:pt x="18099" y="3306"/>
                    </a:lnTo>
                    <a:lnTo>
                      <a:pt x="18204" y="3453"/>
                    </a:lnTo>
                    <a:lnTo>
                      <a:pt x="18350" y="3453"/>
                    </a:lnTo>
                    <a:lnTo>
                      <a:pt x="18497" y="3348"/>
                    </a:lnTo>
                    <a:lnTo>
                      <a:pt x="18643" y="3327"/>
                    </a:lnTo>
                    <a:lnTo>
                      <a:pt x="18706" y="3181"/>
                    </a:lnTo>
                    <a:lnTo>
                      <a:pt x="18769" y="3181"/>
                    </a:lnTo>
                    <a:lnTo>
                      <a:pt x="18873" y="3076"/>
                    </a:lnTo>
                    <a:lnTo>
                      <a:pt x="18936" y="2909"/>
                    </a:lnTo>
                    <a:lnTo>
                      <a:pt x="19124" y="2867"/>
                    </a:lnTo>
                    <a:lnTo>
                      <a:pt x="19187" y="2846"/>
                    </a:lnTo>
                    <a:lnTo>
                      <a:pt x="19250" y="2888"/>
                    </a:lnTo>
                    <a:lnTo>
                      <a:pt x="19333" y="2846"/>
                    </a:lnTo>
                    <a:lnTo>
                      <a:pt x="19543" y="2846"/>
                    </a:lnTo>
                    <a:lnTo>
                      <a:pt x="19668" y="2762"/>
                    </a:lnTo>
                    <a:lnTo>
                      <a:pt x="19773" y="2762"/>
                    </a:lnTo>
                    <a:lnTo>
                      <a:pt x="20024" y="2658"/>
                    </a:lnTo>
                    <a:lnTo>
                      <a:pt x="20233" y="2616"/>
                    </a:lnTo>
                    <a:lnTo>
                      <a:pt x="20296" y="2595"/>
                    </a:lnTo>
                    <a:cubicBezTo>
                      <a:pt x="20338" y="2679"/>
                      <a:pt x="20442" y="2741"/>
                      <a:pt x="20526" y="2762"/>
                    </a:cubicBezTo>
                    <a:lnTo>
                      <a:pt x="20401" y="2783"/>
                    </a:lnTo>
                    <a:lnTo>
                      <a:pt x="19877" y="2993"/>
                    </a:lnTo>
                    <a:lnTo>
                      <a:pt x="19752" y="3097"/>
                    </a:lnTo>
                    <a:lnTo>
                      <a:pt x="19438" y="3181"/>
                    </a:lnTo>
                    <a:lnTo>
                      <a:pt x="19020" y="3369"/>
                    </a:lnTo>
                    <a:lnTo>
                      <a:pt x="18852" y="3495"/>
                    </a:lnTo>
                    <a:lnTo>
                      <a:pt x="18852" y="3578"/>
                    </a:lnTo>
                    <a:lnTo>
                      <a:pt x="18957" y="3578"/>
                    </a:lnTo>
                    <a:lnTo>
                      <a:pt x="19020" y="3620"/>
                    </a:lnTo>
                    <a:lnTo>
                      <a:pt x="18915" y="3704"/>
                    </a:lnTo>
                    <a:lnTo>
                      <a:pt x="18831" y="3704"/>
                    </a:lnTo>
                    <a:lnTo>
                      <a:pt x="18643" y="3850"/>
                    </a:lnTo>
                    <a:lnTo>
                      <a:pt x="18497" y="3850"/>
                    </a:lnTo>
                    <a:lnTo>
                      <a:pt x="18413" y="3934"/>
                    </a:lnTo>
                    <a:lnTo>
                      <a:pt x="18392" y="4039"/>
                    </a:lnTo>
                    <a:lnTo>
                      <a:pt x="18225" y="4143"/>
                    </a:lnTo>
                    <a:lnTo>
                      <a:pt x="18162" y="4227"/>
                    </a:lnTo>
                    <a:lnTo>
                      <a:pt x="18162" y="4353"/>
                    </a:lnTo>
                    <a:lnTo>
                      <a:pt x="18225" y="4311"/>
                    </a:lnTo>
                    <a:lnTo>
                      <a:pt x="18308" y="4374"/>
                    </a:lnTo>
                    <a:lnTo>
                      <a:pt x="18266" y="4457"/>
                    </a:lnTo>
                    <a:lnTo>
                      <a:pt x="18287" y="4478"/>
                    </a:lnTo>
                    <a:lnTo>
                      <a:pt x="18371" y="4457"/>
                    </a:lnTo>
                    <a:lnTo>
                      <a:pt x="18476" y="4415"/>
                    </a:lnTo>
                    <a:lnTo>
                      <a:pt x="18580" y="4415"/>
                    </a:lnTo>
                    <a:lnTo>
                      <a:pt x="18643" y="4457"/>
                    </a:lnTo>
                    <a:lnTo>
                      <a:pt x="18622" y="4541"/>
                    </a:lnTo>
                    <a:lnTo>
                      <a:pt x="18497" y="4583"/>
                    </a:lnTo>
                    <a:lnTo>
                      <a:pt x="18371" y="4520"/>
                    </a:lnTo>
                    <a:lnTo>
                      <a:pt x="18287" y="4562"/>
                    </a:lnTo>
                    <a:lnTo>
                      <a:pt x="18308" y="4666"/>
                    </a:lnTo>
                    <a:lnTo>
                      <a:pt x="18517" y="4771"/>
                    </a:lnTo>
                    <a:lnTo>
                      <a:pt x="18601" y="4729"/>
                    </a:lnTo>
                    <a:lnTo>
                      <a:pt x="18622" y="4646"/>
                    </a:lnTo>
                    <a:lnTo>
                      <a:pt x="18685" y="4646"/>
                    </a:lnTo>
                    <a:lnTo>
                      <a:pt x="18727" y="4687"/>
                    </a:lnTo>
                    <a:lnTo>
                      <a:pt x="18685" y="4771"/>
                    </a:lnTo>
                    <a:lnTo>
                      <a:pt x="18789" y="4771"/>
                    </a:lnTo>
                    <a:lnTo>
                      <a:pt x="18957" y="4792"/>
                    </a:lnTo>
                    <a:lnTo>
                      <a:pt x="19145" y="4750"/>
                    </a:lnTo>
                    <a:lnTo>
                      <a:pt x="19250" y="4750"/>
                    </a:lnTo>
                    <a:lnTo>
                      <a:pt x="19417" y="4834"/>
                    </a:lnTo>
                    <a:lnTo>
                      <a:pt x="19543" y="4792"/>
                    </a:lnTo>
                    <a:lnTo>
                      <a:pt x="19647" y="4855"/>
                    </a:lnTo>
                    <a:lnTo>
                      <a:pt x="19689" y="4959"/>
                    </a:lnTo>
                    <a:lnTo>
                      <a:pt x="19773" y="4959"/>
                    </a:lnTo>
                    <a:lnTo>
                      <a:pt x="19752" y="5001"/>
                    </a:lnTo>
                    <a:lnTo>
                      <a:pt x="19668" y="5001"/>
                    </a:lnTo>
                    <a:lnTo>
                      <a:pt x="19522" y="4897"/>
                    </a:lnTo>
                    <a:lnTo>
                      <a:pt x="19313" y="4897"/>
                    </a:lnTo>
                    <a:lnTo>
                      <a:pt x="19250" y="4959"/>
                    </a:lnTo>
                    <a:lnTo>
                      <a:pt x="19375" y="5001"/>
                    </a:lnTo>
                    <a:lnTo>
                      <a:pt x="19417" y="5064"/>
                    </a:lnTo>
                    <a:lnTo>
                      <a:pt x="19229" y="5064"/>
                    </a:lnTo>
                    <a:lnTo>
                      <a:pt x="19145" y="4980"/>
                    </a:lnTo>
                    <a:lnTo>
                      <a:pt x="18894" y="5001"/>
                    </a:lnTo>
                    <a:lnTo>
                      <a:pt x="18810" y="5064"/>
                    </a:lnTo>
                    <a:lnTo>
                      <a:pt x="18727" y="5001"/>
                    </a:lnTo>
                    <a:lnTo>
                      <a:pt x="18643" y="5001"/>
                    </a:lnTo>
                    <a:lnTo>
                      <a:pt x="18580" y="5043"/>
                    </a:lnTo>
                    <a:lnTo>
                      <a:pt x="18497" y="5043"/>
                    </a:lnTo>
                    <a:lnTo>
                      <a:pt x="18225" y="5064"/>
                    </a:lnTo>
                    <a:lnTo>
                      <a:pt x="18183" y="5085"/>
                    </a:lnTo>
                    <a:lnTo>
                      <a:pt x="17973" y="5127"/>
                    </a:lnTo>
                    <a:lnTo>
                      <a:pt x="17953" y="5273"/>
                    </a:lnTo>
                    <a:lnTo>
                      <a:pt x="17973" y="5587"/>
                    </a:lnTo>
                    <a:lnTo>
                      <a:pt x="17994" y="5629"/>
                    </a:lnTo>
                    <a:lnTo>
                      <a:pt x="17994" y="5754"/>
                    </a:lnTo>
                    <a:lnTo>
                      <a:pt x="17953" y="5796"/>
                    </a:lnTo>
                    <a:lnTo>
                      <a:pt x="17953" y="5859"/>
                    </a:lnTo>
                    <a:lnTo>
                      <a:pt x="17994" y="5922"/>
                    </a:lnTo>
                    <a:lnTo>
                      <a:pt x="18099" y="5901"/>
                    </a:lnTo>
                    <a:lnTo>
                      <a:pt x="18141" y="5901"/>
                    </a:lnTo>
                    <a:lnTo>
                      <a:pt x="18225" y="5943"/>
                    </a:lnTo>
                    <a:lnTo>
                      <a:pt x="18329" y="5943"/>
                    </a:lnTo>
                    <a:lnTo>
                      <a:pt x="18371" y="5901"/>
                    </a:lnTo>
                    <a:lnTo>
                      <a:pt x="18392" y="5901"/>
                    </a:lnTo>
                    <a:lnTo>
                      <a:pt x="18476" y="5922"/>
                    </a:lnTo>
                    <a:lnTo>
                      <a:pt x="18517" y="5964"/>
                    </a:lnTo>
                    <a:lnTo>
                      <a:pt x="18559" y="5943"/>
                    </a:lnTo>
                    <a:lnTo>
                      <a:pt x="18622" y="6006"/>
                    </a:lnTo>
                    <a:lnTo>
                      <a:pt x="18622" y="6047"/>
                    </a:lnTo>
                    <a:lnTo>
                      <a:pt x="18706" y="6068"/>
                    </a:lnTo>
                    <a:lnTo>
                      <a:pt x="18789" y="6047"/>
                    </a:lnTo>
                    <a:lnTo>
                      <a:pt x="18852" y="6047"/>
                    </a:lnTo>
                    <a:lnTo>
                      <a:pt x="18915" y="6110"/>
                    </a:lnTo>
                    <a:lnTo>
                      <a:pt x="19041" y="6110"/>
                    </a:lnTo>
                    <a:lnTo>
                      <a:pt x="19124" y="6068"/>
                    </a:lnTo>
                    <a:lnTo>
                      <a:pt x="19229" y="6131"/>
                    </a:lnTo>
                    <a:lnTo>
                      <a:pt x="19333" y="6068"/>
                    </a:lnTo>
                    <a:lnTo>
                      <a:pt x="19417" y="6110"/>
                    </a:lnTo>
                    <a:lnTo>
                      <a:pt x="19543" y="6110"/>
                    </a:lnTo>
                    <a:lnTo>
                      <a:pt x="19647" y="6068"/>
                    </a:lnTo>
                    <a:lnTo>
                      <a:pt x="19752" y="6131"/>
                    </a:lnTo>
                    <a:lnTo>
                      <a:pt x="19773" y="6215"/>
                    </a:lnTo>
                    <a:lnTo>
                      <a:pt x="19857" y="6152"/>
                    </a:lnTo>
                    <a:lnTo>
                      <a:pt x="19877" y="6257"/>
                    </a:lnTo>
                    <a:lnTo>
                      <a:pt x="19982" y="6340"/>
                    </a:lnTo>
                    <a:lnTo>
                      <a:pt x="19982" y="6382"/>
                    </a:lnTo>
                    <a:lnTo>
                      <a:pt x="20003" y="6445"/>
                    </a:lnTo>
                    <a:lnTo>
                      <a:pt x="20108" y="6445"/>
                    </a:lnTo>
                    <a:lnTo>
                      <a:pt x="20191" y="6466"/>
                    </a:lnTo>
                    <a:lnTo>
                      <a:pt x="20212" y="6550"/>
                    </a:lnTo>
                    <a:lnTo>
                      <a:pt x="20275" y="6570"/>
                    </a:lnTo>
                    <a:lnTo>
                      <a:pt x="20359" y="6654"/>
                    </a:lnTo>
                    <a:lnTo>
                      <a:pt x="20317" y="6696"/>
                    </a:lnTo>
                    <a:lnTo>
                      <a:pt x="20317" y="6780"/>
                    </a:lnTo>
                    <a:lnTo>
                      <a:pt x="20422" y="6884"/>
                    </a:lnTo>
                    <a:lnTo>
                      <a:pt x="20589" y="6989"/>
                    </a:lnTo>
                    <a:lnTo>
                      <a:pt x="20589" y="7052"/>
                    </a:lnTo>
                    <a:lnTo>
                      <a:pt x="20568" y="7073"/>
                    </a:lnTo>
                    <a:lnTo>
                      <a:pt x="20589" y="7114"/>
                    </a:lnTo>
                    <a:lnTo>
                      <a:pt x="20526" y="7094"/>
                    </a:lnTo>
                    <a:lnTo>
                      <a:pt x="20317" y="7052"/>
                    </a:lnTo>
                    <a:lnTo>
                      <a:pt x="20170" y="6989"/>
                    </a:lnTo>
                    <a:lnTo>
                      <a:pt x="20087" y="7010"/>
                    </a:lnTo>
                    <a:lnTo>
                      <a:pt x="20003" y="6989"/>
                    </a:lnTo>
                    <a:lnTo>
                      <a:pt x="19982" y="7010"/>
                    </a:lnTo>
                    <a:lnTo>
                      <a:pt x="19898" y="7010"/>
                    </a:lnTo>
                    <a:lnTo>
                      <a:pt x="19836" y="6905"/>
                    </a:lnTo>
                    <a:lnTo>
                      <a:pt x="19752" y="6905"/>
                    </a:lnTo>
                    <a:lnTo>
                      <a:pt x="19689" y="6801"/>
                    </a:lnTo>
                    <a:lnTo>
                      <a:pt x="19647" y="6780"/>
                    </a:lnTo>
                    <a:lnTo>
                      <a:pt x="19522" y="6801"/>
                    </a:lnTo>
                    <a:lnTo>
                      <a:pt x="19438" y="6780"/>
                    </a:lnTo>
                    <a:lnTo>
                      <a:pt x="19375" y="6738"/>
                    </a:lnTo>
                    <a:lnTo>
                      <a:pt x="19250" y="6675"/>
                    </a:lnTo>
                    <a:lnTo>
                      <a:pt x="19229" y="6591"/>
                    </a:lnTo>
                    <a:lnTo>
                      <a:pt x="19166" y="6591"/>
                    </a:lnTo>
                    <a:lnTo>
                      <a:pt x="19124" y="6570"/>
                    </a:lnTo>
                    <a:lnTo>
                      <a:pt x="18999" y="6570"/>
                    </a:lnTo>
                    <a:lnTo>
                      <a:pt x="18936" y="6550"/>
                    </a:lnTo>
                    <a:lnTo>
                      <a:pt x="18685" y="6550"/>
                    </a:lnTo>
                    <a:lnTo>
                      <a:pt x="18517" y="6529"/>
                    </a:lnTo>
                    <a:lnTo>
                      <a:pt x="18413" y="6487"/>
                    </a:lnTo>
                    <a:lnTo>
                      <a:pt x="17973" y="6487"/>
                    </a:lnTo>
                    <a:lnTo>
                      <a:pt x="17890" y="6529"/>
                    </a:lnTo>
                    <a:lnTo>
                      <a:pt x="17764" y="6550"/>
                    </a:lnTo>
                    <a:lnTo>
                      <a:pt x="17701" y="6633"/>
                    </a:lnTo>
                    <a:lnTo>
                      <a:pt x="17701" y="6801"/>
                    </a:lnTo>
                    <a:lnTo>
                      <a:pt x="17597" y="6968"/>
                    </a:lnTo>
                    <a:lnTo>
                      <a:pt x="17639" y="7156"/>
                    </a:lnTo>
                    <a:lnTo>
                      <a:pt x="17597" y="7219"/>
                    </a:lnTo>
                    <a:lnTo>
                      <a:pt x="17639" y="7282"/>
                    </a:lnTo>
                    <a:lnTo>
                      <a:pt x="17701" y="7303"/>
                    </a:lnTo>
                    <a:lnTo>
                      <a:pt x="17681" y="7366"/>
                    </a:lnTo>
                    <a:lnTo>
                      <a:pt x="17639" y="7387"/>
                    </a:lnTo>
                    <a:lnTo>
                      <a:pt x="17701" y="7617"/>
                    </a:lnTo>
                    <a:lnTo>
                      <a:pt x="17785" y="7700"/>
                    </a:lnTo>
                    <a:lnTo>
                      <a:pt x="17806" y="7742"/>
                    </a:lnTo>
                    <a:lnTo>
                      <a:pt x="17973" y="7847"/>
                    </a:lnTo>
                    <a:lnTo>
                      <a:pt x="18015" y="7910"/>
                    </a:lnTo>
                    <a:lnTo>
                      <a:pt x="18120" y="7889"/>
                    </a:lnTo>
                    <a:lnTo>
                      <a:pt x="18183" y="7951"/>
                    </a:lnTo>
                    <a:lnTo>
                      <a:pt x="18266" y="7993"/>
                    </a:lnTo>
                    <a:lnTo>
                      <a:pt x="18392" y="7931"/>
                    </a:lnTo>
                    <a:lnTo>
                      <a:pt x="18476" y="7931"/>
                    </a:lnTo>
                    <a:lnTo>
                      <a:pt x="18538" y="8014"/>
                    </a:lnTo>
                    <a:lnTo>
                      <a:pt x="18685" y="8014"/>
                    </a:lnTo>
                    <a:lnTo>
                      <a:pt x="18748" y="8140"/>
                    </a:lnTo>
                    <a:lnTo>
                      <a:pt x="18831" y="8161"/>
                    </a:lnTo>
                    <a:lnTo>
                      <a:pt x="18852" y="8223"/>
                    </a:lnTo>
                    <a:lnTo>
                      <a:pt x="18727" y="8265"/>
                    </a:lnTo>
                    <a:lnTo>
                      <a:pt x="18727" y="8349"/>
                    </a:lnTo>
                    <a:lnTo>
                      <a:pt x="18685" y="8412"/>
                    </a:lnTo>
                    <a:lnTo>
                      <a:pt x="18685" y="8454"/>
                    </a:lnTo>
                    <a:lnTo>
                      <a:pt x="18622" y="8537"/>
                    </a:lnTo>
                    <a:lnTo>
                      <a:pt x="18497" y="8621"/>
                    </a:lnTo>
                    <a:lnTo>
                      <a:pt x="18497" y="8663"/>
                    </a:lnTo>
                    <a:lnTo>
                      <a:pt x="18434" y="8747"/>
                    </a:lnTo>
                    <a:lnTo>
                      <a:pt x="18517" y="8788"/>
                    </a:lnTo>
                    <a:lnTo>
                      <a:pt x="18517" y="8935"/>
                    </a:lnTo>
                    <a:lnTo>
                      <a:pt x="18580" y="9060"/>
                    </a:lnTo>
                    <a:lnTo>
                      <a:pt x="18580" y="9144"/>
                    </a:lnTo>
                    <a:lnTo>
                      <a:pt x="18434" y="9165"/>
                    </a:lnTo>
                    <a:lnTo>
                      <a:pt x="18497" y="9207"/>
                    </a:lnTo>
                    <a:lnTo>
                      <a:pt x="18685" y="9249"/>
                    </a:lnTo>
                    <a:lnTo>
                      <a:pt x="18748" y="9207"/>
                    </a:lnTo>
                    <a:lnTo>
                      <a:pt x="18810" y="9207"/>
                    </a:lnTo>
                    <a:lnTo>
                      <a:pt x="18831" y="9270"/>
                    </a:lnTo>
                    <a:lnTo>
                      <a:pt x="18894" y="9207"/>
                    </a:lnTo>
                    <a:lnTo>
                      <a:pt x="18936" y="9207"/>
                    </a:lnTo>
                    <a:lnTo>
                      <a:pt x="18999" y="9249"/>
                    </a:lnTo>
                    <a:lnTo>
                      <a:pt x="19145" y="9249"/>
                    </a:lnTo>
                    <a:lnTo>
                      <a:pt x="19333" y="9311"/>
                    </a:lnTo>
                    <a:lnTo>
                      <a:pt x="19417" y="9249"/>
                    </a:lnTo>
                    <a:lnTo>
                      <a:pt x="19564" y="9249"/>
                    </a:lnTo>
                    <a:lnTo>
                      <a:pt x="19585" y="9291"/>
                    </a:lnTo>
                    <a:lnTo>
                      <a:pt x="19626" y="9291"/>
                    </a:lnTo>
                    <a:lnTo>
                      <a:pt x="19668" y="9270"/>
                    </a:lnTo>
                    <a:lnTo>
                      <a:pt x="19752" y="9249"/>
                    </a:lnTo>
                    <a:lnTo>
                      <a:pt x="19794" y="9270"/>
                    </a:lnTo>
                    <a:lnTo>
                      <a:pt x="19836" y="9353"/>
                    </a:lnTo>
                    <a:lnTo>
                      <a:pt x="19877" y="9353"/>
                    </a:lnTo>
                    <a:lnTo>
                      <a:pt x="19940" y="9311"/>
                    </a:lnTo>
                    <a:lnTo>
                      <a:pt x="19982" y="9353"/>
                    </a:lnTo>
                    <a:lnTo>
                      <a:pt x="20003" y="9416"/>
                    </a:lnTo>
                    <a:lnTo>
                      <a:pt x="20066" y="9416"/>
                    </a:lnTo>
                    <a:lnTo>
                      <a:pt x="20108" y="9374"/>
                    </a:lnTo>
                    <a:lnTo>
                      <a:pt x="20254" y="9353"/>
                    </a:lnTo>
                    <a:lnTo>
                      <a:pt x="20296" y="9270"/>
                    </a:lnTo>
                    <a:lnTo>
                      <a:pt x="20401" y="9249"/>
                    </a:lnTo>
                    <a:lnTo>
                      <a:pt x="20484" y="9249"/>
                    </a:lnTo>
                    <a:lnTo>
                      <a:pt x="20589" y="9144"/>
                    </a:lnTo>
                    <a:lnTo>
                      <a:pt x="20714" y="9081"/>
                    </a:lnTo>
                    <a:lnTo>
                      <a:pt x="20819" y="9060"/>
                    </a:lnTo>
                    <a:lnTo>
                      <a:pt x="20840" y="8998"/>
                    </a:lnTo>
                    <a:lnTo>
                      <a:pt x="20924" y="8998"/>
                    </a:lnTo>
                    <a:lnTo>
                      <a:pt x="21028" y="9039"/>
                    </a:lnTo>
                    <a:lnTo>
                      <a:pt x="21112" y="9039"/>
                    </a:lnTo>
                    <a:lnTo>
                      <a:pt x="21196" y="9081"/>
                    </a:lnTo>
                    <a:lnTo>
                      <a:pt x="21405" y="9081"/>
                    </a:lnTo>
                    <a:lnTo>
                      <a:pt x="21635" y="8935"/>
                    </a:lnTo>
                    <a:lnTo>
                      <a:pt x="21656" y="8851"/>
                    </a:lnTo>
                    <a:lnTo>
                      <a:pt x="21719" y="8851"/>
                    </a:lnTo>
                    <a:lnTo>
                      <a:pt x="21740" y="8893"/>
                    </a:lnTo>
                    <a:lnTo>
                      <a:pt x="21761" y="8851"/>
                    </a:lnTo>
                    <a:lnTo>
                      <a:pt x="21844" y="8788"/>
                    </a:lnTo>
                    <a:lnTo>
                      <a:pt x="21844" y="8726"/>
                    </a:lnTo>
                    <a:lnTo>
                      <a:pt x="21865" y="8663"/>
                    </a:lnTo>
                    <a:lnTo>
                      <a:pt x="21928" y="8684"/>
                    </a:lnTo>
                    <a:lnTo>
                      <a:pt x="21991" y="8684"/>
                    </a:lnTo>
                    <a:lnTo>
                      <a:pt x="22054" y="8642"/>
                    </a:lnTo>
                    <a:lnTo>
                      <a:pt x="22054" y="8579"/>
                    </a:lnTo>
                    <a:lnTo>
                      <a:pt x="22095" y="8621"/>
                    </a:lnTo>
                    <a:lnTo>
                      <a:pt x="22158" y="8621"/>
                    </a:lnTo>
                    <a:lnTo>
                      <a:pt x="22179" y="8663"/>
                    </a:lnTo>
                    <a:lnTo>
                      <a:pt x="22179" y="8726"/>
                    </a:lnTo>
                    <a:lnTo>
                      <a:pt x="22242" y="8767"/>
                    </a:lnTo>
                    <a:lnTo>
                      <a:pt x="22158" y="8830"/>
                    </a:lnTo>
                    <a:lnTo>
                      <a:pt x="22158" y="8893"/>
                    </a:lnTo>
                    <a:lnTo>
                      <a:pt x="22095" y="8977"/>
                    </a:lnTo>
                    <a:lnTo>
                      <a:pt x="22054" y="8998"/>
                    </a:lnTo>
                    <a:lnTo>
                      <a:pt x="22054" y="9060"/>
                    </a:lnTo>
                    <a:lnTo>
                      <a:pt x="22137" y="9081"/>
                    </a:lnTo>
                    <a:lnTo>
                      <a:pt x="22200" y="9165"/>
                    </a:lnTo>
                    <a:lnTo>
                      <a:pt x="22242" y="9144"/>
                    </a:lnTo>
                    <a:lnTo>
                      <a:pt x="22305" y="9144"/>
                    </a:lnTo>
                    <a:lnTo>
                      <a:pt x="22409" y="9186"/>
                    </a:lnTo>
                    <a:lnTo>
                      <a:pt x="22409" y="9207"/>
                    </a:lnTo>
                    <a:cubicBezTo>
                      <a:pt x="22367" y="9207"/>
                      <a:pt x="22305" y="9249"/>
                      <a:pt x="22263" y="9270"/>
                    </a:cubicBezTo>
                    <a:lnTo>
                      <a:pt x="22242" y="9270"/>
                    </a:lnTo>
                    <a:cubicBezTo>
                      <a:pt x="22137" y="9291"/>
                      <a:pt x="22054" y="9353"/>
                      <a:pt x="21949" y="9374"/>
                    </a:cubicBezTo>
                    <a:cubicBezTo>
                      <a:pt x="21886" y="9374"/>
                      <a:pt x="21865" y="9395"/>
                      <a:pt x="21844" y="9458"/>
                    </a:cubicBezTo>
                    <a:lnTo>
                      <a:pt x="21551" y="9521"/>
                    </a:lnTo>
                    <a:lnTo>
                      <a:pt x="21133" y="9563"/>
                    </a:lnTo>
                    <a:lnTo>
                      <a:pt x="21007" y="9521"/>
                    </a:lnTo>
                    <a:lnTo>
                      <a:pt x="20903" y="9521"/>
                    </a:lnTo>
                    <a:lnTo>
                      <a:pt x="20735" y="9730"/>
                    </a:lnTo>
                    <a:lnTo>
                      <a:pt x="20631" y="9793"/>
                    </a:lnTo>
                    <a:lnTo>
                      <a:pt x="20589" y="9876"/>
                    </a:lnTo>
                    <a:lnTo>
                      <a:pt x="20673" y="9918"/>
                    </a:lnTo>
                    <a:lnTo>
                      <a:pt x="20735" y="9876"/>
                    </a:lnTo>
                    <a:lnTo>
                      <a:pt x="20798" y="9876"/>
                    </a:lnTo>
                    <a:lnTo>
                      <a:pt x="20777" y="9981"/>
                    </a:lnTo>
                    <a:lnTo>
                      <a:pt x="20694" y="10023"/>
                    </a:lnTo>
                    <a:lnTo>
                      <a:pt x="20714" y="10086"/>
                    </a:lnTo>
                    <a:lnTo>
                      <a:pt x="20882" y="10107"/>
                    </a:lnTo>
                    <a:lnTo>
                      <a:pt x="20903" y="10148"/>
                    </a:lnTo>
                    <a:lnTo>
                      <a:pt x="21028" y="10127"/>
                    </a:lnTo>
                    <a:lnTo>
                      <a:pt x="21028" y="10044"/>
                    </a:lnTo>
                    <a:lnTo>
                      <a:pt x="20945" y="9981"/>
                    </a:lnTo>
                    <a:lnTo>
                      <a:pt x="20945" y="9897"/>
                    </a:lnTo>
                    <a:lnTo>
                      <a:pt x="21028" y="9876"/>
                    </a:lnTo>
                    <a:lnTo>
                      <a:pt x="21049" y="9918"/>
                    </a:lnTo>
                    <a:lnTo>
                      <a:pt x="21133" y="9918"/>
                    </a:lnTo>
                    <a:lnTo>
                      <a:pt x="21238" y="10002"/>
                    </a:lnTo>
                    <a:lnTo>
                      <a:pt x="21321" y="9981"/>
                    </a:lnTo>
                    <a:lnTo>
                      <a:pt x="21342" y="9876"/>
                    </a:lnTo>
                    <a:lnTo>
                      <a:pt x="21426" y="9814"/>
                    </a:lnTo>
                    <a:lnTo>
                      <a:pt x="21426" y="9918"/>
                    </a:lnTo>
                    <a:lnTo>
                      <a:pt x="21530" y="10023"/>
                    </a:lnTo>
                    <a:lnTo>
                      <a:pt x="21551" y="9981"/>
                    </a:lnTo>
                    <a:lnTo>
                      <a:pt x="21551" y="9897"/>
                    </a:lnTo>
                    <a:lnTo>
                      <a:pt x="21656" y="9897"/>
                    </a:lnTo>
                    <a:lnTo>
                      <a:pt x="21677" y="9814"/>
                    </a:lnTo>
                    <a:lnTo>
                      <a:pt x="21761" y="9814"/>
                    </a:lnTo>
                    <a:lnTo>
                      <a:pt x="21886" y="9772"/>
                    </a:lnTo>
                    <a:cubicBezTo>
                      <a:pt x="21932" y="9802"/>
                      <a:pt x="21989" y="9822"/>
                      <a:pt x="22041" y="9822"/>
                    </a:cubicBezTo>
                    <a:cubicBezTo>
                      <a:pt x="22060" y="9822"/>
                      <a:pt x="22079" y="9819"/>
                      <a:pt x="22095" y="9814"/>
                    </a:cubicBezTo>
                    <a:cubicBezTo>
                      <a:pt x="22116" y="9814"/>
                      <a:pt x="22132" y="9808"/>
                      <a:pt x="22142" y="9803"/>
                    </a:cubicBezTo>
                    <a:lnTo>
                      <a:pt x="22142" y="9803"/>
                    </a:lnTo>
                    <a:lnTo>
                      <a:pt x="22095" y="9835"/>
                    </a:lnTo>
                    <a:lnTo>
                      <a:pt x="22158" y="9918"/>
                    </a:lnTo>
                    <a:lnTo>
                      <a:pt x="22033" y="10044"/>
                    </a:lnTo>
                    <a:lnTo>
                      <a:pt x="21949" y="10002"/>
                    </a:lnTo>
                    <a:lnTo>
                      <a:pt x="21886" y="10044"/>
                    </a:lnTo>
                    <a:lnTo>
                      <a:pt x="21782" y="10044"/>
                    </a:lnTo>
                    <a:lnTo>
                      <a:pt x="21740" y="10002"/>
                    </a:lnTo>
                    <a:lnTo>
                      <a:pt x="21656" y="10002"/>
                    </a:lnTo>
                    <a:lnTo>
                      <a:pt x="21551" y="10190"/>
                    </a:lnTo>
                    <a:lnTo>
                      <a:pt x="21572" y="10316"/>
                    </a:lnTo>
                    <a:lnTo>
                      <a:pt x="21572" y="10462"/>
                    </a:lnTo>
                    <a:lnTo>
                      <a:pt x="21551" y="10316"/>
                    </a:lnTo>
                    <a:lnTo>
                      <a:pt x="21510" y="10316"/>
                    </a:lnTo>
                    <a:lnTo>
                      <a:pt x="21468" y="10232"/>
                    </a:lnTo>
                    <a:lnTo>
                      <a:pt x="21405" y="10232"/>
                    </a:lnTo>
                    <a:lnTo>
                      <a:pt x="21342" y="10337"/>
                    </a:lnTo>
                    <a:lnTo>
                      <a:pt x="21196" y="10379"/>
                    </a:lnTo>
                    <a:lnTo>
                      <a:pt x="21133" y="10400"/>
                    </a:lnTo>
                    <a:lnTo>
                      <a:pt x="21133" y="10316"/>
                    </a:lnTo>
                    <a:lnTo>
                      <a:pt x="21091" y="10316"/>
                    </a:lnTo>
                    <a:lnTo>
                      <a:pt x="21007" y="10420"/>
                    </a:lnTo>
                    <a:lnTo>
                      <a:pt x="20924" y="10441"/>
                    </a:lnTo>
                    <a:lnTo>
                      <a:pt x="20882" y="10400"/>
                    </a:lnTo>
                    <a:lnTo>
                      <a:pt x="20798" y="10400"/>
                    </a:lnTo>
                    <a:lnTo>
                      <a:pt x="20735" y="10483"/>
                    </a:lnTo>
                    <a:lnTo>
                      <a:pt x="20735" y="10504"/>
                    </a:lnTo>
                    <a:lnTo>
                      <a:pt x="20589" y="10525"/>
                    </a:lnTo>
                    <a:lnTo>
                      <a:pt x="20505" y="10588"/>
                    </a:lnTo>
                    <a:lnTo>
                      <a:pt x="20505" y="10692"/>
                    </a:lnTo>
                    <a:lnTo>
                      <a:pt x="20526" y="10797"/>
                    </a:lnTo>
                    <a:lnTo>
                      <a:pt x="20422" y="11069"/>
                    </a:lnTo>
                    <a:lnTo>
                      <a:pt x="20380" y="11278"/>
                    </a:lnTo>
                    <a:lnTo>
                      <a:pt x="20380" y="11362"/>
                    </a:lnTo>
                    <a:lnTo>
                      <a:pt x="20484" y="11446"/>
                    </a:lnTo>
                    <a:lnTo>
                      <a:pt x="20463" y="11488"/>
                    </a:lnTo>
                    <a:lnTo>
                      <a:pt x="20359" y="11529"/>
                    </a:lnTo>
                    <a:lnTo>
                      <a:pt x="20359" y="11592"/>
                    </a:lnTo>
                    <a:lnTo>
                      <a:pt x="20422" y="11697"/>
                    </a:lnTo>
                    <a:lnTo>
                      <a:pt x="20422" y="11801"/>
                    </a:lnTo>
                    <a:lnTo>
                      <a:pt x="20380" y="11864"/>
                    </a:lnTo>
                    <a:lnTo>
                      <a:pt x="20359" y="11801"/>
                    </a:lnTo>
                    <a:lnTo>
                      <a:pt x="20275" y="11864"/>
                    </a:lnTo>
                    <a:lnTo>
                      <a:pt x="20212" y="11843"/>
                    </a:lnTo>
                    <a:lnTo>
                      <a:pt x="20254" y="11760"/>
                    </a:lnTo>
                    <a:lnTo>
                      <a:pt x="20296" y="11739"/>
                    </a:lnTo>
                    <a:lnTo>
                      <a:pt x="20296" y="11634"/>
                    </a:lnTo>
                    <a:lnTo>
                      <a:pt x="20212" y="11634"/>
                    </a:lnTo>
                    <a:lnTo>
                      <a:pt x="20087" y="11864"/>
                    </a:lnTo>
                    <a:lnTo>
                      <a:pt x="20066" y="12115"/>
                    </a:lnTo>
                    <a:lnTo>
                      <a:pt x="20108" y="12408"/>
                    </a:lnTo>
                    <a:lnTo>
                      <a:pt x="20108" y="12785"/>
                    </a:lnTo>
                    <a:lnTo>
                      <a:pt x="20087" y="12408"/>
                    </a:lnTo>
                    <a:lnTo>
                      <a:pt x="20045" y="12220"/>
                    </a:lnTo>
                    <a:lnTo>
                      <a:pt x="19982" y="12178"/>
                    </a:lnTo>
                    <a:lnTo>
                      <a:pt x="20045" y="12073"/>
                    </a:lnTo>
                    <a:lnTo>
                      <a:pt x="20045" y="11990"/>
                    </a:lnTo>
                    <a:lnTo>
                      <a:pt x="19898" y="11906"/>
                    </a:lnTo>
                    <a:lnTo>
                      <a:pt x="19961" y="11780"/>
                    </a:lnTo>
                    <a:lnTo>
                      <a:pt x="19961" y="11571"/>
                    </a:lnTo>
                    <a:lnTo>
                      <a:pt x="19877" y="11446"/>
                    </a:lnTo>
                    <a:lnTo>
                      <a:pt x="19877" y="11236"/>
                    </a:lnTo>
                    <a:lnTo>
                      <a:pt x="19961" y="11111"/>
                    </a:lnTo>
                    <a:lnTo>
                      <a:pt x="20045" y="10923"/>
                    </a:lnTo>
                    <a:lnTo>
                      <a:pt x="20045" y="10755"/>
                    </a:lnTo>
                    <a:lnTo>
                      <a:pt x="20003" y="10755"/>
                    </a:lnTo>
                    <a:lnTo>
                      <a:pt x="19961" y="10839"/>
                    </a:lnTo>
                    <a:lnTo>
                      <a:pt x="19940" y="10964"/>
                    </a:lnTo>
                    <a:lnTo>
                      <a:pt x="19857" y="11048"/>
                    </a:lnTo>
                    <a:lnTo>
                      <a:pt x="19836" y="11027"/>
                    </a:lnTo>
                    <a:lnTo>
                      <a:pt x="19794" y="10902"/>
                    </a:lnTo>
                    <a:lnTo>
                      <a:pt x="19877" y="10713"/>
                    </a:lnTo>
                    <a:lnTo>
                      <a:pt x="19898" y="10609"/>
                    </a:lnTo>
                    <a:lnTo>
                      <a:pt x="19836" y="10546"/>
                    </a:lnTo>
                    <a:lnTo>
                      <a:pt x="19752" y="10630"/>
                    </a:lnTo>
                    <a:lnTo>
                      <a:pt x="19731" y="10609"/>
                    </a:lnTo>
                    <a:lnTo>
                      <a:pt x="19689" y="10546"/>
                    </a:lnTo>
                    <a:lnTo>
                      <a:pt x="19731" y="10483"/>
                    </a:lnTo>
                    <a:lnTo>
                      <a:pt x="19731" y="10337"/>
                    </a:lnTo>
                    <a:lnTo>
                      <a:pt x="19668" y="10337"/>
                    </a:lnTo>
                    <a:lnTo>
                      <a:pt x="19668" y="10295"/>
                    </a:lnTo>
                    <a:lnTo>
                      <a:pt x="19689" y="10232"/>
                    </a:lnTo>
                    <a:lnTo>
                      <a:pt x="19689" y="10127"/>
                    </a:lnTo>
                    <a:lnTo>
                      <a:pt x="19585" y="10169"/>
                    </a:lnTo>
                    <a:lnTo>
                      <a:pt x="19271" y="10274"/>
                    </a:lnTo>
                    <a:lnTo>
                      <a:pt x="19103" y="10379"/>
                    </a:lnTo>
                    <a:lnTo>
                      <a:pt x="19041" y="10337"/>
                    </a:lnTo>
                    <a:lnTo>
                      <a:pt x="19041" y="10295"/>
                    </a:lnTo>
                    <a:lnTo>
                      <a:pt x="18999" y="10295"/>
                    </a:lnTo>
                    <a:lnTo>
                      <a:pt x="18915" y="10379"/>
                    </a:lnTo>
                    <a:lnTo>
                      <a:pt x="18831" y="10379"/>
                    </a:lnTo>
                    <a:lnTo>
                      <a:pt x="18789" y="10295"/>
                    </a:lnTo>
                    <a:lnTo>
                      <a:pt x="18622" y="10420"/>
                    </a:lnTo>
                    <a:lnTo>
                      <a:pt x="18622" y="10337"/>
                    </a:lnTo>
                    <a:lnTo>
                      <a:pt x="18517" y="10295"/>
                    </a:lnTo>
                    <a:lnTo>
                      <a:pt x="18476" y="10295"/>
                    </a:lnTo>
                    <a:lnTo>
                      <a:pt x="18476" y="10337"/>
                    </a:lnTo>
                    <a:lnTo>
                      <a:pt x="18308" y="10337"/>
                    </a:lnTo>
                    <a:lnTo>
                      <a:pt x="18078" y="10232"/>
                    </a:lnTo>
                    <a:lnTo>
                      <a:pt x="17890" y="10232"/>
                    </a:lnTo>
                    <a:lnTo>
                      <a:pt x="17701" y="10127"/>
                    </a:lnTo>
                    <a:lnTo>
                      <a:pt x="17555" y="10127"/>
                    </a:lnTo>
                    <a:lnTo>
                      <a:pt x="17555" y="10023"/>
                    </a:lnTo>
                    <a:lnTo>
                      <a:pt x="17429" y="9918"/>
                    </a:lnTo>
                    <a:lnTo>
                      <a:pt x="17346" y="9981"/>
                    </a:lnTo>
                    <a:lnTo>
                      <a:pt x="17241" y="9897"/>
                    </a:lnTo>
                    <a:lnTo>
                      <a:pt x="17220" y="9772"/>
                    </a:lnTo>
                    <a:lnTo>
                      <a:pt x="17116" y="9709"/>
                    </a:lnTo>
                    <a:lnTo>
                      <a:pt x="17053" y="9667"/>
                    </a:lnTo>
                    <a:lnTo>
                      <a:pt x="17157" y="9646"/>
                    </a:lnTo>
                    <a:lnTo>
                      <a:pt x="17283" y="9646"/>
                    </a:lnTo>
                    <a:lnTo>
                      <a:pt x="17283" y="9500"/>
                    </a:lnTo>
                    <a:lnTo>
                      <a:pt x="17388" y="9437"/>
                    </a:lnTo>
                    <a:lnTo>
                      <a:pt x="17367" y="9353"/>
                    </a:lnTo>
                    <a:lnTo>
                      <a:pt x="17471" y="9353"/>
                    </a:lnTo>
                    <a:lnTo>
                      <a:pt x="17639" y="9395"/>
                    </a:lnTo>
                    <a:lnTo>
                      <a:pt x="17681" y="9374"/>
                    </a:lnTo>
                    <a:lnTo>
                      <a:pt x="17681" y="9332"/>
                    </a:lnTo>
                    <a:lnTo>
                      <a:pt x="17806" y="9332"/>
                    </a:lnTo>
                    <a:lnTo>
                      <a:pt x="18078" y="9395"/>
                    </a:lnTo>
                    <a:lnTo>
                      <a:pt x="18183" y="9291"/>
                    </a:lnTo>
                    <a:lnTo>
                      <a:pt x="18183" y="9165"/>
                    </a:lnTo>
                    <a:lnTo>
                      <a:pt x="18225" y="9060"/>
                    </a:lnTo>
                    <a:lnTo>
                      <a:pt x="18183" y="8935"/>
                    </a:lnTo>
                    <a:lnTo>
                      <a:pt x="18183" y="8809"/>
                    </a:lnTo>
                    <a:lnTo>
                      <a:pt x="18120" y="8705"/>
                    </a:lnTo>
                    <a:lnTo>
                      <a:pt x="18078" y="8537"/>
                    </a:lnTo>
                    <a:lnTo>
                      <a:pt x="17994" y="8516"/>
                    </a:lnTo>
                    <a:lnTo>
                      <a:pt x="17973" y="8433"/>
                    </a:lnTo>
                    <a:lnTo>
                      <a:pt x="17806" y="8286"/>
                    </a:lnTo>
                    <a:lnTo>
                      <a:pt x="17764" y="8286"/>
                    </a:lnTo>
                    <a:lnTo>
                      <a:pt x="17743" y="8349"/>
                    </a:lnTo>
                    <a:lnTo>
                      <a:pt x="17681" y="8349"/>
                    </a:lnTo>
                    <a:lnTo>
                      <a:pt x="17660" y="8286"/>
                    </a:lnTo>
                    <a:lnTo>
                      <a:pt x="17492" y="8203"/>
                    </a:lnTo>
                    <a:lnTo>
                      <a:pt x="17492" y="8244"/>
                    </a:lnTo>
                    <a:lnTo>
                      <a:pt x="17597" y="8328"/>
                    </a:lnTo>
                    <a:lnTo>
                      <a:pt x="17576" y="8391"/>
                    </a:lnTo>
                    <a:lnTo>
                      <a:pt x="17639" y="8454"/>
                    </a:lnTo>
                    <a:lnTo>
                      <a:pt x="17576" y="8558"/>
                    </a:lnTo>
                    <a:lnTo>
                      <a:pt x="17492" y="8454"/>
                    </a:lnTo>
                    <a:lnTo>
                      <a:pt x="17492" y="8349"/>
                    </a:lnTo>
                    <a:lnTo>
                      <a:pt x="17388" y="8349"/>
                    </a:lnTo>
                    <a:lnTo>
                      <a:pt x="17220" y="8244"/>
                    </a:lnTo>
                    <a:lnTo>
                      <a:pt x="17178" y="8182"/>
                    </a:lnTo>
                    <a:lnTo>
                      <a:pt x="17137" y="8223"/>
                    </a:lnTo>
                    <a:lnTo>
                      <a:pt x="17053" y="8182"/>
                    </a:lnTo>
                    <a:lnTo>
                      <a:pt x="17011" y="8077"/>
                    </a:lnTo>
                    <a:lnTo>
                      <a:pt x="16906" y="7993"/>
                    </a:lnTo>
                    <a:lnTo>
                      <a:pt x="16739" y="7993"/>
                    </a:lnTo>
                    <a:lnTo>
                      <a:pt x="16551" y="7805"/>
                    </a:lnTo>
                    <a:lnTo>
                      <a:pt x="16404" y="7721"/>
                    </a:lnTo>
                    <a:lnTo>
                      <a:pt x="16383" y="7617"/>
                    </a:lnTo>
                    <a:lnTo>
                      <a:pt x="15902" y="7345"/>
                    </a:lnTo>
                    <a:lnTo>
                      <a:pt x="15776" y="7135"/>
                    </a:lnTo>
                    <a:lnTo>
                      <a:pt x="15776" y="6968"/>
                    </a:lnTo>
                    <a:lnTo>
                      <a:pt x="15672" y="6717"/>
                    </a:lnTo>
                    <a:lnTo>
                      <a:pt x="15672" y="6612"/>
                    </a:lnTo>
                    <a:lnTo>
                      <a:pt x="15567" y="6612"/>
                    </a:lnTo>
                    <a:lnTo>
                      <a:pt x="15442" y="6508"/>
                    </a:lnTo>
                    <a:lnTo>
                      <a:pt x="15337" y="6508"/>
                    </a:lnTo>
                    <a:lnTo>
                      <a:pt x="15253" y="6424"/>
                    </a:lnTo>
                    <a:lnTo>
                      <a:pt x="15149" y="6403"/>
                    </a:lnTo>
                    <a:lnTo>
                      <a:pt x="15065" y="6319"/>
                    </a:lnTo>
                    <a:lnTo>
                      <a:pt x="14940" y="6361"/>
                    </a:lnTo>
                    <a:lnTo>
                      <a:pt x="14793" y="6487"/>
                    </a:lnTo>
                    <a:lnTo>
                      <a:pt x="14688" y="6696"/>
                    </a:lnTo>
                    <a:lnTo>
                      <a:pt x="14584" y="6738"/>
                    </a:lnTo>
                    <a:lnTo>
                      <a:pt x="14479" y="6801"/>
                    </a:lnTo>
                    <a:lnTo>
                      <a:pt x="14375" y="6801"/>
                    </a:lnTo>
                    <a:lnTo>
                      <a:pt x="14312" y="6738"/>
                    </a:lnTo>
                    <a:lnTo>
                      <a:pt x="14144" y="6696"/>
                    </a:lnTo>
                    <a:lnTo>
                      <a:pt x="14061" y="6633"/>
                    </a:lnTo>
                    <a:lnTo>
                      <a:pt x="14144" y="6529"/>
                    </a:lnTo>
                    <a:lnTo>
                      <a:pt x="14207" y="6466"/>
                    </a:lnTo>
                    <a:lnTo>
                      <a:pt x="14270" y="6466"/>
                    </a:lnTo>
                    <a:lnTo>
                      <a:pt x="14375" y="6361"/>
                    </a:lnTo>
                    <a:lnTo>
                      <a:pt x="14458" y="6319"/>
                    </a:lnTo>
                    <a:lnTo>
                      <a:pt x="14479" y="6257"/>
                    </a:lnTo>
                    <a:lnTo>
                      <a:pt x="14458" y="6215"/>
                    </a:lnTo>
                    <a:lnTo>
                      <a:pt x="14375" y="6236"/>
                    </a:lnTo>
                    <a:lnTo>
                      <a:pt x="14333" y="6194"/>
                    </a:lnTo>
                    <a:lnTo>
                      <a:pt x="14354" y="6110"/>
                    </a:lnTo>
                    <a:lnTo>
                      <a:pt x="14458" y="6006"/>
                    </a:lnTo>
                    <a:lnTo>
                      <a:pt x="14437" y="5943"/>
                    </a:lnTo>
                    <a:lnTo>
                      <a:pt x="14542" y="5838"/>
                    </a:lnTo>
                    <a:lnTo>
                      <a:pt x="14542" y="5754"/>
                    </a:lnTo>
                    <a:lnTo>
                      <a:pt x="14521" y="5629"/>
                    </a:lnTo>
                    <a:lnTo>
                      <a:pt x="14375" y="5650"/>
                    </a:lnTo>
                    <a:lnTo>
                      <a:pt x="14375" y="5734"/>
                    </a:lnTo>
                    <a:lnTo>
                      <a:pt x="14165" y="5880"/>
                    </a:lnTo>
                    <a:lnTo>
                      <a:pt x="14061" y="5838"/>
                    </a:lnTo>
                    <a:lnTo>
                      <a:pt x="14165" y="6047"/>
                    </a:lnTo>
                    <a:lnTo>
                      <a:pt x="14103" y="6131"/>
                    </a:lnTo>
                    <a:lnTo>
                      <a:pt x="14061" y="6026"/>
                    </a:lnTo>
                    <a:lnTo>
                      <a:pt x="13914" y="6026"/>
                    </a:lnTo>
                    <a:lnTo>
                      <a:pt x="13810" y="6131"/>
                    </a:lnTo>
                    <a:lnTo>
                      <a:pt x="13893" y="6152"/>
                    </a:lnTo>
                    <a:lnTo>
                      <a:pt x="13851" y="6298"/>
                    </a:lnTo>
                    <a:lnTo>
                      <a:pt x="13747" y="6236"/>
                    </a:lnTo>
                    <a:lnTo>
                      <a:pt x="13642" y="6319"/>
                    </a:lnTo>
                    <a:lnTo>
                      <a:pt x="13684" y="6403"/>
                    </a:lnTo>
                    <a:lnTo>
                      <a:pt x="13789" y="6403"/>
                    </a:lnTo>
                    <a:lnTo>
                      <a:pt x="13831" y="6466"/>
                    </a:lnTo>
                    <a:lnTo>
                      <a:pt x="13642" y="6570"/>
                    </a:lnTo>
                    <a:lnTo>
                      <a:pt x="13579" y="6424"/>
                    </a:lnTo>
                    <a:lnTo>
                      <a:pt x="13433" y="6361"/>
                    </a:lnTo>
                    <a:lnTo>
                      <a:pt x="13391" y="6236"/>
                    </a:lnTo>
                    <a:lnTo>
                      <a:pt x="13391" y="5713"/>
                    </a:lnTo>
                    <a:lnTo>
                      <a:pt x="13496" y="5503"/>
                    </a:lnTo>
                    <a:lnTo>
                      <a:pt x="13475" y="5148"/>
                    </a:lnTo>
                    <a:lnTo>
                      <a:pt x="13538" y="5001"/>
                    </a:lnTo>
                    <a:lnTo>
                      <a:pt x="13517" y="4562"/>
                    </a:lnTo>
                    <a:lnTo>
                      <a:pt x="13517" y="4625"/>
                    </a:lnTo>
                    <a:lnTo>
                      <a:pt x="13370" y="4687"/>
                    </a:lnTo>
                    <a:lnTo>
                      <a:pt x="13266" y="4855"/>
                    </a:lnTo>
                    <a:lnTo>
                      <a:pt x="13349" y="4938"/>
                    </a:lnTo>
                    <a:lnTo>
                      <a:pt x="13287" y="5001"/>
                    </a:lnTo>
                    <a:lnTo>
                      <a:pt x="13349" y="5148"/>
                    </a:lnTo>
                    <a:lnTo>
                      <a:pt x="13307" y="5315"/>
                    </a:lnTo>
                    <a:lnTo>
                      <a:pt x="13245" y="5294"/>
                    </a:lnTo>
                    <a:lnTo>
                      <a:pt x="13161" y="5210"/>
                    </a:lnTo>
                    <a:lnTo>
                      <a:pt x="13119" y="5294"/>
                    </a:lnTo>
                    <a:lnTo>
                      <a:pt x="13119" y="5378"/>
                    </a:lnTo>
                    <a:lnTo>
                      <a:pt x="13056" y="5315"/>
                    </a:lnTo>
                    <a:lnTo>
                      <a:pt x="12952" y="5399"/>
                    </a:lnTo>
                    <a:lnTo>
                      <a:pt x="12952" y="5482"/>
                    </a:lnTo>
                    <a:lnTo>
                      <a:pt x="12889" y="5482"/>
                    </a:lnTo>
                    <a:lnTo>
                      <a:pt x="12638" y="5608"/>
                    </a:lnTo>
                    <a:lnTo>
                      <a:pt x="12491" y="5775"/>
                    </a:lnTo>
                    <a:lnTo>
                      <a:pt x="12429" y="5692"/>
                    </a:lnTo>
                    <a:lnTo>
                      <a:pt x="12429" y="5587"/>
                    </a:lnTo>
                    <a:lnTo>
                      <a:pt x="12575" y="5524"/>
                    </a:lnTo>
                    <a:lnTo>
                      <a:pt x="12596" y="5420"/>
                    </a:lnTo>
                    <a:lnTo>
                      <a:pt x="12491" y="5420"/>
                    </a:lnTo>
                    <a:lnTo>
                      <a:pt x="12387" y="5482"/>
                    </a:lnTo>
                    <a:lnTo>
                      <a:pt x="12178" y="5482"/>
                    </a:lnTo>
                    <a:lnTo>
                      <a:pt x="12052" y="5566"/>
                    </a:lnTo>
                    <a:lnTo>
                      <a:pt x="11780" y="5566"/>
                    </a:lnTo>
                    <a:lnTo>
                      <a:pt x="11424" y="5817"/>
                    </a:lnTo>
                    <a:lnTo>
                      <a:pt x="11257" y="5880"/>
                    </a:lnTo>
                    <a:lnTo>
                      <a:pt x="11111" y="6089"/>
                    </a:lnTo>
                    <a:lnTo>
                      <a:pt x="11090" y="5985"/>
                    </a:lnTo>
                    <a:lnTo>
                      <a:pt x="11215" y="5796"/>
                    </a:lnTo>
                    <a:lnTo>
                      <a:pt x="11173" y="5713"/>
                    </a:lnTo>
                    <a:lnTo>
                      <a:pt x="10985" y="5817"/>
                    </a:lnTo>
                    <a:lnTo>
                      <a:pt x="10964" y="5775"/>
                    </a:lnTo>
                    <a:lnTo>
                      <a:pt x="10880" y="5796"/>
                    </a:lnTo>
                    <a:lnTo>
                      <a:pt x="10797" y="5838"/>
                    </a:lnTo>
                    <a:lnTo>
                      <a:pt x="10734" y="5775"/>
                    </a:lnTo>
                    <a:lnTo>
                      <a:pt x="10629" y="5796"/>
                    </a:lnTo>
                    <a:lnTo>
                      <a:pt x="10587" y="5880"/>
                    </a:lnTo>
                    <a:lnTo>
                      <a:pt x="10315" y="6047"/>
                    </a:lnTo>
                    <a:lnTo>
                      <a:pt x="10211" y="6047"/>
                    </a:lnTo>
                    <a:lnTo>
                      <a:pt x="10022" y="6110"/>
                    </a:lnTo>
                    <a:lnTo>
                      <a:pt x="9897" y="6257"/>
                    </a:lnTo>
                    <a:lnTo>
                      <a:pt x="9939" y="6361"/>
                    </a:lnTo>
                    <a:lnTo>
                      <a:pt x="9834" y="6340"/>
                    </a:lnTo>
                    <a:lnTo>
                      <a:pt x="9792" y="6403"/>
                    </a:lnTo>
                    <a:lnTo>
                      <a:pt x="9688" y="6361"/>
                    </a:lnTo>
                    <a:lnTo>
                      <a:pt x="9657" y="6408"/>
                    </a:lnTo>
                    <a:lnTo>
                      <a:pt x="9657" y="6408"/>
                    </a:lnTo>
                    <a:lnTo>
                      <a:pt x="9583" y="6319"/>
                    </a:lnTo>
                    <a:lnTo>
                      <a:pt x="9625" y="6215"/>
                    </a:lnTo>
                    <a:lnTo>
                      <a:pt x="9709" y="6215"/>
                    </a:lnTo>
                    <a:lnTo>
                      <a:pt x="9792" y="6110"/>
                    </a:lnTo>
                    <a:lnTo>
                      <a:pt x="9897" y="6026"/>
                    </a:lnTo>
                    <a:lnTo>
                      <a:pt x="9939" y="6068"/>
                    </a:lnTo>
                    <a:lnTo>
                      <a:pt x="10022" y="6026"/>
                    </a:lnTo>
                    <a:lnTo>
                      <a:pt x="10043" y="5943"/>
                    </a:lnTo>
                    <a:lnTo>
                      <a:pt x="10169" y="5838"/>
                    </a:lnTo>
                    <a:lnTo>
                      <a:pt x="10211" y="5901"/>
                    </a:lnTo>
                    <a:lnTo>
                      <a:pt x="10462" y="5796"/>
                    </a:lnTo>
                    <a:lnTo>
                      <a:pt x="10546" y="5650"/>
                    </a:lnTo>
                    <a:lnTo>
                      <a:pt x="10671" y="5608"/>
                    </a:lnTo>
                    <a:lnTo>
                      <a:pt x="10880" y="5629"/>
                    </a:lnTo>
                    <a:lnTo>
                      <a:pt x="10901" y="5587"/>
                    </a:lnTo>
                    <a:lnTo>
                      <a:pt x="11090" y="5587"/>
                    </a:lnTo>
                    <a:lnTo>
                      <a:pt x="11278" y="5503"/>
                    </a:lnTo>
                    <a:lnTo>
                      <a:pt x="11320" y="5587"/>
                    </a:lnTo>
                    <a:lnTo>
                      <a:pt x="11383" y="5587"/>
                    </a:lnTo>
                    <a:lnTo>
                      <a:pt x="11445" y="5524"/>
                    </a:lnTo>
                    <a:lnTo>
                      <a:pt x="11529" y="5524"/>
                    </a:lnTo>
                    <a:lnTo>
                      <a:pt x="11675" y="5503"/>
                    </a:lnTo>
                    <a:lnTo>
                      <a:pt x="11738" y="5399"/>
                    </a:lnTo>
                    <a:lnTo>
                      <a:pt x="11989" y="5315"/>
                    </a:lnTo>
                    <a:lnTo>
                      <a:pt x="12240" y="5231"/>
                    </a:lnTo>
                    <a:lnTo>
                      <a:pt x="12261" y="5127"/>
                    </a:lnTo>
                    <a:lnTo>
                      <a:pt x="12324" y="5127"/>
                    </a:lnTo>
                    <a:lnTo>
                      <a:pt x="12366" y="5085"/>
                    </a:lnTo>
                    <a:lnTo>
                      <a:pt x="12324" y="5022"/>
                    </a:lnTo>
                    <a:lnTo>
                      <a:pt x="12324" y="4918"/>
                    </a:lnTo>
                    <a:lnTo>
                      <a:pt x="12240" y="4876"/>
                    </a:lnTo>
                    <a:lnTo>
                      <a:pt x="12219" y="4918"/>
                    </a:lnTo>
                    <a:lnTo>
                      <a:pt x="12219" y="5001"/>
                    </a:lnTo>
                    <a:lnTo>
                      <a:pt x="12115" y="5022"/>
                    </a:lnTo>
                    <a:lnTo>
                      <a:pt x="12073" y="4980"/>
                    </a:lnTo>
                    <a:lnTo>
                      <a:pt x="12031" y="4980"/>
                    </a:lnTo>
                    <a:lnTo>
                      <a:pt x="12010" y="4938"/>
                    </a:lnTo>
                    <a:lnTo>
                      <a:pt x="11885" y="4938"/>
                    </a:lnTo>
                    <a:lnTo>
                      <a:pt x="11696" y="5001"/>
                    </a:lnTo>
                    <a:lnTo>
                      <a:pt x="11634" y="5106"/>
                    </a:lnTo>
                    <a:lnTo>
                      <a:pt x="11571" y="5169"/>
                    </a:lnTo>
                    <a:lnTo>
                      <a:pt x="11508" y="5085"/>
                    </a:lnTo>
                    <a:lnTo>
                      <a:pt x="11466" y="5085"/>
                    </a:lnTo>
                    <a:lnTo>
                      <a:pt x="11362" y="5169"/>
                    </a:lnTo>
                    <a:lnTo>
                      <a:pt x="11090" y="5252"/>
                    </a:lnTo>
                    <a:lnTo>
                      <a:pt x="10755" y="5273"/>
                    </a:lnTo>
                    <a:lnTo>
                      <a:pt x="10692" y="5210"/>
                    </a:lnTo>
                    <a:lnTo>
                      <a:pt x="10629" y="5210"/>
                    </a:lnTo>
                    <a:lnTo>
                      <a:pt x="10650" y="5273"/>
                    </a:lnTo>
                    <a:lnTo>
                      <a:pt x="10587" y="5315"/>
                    </a:lnTo>
                    <a:lnTo>
                      <a:pt x="10483" y="5294"/>
                    </a:lnTo>
                    <a:lnTo>
                      <a:pt x="10420" y="5294"/>
                    </a:lnTo>
                    <a:lnTo>
                      <a:pt x="10357" y="5420"/>
                    </a:lnTo>
                    <a:lnTo>
                      <a:pt x="10211" y="5587"/>
                    </a:lnTo>
                    <a:lnTo>
                      <a:pt x="10148" y="5524"/>
                    </a:lnTo>
                    <a:lnTo>
                      <a:pt x="10043" y="5524"/>
                    </a:lnTo>
                    <a:lnTo>
                      <a:pt x="10022" y="5503"/>
                    </a:lnTo>
                    <a:lnTo>
                      <a:pt x="9897" y="5503"/>
                    </a:lnTo>
                    <a:lnTo>
                      <a:pt x="9813" y="5566"/>
                    </a:lnTo>
                    <a:lnTo>
                      <a:pt x="9730" y="5566"/>
                    </a:lnTo>
                    <a:lnTo>
                      <a:pt x="9688" y="5629"/>
                    </a:lnTo>
                    <a:lnTo>
                      <a:pt x="9583" y="5671"/>
                    </a:lnTo>
                    <a:lnTo>
                      <a:pt x="9478" y="5734"/>
                    </a:lnTo>
                    <a:lnTo>
                      <a:pt x="9311" y="5817"/>
                    </a:lnTo>
                    <a:lnTo>
                      <a:pt x="9123" y="5880"/>
                    </a:lnTo>
                    <a:lnTo>
                      <a:pt x="9081" y="5985"/>
                    </a:lnTo>
                    <a:lnTo>
                      <a:pt x="9081" y="6152"/>
                    </a:lnTo>
                    <a:lnTo>
                      <a:pt x="9102" y="6466"/>
                    </a:lnTo>
                    <a:lnTo>
                      <a:pt x="9081" y="6633"/>
                    </a:lnTo>
                    <a:lnTo>
                      <a:pt x="9018" y="6612"/>
                    </a:lnTo>
                    <a:lnTo>
                      <a:pt x="8955" y="6654"/>
                    </a:lnTo>
                    <a:lnTo>
                      <a:pt x="8704" y="6863"/>
                    </a:lnTo>
                    <a:lnTo>
                      <a:pt x="8788" y="6759"/>
                    </a:lnTo>
                    <a:lnTo>
                      <a:pt x="8893" y="6633"/>
                    </a:lnTo>
                    <a:lnTo>
                      <a:pt x="8914" y="6550"/>
                    </a:lnTo>
                    <a:lnTo>
                      <a:pt x="8872" y="6529"/>
                    </a:lnTo>
                    <a:lnTo>
                      <a:pt x="8872" y="6445"/>
                    </a:lnTo>
                    <a:lnTo>
                      <a:pt x="8746" y="6257"/>
                    </a:lnTo>
                    <a:lnTo>
                      <a:pt x="8662" y="6257"/>
                    </a:lnTo>
                    <a:lnTo>
                      <a:pt x="8600" y="6173"/>
                    </a:lnTo>
                    <a:lnTo>
                      <a:pt x="8537" y="6152"/>
                    </a:lnTo>
                    <a:lnTo>
                      <a:pt x="8537" y="6006"/>
                    </a:lnTo>
                    <a:lnTo>
                      <a:pt x="8390" y="5817"/>
                    </a:lnTo>
                    <a:lnTo>
                      <a:pt x="8370" y="5817"/>
                    </a:lnTo>
                    <a:lnTo>
                      <a:pt x="8286" y="5796"/>
                    </a:lnTo>
                    <a:lnTo>
                      <a:pt x="8265" y="5692"/>
                    </a:lnTo>
                    <a:lnTo>
                      <a:pt x="8181" y="5629"/>
                    </a:lnTo>
                    <a:lnTo>
                      <a:pt x="8139" y="5671"/>
                    </a:lnTo>
                    <a:lnTo>
                      <a:pt x="8035" y="5587"/>
                    </a:lnTo>
                    <a:lnTo>
                      <a:pt x="7846" y="5378"/>
                    </a:lnTo>
                    <a:lnTo>
                      <a:pt x="7805" y="5190"/>
                    </a:lnTo>
                    <a:lnTo>
                      <a:pt x="7805" y="5001"/>
                    </a:lnTo>
                    <a:lnTo>
                      <a:pt x="7763" y="4980"/>
                    </a:lnTo>
                    <a:lnTo>
                      <a:pt x="7721" y="5043"/>
                    </a:lnTo>
                    <a:lnTo>
                      <a:pt x="7658" y="5001"/>
                    </a:lnTo>
                    <a:lnTo>
                      <a:pt x="7616" y="4876"/>
                    </a:lnTo>
                    <a:lnTo>
                      <a:pt x="7658" y="4750"/>
                    </a:lnTo>
                    <a:lnTo>
                      <a:pt x="7637" y="4729"/>
                    </a:lnTo>
                    <a:lnTo>
                      <a:pt x="7658" y="4646"/>
                    </a:lnTo>
                    <a:lnTo>
                      <a:pt x="7533" y="4520"/>
                    </a:lnTo>
                    <a:lnTo>
                      <a:pt x="7533" y="4415"/>
                    </a:lnTo>
                    <a:lnTo>
                      <a:pt x="7428" y="4332"/>
                    </a:lnTo>
                    <a:lnTo>
                      <a:pt x="7386" y="4332"/>
                    </a:lnTo>
                    <a:lnTo>
                      <a:pt x="7323" y="4248"/>
                    </a:lnTo>
                    <a:lnTo>
                      <a:pt x="7219" y="4164"/>
                    </a:lnTo>
                    <a:lnTo>
                      <a:pt x="7114" y="4164"/>
                    </a:lnTo>
                    <a:lnTo>
                      <a:pt x="6800" y="3934"/>
                    </a:lnTo>
                    <a:lnTo>
                      <a:pt x="6717" y="3934"/>
                    </a:lnTo>
                    <a:lnTo>
                      <a:pt x="6696" y="3850"/>
                    </a:lnTo>
                    <a:lnTo>
                      <a:pt x="0" y="16091"/>
                    </a:lnTo>
                    <a:lnTo>
                      <a:pt x="377" y="16091"/>
                    </a:lnTo>
                    <a:lnTo>
                      <a:pt x="502" y="16153"/>
                    </a:lnTo>
                    <a:lnTo>
                      <a:pt x="711" y="16007"/>
                    </a:lnTo>
                    <a:lnTo>
                      <a:pt x="1004" y="16049"/>
                    </a:lnTo>
                    <a:lnTo>
                      <a:pt x="858" y="16300"/>
                    </a:lnTo>
                    <a:lnTo>
                      <a:pt x="921" y="16446"/>
                    </a:lnTo>
                    <a:lnTo>
                      <a:pt x="1025" y="16718"/>
                    </a:lnTo>
                    <a:lnTo>
                      <a:pt x="1172" y="17388"/>
                    </a:lnTo>
                    <a:lnTo>
                      <a:pt x="1235" y="17534"/>
                    </a:lnTo>
                    <a:lnTo>
                      <a:pt x="1130" y="17702"/>
                    </a:lnTo>
                    <a:lnTo>
                      <a:pt x="1130" y="17765"/>
                    </a:lnTo>
                    <a:lnTo>
                      <a:pt x="1172" y="17765"/>
                    </a:lnTo>
                    <a:lnTo>
                      <a:pt x="1381" y="17744"/>
                    </a:lnTo>
                    <a:lnTo>
                      <a:pt x="1569" y="17723"/>
                    </a:lnTo>
                    <a:lnTo>
                      <a:pt x="1695" y="17639"/>
                    </a:lnTo>
                    <a:lnTo>
                      <a:pt x="1862" y="17409"/>
                    </a:lnTo>
                    <a:lnTo>
                      <a:pt x="1988" y="17283"/>
                    </a:lnTo>
                    <a:lnTo>
                      <a:pt x="2197" y="17200"/>
                    </a:lnTo>
                    <a:lnTo>
                      <a:pt x="2260" y="17179"/>
                    </a:lnTo>
                    <a:lnTo>
                      <a:pt x="2469" y="17116"/>
                    </a:lnTo>
                    <a:lnTo>
                      <a:pt x="2636" y="17116"/>
                    </a:lnTo>
                    <a:lnTo>
                      <a:pt x="2783" y="17221"/>
                    </a:lnTo>
                    <a:lnTo>
                      <a:pt x="2783" y="17325"/>
                    </a:lnTo>
                    <a:lnTo>
                      <a:pt x="2804" y="17409"/>
                    </a:lnTo>
                    <a:lnTo>
                      <a:pt x="2720" y="17555"/>
                    </a:lnTo>
                    <a:lnTo>
                      <a:pt x="2699" y="17639"/>
                    </a:lnTo>
                    <a:lnTo>
                      <a:pt x="2825" y="17974"/>
                    </a:lnTo>
                    <a:lnTo>
                      <a:pt x="2804" y="18078"/>
                    </a:lnTo>
                    <a:lnTo>
                      <a:pt x="2846" y="18288"/>
                    </a:lnTo>
                    <a:lnTo>
                      <a:pt x="2992" y="18455"/>
                    </a:lnTo>
                    <a:lnTo>
                      <a:pt x="3013" y="18664"/>
                    </a:lnTo>
                    <a:lnTo>
                      <a:pt x="3055" y="18748"/>
                    </a:lnTo>
                    <a:lnTo>
                      <a:pt x="3097" y="18853"/>
                    </a:lnTo>
                    <a:lnTo>
                      <a:pt x="3034" y="18957"/>
                    </a:lnTo>
                    <a:lnTo>
                      <a:pt x="3034" y="19062"/>
                    </a:lnTo>
                    <a:lnTo>
                      <a:pt x="3055" y="19146"/>
                    </a:lnTo>
                    <a:lnTo>
                      <a:pt x="3013" y="19501"/>
                    </a:lnTo>
                    <a:lnTo>
                      <a:pt x="3013" y="19920"/>
                    </a:lnTo>
                    <a:lnTo>
                      <a:pt x="3034" y="20338"/>
                    </a:lnTo>
                    <a:lnTo>
                      <a:pt x="2929" y="20380"/>
                    </a:lnTo>
                    <a:lnTo>
                      <a:pt x="2929" y="20464"/>
                    </a:lnTo>
                    <a:lnTo>
                      <a:pt x="2971" y="20464"/>
                    </a:lnTo>
                    <a:lnTo>
                      <a:pt x="3055" y="20527"/>
                    </a:lnTo>
                    <a:lnTo>
                      <a:pt x="3076" y="20568"/>
                    </a:lnTo>
                    <a:lnTo>
                      <a:pt x="3034" y="20589"/>
                    </a:lnTo>
                    <a:lnTo>
                      <a:pt x="2971" y="20652"/>
                    </a:lnTo>
                    <a:lnTo>
                      <a:pt x="3013" y="20736"/>
                    </a:lnTo>
                    <a:lnTo>
                      <a:pt x="3055" y="20778"/>
                    </a:lnTo>
                    <a:lnTo>
                      <a:pt x="3076" y="20861"/>
                    </a:lnTo>
                    <a:lnTo>
                      <a:pt x="3055" y="20903"/>
                    </a:lnTo>
                    <a:lnTo>
                      <a:pt x="3055" y="20966"/>
                    </a:lnTo>
                    <a:lnTo>
                      <a:pt x="3160" y="20966"/>
                    </a:lnTo>
                    <a:lnTo>
                      <a:pt x="3243" y="20987"/>
                    </a:lnTo>
                    <a:lnTo>
                      <a:pt x="3348" y="21154"/>
                    </a:lnTo>
                    <a:lnTo>
                      <a:pt x="3369" y="21217"/>
                    </a:lnTo>
                    <a:lnTo>
                      <a:pt x="3452" y="21280"/>
                    </a:lnTo>
                    <a:lnTo>
                      <a:pt x="3578" y="21363"/>
                    </a:lnTo>
                    <a:lnTo>
                      <a:pt x="3641" y="21468"/>
                    </a:lnTo>
                    <a:lnTo>
                      <a:pt x="3641" y="21573"/>
                    </a:lnTo>
                    <a:lnTo>
                      <a:pt x="3683" y="21594"/>
                    </a:lnTo>
                    <a:lnTo>
                      <a:pt x="3704" y="21635"/>
                    </a:lnTo>
                    <a:lnTo>
                      <a:pt x="3683" y="21698"/>
                    </a:lnTo>
                    <a:lnTo>
                      <a:pt x="3683" y="21740"/>
                    </a:lnTo>
                    <a:lnTo>
                      <a:pt x="3641" y="21782"/>
                    </a:lnTo>
                    <a:lnTo>
                      <a:pt x="3641" y="21845"/>
                    </a:lnTo>
                    <a:lnTo>
                      <a:pt x="3641" y="21887"/>
                    </a:lnTo>
                    <a:lnTo>
                      <a:pt x="3662" y="21907"/>
                    </a:lnTo>
                    <a:lnTo>
                      <a:pt x="3599" y="22033"/>
                    </a:lnTo>
                    <a:lnTo>
                      <a:pt x="3452" y="22326"/>
                    </a:lnTo>
                    <a:lnTo>
                      <a:pt x="3432" y="22514"/>
                    </a:lnTo>
                    <a:lnTo>
                      <a:pt x="3285" y="22661"/>
                    </a:lnTo>
                    <a:lnTo>
                      <a:pt x="3285" y="22744"/>
                    </a:lnTo>
                    <a:lnTo>
                      <a:pt x="3327" y="22744"/>
                    </a:lnTo>
                    <a:lnTo>
                      <a:pt x="3494" y="22535"/>
                    </a:lnTo>
                    <a:lnTo>
                      <a:pt x="3536" y="22410"/>
                    </a:lnTo>
                    <a:lnTo>
                      <a:pt x="3662" y="22305"/>
                    </a:lnTo>
                    <a:lnTo>
                      <a:pt x="3683" y="22347"/>
                    </a:lnTo>
                    <a:lnTo>
                      <a:pt x="3766" y="22368"/>
                    </a:lnTo>
                    <a:lnTo>
                      <a:pt x="3766" y="22431"/>
                    </a:lnTo>
                    <a:lnTo>
                      <a:pt x="3599" y="22514"/>
                    </a:lnTo>
                    <a:lnTo>
                      <a:pt x="3557" y="22619"/>
                    </a:lnTo>
                    <a:lnTo>
                      <a:pt x="3390" y="22786"/>
                    </a:lnTo>
                    <a:lnTo>
                      <a:pt x="3390" y="22828"/>
                    </a:lnTo>
                    <a:lnTo>
                      <a:pt x="3473" y="22828"/>
                    </a:lnTo>
                    <a:lnTo>
                      <a:pt x="3432" y="22870"/>
                    </a:lnTo>
                    <a:lnTo>
                      <a:pt x="3285" y="22849"/>
                    </a:lnTo>
                    <a:lnTo>
                      <a:pt x="3222" y="22870"/>
                    </a:lnTo>
                    <a:lnTo>
                      <a:pt x="3160" y="23037"/>
                    </a:lnTo>
                    <a:lnTo>
                      <a:pt x="3055" y="23142"/>
                    </a:lnTo>
                    <a:lnTo>
                      <a:pt x="3076" y="23268"/>
                    </a:lnTo>
                    <a:lnTo>
                      <a:pt x="3034" y="23247"/>
                    </a:lnTo>
                    <a:lnTo>
                      <a:pt x="2971" y="23184"/>
                    </a:lnTo>
                    <a:lnTo>
                      <a:pt x="2908" y="23247"/>
                    </a:lnTo>
                    <a:lnTo>
                      <a:pt x="2908" y="23393"/>
                    </a:lnTo>
                    <a:lnTo>
                      <a:pt x="3013" y="23393"/>
                    </a:lnTo>
                    <a:lnTo>
                      <a:pt x="3034" y="23477"/>
                    </a:lnTo>
                    <a:lnTo>
                      <a:pt x="2971" y="23665"/>
                    </a:lnTo>
                    <a:lnTo>
                      <a:pt x="2950" y="23937"/>
                    </a:lnTo>
                    <a:lnTo>
                      <a:pt x="3013" y="24125"/>
                    </a:lnTo>
                    <a:lnTo>
                      <a:pt x="3076" y="24293"/>
                    </a:lnTo>
                    <a:lnTo>
                      <a:pt x="3160" y="24314"/>
                    </a:lnTo>
                    <a:lnTo>
                      <a:pt x="3180" y="24230"/>
                    </a:lnTo>
                    <a:lnTo>
                      <a:pt x="3264" y="24146"/>
                    </a:lnTo>
                    <a:lnTo>
                      <a:pt x="3452" y="24104"/>
                    </a:lnTo>
                    <a:lnTo>
                      <a:pt x="3557" y="24021"/>
                    </a:lnTo>
                    <a:lnTo>
                      <a:pt x="3662" y="23895"/>
                    </a:lnTo>
                    <a:lnTo>
                      <a:pt x="3704" y="23895"/>
                    </a:lnTo>
                    <a:lnTo>
                      <a:pt x="3704" y="24021"/>
                    </a:lnTo>
                    <a:lnTo>
                      <a:pt x="3662" y="24125"/>
                    </a:lnTo>
                    <a:lnTo>
                      <a:pt x="3599" y="24146"/>
                    </a:lnTo>
                    <a:lnTo>
                      <a:pt x="3536" y="24251"/>
                    </a:lnTo>
                    <a:lnTo>
                      <a:pt x="3536" y="24314"/>
                    </a:lnTo>
                    <a:lnTo>
                      <a:pt x="3641" y="24397"/>
                    </a:lnTo>
                    <a:lnTo>
                      <a:pt x="3704" y="24460"/>
                    </a:lnTo>
                    <a:lnTo>
                      <a:pt x="3808" y="24460"/>
                    </a:lnTo>
                    <a:lnTo>
                      <a:pt x="3892" y="24502"/>
                    </a:lnTo>
                    <a:lnTo>
                      <a:pt x="3955" y="24544"/>
                    </a:lnTo>
                    <a:lnTo>
                      <a:pt x="3808" y="24502"/>
                    </a:lnTo>
                    <a:lnTo>
                      <a:pt x="3683" y="24502"/>
                    </a:lnTo>
                    <a:lnTo>
                      <a:pt x="3578" y="24439"/>
                    </a:lnTo>
                    <a:lnTo>
                      <a:pt x="3432" y="24439"/>
                    </a:lnTo>
                    <a:lnTo>
                      <a:pt x="3369" y="24523"/>
                    </a:lnTo>
                    <a:lnTo>
                      <a:pt x="3369" y="24607"/>
                    </a:lnTo>
                    <a:lnTo>
                      <a:pt x="3432" y="24669"/>
                    </a:lnTo>
                    <a:lnTo>
                      <a:pt x="3452" y="24920"/>
                    </a:lnTo>
                    <a:lnTo>
                      <a:pt x="3494" y="24983"/>
                    </a:lnTo>
                    <a:lnTo>
                      <a:pt x="3557" y="24983"/>
                    </a:lnTo>
                    <a:lnTo>
                      <a:pt x="3641" y="24941"/>
                    </a:lnTo>
                    <a:lnTo>
                      <a:pt x="3683" y="24983"/>
                    </a:lnTo>
                    <a:lnTo>
                      <a:pt x="3641" y="25046"/>
                    </a:lnTo>
                    <a:lnTo>
                      <a:pt x="3599" y="25088"/>
                    </a:lnTo>
                    <a:lnTo>
                      <a:pt x="3683" y="25151"/>
                    </a:lnTo>
                    <a:lnTo>
                      <a:pt x="3683" y="25192"/>
                    </a:lnTo>
                    <a:lnTo>
                      <a:pt x="3662" y="25255"/>
                    </a:lnTo>
                    <a:lnTo>
                      <a:pt x="3557" y="25234"/>
                    </a:lnTo>
                    <a:lnTo>
                      <a:pt x="3411" y="25276"/>
                    </a:lnTo>
                    <a:lnTo>
                      <a:pt x="3264" y="25381"/>
                    </a:lnTo>
                    <a:lnTo>
                      <a:pt x="3243" y="25423"/>
                    </a:lnTo>
                    <a:lnTo>
                      <a:pt x="3306" y="25485"/>
                    </a:lnTo>
                    <a:lnTo>
                      <a:pt x="3452" y="25423"/>
                    </a:lnTo>
                    <a:lnTo>
                      <a:pt x="3536" y="25465"/>
                    </a:lnTo>
                    <a:lnTo>
                      <a:pt x="3452" y="25485"/>
                    </a:lnTo>
                    <a:lnTo>
                      <a:pt x="3432" y="25548"/>
                    </a:lnTo>
                    <a:lnTo>
                      <a:pt x="3515" y="25632"/>
                    </a:lnTo>
                    <a:lnTo>
                      <a:pt x="3662" y="25590"/>
                    </a:lnTo>
                    <a:lnTo>
                      <a:pt x="3829" y="25465"/>
                    </a:lnTo>
                    <a:lnTo>
                      <a:pt x="3934" y="25297"/>
                    </a:lnTo>
                    <a:lnTo>
                      <a:pt x="4038" y="25297"/>
                    </a:lnTo>
                    <a:lnTo>
                      <a:pt x="4143" y="25213"/>
                    </a:lnTo>
                    <a:lnTo>
                      <a:pt x="4164" y="25109"/>
                    </a:lnTo>
                    <a:lnTo>
                      <a:pt x="4185" y="25088"/>
                    </a:lnTo>
                    <a:lnTo>
                      <a:pt x="4206" y="25172"/>
                    </a:lnTo>
                    <a:lnTo>
                      <a:pt x="4143" y="25339"/>
                    </a:lnTo>
                    <a:lnTo>
                      <a:pt x="4038" y="25402"/>
                    </a:lnTo>
                    <a:lnTo>
                      <a:pt x="3913" y="25465"/>
                    </a:lnTo>
                    <a:lnTo>
                      <a:pt x="3892" y="25548"/>
                    </a:lnTo>
                    <a:lnTo>
                      <a:pt x="3955" y="25611"/>
                    </a:lnTo>
                    <a:lnTo>
                      <a:pt x="4038" y="25590"/>
                    </a:lnTo>
                    <a:lnTo>
                      <a:pt x="4164" y="25590"/>
                    </a:lnTo>
                    <a:lnTo>
                      <a:pt x="4268" y="25611"/>
                    </a:lnTo>
                    <a:lnTo>
                      <a:pt x="4122" y="25611"/>
                    </a:lnTo>
                    <a:lnTo>
                      <a:pt x="4017" y="25674"/>
                    </a:lnTo>
                    <a:lnTo>
                      <a:pt x="4017" y="25820"/>
                    </a:lnTo>
                    <a:lnTo>
                      <a:pt x="4059" y="25967"/>
                    </a:lnTo>
                    <a:lnTo>
                      <a:pt x="4017" y="25988"/>
                    </a:lnTo>
                    <a:lnTo>
                      <a:pt x="3976" y="25904"/>
                    </a:lnTo>
                    <a:lnTo>
                      <a:pt x="3976" y="25757"/>
                    </a:lnTo>
                    <a:lnTo>
                      <a:pt x="3913" y="25674"/>
                    </a:lnTo>
                    <a:lnTo>
                      <a:pt x="3850" y="25716"/>
                    </a:lnTo>
                    <a:lnTo>
                      <a:pt x="3578" y="25904"/>
                    </a:lnTo>
                    <a:lnTo>
                      <a:pt x="3536" y="25988"/>
                    </a:lnTo>
                    <a:lnTo>
                      <a:pt x="3369" y="26071"/>
                    </a:lnTo>
                    <a:lnTo>
                      <a:pt x="3327" y="26134"/>
                    </a:lnTo>
                    <a:lnTo>
                      <a:pt x="3348" y="26218"/>
                    </a:lnTo>
                    <a:lnTo>
                      <a:pt x="3348" y="26301"/>
                    </a:lnTo>
                    <a:lnTo>
                      <a:pt x="3369" y="26322"/>
                    </a:lnTo>
                    <a:lnTo>
                      <a:pt x="3452" y="26281"/>
                    </a:lnTo>
                    <a:lnTo>
                      <a:pt x="3557" y="26218"/>
                    </a:lnTo>
                    <a:lnTo>
                      <a:pt x="3599" y="26113"/>
                    </a:lnTo>
                    <a:lnTo>
                      <a:pt x="3662" y="26134"/>
                    </a:lnTo>
                    <a:lnTo>
                      <a:pt x="3704" y="26197"/>
                    </a:lnTo>
                    <a:lnTo>
                      <a:pt x="3892" y="26218"/>
                    </a:lnTo>
                    <a:lnTo>
                      <a:pt x="3871" y="26239"/>
                    </a:lnTo>
                    <a:lnTo>
                      <a:pt x="3766" y="26218"/>
                    </a:lnTo>
                    <a:lnTo>
                      <a:pt x="3599" y="26218"/>
                    </a:lnTo>
                    <a:lnTo>
                      <a:pt x="3536" y="26281"/>
                    </a:lnTo>
                    <a:lnTo>
                      <a:pt x="3536" y="26322"/>
                    </a:lnTo>
                    <a:lnTo>
                      <a:pt x="3557" y="26385"/>
                    </a:lnTo>
                    <a:lnTo>
                      <a:pt x="3473" y="26406"/>
                    </a:lnTo>
                    <a:lnTo>
                      <a:pt x="3432" y="26385"/>
                    </a:lnTo>
                    <a:lnTo>
                      <a:pt x="3264" y="26427"/>
                    </a:lnTo>
                    <a:lnTo>
                      <a:pt x="3264" y="26490"/>
                    </a:lnTo>
                    <a:lnTo>
                      <a:pt x="3390" y="26490"/>
                    </a:lnTo>
                    <a:lnTo>
                      <a:pt x="3473" y="26532"/>
                    </a:lnTo>
                    <a:lnTo>
                      <a:pt x="3578" y="26532"/>
                    </a:lnTo>
                    <a:lnTo>
                      <a:pt x="3515" y="26594"/>
                    </a:lnTo>
                    <a:lnTo>
                      <a:pt x="3390" y="26594"/>
                    </a:lnTo>
                    <a:lnTo>
                      <a:pt x="3327" y="26532"/>
                    </a:lnTo>
                    <a:lnTo>
                      <a:pt x="3222" y="26553"/>
                    </a:lnTo>
                    <a:lnTo>
                      <a:pt x="3180" y="26657"/>
                    </a:lnTo>
                    <a:lnTo>
                      <a:pt x="3243" y="26720"/>
                    </a:lnTo>
                    <a:lnTo>
                      <a:pt x="3327" y="26720"/>
                    </a:lnTo>
                    <a:lnTo>
                      <a:pt x="3452" y="26699"/>
                    </a:lnTo>
                    <a:lnTo>
                      <a:pt x="3536" y="26741"/>
                    </a:lnTo>
                    <a:lnTo>
                      <a:pt x="3683" y="26741"/>
                    </a:lnTo>
                    <a:lnTo>
                      <a:pt x="3662" y="26804"/>
                    </a:lnTo>
                    <a:lnTo>
                      <a:pt x="3557" y="26825"/>
                    </a:lnTo>
                    <a:lnTo>
                      <a:pt x="3452" y="26804"/>
                    </a:lnTo>
                    <a:lnTo>
                      <a:pt x="3432" y="26825"/>
                    </a:lnTo>
                    <a:lnTo>
                      <a:pt x="3452" y="26845"/>
                    </a:lnTo>
                    <a:lnTo>
                      <a:pt x="3662" y="26845"/>
                    </a:lnTo>
                    <a:lnTo>
                      <a:pt x="3662" y="26908"/>
                    </a:lnTo>
                    <a:lnTo>
                      <a:pt x="3536" y="26929"/>
                    </a:lnTo>
                    <a:lnTo>
                      <a:pt x="3390" y="26908"/>
                    </a:lnTo>
                    <a:lnTo>
                      <a:pt x="3327" y="26845"/>
                    </a:lnTo>
                    <a:lnTo>
                      <a:pt x="3264" y="26908"/>
                    </a:lnTo>
                    <a:lnTo>
                      <a:pt x="3327" y="27013"/>
                    </a:lnTo>
                    <a:lnTo>
                      <a:pt x="3452" y="27076"/>
                    </a:lnTo>
                    <a:lnTo>
                      <a:pt x="3473" y="27013"/>
                    </a:lnTo>
                    <a:lnTo>
                      <a:pt x="3557" y="27013"/>
                    </a:lnTo>
                    <a:lnTo>
                      <a:pt x="3641" y="27055"/>
                    </a:lnTo>
                    <a:lnTo>
                      <a:pt x="3787" y="27034"/>
                    </a:lnTo>
                    <a:lnTo>
                      <a:pt x="3850" y="27076"/>
                    </a:lnTo>
                    <a:lnTo>
                      <a:pt x="3766" y="27117"/>
                    </a:lnTo>
                    <a:lnTo>
                      <a:pt x="3766" y="27159"/>
                    </a:lnTo>
                    <a:lnTo>
                      <a:pt x="3871" y="27159"/>
                    </a:lnTo>
                    <a:lnTo>
                      <a:pt x="3892" y="27243"/>
                    </a:lnTo>
                    <a:lnTo>
                      <a:pt x="4026" y="27276"/>
                    </a:lnTo>
                    <a:lnTo>
                      <a:pt x="3976" y="27285"/>
                    </a:lnTo>
                    <a:lnTo>
                      <a:pt x="3871" y="27285"/>
                    </a:lnTo>
                    <a:lnTo>
                      <a:pt x="3787" y="27369"/>
                    </a:lnTo>
                    <a:lnTo>
                      <a:pt x="3787" y="27431"/>
                    </a:lnTo>
                    <a:lnTo>
                      <a:pt x="3871" y="27473"/>
                    </a:lnTo>
                    <a:lnTo>
                      <a:pt x="3913" y="27431"/>
                    </a:lnTo>
                    <a:lnTo>
                      <a:pt x="3976" y="27389"/>
                    </a:lnTo>
                    <a:lnTo>
                      <a:pt x="3996" y="27452"/>
                    </a:lnTo>
                    <a:lnTo>
                      <a:pt x="4017" y="27452"/>
                    </a:lnTo>
                    <a:lnTo>
                      <a:pt x="4080" y="27369"/>
                    </a:lnTo>
                    <a:lnTo>
                      <a:pt x="4185" y="27306"/>
                    </a:lnTo>
                    <a:lnTo>
                      <a:pt x="4185" y="27369"/>
                    </a:lnTo>
                    <a:lnTo>
                      <a:pt x="4164" y="27410"/>
                    </a:lnTo>
                    <a:lnTo>
                      <a:pt x="4164" y="27473"/>
                    </a:lnTo>
                    <a:lnTo>
                      <a:pt x="4206" y="27494"/>
                    </a:lnTo>
                    <a:lnTo>
                      <a:pt x="4289" y="27557"/>
                    </a:lnTo>
                    <a:lnTo>
                      <a:pt x="4373" y="27557"/>
                    </a:lnTo>
                    <a:lnTo>
                      <a:pt x="4499" y="27369"/>
                    </a:lnTo>
                    <a:lnTo>
                      <a:pt x="4520" y="27159"/>
                    </a:lnTo>
                    <a:lnTo>
                      <a:pt x="4582" y="27055"/>
                    </a:lnTo>
                    <a:lnTo>
                      <a:pt x="4645" y="27034"/>
                    </a:lnTo>
                    <a:lnTo>
                      <a:pt x="4645" y="27097"/>
                    </a:lnTo>
                    <a:lnTo>
                      <a:pt x="4603" y="27159"/>
                    </a:lnTo>
                    <a:lnTo>
                      <a:pt x="4603" y="27306"/>
                    </a:lnTo>
                    <a:lnTo>
                      <a:pt x="4499" y="27473"/>
                    </a:lnTo>
                    <a:lnTo>
                      <a:pt x="4415" y="27557"/>
                    </a:lnTo>
                    <a:lnTo>
                      <a:pt x="4436" y="27599"/>
                    </a:lnTo>
                    <a:lnTo>
                      <a:pt x="4582" y="27599"/>
                    </a:lnTo>
                    <a:lnTo>
                      <a:pt x="4687" y="27578"/>
                    </a:lnTo>
                    <a:lnTo>
                      <a:pt x="4708" y="27599"/>
                    </a:lnTo>
                    <a:lnTo>
                      <a:pt x="4624" y="27682"/>
                    </a:lnTo>
                    <a:lnTo>
                      <a:pt x="4582" y="27808"/>
                    </a:lnTo>
                    <a:lnTo>
                      <a:pt x="4415" y="27913"/>
                    </a:lnTo>
                    <a:lnTo>
                      <a:pt x="4415" y="27975"/>
                    </a:lnTo>
                    <a:lnTo>
                      <a:pt x="4499" y="28122"/>
                    </a:lnTo>
                    <a:lnTo>
                      <a:pt x="4624" y="28185"/>
                    </a:lnTo>
                    <a:lnTo>
                      <a:pt x="4708" y="28122"/>
                    </a:lnTo>
                    <a:lnTo>
                      <a:pt x="4792" y="28122"/>
                    </a:lnTo>
                    <a:lnTo>
                      <a:pt x="4812" y="28226"/>
                    </a:lnTo>
                    <a:lnTo>
                      <a:pt x="4875" y="28331"/>
                    </a:lnTo>
                    <a:lnTo>
                      <a:pt x="4875" y="28415"/>
                    </a:lnTo>
                    <a:lnTo>
                      <a:pt x="4812" y="28415"/>
                    </a:lnTo>
                    <a:lnTo>
                      <a:pt x="4771" y="28310"/>
                    </a:lnTo>
                    <a:lnTo>
                      <a:pt x="4708" y="28310"/>
                    </a:lnTo>
                    <a:lnTo>
                      <a:pt x="4708" y="28415"/>
                    </a:lnTo>
                    <a:lnTo>
                      <a:pt x="4812" y="28561"/>
                    </a:lnTo>
                    <a:lnTo>
                      <a:pt x="4938" y="28498"/>
                    </a:lnTo>
                    <a:lnTo>
                      <a:pt x="5085" y="28436"/>
                    </a:lnTo>
                    <a:lnTo>
                      <a:pt x="5147" y="28352"/>
                    </a:lnTo>
                    <a:lnTo>
                      <a:pt x="5147" y="28352"/>
                    </a:lnTo>
                    <a:lnTo>
                      <a:pt x="5126" y="28519"/>
                    </a:lnTo>
                    <a:lnTo>
                      <a:pt x="5022" y="28750"/>
                    </a:lnTo>
                    <a:lnTo>
                      <a:pt x="5043" y="28938"/>
                    </a:lnTo>
                    <a:lnTo>
                      <a:pt x="5126" y="28959"/>
                    </a:lnTo>
                    <a:lnTo>
                      <a:pt x="20087" y="30444"/>
                    </a:lnTo>
                    <a:lnTo>
                      <a:pt x="20212" y="30507"/>
                    </a:lnTo>
                    <a:lnTo>
                      <a:pt x="20359" y="30507"/>
                    </a:lnTo>
                    <a:lnTo>
                      <a:pt x="20484" y="30612"/>
                    </a:lnTo>
                    <a:lnTo>
                      <a:pt x="20484" y="30674"/>
                    </a:lnTo>
                    <a:lnTo>
                      <a:pt x="20568" y="30737"/>
                    </a:lnTo>
                    <a:lnTo>
                      <a:pt x="20589" y="30779"/>
                    </a:lnTo>
                    <a:lnTo>
                      <a:pt x="20694" y="30821"/>
                    </a:lnTo>
                    <a:lnTo>
                      <a:pt x="20714" y="30842"/>
                    </a:lnTo>
                    <a:lnTo>
                      <a:pt x="20840" y="30884"/>
                    </a:lnTo>
                    <a:lnTo>
                      <a:pt x="20903" y="30946"/>
                    </a:lnTo>
                    <a:lnTo>
                      <a:pt x="20945" y="30946"/>
                    </a:lnTo>
                    <a:lnTo>
                      <a:pt x="21049" y="30926"/>
                    </a:lnTo>
                    <a:lnTo>
                      <a:pt x="21133" y="30946"/>
                    </a:lnTo>
                    <a:lnTo>
                      <a:pt x="21238" y="30946"/>
                    </a:lnTo>
                    <a:lnTo>
                      <a:pt x="21363" y="31051"/>
                    </a:lnTo>
                    <a:lnTo>
                      <a:pt x="21447" y="31051"/>
                    </a:lnTo>
                    <a:lnTo>
                      <a:pt x="21510" y="31198"/>
                    </a:lnTo>
                    <a:lnTo>
                      <a:pt x="21719" y="31239"/>
                    </a:lnTo>
                    <a:lnTo>
                      <a:pt x="21823" y="31260"/>
                    </a:lnTo>
                    <a:lnTo>
                      <a:pt x="21886" y="31344"/>
                    </a:lnTo>
                    <a:lnTo>
                      <a:pt x="21970" y="31407"/>
                    </a:lnTo>
                    <a:lnTo>
                      <a:pt x="22158" y="31407"/>
                    </a:lnTo>
                    <a:lnTo>
                      <a:pt x="22263" y="31344"/>
                    </a:lnTo>
                    <a:lnTo>
                      <a:pt x="22305" y="31407"/>
                    </a:lnTo>
                    <a:lnTo>
                      <a:pt x="22367" y="31511"/>
                    </a:lnTo>
                    <a:lnTo>
                      <a:pt x="22618" y="31532"/>
                    </a:lnTo>
                    <a:lnTo>
                      <a:pt x="22681" y="31574"/>
                    </a:lnTo>
                    <a:lnTo>
                      <a:pt x="22807" y="31616"/>
                    </a:lnTo>
                    <a:lnTo>
                      <a:pt x="22890" y="31658"/>
                    </a:lnTo>
                    <a:lnTo>
                      <a:pt x="25192" y="32725"/>
                    </a:lnTo>
                    <a:lnTo>
                      <a:pt x="25339" y="32913"/>
                    </a:lnTo>
                    <a:lnTo>
                      <a:pt x="25694" y="33206"/>
                    </a:lnTo>
                    <a:lnTo>
                      <a:pt x="26050" y="34985"/>
                    </a:lnTo>
                    <a:lnTo>
                      <a:pt x="26008" y="35738"/>
                    </a:lnTo>
                    <a:lnTo>
                      <a:pt x="25945" y="35864"/>
                    </a:lnTo>
                    <a:lnTo>
                      <a:pt x="25903" y="36010"/>
                    </a:lnTo>
                    <a:lnTo>
                      <a:pt x="25820" y="36136"/>
                    </a:lnTo>
                    <a:lnTo>
                      <a:pt x="25611" y="36240"/>
                    </a:lnTo>
                    <a:lnTo>
                      <a:pt x="25506" y="36366"/>
                    </a:lnTo>
                    <a:lnTo>
                      <a:pt x="25611" y="36554"/>
                    </a:lnTo>
                    <a:lnTo>
                      <a:pt x="27598" y="36031"/>
                    </a:lnTo>
                    <a:lnTo>
                      <a:pt x="27849" y="35947"/>
                    </a:lnTo>
                    <a:lnTo>
                      <a:pt x="27912" y="35654"/>
                    </a:lnTo>
                    <a:lnTo>
                      <a:pt x="28979" y="35340"/>
                    </a:lnTo>
                    <a:lnTo>
                      <a:pt x="29461" y="34985"/>
                    </a:lnTo>
                    <a:lnTo>
                      <a:pt x="29565" y="34901"/>
                    </a:lnTo>
                    <a:lnTo>
                      <a:pt x="29712" y="34880"/>
                    </a:lnTo>
                    <a:lnTo>
                      <a:pt x="29984" y="34650"/>
                    </a:lnTo>
                    <a:lnTo>
                      <a:pt x="30088" y="34545"/>
                    </a:lnTo>
                    <a:lnTo>
                      <a:pt x="30214" y="34483"/>
                    </a:lnTo>
                    <a:lnTo>
                      <a:pt x="30318" y="34378"/>
                    </a:lnTo>
                    <a:lnTo>
                      <a:pt x="30528" y="34357"/>
                    </a:lnTo>
                    <a:lnTo>
                      <a:pt x="32202" y="34378"/>
                    </a:lnTo>
                    <a:lnTo>
                      <a:pt x="32327" y="34252"/>
                    </a:lnTo>
                    <a:lnTo>
                      <a:pt x="32390" y="34252"/>
                    </a:lnTo>
                    <a:lnTo>
                      <a:pt x="32432" y="34190"/>
                    </a:lnTo>
                    <a:lnTo>
                      <a:pt x="32515" y="34190"/>
                    </a:lnTo>
                    <a:lnTo>
                      <a:pt x="32620" y="34231"/>
                    </a:lnTo>
                    <a:lnTo>
                      <a:pt x="32704" y="34169"/>
                    </a:lnTo>
                    <a:lnTo>
                      <a:pt x="32725" y="34085"/>
                    </a:lnTo>
                    <a:lnTo>
                      <a:pt x="32913" y="33876"/>
                    </a:lnTo>
                    <a:lnTo>
                      <a:pt x="32976" y="33855"/>
                    </a:lnTo>
                    <a:lnTo>
                      <a:pt x="33143" y="33667"/>
                    </a:lnTo>
                    <a:lnTo>
                      <a:pt x="33185" y="33541"/>
                    </a:lnTo>
                    <a:lnTo>
                      <a:pt x="33227" y="33415"/>
                    </a:lnTo>
                    <a:lnTo>
                      <a:pt x="33373" y="33332"/>
                    </a:lnTo>
                    <a:lnTo>
                      <a:pt x="33373" y="33227"/>
                    </a:lnTo>
                    <a:lnTo>
                      <a:pt x="33478" y="33102"/>
                    </a:lnTo>
                    <a:lnTo>
                      <a:pt x="33687" y="32871"/>
                    </a:lnTo>
                    <a:lnTo>
                      <a:pt x="33750" y="32767"/>
                    </a:lnTo>
                    <a:lnTo>
                      <a:pt x="33854" y="32662"/>
                    </a:lnTo>
                    <a:lnTo>
                      <a:pt x="33875" y="32662"/>
                    </a:lnTo>
                    <a:lnTo>
                      <a:pt x="33959" y="32704"/>
                    </a:lnTo>
                    <a:lnTo>
                      <a:pt x="34022" y="32788"/>
                    </a:lnTo>
                    <a:lnTo>
                      <a:pt x="34168" y="32767"/>
                    </a:lnTo>
                    <a:lnTo>
                      <a:pt x="34315" y="32809"/>
                    </a:lnTo>
                    <a:lnTo>
                      <a:pt x="34378" y="32767"/>
                    </a:lnTo>
                    <a:lnTo>
                      <a:pt x="34608" y="32976"/>
                    </a:lnTo>
                    <a:lnTo>
                      <a:pt x="34608" y="33143"/>
                    </a:lnTo>
                    <a:lnTo>
                      <a:pt x="34482" y="33876"/>
                    </a:lnTo>
                    <a:lnTo>
                      <a:pt x="34440" y="33959"/>
                    </a:lnTo>
                    <a:lnTo>
                      <a:pt x="34503" y="33959"/>
                    </a:lnTo>
                    <a:lnTo>
                      <a:pt x="34524" y="34043"/>
                    </a:lnTo>
                    <a:lnTo>
                      <a:pt x="34587" y="34085"/>
                    </a:lnTo>
                    <a:lnTo>
                      <a:pt x="34587" y="34190"/>
                    </a:lnTo>
                    <a:lnTo>
                      <a:pt x="34587" y="34252"/>
                    </a:lnTo>
                    <a:lnTo>
                      <a:pt x="34587" y="34294"/>
                    </a:lnTo>
                    <a:lnTo>
                      <a:pt x="34545" y="34357"/>
                    </a:lnTo>
                    <a:lnTo>
                      <a:pt x="34587" y="34378"/>
                    </a:lnTo>
                    <a:lnTo>
                      <a:pt x="34733" y="34399"/>
                    </a:lnTo>
                    <a:lnTo>
                      <a:pt x="34859" y="34378"/>
                    </a:lnTo>
                    <a:lnTo>
                      <a:pt x="34901" y="34462"/>
                    </a:lnTo>
                    <a:lnTo>
                      <a:pt x="34963" y="34483"/>
                    </a:lnTo>
                    <a:lnTo>
                      <a:pt x="35026" y="34399"/>
                    </a:lnTo>
                    <a:lnTo>
                      <a:pt x="35110" y="34462"/>
                    </a:lnTo>
                    <a:lnTo>
                      <a:pt x="35235" y="34441"/>
                    </a:lnTo>
                    <a:lnTo>
                      <a:pt x="35277" y="34336"/>
                    </a:lnTo>
                    <a:lnTo>
                      <a:pt x="35382" y="34231"/>
                    </a:lnTo>
                    <a:lnTo>
                      <a:pt x="35382" y="34231"/>
                    </a:lnTo>
                    <a:lnTo>
                      <a:pt x="35319" y="34336"/>
                    </a:lnTo>
                    <a:lnTo>
                      <a:pt x="35340" y="34336"/>
                    </a:lnTo>
                    <a:lnTo>
                      <a:pt x="35319" y="34378"/>
                    </a:lnTo>
                    <a:lnTo>
                      <a:pt x="35361" y="34399"/>
                    </a:lnTo>
                    <a:lnTo>
                      <a:pt x="35633" y="34336"/>
                    </a:lnTo>
                    <a:lnTo>
                      <a:pt x="35675" y="34252"/>
                    </a:lnTo>
                    <a:lnTo>
                      <a:pt x="35842" y="34252"/>
                    </a:lnTo>
                    <a:lnTo>
                      <a:pt x="35968" y="34127"/>
                    </a:lnTo>
                    <a:lnTo>
                      <a:pt x="36072" y="34085"/>
                    </a:lnTo>
                    <a:lnTo>
                      <a:pt x="36198" y="33918"/>
                    </a:lnTo>
                    <a:lnTo>
                      <a:pt x="36198" y="33980"/>
                    </a:lnTo>
                    <a:lnTo>
                      <a:pt x="36282" y="33939"/>
                    </a:lnTo>
                    <a:lnTo>
                      <a:pt x="36282" y="33980"/>
                    </a:lnTo>
                    <a:lnTo>
                      <a:pt x="36156" y="34127"/>
                    </a:lnTo>
                    <a:lnTo>
                      <a:pt x="36051" y="34148"/>
                    </a:lnTo>
                    <a:lnTo>
                      <a:pt x="35947" y="34294"/>
                    </a:lnTo>
                    <a:lnTo>
                      <a:pt x="36072" y="34336"/>
                    </a:lnTo>
                    <a:lnTo>
                      <a:pt x="36156" y="34231"/>
                    </a:lnTo>
                    <a:lnTo>
                      <a:pt x="36261" y="34231"/>
                    </a:lnTo>
                    <a:lnTo>
                      <a:pt x="36323" y="34273"/>
                    </a:lnTo>
                    <a:lnTo>
                      <a:pt x="36575" y="34294"/>
                    </a:lnTo>
                    <a:lnTo>
                      <a:pt x="36742" y="34294"/>
                    </a:lnTo>
                    <a:lnTo>
                      <a:pt x="36616" y="34357"/>
                    </a:lnTo>
                    <a:lnTo>
                      <a:pt x="36470" y="34378"/>
                    </a:lnTo>
                    <a:lnTo>
                      <a:pt x="36365" y="34399"/>
                    </a:lnTo>
                    <a:lnTo>
                      <a:pt x="36323" y="34483"/>
                    </a:lnTo>
                    <a:lnTo>
                      <a:pt x="36323" y="34545"/>
                    </a:lnTo>
                    <a:lnTo>
                      <a:pt x="36261" y="34483"/>
                    </a:lnTo>
                    <a:lnTo>
                      <a:pt x="36219" y="34378"/>
                    </a:lnTo>
                    <a:lnTo>
                      <a:pt x="36156" y="34357"/>
                    </a:lnTo>
                    <a:lnTo>
                      <a:pt x="35968" y="34399"/>
                    </a:lnTo>
                    <a:lnTo>
                      <a:pt x="35779" y="34545"/>
                    </a:lnTo>
                    <a:lnTo>
                      <a:pt x="35549" y="34587"/>
                    </a:lnTo>
                    <a:lnTo>
                      <a:pt x="35340" y="34713"/>
                    </a:lnTo>
                    <a:lnTo>
                      <a:pt x="35319" y="34817"/>
                    </a:lnTo>
                    <a:lnTo>
                      <a:pt x="35173" y="34922"/>
                    </a:lnTo>
                    <a:lnTo>
                      <a:pt x="35110" y="35110"/>
                    </a:lnTo>
                    <a:lnTo>
                      <a:pt x="35110" y="35236"/>
                    </a:lnTo>
                    <a:lnTo>
                      <a:pt x="35131" y="35340"/>
                    </a:lnTo>
                    <a:lnTo>
                      <a:pt x="35152" y="35445"/>
                    </a:lnTo>
                    <a:lnTo>
                      <a:pt x="35215" y="35424"/>
                    </a:lnTo>
                    <a:lnTo>
                      <a:pt x="35256" y="35445"/>
                    </a:lnTo>
                    <a:lnTo>
                      <a:pt x="35256" y="35592"/>
                    </a:lnTo>
                    <a:lnTo>
                      <a:pt x="35361" y="35654"/>
                    </a:lnTo>
                    <a:lnTo>
                      <a:pt x="35403" y="35612"/>
                    </a:lnTo>
                    <a:lnTo>
                      <a:pt x="35466" y="35654"/>
                    </a:lnTo>
                    <a:lnTo>
                      <a:pt x="35507" y="35612"/>
                    </a:lnTo>
                    <a:lnTo>
                      <a:pt x="35507" y="35508"/>
                    </a:lnTo>
                    <a:lnTo>
                      <a:pt x="35570" y="35487"/>
                    </a:lnTo>
                    <a:lnTo>
                      <a:pt x="35654" y="35487"/>
                    </a:lnTo>
                    <a:lnTo>
                      <a:pt x="35779" y="35382"/>
                    </a:lnTo>
                    <a:lnTo>
                      <a:pt x="35884" y="35340"/>
                    </a:lnTo>
                    <a:lnTo>
                      <a:pt x="36031" y="35131"/>
                    </a:lnTo>
                    <a:lnTo>
                      <a:pt x="36219" y="35006"/>
                    </a:lnTo>
                    <a:lnTo>
                      <a:pt x="36177" y="34964"/>
                    </a:lnTo>
                    <a:lnTo>
                      <a:pt x="36240" y="34817"/>
                    </a:lnTo>
                    <a:lnTo>
                      <a:pt x="36323" y="34817"/>
                    </a:lnTo>
                    <a:lnTo>
                      <a:pt x="36386" y="34755"/>
                    </a:lnTo>
                    <a:lnTo>
                      <a:pt x="36428" y="34755"/>
                    </a:lnTo>
                    <a:lnTo>
                      <a:pt x="36491" y="34880"/>
                    </a:lnTo>
                    <a:lnTo>
                      <a:pt x="36637" y="34901"/>
                    </a:lnTo>
                    <a:lnTo>
                      <a:pt x="36637" y="34859"/>
                    </a:lnTo>
                    <a:lnTo>
                      <a:pt x="36721" y="34859"/>
                    </a:lnTo>
                    <a:lnTo>
                      <a:pt x="36909" y="34755"/>
                    </a:lnTo>
                    <a:lnTo>
                      <a:pt x="37077" y="34692"/>
                    </a:lnTo>
                    <a:lnTo>
                      <a:pt x="37286" y="34650"/>
                    </a:lnTo>
                    <a:lnTo>
                      <a:pt x="37391" y="34650"/>
                    </a:lnTo>
                    <a:lnTo>
                      <a:pt x="37663" y="34483"/>
                    </a:lnTo>
                    <a:lnTo>
                      <a:pt x="37809" y="34441"/>
                    </a:lnTo>
                    <a:lnTo>
                      <a:pt x="37914" y="34441"/>
                    </a:lnTo>
                    <a:lnTo>
                      <a:pt x="37997" y="34462"/>
                    </a:lnTo>
                    <a:lnTo>
                      <a:pt x="38081" y="34399"/>
                    </a:lnTo>
                    <a:lnTo>
                      <a:pt x="38018" y="34357"/>
                    </a:lnTo>
                    <a:lnTo>
                      <a:pt x="37935" y="34357"/>
                    </a:lnTo>
                    <a:lnTo>
                      <a:pt x="37830" y="34294"/>
                    </a:lnTo>
                    <a:lnTo>
                      <a:pt x="37872" y="34294"/>
                    </a:lnTo>
                    <a:lnTo>
                      <a:pt x="37956" y="34273"/>
                    </a:lnTo>
                    <a:lnTo>
                      <a:pt x="37956" y="34231"/>
                    </a:lnTo>
                    <a:lnTo>
                      <a:pt x="37663" y="34169"/>
                    </a:lnTo>
                    <a:lnTo>
                      <a:pt x="37537" y="34148"/>
                    </a:lnTo>
                    <a:lnTo>
                      <a:pt x="37558" y="34085"/>
                    </a:lnTo>
                    <a:lnTo>
                      <a:pt x="37537" y="33980"/>
                    </a:lnTo>
                    <a:lnTo>
                      <a:pt x="37370" y="34085"/>
                    </a:lnTo>
                    <a:lnTo>
                      <a:pt x="37349" y="34148"/>
                    </a:lnTo>
                    <a:lnTo>
                      <a:pt x="37160" y="34106"/>
                    </a:lnTo>
                    <a:lnTo>
                      <a:pt x="37139" y="34064"/>
                    </a:lnTo>
                    <a:lnTo>
                      <a:pt x="36993" y="34022"/>
                    </a:lnTo>
                    <a:lnTo>
                      <a:pt x="36930" y="34043"/>
                    </a:lnTo>
                    <a:lnTo>
                      <a:pt x="36826" y="33980"/>
                    </a:lnTo>
                    <a:lnTo>
                      <a:pt x="36637" y="33980"/>
                    </a:lnTo>
                    <a:lnTo>
                      <a:pt x="36491" y="33876"/>
                    </a:lnTo>
                    <a:lnTo>
                      <a:pt x="36616" y="33834"/>
                    </a:lnTo>
                    <a:lnTo>
                      <a:pt x="36637" y="33750"/>
                    </a:lnTo>
                    <a:lnTo>
                      <a:pt x="36491" y="33750"/>
                    </a:lnTo>
                    <a:lnTo>
                      <a:pt x="36428" y="33708"/>
                    </a:lnTo>
                    <a:lnTo>
                      <a:pt x="36323" y="33708"/>
                    </a:lnTo>
                    <a:lnTo>
                      <a:pt x="36282" y="33541"/>
                    </a:lnTo>
                    <a:lnTo>
                      <a:pt x="36219" y="33499"/>
                    </a:lnTo>
                    <a:lnTo>
                      <a:pt x="36219" y="33332"/>
                    </a:lnTo>
                    <a:lnTo>
                      <a:pt x="36261" y="33227"/>
                    </a:lnTo>
                    <a:lnTo>
                      <a:pt x="36177" y="33143"/>
                    </a:lnTo>
                    <a:lnTo>
                      <a:pt x="36261" y="33039"/>
                    </a:lnTo>
                    <a:lnTo>
                      <a:pt x="36261" y="32997"/>
                    </a:lnTo>
                    <a:lnTo>
                      <a:pt x="36051" y="32997"/>
                    </a:lnTo>
                    <a:lnTo>
                      <a:pt x="36114" y="32913"/>
                    </a:lnTo>
                    <a:lnTo>
                      <a:pt x="36198" y="32913"/>
                    </a:lnTo>
                    <a:lnTo>
                      <a:pt x="36365" y="32620"/>
                    </a:lnTo>
                    <a:lnTo>
                      <a:pt x="36470" y="32558"/>
                    </a:lnTo>
                    <a:lnTo>
                      <a:pt x="36428" y="32474"/>
                    </a:lnTo>
                    <a:lnTo>
                      <a:pt x="36365" y="32474"/>
                    </a:lnTo>
                    <a:lnTo>
                      <a:pt x="36323" y="32411"/>
                    </a:lnTo>
                    <a:lnTo>
                      <a:pt x="36219" y="32411"/>
                    </a:lnTo>
                    <a:lnTo>
                      <a:pt x="36114" y="32495"/>
                    </a:lnTo>
                    <a:lnTo>
                      <a:pt x="35989" y="32558"/>
                    </a:lnTo>
                    <a:lnTo>
                      <a:pt x="35947" y="32474"/>
                    </a:lnTo>
                    <a:lnTo>
                      <a:pt x="35905" y="32369"/>
                    </a:lnTo>
                    <a:lnTo>
                      <a:pt x="35675" y="32307"/>
                    </a:lnTo>
                    <a:lnTo>
                      <a:pt x="35528" y="32286"/>
                    </a:lnTo>
                    <a:lnTo>
                      <a:pt x="35361" y="32307"/>
                    </a:lnTo>
                    <a:lnTo>
                      <a:pt x="35528" y="32244"/>
                    </a:lnTo>
                    <a:lnTo>
                      <a:pt x="35654" y="32265"/>
                    </a:lnTo>
                    <a:lnTo>
                      <a:pt x="35779" y="32244"/>
                    </a:lnTo>
                    <a:lnTo>
                      <a:pt x="35863" y="32181"/>
                    </a:lnTo>
                    <a:lnTo>
                      <a:pt x="35989" y="32244"/>
                    </a:lnTo>
                    <a:lnTo>
                      <a:pt x="36093" y="32307"/>
                    </a:lnTo>
                    <a:lnTo>
                      <a:pt x="36219" y="32307"/>
                    </a:lnTo>
                    <a:lnTo>
                      <a:pt x="36386" y="32202"/>
                    </a:lnTo>
                    <a:lnTo>
                      <a:pt x="36470" y="32202"/>
                    </a:lnTo>
                    <a:lnTo>
                      <a:pt x="36575" y="32097"/>
                    </a:lnTo>
                    <a:lnTo>
                      <a:pt x="36700" y="32076"/>
                    </a:lnTo>
                    <a:lnTo>
                      <a:pt x="36784" y="31867"/>
                    </a:lnTo>
                    <a:lnTo>
                      <a:pt x="36721" y="31825"/>
                    </a:lnTo>
                    <a:lnTo>
                      <a:pt x="36805" y="31783"/>
                    </a:lnTo>
                    <a:lnTo>
                      <a:pt x="36742" y="31721"/>
                    </a:lnTo>
                    <a:lnTo>
                      <a:pt x="36616" y="31658"/>
                    </a:lnTo>
                    <a:lnTo>
                      <a:pt x="36533" y="31658"/>
                    </a:lnTo>
                    <a:lnTo>
                      <a:pt x="36575" y="31637"/>
                    </a:lnTo>
                    <a:lnTo>
                      <a:pt x="36575" y="31616"/>
                    </a:lnTo>
                    <a:lnTo>
                      <a:pt x="36742" y="31637"/>
                    </a:lnTo>
                    <a:lnTo>
                      <a:pt x="36742" y="31574"/>
                    </a:lnTo>
                    <a:lnTo>
                      <a:pt x="36512" y="31449"/>
                    </a:lnTo>
                    <a:lnTo>
                      <a:pt x="36303" y="31365"/>
                    </a:lnTo>
                    <a:lnTo>
                      <a:pt x="35905" y="31365"/>
                    </a:lnTo>
                    <a:lnTo>
                      <a:pt x="35800" y="31428"/>
                    </a:lnTo>
                    <a:lnTo>
                      <a:pt x="35675" y="31428"/>
                    </a:lnTo>
                    <a:lnTo>
                      <a:pt x="35319" y="31553"/>
                    </a:lnTo>
                    <a:lnTo>
                      <a:pt x="35026" y="31616"/>
                    </a:lnTo>
                    <a:lnTo>
                      <a:pt x="34859" y="31679"/>
                    </a:lnTo>
                    <a:lnTo>
                      <a:pt x="34712" y="31721"/>
                    </a:lnTo>
                    <a:lnTo>
                      <a:pt x="34440" y="31867"/>
                    </a:lnTo>
                    <a:lnTo>
                      <a:pt x="34064" y="32139"/>
                    </a:lnTo>
                    <a:lnTo>
                      <a:pt x="33771" y="32390"/>
                    </a:lnTo>
                    <a:lnTo>
                      <a:pt x="33666" y="32453"/>
                    </a:lnTo>
                    <a:lnTo>
                      <a:pt x="33541" y="32579"/>
                    </a:lnTo>
                    <a:lnTo>
                      <a:pt x="33373" y="32767"/>
                    </a:lnTo>
                    <a:lnTo>
                      <a:pt x="33185" y="32892"/>
                    </a:lnTo>
                    <a:lnTo>
                      <a:pt x="32934" y="33018"/>
                    </a:lnTo>
                    <a:lnTo>
                      <a:pt x="32641" y="33143"/>
                    </a:lnTo>
                    <a:lnTo>
                      <a:pt x="32515" y="33143"/>
                    </a:lnTo>
                    <a:lnTo>
                      <a:pt x="32704" y="33102"/>
                    </a:lnTo>
                    <a:lnTo>
                      <a:pt x="33018" y="32976"/>
                    </a:lnTo>
                    <a:lnTo>
                      <a:pt x="33038" y="32892"/>
                    </a:lnTo>
                    <a:lnTo>
                      <a:pt x="33290" y="32725"/>
                    </a:lnTo>
                    <a:lnTo>
                      <a:pt x="33373" y="32599"/>
                    </a:lnTo>
                    <a:lnTo>
                      <a:pt x="33436" y="32453"/>
                    </a:lnTo>
                    <a:lnTo>
                      <a:pt x="33541" y="32411"/>
                    </a:lnTo>
                    <a:lnTo>
                      <a:pt x="33666" y="32286"/>
                    </a:lnTo>
                    <a:lnTo>
                      <a:pt x="33813" y="32202"/>
                    </a:lnTo>
                    <a:lnTo>
                      <a:pt x="33875" y="31993"/>
                    </a:lnTo>
                    <a:lnTo>
                      <a:pt x="34106" y="31888"/>
                    </a:lnTo>
                    <a:lnTo>
                      <a:pt x="34231" y="31679"/>
                    </a:lnTo>
                    <a:lnTo>
                      <a:pt x="34294" y="31658"/>
                    </a:lnTo>
                    <a:lnTo>
                      <a:pt x="34315" y="31595"/>
                    </a:lnTo>
                    <a:lnTo>
                      <a:pt x="34440" y="31532"/>
                    </a:lnTo>
                    <a:lnTo>
                      <a:pt x="34545" y="31491"/>
                    </a:lnTo>
                    <a:lnTo>
                      <a:pt x="34608" y="31386"/>
                    </a:lnTo>
                    <a:lnTo>
                      <a:pt x="34712" y="31344"/>
                    </a:lnTo>
                    <a:lnTo>
                      <a:pt x="34754" y="31386"/>
                    </a:lnTo>
                    <a:lnTo>
                      <a:pt x="34838" y="31365"/>
                    </a:lnTo>
                    <a:lnTo>
                      <a:pt x="34922" y="31239"/>
                    </a:lnTo>
                    <a:lnTo>
                      <a:pt x="35131" y="31239"/>
                    </a:lnTo>
                    <a:lnTo>
                      <a:pt x="35235" y="31177"/>
                    </a:lnTo>
                    <a:lnTo>
                      <a:pt x="35424" y="31177"/>
                    </a:lnTo>
                    <a:lnTo>
                      <a:pt x="35487" y="31072"/>
                    </a:lnTo>
                    <a:lnTo>
                      <a:pt x="35528" y="30946"/>
                    </a:lnTo>
                    <a:lnTo>
                      <a:pt x="35570" y="30905"/>
                    </a:lnTo>
                    <a:lnTo>
                      <a:pt x="35570" y="30821"/>
                    </a:lnTo>
                    <a:lnTo>
                      <a:pt x="35696" y="30758"/>
                    </a:lnTo>
                    <a:lnTo>
                      <a:pt x="35905" y="30591"/>
                    </a:lnTo>
                    <a:lnTo>
                      <a:pt x="36010" y="30549"/>
                    </a:lnTo>
                    <a:lnTo>
                      <a:pt x="36072" y="30507"/>
                    </a:lnTo>
                    <a:lnTo>
                      <a:pt x="36010" y="30444"/>
                    </a:lnTo>
                    <a:lnTo>
                      <a:pt x="36072" y="30382"/>
                    </a:lnTo>
                    <a:lnTo>
                      <a:pt x="36156" y="30319"/>
                    </a:lnTo>
                    <a:lnTo>
                      <a:pt x="36261" y="30423"/>
                    </a:lnTo>
                    <a:lnTo>
                      <a:pt x="36386" y="30486"/>
                    </a:lnTo>
                    <a:lnTo>
                      <a:pt x="36616" y="30444"/>
                    </a:lnTo>
                    <a:lnTo>
                      <a:pt x="36805" y="30528"/>
                    </a:lnTo>
                    <a:lnTo>
                      <a:pt x="36888" y="30528"/>
                    </a:lnTo>
                    <a:lnTo>
                      <a:pt x="36951" y="30549"/>
                    </a:lnTo>
                    <a:lnTo>
                      <a:pt x="37098" y="30486"/>
                    </a:lnTo>
                    <a:lnTo>
                      <a:pt x="37160" y="30549"/>
                    </a:lnTo>
                    <a:lnTo>
                      <a:pt x="37265" y="30549"/>
                    </a:lnTo>
                    <a:lnTo>
                      <a:pt x="37349" y="30507"/>
                    </a:lnTo>
                    <a:lnTo>
                      <a:pt x="37474" y="30591"/>
                    </a:lnTo>
                    <a:lnTo>
                      <a:pt x="37663" y="30612"/>
                    </a:lnTo>
                    <a:lnTo>
                      <a:pt x="37746" y="30570"/>
                    </a:lnTo>
                    <a:lnTo>
                      <a:pt x="37788" y="30570"/>
                    </a:lnTo>
                    <a:lnTo>
                      <a:pt x="37893" y="30633"/>
                    </a:lnTo>
                    <a:lnTo>
                      <a:pt x="38039" y="30674"/>
                    </a:lnTo>
                    <a:lnTo>
                      <a:pt x="38081" y="30633"/>
                    </a:lnTo>
                    <a:lnTo>
                      <a:pt x="38248" y="30716"/>
                    </a:lnTo>
                    <a:lnTo>
                      <a:pt x="38311" y="30716"/>
                    </a:lnTo>
                    <a:lnTo>
                      <a:pt x="38416" y="30674"/>
                    </a:lnTo>
                    <a:lnTo>
                      <a:pt x="38500" y="30695"/>
                    </a:lnTo>
                    <a:lnTo>
                      <a:pt x="38479" y="30737"/>
                    </a:lnTo>
                    <a:lnTo>
                      <a:pt x="38583" y="30779"/>
                    </a:lnTo>
                    <a:lnTo>
                      <a:pt x="38834" y="30695"/>
                    </a:lnTo>
                    <a:lnTo>
                      <a:pt x="38897" y="30695"/>
                    </a:lnTo>
                    <a:lnTo>
                      <a:pt x="39023" y="30633"/>
                    </a:lnTo>
                    <a:lnTo>
                      <a:pt x="39085" y="30674"/>
                    </a:lnTo>
                    <a:lnTo>
                      <a:pt x="39253" y="30674"/>
                    </a:lnTo>
                    <a:lnTo>
                      <a:pt x="39336" y="30716"/>
                    </a:lnTo>
                    <a:lnTo>
                      <a:pt x="39441" y="30674"/>
                    </a:lnTo>
                    <a:lnTo>
                      <a:pt x="39462" y="30591"/>
                    </a:lnTo>
                    <a:lnTo>
                      <a:pt x="39608" y="30591"/>
                    </a:lnTo>
                    <a:lnTo>
                      <a:pt x="39671" y="30528"/>
                    </a:lnTo>
                    <a:lnTo>
                      <a:pt x="39734" y="30570"/>
                    </a:lnTo>
                    <a:lnTo>
                      <a:pt x="39818" y="30465"/>
                    </a:lnTo>
                    <a:lnTo>
                      <a:pt x="39922" y="30402"/>
                    </a:lnTo>
                    <a:lnTo>
                      <a:pt x="39943" y="30361"/>
                    </a:lnTo>
                    <a:lnTo>
                      <a:pt x="40048" y="30382"/>
                    </a:lnTo>
                    <a:lnTo>
                      <a:pt x="40132" y="30214"/>
                    </a:lnTo>
                    <a:lnTo>
                      <a:pt x="40132" y="30110"/>
                    </a:lnTo>
                    <a:lnTo>
                      <a:pt x="40194" y="30110"/>
                    </a:lnTo>
                    <a:lnTo>
                      <a:pt x="40278" y="30047"/>
                    </a:lnTo>
                    <a:lnTo>
                      <a:pt x="40299" y="29963"/>
                    </a:lnTo>
                    <a:lnTo>
                      <a:pt x="40257" y="29942"/>
                    </a:lnTo>
                    <a:lnTo>
                      <a:pt x="40278" y="29879"/>
                    </a:lnTo>
                    <a:lnTo>
                      <a:pt x="40383" y="29879"/>
                    </a:lnTo>
                    <a:lnTo>
                      <a:pt x="40487" y="29858"/>
                    </a:lnTo>
                    <a:lnTo>
                      <a:pt x="40487" y="29775"/>
                    </a:lnTo>
                    <a:lnTo>
                      <a:pt x="40508" y="29754"/>
                    </a:lnTo>
                    <a:lnTo>
                      <a:pt x="40571" y="29838"/>
                    </a:lnTo>
                    <a:lnTo>
                      <a:pt x="40696" y="29858"/>
                    </a:lnTo>
                    <a:lnTo>
                      <a:pt x="40801" y="29775"/>
                    </a:lnTo>
                    <a:lnTo>
                      <a:pt x="40822" y="29838"/>
                    </a:lnTo>
                    <a:lnTo>
                      <a:pt x="40906" y="29838"/>
                    </a:lnTo>
                    <a:lnTo>
                      <a:pt x="40989" y="29775"/>
                    </a:lnTo>
                    <a:lnTo>
                      <a:pt x="41031" y="29838"/>
                    </a:lnTo>
                    <a:lnTo>
                      <a:pt x="41136" y="29796"/>
                    </a:lnTo>
                    <a:lnTo>
                      <a:pt x="41178" y="29754"/>
                    </a:lnTo>
                    <a:lnTo>
                      <a:pt x="41241" y="29754"/>
                    </a:lnTo>
                    <a:lnTo>
                      <a:pt x="41324" y="29649"/>
                    </a:lnTo>
                    <a:lnTo>
                      <a:pt x="41387" y="29649"/>
                    </a:lnTo>
                    <a:lnTo>
                      <a:pt x="41492" y="29545"/>
                    </a:lnTo>
                    <a:lnTo>
                      <a:pt x="41617" y="29545"/>
                    </a:lnTo>
                    <a:lnTo>
                      <a:pt x="41764" y="29440"/>
                    </a:lnTo>
                    <a:lnTo>
                      <a:pt x="41826" y="29356"/>
                    </a:lnTo>
                    <a:lnTo>
                      <a:pt x="41910" y="29356"/>
                    </a:lnTo>
                    <a:lnTo>
                      <a:pt x="41931" y="29252"/>
                    </a:lnTo>
                    <a:lnTo>
                      <a:pt x="41973" y="29147"/>
                    </a:lnTo>
                    <a:lnTo>
                      <a:pt x="41910" y="29126"/>
                    </a:lnTo>
                    <a:lnTo>
                      <a:pt x="41805" y="29147"/>
                    </a:lnTo>
                    <a:lnTo>
                      <a:pt x="41722" y="29105"/>
                    </a:lnTo>
                    <a:lnTo>
                      <a:pt x="41764" y="29105"/>
                    </a:lnTo>
                    <a:lnTo>
                      <a:pt x="41868" y="29126"/>
                    </a:lnTo>
                    <a:lnTo>
                      <a:pt x="41952" y="29105"/>
                    </a:lnTo>
                    <a:lnTo>
                      <a:pt x="41868" y="29001"/>
                    </a:lnTo>
                    <a:lnTo>
                      <a:pt x="41764" y="29001"/>
                    </a:lnTo>
                    <a:lnTo>
                      <a:pt x="41617" y="28917"/>
                    </a:lnTo>
                    <a:lnTo>
                      <a:pt x="41554" y="28812"/>
                    </a:lnTo>
                    <a:lnTo>
                      <a:pt x="41554" y="28812"/>
                    </a:lnTo>
                    <a:lnTo>
                      <a:pt x="41701" y="28896"/>
                    </a:lnTo>
                    <a:lnTo>
                      <a:pt x="41805" y="28833"/>
                    </a:lnTo>
                    <a:lnTo>
                      <a:pt x="41826" y="28729"/>
                    </a:lnTo>
                    <a:lnTo>
                      <a:pt x="41910" y="28708"/>
                    </a:lnTo>
                    <a:lnTo>
                      <a:pt x="41952" y="28603"/>
                    </a:lnTo>
                    <a:lnTo>
                      <a:pt x="41764" y="28540"/>
                    </a:lnTo>
                    <a:lnTo>
                      <a:pt x="41847" y="28478"/>
                    </a:lnTo>
                    <a:lnTo>
                      <a:pt x="41931" y="28498"/>
                    </a:lnTo>
                    <a:lnTo>
                      <a:pt x="42015" y="28415"/>
                    </a:lnTo>
                    <a:lnTo>
                      <a:pt x="41973" y="28331"/>
                    </a:lnTo>
                    <a:lnTo>
                      <a:pt x="41826" y="28268"/>
                    </a:lnTo>
                    <a:lnTo>
                      <a:pt x="41805" y="28164"/>
                    </a:lnTo>
                    <a:lnTo>
                      <a:pt x="41847" y="28122"/>
                    </a:lnTo>
                    <a:lnTo>
                      <a:pt x="41952" y="28185"/>
                    </a:lnTo>
                    <a:lnTo>
                      <a:pt x="41931" y="28101"/>
                    </a:lnTo>
                    <a:lnTo>
                      <a:pt x="41764" y="28017"/>
                    </a:lnTo>
                    <a:lnTo>
                      <a:pt x="41617" y="28017"/>
                    </a:lnTo>
                    <a:lnTo>
                      <a:pt x="41638" y="27954"/>
                    </a:lnTo>
                    <a:lnTo>
                      <a:pt x="41701" y="27913"/>
                    </a:lnTo>
                    <a:lnTo>
                      <a:pt x="41659" y="27871"/>
                    </a:lnTo>
                    <a:lnTo>
                      <a:pt x="41533" y="27871"/>
                    </a:lnTo>
                    <a:lnTo>
                      <a:pt x="41387" y="27954"/>
                    </a:lnTo>
                    <a:lnTo>
                      <a:pt x="41345" y="28059"/>
                    </a:lnTo>
                    <a:lnTo>
                      <a:pt x="41303" y="28101"/>
                    </a:lnTo>
                    <a:lnTo>
                      <a:pt x="41241" y="27996"/>
                    </a:lnTo>
                    <a:lnTo>
                      <a:pt x="41094" y="27996"/>
                    </a:lnTo>
                    <a:lnTo>
                      <a:pt x="41157" y="27913"/>
                    </a:lnTo>
                    <a:lnTo>
                      <a:pt x="41220" y="27913"/>
                    </a:lnTo>
                    <a:lnTo>
                      <a:pt x="41345" y="27808"/>
                    </a:lnTo>
                    <a:lnTo>
                      <a:pt x="41387" y="27703"/>
                    </a:lnTo>
                    <a:lnTo>
                      <a:pt x="41303" y="27536"/>
                    </a:lnTo>
                    <a:lnTo>
                      <a:pt x="41115" y="27473"/>
                    </a:lnTo>
                    <a:lnTo>
                      <a:pt x="40885" y="27494"/>
                    </a:lnTo>
                    <a:lnTo>
                      <a:pt x="40801" y="27536"/>
                    </a:lnTo>
                    <a:lnTo>
                      <a:pt x="40822" y="27557"/>
                    </a:lnTo>
                    <a:lnTo>
                      <a:pt x="40969" y="27557"/>
                    </a:lnTo>
                    <a:lnTo>
                      <a:pt x="41010" y="27578"/>
                    </a:lnTo>
                    <a:lnTo>
                      <a:pt x="40885" y="27578"/>
                    </a:lnTo>
                    <a:lnTo>
                      <a:pt x="40717" y="27557"/>
                    </a:lnTo>
                    <a:lnTo>
                      <a:pt x="40550" y="27641"/>
                    </a:lnTo>
                    <a:lnTo>
                      <a:pt x="40404" y="27661"/>
                    </a:lnTo>
                    <a:lnTo>
                      <a:pt x="40299" y="27787"/>
                    </a:lnTo>
                    <a:lnTo>
                      <a:pt x="40257" y="27892"/>
                    </a:lnTo>
                    <a:lnTo>
                      <a:pt x="40173" y="27892"/>
                    </a:lnTo>
                    <a:lnTo>
                      <a:pt x="40048" y="27996"/>
                    </a:lnTo>
                    <a:lnTo>
                      <a:pt x="39860" y="27996"/>
                    </a:lnTo>
                    <a:lnTo>
                      <a:pt x="39755" y="28205"/>
                    </a:lnTo>
                    <a:lnTo>
                      <a:pt x="39671" y="28205"/>
                    </a:lnTo>
                    <a:lnTo>
                      <a:pt x="39629" y="28268"/>
                    </a:lnTo>
                    <a:lnTo>
                      <a:pt x="39567" y="28268"/>
                    </a:lnTo>
                    <a:lnTo>
                      <a:pt x="39525" y="28185"/>
                    </a:lnTo>
                    <a:lnTo>
                      <a:pt x="39608" y="28101"/>
                    </a:lnTo>
                    <a:lnTo>
                      <a:pt x="39671" y="28122"/>
                    </a:lnTo>
                    <a:lnTo>
                      <a:pt x="39713" y="28059"/>
                    </a:lnTo>
                    <a:lnTo>
                      <a:pt x="39462" y="27871"/>
                    </a:lnTo>
                    <a:lnTo>
                      <a:pt x="39441" y="27808"/>
                    </a:lnTo>
                    <a:lnTo>
                      <a:pt x="39357" y="27787"/>
                    </a:lnTo>
                    <a:lnTo>
                      <a:pt x="39399" y="27745"/>
                    </a:lnTo>
                    <a:lnTo>
                      <a:pt x="39399" y="27641"/>
                    </a:lnTo>
                    <a:lnTo>
                      <a:pt x="39525" y="27850"/>
                    </a:lnTo>
                    <a:lnTo>
                      <a:pt x="39734" y="27975"/>
                    </a:lnTo>
                    <a:lnTo>
                      <a:pt x="39776" y="27913"/>
                    </a:lnTo>
                    <a:lnTo>
                      <a:pt x="39818" y="27808"/>
                    </a:lnTo>
                    <a:lnTo>
                      <a:pt x="39943" y="27808"/>
                    </a:lnTo>
                    <a:lnTo>
                      <a:pt x="40027" y="27745"/>
                    </a:lnTo>
                    <a:lnTo>
                      <a:pt x="40194" y="27641"/>
                    </a:lnTo>
                    <a:lnTo>
                      <a:pt x="40404" y="27578"/>
                    </a:lnTo>
                    <a:lnTo>
                      <a:pt x="40613" y="27557"/>
                    </a:lnTo>
                    <a:lnTo>
                      <a:pt x="40592" y="27494"/>
                    </a:lnTo>
                    <a:lnTo>
                      <a:pt x="40508" y="27473"/>
                    </a:lnTo>
                    <a:lnTo>
                      <a:pt x="40613" y="27473"/>
                    </a:lnTo>
                    <a:lnTo>
                      <a:pt x="40717" y="27369"/>
                    </a:lnTo>
                    <a:lnTo>
                      <a:pt x="40906" y="27285"/>
                    </a:lnTo>
                    <a:lnTo>
                      <a:pt x="40969" y="27348"/>
                    </a:lnTo>
                    <a:lnTo>
                      <a:pt x="41199" y="27285"/>
                    </a:lnTo>
                    <a:lnTo>
                      <a:pt x="41199" y="27243"/>
                    </a:lnTo>
                    <a:lnTo>
                      <a:pt x="41387" y="27222"/>
                    </a:lnTo>
                    <a:lnTo>
                      <a:pt x="41282" y="27117"/>
                    </a:lnTo>
                    <a:lnTo>
                      <a:pt x="41010" y="27034"/>
                    </a:lnTo>
                    <a:lnTo>
                      <a:pt x="41073" y="26971"/>
                    </a:lnTo>
                    <a:lnTo>
                      <a:pt x="41136" y="26971"/>
                    </a:lnTo>
                    <a:lnTo>
                      <a:pt x="41199" y="26866"/>
                    </a:lnTo>
                    <a:lnTo>
                      <a:pt x="41115" y="26845"/>
                    </a:lnTo>
                    <a:lnTo>
                      <a:pt x="40969" y="26908"/>
                    </a:lnTo>
                    <a:lnTo>
                      <a:pt x="40885" y="27013"/>
                    </a:lnTo>
                    <a:lnTo>
                      <a:pt x="40759" y="26929"/>
                    </a:lnTo>
                    <a:lnTo>
                      <a:pt x="40613" y="26950"/>
                    </a:lnTo>
                    <a:lnTo>
                      <a:pt x="40592" y="26866"/>
                    </a:lnTo>
                    <a:lnTo>
                      <a:pt x="40676" y="26845"/>
                    </a:lnTo>
                    <a:lnTo>
                      <a:pt x="40676" y="26657"/>
                    </a:lnTo>
                    <a:lnTo>
                      <a:pt x="40696" y="26615"/>
                    </a:lnTo>
                    <a:lnTo>
                      <a:pt x="40550" y="26720"/>
                    </a:lnTo>
                    <a:lnTo>
                      <a:pt x="40550" y="26657"/>
                    </a:lnTo>
                    <a:lnTo>
                      <a:pt x="40592" y="26615"/>
                    </a:lnTo>
                    <a:lnTo>
                      <a:pt x="40550" y="26594"/>
                    </a:lnTo>
                    <a:lnTo>
                      <a:pt x="40341" y="26762"/>
                    </a:lnTo>
                    <a:lnTo>
                      <a:pt x="40257" y="26845"/>
                    </a:lnTo>
                    <a:lnTo>
                      <a:pt x="40194" y="26845"/>
                    </a:lnTo>
                    <a:lnTo>
                      <a:pt x="40278" y="26762"/>
                    </a:lnTo>
                    <a:lnTo>
                      <a:pt x="40445" y="26636"/>
                    </a:lnTo>
                    <a:lnTo>
                      <a:pt x="40383" y="26594"/>
                    </a:lnTo>
                    <a:lnTo>
                      <a:pt x="40236" y="26657"/>
                    </a:lnTo>
                    <a:lnTo>
                      <a:pt x="40194" y="26636"/>
                    </a:lnTo>
                    <a:lnTo>
                      <a:pt x="40257" y="26594"/>
                    </a:lnTo>
                    <a:lnTo>
                      <a:pt x="40341" y="26532"/>
                    </a:lnTo>
                    <a:lnTo>
                      <a:pt x="40341" y="26490"/>
                    </a:lnTo>
                    <a:lnTo>
                      <a:pt x="40194" y="26511"/>
                    </a:lnTo>
                    <a:lnTo>
                      <a:pt x="40090" y="26615"/>
                    </a:lnTo>
                    <a:lnTo>
                      <a:pt x="39985" y="26741"/>
                    </a:lnTo>
                    <a:lnTo>
                      <a:pt x="39943" y="26720"/>
                    </a:lnTo>
                    <a:lnTo>
                      <a:pt x="39985" y="26615"/>
                    </a:lnTo>
                    <a:lnTo>
                      <a:pt x="40090" y="26532"/>
                    </a:lnTo>
                    <a:lnTo>
                      <a:pt x="40090" y="26490"/>
                    </a:lnTo>
                    <a:lnTo>
                      <a:pt x="40027" y="26490"/>
                    </a:lnTo>
                    <a:lnTo>
                      <a:pt x="39818" y="26699"/>
                    </a:lnTo>
                    <a:lnTo>
                      <a:pt x="39713" y="26720"/>
                    </a:lnTo>
                    <a:lnTo>
                      <a:pt x="39608" y="26636"/>
                    </a:lnTo>
                    <a:lnTo>
                      <a:pt x="39734" y="26657"/>
                    </a:lnTo>
                    <a:lnTo>
                      <a:pt x="39839" y="26594"/>
                    </a:lnTo>
                    <a:lnTo>
                      <a:pt x="40027" y="26343"/>
                    </a:lnTo>
                    <a:lnTo>
                      <a:pt x="40152" y="26281"/>
                    </a:lnTo>
                    <a:lnTo>
                      <a:pt x="40069" y="26197"/>
                    </a:lnTo>
                    <a:lnTo>
                      <a:pt x="40090" y="26092"/>
                    </a:lnTo>
                    <a:lnTo>
                      <a:pt x="40069" y="26071"/>
                    </a:lnTo>
                    <a:lnTo>
                      <a:pt x="39964" y="26218"/>
                    </a:lnTo>
                    <a:lnTo>
                      <a:pt x="39922" y="26218"/>
                    </a:lnTo>
                    <a:lnTo>
                      <a:pt x="39922" y="26176"/>
                    </a:lnTo>
                    <a:lnTo>
                      <a:pt x="39964" y="26092"/>
                    </a:lnTo>
                    <a:lnTo>
                      <a:pt x="39964" y="25925"/>
                    </a:lnTo>
                    <a:lnTo>
                      <a:pt x="39880" y="25904"/>
                    </a:lnTo>
                    <a:lnTo>
                      <a:pt x="39860" y="25883"/>
                    </a:lnTo>
                    <a:lnTo>
                      <a:pt x="39755" y="25967"/>
                    </a:lnTo>
                    <a:lnTo>
                      <a:pt x="39734" y="25904"/>
                    </a:lnTo>
                    <a:lnTo>
                      <a:pt x="39755" y="25820"/>
                    </a:lnTo>
                    <a:lnTo>
                      <a:pt x="39734" y="25799"/>
                    </a:lnTo>
                    <a:lnTo>
                      <a:pt x="39650" y="25799"/>
                    </a:lnTo>
                    <a:lnTo>
                      <a:pt x="39713" y="25757"/>
                    </a:lnTo>
                    <a:lnTo>
                      <a:pt x="39650" y="25695"/>
                    </a:lnTo>
                    <a:lnTo>
                      <a:pt x="39650" y="25611"/>
                    </a:lnTo>
                    <a:lnTo>
                      <a:pt x="39608" y="25611"/>
                    </a:lnTo>
                    <a:lnTo>
                      <a:pt x="39441" y="25653"/>
                    </a:lnTo>
                    <a:lnTo>
                      <a:pt x="39441" y="25695"/>
                    </a:lnTo>
                    <a:lnTo>
                      <a:pt x="39357" y="25716"/>
                    </a:lnTo>
                    <a:lnTo>
                      <a:pt x="39148" y="25674"/>
                    </a:lnTo>
                    <a:lnTo>
                      <a:pt x="39316" y="25674"/>
                    </a:lnTo>
                    <a:lnTo>
                      <a:pt x="39357" y="25590"/>
                    </a:lnTo>
                    <a:lnTo>
                      <a:pt x="39504" y="25569"/>
                    </a:lnTo>
                    <a:lnTo>
                      <a:pt x="39525" y="25506"/>
                    </a:lnTo>
                    <a:lnTo>
                      <a:pt x="39462" y="25444"/>
                    </a:lnTo>
                    <a:lnTo>
                      <a:pt x="39357" y="25339"/>
                    </a:lnTo>
                    <a:lnTo>
                      <a:pt x="39357" y="25234"/>
                    </a:lnTo>
                    <a:lnTo>
                      <a:pt x="39211" y="25151"/>
                    </a:lnTo>
                    <a:lnTo>
                      <a:pt x="39357" y="25151"/>
                    </a:lnTo>
                    <a:lnTo>
                      <a:pt x="39525" y="25234"/>
                    </a:lnTo>
                    <a:lnTo>
                      <a:pt x="39650" y="25234"/>
                    </a:lnTo>
                    <a:lnTo>
                      <a:pt x="39650" y="25151"/>
                    </a:lnTo>
                    <a:lnTo>
                      <a:pt x="39546" y="25088"/>
                    </a:lnTo>
                    <a:lnTo>
                      <a:pt x="39567" y="25046"/>
                    </a:lnTo>
                    <a:lnTo>
                      <a:pt x="39650" y="25067"/>
                    </a:lnTo>
                    <a:lnTo>
                      <a:pt x="39776" y="24962"/>
                    </a:lnTo>
                    <a:lnTo>
                      <a:pt x="39860" y="24920"/>
                    </a:lnTo>
                    <a:lnTo>
                      <a:pt x="39880" y="24816"/>
                    </a:lnTo>
                    <a:lnTo>
                      <a:pt x="39776" y="24711"/>
                    </a:lnTo>
                    <a:lnTo>
                      <a:pt x="39713" y="24732"/>
                    </a:lnTo>
                    <a:lnTo>
                      <a:pt x="39608" y="24711"/>
                    </a:lnTo>
                    <a:lnTo>
                      <a:pt x="39671" y="24648"/>
                    </a:lnTo>
                    <a:lnTo>
                      <a:pt x="39713" y="24565"/>
                    </a:lnTo>
                    <a:lnTo>
                      <a:pt x="39650" y="24523"/>
                    </a:lnTo>
                    <a:lnTo>
                      <a:pt x="39525" y="24523"/>
                    </a:lnTo>
                    <a:lnTo>
                      <a:pt x="39462" y="24502"/>
                    </a:lnTo>
                    <a:lnTo>
                      <a:pt x="39399" y="24523"/>
                    </a:lnTo>
                    <a:lnTo>
                      <a:pt x="39316" y="24439"/>
                    </a:lnTo>
                    <a:lnTo>
                      <a:pt x="39420" y="24439"/>
                    </a:lnTo>
                    <a:lnTo>
                      <a:pt x="39462" y="24397"/>
                    </a:lnTo>
                    <a:lnTo>
                      <a:pt x="39546" y="24418"/>
                    </a:lnTo>
                    <a:lnTo>
                      <a:pt x="39650" y="24314"/>
                    </a:lnTo>
                    <a:lnTo>
                      <a:pt x="39608" y="24125"/>
                    </a:lnTo>
                    <a:lnTo>
                      <a:pt x="39504" y="24021"/>
                    </a:lnTo>
                    <a:lnTo>
                      <a:pt x="39441" y="24104"/>
                    </a:lnTo>
                    <a:lnTo>
                      <a:pt x="39336" y="24084"/>
                    </a:lnTo>
                    <a:lnTo>
                      <a:pt x="39253" y="24146"/>
                    </a:lnTo>
                    <a:lnTo>
                      <a:pt x="39295" y="24042"/>
                    </a:lnTo>
                    <a:lnTo>
                      <a:pt x="39420" y="23979"/>
                    </a:lnTo>
                    <a:lnTo>
                      <a:pt x="39504" y="23979"/>
                    </a:lnTo>
                    <a:lnTo>
                      <a:pt x="39504" y="23874"/>
                    </a:lnTo>
                    <a:lnTo>
                      <a:pt x="39399" y="23832"/>
                    </a:lnTo>
                    <a:lnTo>
                      <a:pt x="39316" y="23874"/>
                    </a:lnTo>
                    <a:lnTo>
                      <a:pt x="39190" y="23874"/>
                    </a:lnTo>
                    <a:lnTo>
                      <a:pt x="39002" y="23937"/>
                    </a:lnTo>
                    <a:lnTo>
                      <a:pt x="39002" y="23937"/>
                    </a:lnTo>
                    <a:lnTo>
                      <a:pt x="39148" y="23728"/>
                    </a:lnTo>
                    <a:lnTo>
                      <a:pt x="39253" y="23728"/>
                    </a:lnTo>
                    <a:lnTo>
                      <a:pt x="39357" y="23686"/>
                    </a:lnTo>
                    <a:lnTo>
                      <a:pt x="39357" y="23623"/>
                    </a:lnTo>
                    <a:lnTo>
                      <a:pt x="39441" y="23560"/>
                    </a:lnTo>
                    <a:lnTo>
                      <a:pt x="39420" y="23519"/>
                    </a:lnTo>
                    <a:lnTo>
                      <a:pt x="39295" y="23581"/>
                    </a:lnTo>
                    <a:lnTo>
                      <a:pt x="39106" y="23581"/>
                    </a:lnTo>
                    <a:lnTo>
                      <a:pt x="38939" y="23665"/>
                    </a:lnTo>
                    <a:lnTo>
                      <a:pt x="38939" y="23665"/>
                    </a:lnTo>
                    <a:lnTo>
                      <a:pt x="39002" y="23581"/>
                    </a:lnTo>
                    <a:lnTo>
                      <a:pt x="38981" y="23498"/>
                    </a:lnTo>
                    <a:lnTo>
                      <a:pt x="39023" y="23414"/>
                    </a:lnTo>
                    <a:lnTo>
                      <a:pt x="39106" y="23477"/>
                    </a:lnTo>
                    <a:lnTo>
                      <a:pt x="39295" y="23477"/>
                    </a:lnTo>
                    <a:lnTo>
                      <a:pt x="39399" y="23351"/>
                    </a:lnTo>
                    <a:lnTo>
                      <a:pt x="39399" y="23205"/>
                    </a:lnTo>
                    <a:lnTo>
                      <a:pt x="39295" y="23268"/>
                    </a:lnTo>
                    <a:lnTo>
                      <a:pt x="39211" y="23247"/>
                    </a:lnTo>
                    <a:lnTo>
                      <a:pt x="39316" y="23142"/>
                    </a:lnTo>
                    <a:lnTo>
                      <a:pt x="39336" y="23037"/>
                    </a:lnTo>
                    <a:lnTo>
                      <a:pt x="39253" y="22996"/>
                    </a:lnTo>
                    <a:lnTo>
                      <a:pt x="39002" y="23079"/>
                    </a:lnTo>
                    <a:lnTo>
                      <a:pt x="38918" y="23037"/>
                    </a:lnTo>
                    <a:lnTo>
                      <a:pt x="38981" y="22954"/>
                    </a:lnTo>
                    <a:lnTo>
                      <a:pt x="39106" y="22975"/>
                    </a:lnTo>
                    <a:lnTo>
                      <a:pt x="39211" y="22954"/>
                    </a:lnTo>
                    <a:lnTo>
                      <a:pt x="39295" y="22828"/>
                    </a:lnTo>
                    <a:lnTo>
                      <a:pt x="39211" y="22765"/>
                    </a:lnTo>
                    <a:lnTo>
                      <a:pt x="39211" y="22682"/>
                    </a:lnTo>
                    <a:lnTo>
                      <a:pt x="39127" y="22765"/>
                    </a:lnTo>
                    <a:lnTo>
                      <a:pt x="39085" y="22765"/>
                    </a:lnTo>
                    <a:lnTo>
                      <a:pt x="39044" y="22682"/>
                    </a:lnTo>
                    <a:lnTo>
                      <a:pt x="38981" y="22619"/>
                    </a:lnTo>
                    <a:lnTo>
                      <a:pt x="39044" y="22577"/>
                    </a:lnTo>
                    <a:lnTo>
                      <a:pt x="39106" y="22640"/>
                    </a:lnTo>
                    <a:lnTo>
                      <a:pt x="39148" y="22577"/>
                    </a:lnTo>
                    <a:lnTo>
                      <a:pt x="39148" y="22452"/>
                    </a:lnTo>
                    <a:lnTo>
                      <a:pt x="39044" y="22347"/>
                    </a:lnTo>
                    <a:lnTo>
                      <a:pt x="39023" y="22242"/>
                    </a:lnTo>
                    <a:lnTo>
                      <a:pt x="39106" y="22200"/>
                    </a:lnTo>
                    <a:lnTo>
                      <a:pt x="39106" y="22096"/>
                    </a:lnTo>
                    <a:lnTo>
                      <a:pt x="39023" y="22096"/>
                    </a:lnTo>
                    <a:lnTo>
                      <a:pt x="39044" y="22033"/>
                    </a:lnTo>
                    <a:lnTo>
                      <a:pt x="39085" y="21928"/>
                    </a:lnTo>
                    <a:lnTo>
                      <a:pt x="39002" y="21928"/>
                    </a:lnTo>
                    <a:lnTo>
                      <a:pt x="38918" y="21907"/>
                    </a:lnTo>
                    <a:lnTo>
                      <a:pt x="38918" y="21887"/>
                    </a:lnTo>
                    <a:lnTo>
                      <a:pt x="38981" y="21887"/>
                    </a:lnTo>
                    <a:lnTo>
                      <a:pt x="39044" y="21803"/>
                    </a:lnTo>
                    <a:lnTo>
                      <a:pt x="38981" y="21740"/>
                    </a:lnTo>
                    <a:lnTo>
                      <a:pt x="38981" y="21677"/>
                    </a:lnTo>
                    <a:lnTo>
                      <a:pt x="39044" y="21615"/>
                    </a:lnTo>
                    <a:lnTo>
                      <a:pt x="39023" y="21573"/>
                    </a:lnTo>
                    <a:lnTo>
                      <a:pt x="38918" y="21615"/>
                    </a:lnTo>
                    <a:lnTo>
                      <a:pt x="38918" y="21615"/>
                    </a:lnTo>
                    <a:lnTo>
                      <a:pt x="39023" y="21531"/>
                    </a:lnTo>
                    <a:lnTo>
                      <a:pt x="38981" y="21489"/>
                    </a:lnTo>
                    <a:lnTo>
                      <a:pt x="38876" y="21510"/>
                    </a:lnTo>
                    <a:lnTo>
                      <a:pt x="38772" y="21635"/>
                    </a:lnTo>
                    <a:lnTo>
                      <a:pt x="38792" y="21719"/>
                    </a:lnTo>
                    <a:lnTo>
                      <a:pt x="38730" y="21824"/>
                    </a:lnTo>
                    <a:lnTo>
                      <a:pt x="38604" y="21949"/>
                    </a:lnTo>
                    <a:lnTo>
                      <a:pt x="38604" y="22033"/>
                    </a:lnTo>
                    <a:lnTo>
                      <a:pt x="38520" y="22096"/>
                    </a:lnTo>
                    <a:lnTo>
                      <a:pt x="38520" y="22200"/>
                    </a:lnTo>
                    <a:lnTo>
                      <a:pt x="38458" y="22117"/>
                    </a:lnTo>
                    <a:lnTo>
                      <a:pt x="38395" y="22138"/>
                    </a:lnTo>
                    <a:lnTo>
                      <a:pt x="38311" y="22326"/>
                    </a:lnTo>
                    <a:lnTo>
                      <a:pt x="38311" y="22410"/>
                    </a:lnTo>
                    <a:lnTo>
                      <a:pt x="38416" y="22410"/>
                    </a:lnTo>
                    <a:lnTo>
                      <a:pt x="38479" y="22472"/>
                    </a:lnTo>
                    <a:lnTo>
                      <a:pt x="38479" y="22556"/>
                    </a:lnTo>
                    <a:lnTo>
                      <a:pt x="38374" y="22452"/>
                    </a:lnTo>
                    <a:lnTo>
                      <a:pt x="38311" y="22452"/>
                    </a:lnTo>
                    <a:lnTo>
                      <a:pt x="38290" y="22535"/>
                    </a:lnTo>
                    <a:lnTo>
                      <a:pt x="38207" y="22640"/>
                    </a:lnTo>
                    <a:lnTo>
                      <a:pt x="38144" y="22682"/>
                    </a:lnTo>
                    <a:lnTo>
                      <a:pt x="38102" y="22849"/>
                    </a:lnTo>
                    <a:lnTo>
                      <a:pt x="37997" y="22870"/>
                    </a:lnTo>
                    <a:lnTo>
                      <a:pt x="37935" y="22975"/>
                    </a:lnTo>
                    <a:lnTo>
                      <a:pt x="37935" y="23037"/>
                    </a:lnTo>
                    <a:lnTo>
                      <a:pt x="37872" y="23037"/>
                    </a:lnTo>
                    <a:lnTo>
                      <a:pt x="37872" y="23205"/>
                    </a:lnTo>
                    <a:lnTo>
                      <a:pt x="37788" y="23393"/>
                    </a:lnTo>
                    <a:lnTo>
                      <a:pt x="37788" y="23393"/>
                    </a:lnTo>
                    <a:lnTo>
                      <a:pt x="37830" y="23268"/>
                    </a:lnTo>
                    <a:lnTo>
                      <a:pt x="37788" y="23100"/>
                    </a:lnTo>
                    <a:lnTo>
                      <a:pt x="37725" y="23037"/>
                    </a:lnTo>
                    <a:lnTo>
                      <a:pt x="37558" y="23142"/>
                    </a:lnTo>
                    <a:lnTo>
                      <a:pt x="37474" y="23247"/>
                    </a:lnTo>
                    <a:lnTo>
                      <a:pt x="37453" y="23351"/>
                    </a:lnTo>
                    <a:lnTo>
                      <a:pt x="37349" y="23372"/>
                    </a:lnTo>
                    <a:lnTo>
                      <a:pt x="37307" y="23414"/>
                    </a:lnTo>
                    <a:lnTo>
                      <a:pt x="37265" y="23372"/>
                    </a:lnTo>
                    <a:lnTo>
                      <a:pt x="37202" y="23372"/>
                    </a:lnTo>
                    <a:lnTo>
                      <a:pt x="37098" y="23456"/>
                    </a:lnTo>
                    <a:lnTo>
                      <a:pt x="36993" y="23456"/>
                    </a:lnTo>
                    <a:lnTo>
                      <a:pt x="36847" y="23560"/>
                    </a:lnTo>
                    <a:lnTo>
                      <a:pt x="36826" y="23686"/>
                    </a:lnTo>
                    <a:lnTo>
                      <a:pt x="36700" y="23832"/>
                    </a:lnTo>
                    <a:lnTo>
                      <a:pt x="36742" y="23728"/>
                    </a:lnTo>
                    <a:lnTo>
                      <a:pt x="36742" y="23623"/>
                    </a:lnTo>
                    <a:lnTo>
                      <a:pt x="36784" y="23581"/>
                    </a:lnTo>
                    <a:lnTo>
                      <a:pt x="36784" y="23351"/>
                    </a:lnTo>
                    <a:lnTo>
                      <a:pt x="36805" y="23247"/>
                    </a:lnTo>
                    <a:lnTo>
                      <a:pt x="36784" y="23247"/>
                    </a:lnTo>
                    <a:lnTo>
                      <a:pt x="36365" y="23456"/>
                    </a:lnTo>
                    <a:lnTo>
                      <a:pt x="36198" y="23770"/>
                    </a:lnTo>
                    <a:lnTo>
                      <a:pt x="36072" y="23812"/>
                    </a:lnTo>
                    <a:lnTo>
                      <a:pt x="36156" y="23707"/>
                    </a:lnTo>
                    <a:lnTo>
                      <a:pt x="36177" y="23581"/>
                    </a:lnTo>
                    <a:lnTo>
                      <a:pt x="36303" y="23393"/>
                    </a:lnTo>
                    <a:lnTo>
                      <a:pt x="36303" y="23268"/>
                    </a:lnTo>
                    <a:lnTo>
                      <a:pt x="36323" y="23142"/>
                    </a:lnTo>
                    <a:lnTo>
                      <a:pt x="36282" y="23037"/>
                    </a:lnTo>
                    <a:lnTo>
                      <a:pt x="36177" y="22933"/>
                    </a:lnTo>
                    <a:lnTo>
                      <a:pt x="36072" y="22933"/>
                    </a:lnTo>
                    <a:lnTo>
                      <a:pt x="36093" y="23058"/>
                    </a:lnTo>
                    <a:lnTo>
                      <a:pt x="36072" y="23058"/>
                    </a:lnTo>
                    <a:lnTo>
                      <a:pt x="35968" y="22975"/>
                    </a:lnTo>
                    <a:lnTo>
                      <a:pt x="35842" y="22765"/>
                    </a:lnTo>
                    <a:lnTo>
                      <a:pt x="36051" y="22870"/>
                    </a:lnTo>
                    <a:lnTo>
                      <a:pt x="36093" y="22849"/>
                    </a:lnTo>
                    <a:lnTo>
                      <a:pt x="35989" y="22807"/>
                    </a:lnTo>
                    <a:lnTo>
                      <a:pt x="35863" y="22598"/>
                    </a:lnTo>
                    <a:lnTo>
                      <a:pt x="35842" y="22577"/>
                    </a:lnTo>
                    <a:lnTo>
                      <a:pt x="35968" y="22431"/>
                    </a:lnTo>
                    <a:lnTo>
                      <a:pt x="35989" y="22347"/>
                    </a:lnTo>
                    <a:lnTo>
                      <a:pt x="36093" y="22179"/>
                    </a:lnTo>
                    <a:lnTo>
                      <a:pt x="36093" y="21970"/>
                    </a:lnTo>
                    <a:lnTo>
                      <a:pt x="35947" y="21845"/>
                    </a:lnTo>
                    <a:lnTo>
                      <a:pt x="35738" y="21803"/>
                    </a:lnTo>
                    <a:lnTo>
                      <a:pt x="35466" y="21656"/>
                    </a:lnTo>
                    <a:lnTo>
                      <a:pt x="35466" y="21656"/>
                    </a:lnTo>
                    <a:lnTo>
                      <a:pt x="35759" y="21761"/>
                    </a:lnTo>
                    <a:lnTo>
                      <a:pt x="36010" y="21803"/>
                    </a:lnTo>
                    <a:lnTo>
                      <a:pt x="36051" y="21615"/>
                    </a:lnTo>
                    <a:lnTo>
                      <a:pt x="36093" y="21531"/>
                    </a:lnTo>
                    <a:lnTo>
                      <a:pt x="36114" y="21698"/>
                    </a:lnTo>
                    <a:lnTo>
                      <a:pt x="36177" y="21594"/>
                    </a:lnTo>
                    <a:lnTo>
                      <a:pt x="36093" y="21363"/>
                    </a:lnTo>
                    <a:lnTo>
                      <a:pt x="36198" y="21196"/>
                    </a:lnTo>
                    <a:lnTo>
                      <a:pt x="36365" y="21175"/>
                    </a:lnTo>
                    <a:lnTo>
                      <a:pt x="36386" y="20987"/>
                    </a:lnTo>
                    <a:lnTo>
                      <a:pt x="36386" y="20778"/>
                    </a:lnTo>
                    <a:lnTo>
                      <a:pt x="36303" y="20778"/>
                    </a:lnTo>
                    <a:lnTo>
                      <a:pt x="36282" y="20966"/>
                    </a:lnTo>
                    <a:lnTo>
                      <a:pt x="36156" y="21071"/>
                    </a:lnTo>
                    <a:lnTo>
                      <a:pt x="36093" y="20987"/>
                    </a:lnTo>
                    <a:lnTo>
                      <a:pt x="36114" y="20778"/>
                    </a:lnTo>
                    <a:lnTo>
                      <a:pt x="35968" y="20715"/>
                    </a:lnTo>
                    <a:lnTo>
                      <a:pt x="35842" y="20778"/>
                    </a:lnTo>
                    <a:lnTo>
                      <a:pt x="35779" y="20715"/>
                    </a:lnTo>
                    <a:lnTo>
                      <a:pt x="35696" y="20757"/>
                    </a:lnTo>
                    <a:lnTo>
                      <a:pt x="35528" y="20589"/>
                    </a:lnTo>
                    <a:lnTo>
                      <a:pt x="35424" y="20652"/>
                    </a:lnTo>
                    <a:lnTo>
                      <a:pt x="35424" y="20547"/>
                    </a:lnTo>
                    <a:lnTo>
                      <a:pt x="35319" y="20652"/>
                    </a:lnTo>
                    <a:lnTo>
                      <a:pt x="35319" y="20547"/>
                    </a:lnTo>
                    <a:lnTo>
                      <a:pt x="35173" y="20401"/>
                    </a:lnTo>
                    <a:lnTo>
                      <a:pt x="35277" y="20401"/>
                    </a:lnTo>
                    <a:lnTo>
                      <a:pt x="35340" y="20296"/>
                    </a:lnTo>
                    <a:lnTo>
                      <a:pt x="35445" y="20380"/>
                    </a:lnTo>
                    <a:lnTo>
                      <a:pt x="35466" y="20296"/>
                    </a:lnTo>
                    <a:lnTo>
                      <a:pt x="35361" y="20171"/>
                    </a:lnTo>
                    <a:lnTo>
                      <a:pt x="35277" y="20255"/>
                    </a:lnTo>
                    <a:lnTo>
                      <a:pt x="35173" y="20171"/>
                    </a:lnTo>
                    <a:lnTo>
                      <a:pt x="35277" y="20150"/>
                    </a:lnTo>
                    <a:lnTo>
                      <a:pt x="35235" y="20024"/>
                    </a:lnTo>
                    <a:lnTo>
                      <a:pt x="35110" y="19920"/>
                    </a:lnTo>
                    <a:lnTo>
                      <a:pt x="35026" y="19962"/>
                    </a:lnTo>
                    <a:lnTo>
                      <a:pt x="35026" y="19878"/>
                    </a:lnTo>
                    <a:lnTo>
                      <a:pt x="35110" y="19773"/>
                    </a:lnTo>
                    <a:lnTo>
                      <a:pt x="35110" y="19606"/>
                    </a:lnTo>
                    <a:lnTo>
                      <a:pt x="35005" y="19606"/>
                    </a:lnTo>
                    <a:lnTo>
                      <a:pt x="34859" y="19501"/>
                    </a:lnTo>
                    <a:lnTo>
                      <a:pt x="34859" y="19397"/>
                    </a:lnTo>
                    <a:lnTo>
                      <a:pt x="34650" y="19229"/>
                    </a:lnTo>
                    <a:lnTo>
                      <a:pt x="34503" y="19313"/>
                    </a:lnTo>
                    <a:lnTo>
                      <a:pt x="34398" y="19313"/>
                    </a:lnTo>
                    <a:lnTo>
                      <a:pt x="34336" y="19397"/>
                    </a:lnTo>
                    <a:lnTo>
                      <a:pt x="34210" y="19334"/>
                    </a:lnTo>
                    <a:lnTo>
                      <a:pt x="34210" y="19480"/>
                    </a:lnTo>
                    <a:lnTo>
                      <a:pt x="34126" y="19376"/>
                    </a:lnTo>
                    <a:lnTo>
                      <a:pt x="34043" y="19376"/>
                    </a:lnTo>
                    <a:lnTo>
                      <a:pt x="34001" y="19292"/>
                    </a:lnTo>
                    <a:lnTo>
                      <a:pt x="33896" y="19292"/>
                    </a:lnTo>
                    <a:lnTo>
                      <a:pt x="33729" y="19397"/>
                    </a:lnTo>
                    <a:lnTo>
                      <a:pt x="33562" y="19397"/>
                    </a:lnTo>
                    <a:lnTo>
                      <a:pt x="33708" y="19334"/>
                    </a:lnTo>
                    <a:lnTo>
                      <a:pt x="33729" y="19229"/>
                    </a:lnTo>
                    <a:lnTo>
                      <a:pt x="33603" y="19229"/>
                    </a:lnTo>
                    <a:lnTo>
                      <a:pt x="33352" y="19104"/>
                    </a:lnTo>
                    <a:lnTo>
                      <a:pt x="33164" y="18999"/>
                    </a:lnTo>
                    <a:lnTo>
                      <a:pt x="32976" y="18999"/>
                    </a:lnTo>
                    <a:lnTo>
                      <a:pt x="32913" y="18957"/>
                    </a:lnTo>
                    <a:lnTo>
                      <a:pt x="32829" y="18978"/>
                    </a:lnTo>
                    <a:lnTo>
                      <a:pt x="32746" y="18978"/>
                    </a:lnTo>
                    <a:lnTo>
                      <a:pt x="32662" y="19062"/>
                    </a:lnTo>
                    <a:lnTo>
                      <a:pt x="32662" y="19125"/>
                    </a:lnTo>
                    <a:lnTo>
                      <a:pt x="32578" y="19125"/>
                    </a:lnTo>
                    <a:lnTo>
                      <a:pt x="32536" y="19104"/>
                    </a:lnTo>
                    <a:lnTo>
                      <a:pt x="32453" y="19166"/>
                    </a:lnTo>
                    <a:lnTo>
                      <a:pt x="32453" y="19313"/>
                    </a:lnTo>
                    <a:lnTo>
                      <a:pt x="32369" y="19480"/>
                    </a:lnTo>
                    <a:lnTo>
                      <a:pt x="32369" y="19690"/>
                    </a:lnTo>
                    <a:lnTo>
                      <a:pt x="32453" y="19794"/>
                    </a:lnTo>
                    <a:lnTo>
                      <a:pt x="32515" y="19794"/>
                    </a:lnTo>
                    <a:lnTo>
                      <a:pt x="32515" y="19836"/>
                    </a:lnTo>
                    <a:lnTo>
                      <a:pt x="32557" y="19857"/>
                    </a:lnTo>
                    <a:lnTo>
                      <a:pt x="32557" y="20003"/>
                    </a:lnTo>
                    <a:lnTo>
                      <a:pt x="32515" y="20045"/>
                    </a:lnTo>
                    <a:lnTo>
                      <a:pt x="32432" y="20045"/>
                    </a:lnTo>
                    <a:lnTo>
                      <a:pt x="32411" y="20171"/>
                    </a:lnTo>
                    <a:lnTo>
                      <a:pt x="32243" y="20380"/>
                    </a:lnTo>
                    <a:lnTo>
                      <a:pt x="32013" y="20568"/>
                    </a:lnTo>
                    <a:lnTo>
                      <a:pt x="32013" y="20652"/>
                    </a:lnTo>
                    <a:lnTo>
                      <a:pt x="32055" y="20673"/>
                    </a:lnTo>
                    <a:lnTo>
                      <a:pt x="32243" y="20652"/>
                    </a:lnTo>
                    <a:lnTo>
                      <a:pt x="32327" y="20652"/>
                    </a:lnTo>
                    <a:lnTo>
                      <a:pt x="32243" y="20694"/>
                    </a:lnTo>
                    <a:lnTo>
                      <a:pt x="32202" y="20861"/>
                    </a:lnTo>
                    <a:lnTo>
                      <a:pt x="32202" y="20903"/>
                    </a:lnTo>
                    <a:lnTo>
                      <a:pt x="32327" y="20945"/>
                    </a:lnTo>
                    <a:lnTo>
                      <a:pt x="32222" y="20966"/>
                    </a:lnTo>
                    <a:lnTo>
                      <a:pt x="32139" y="21050"/>
                    </a:lnTo>
                    <a:lnTo>
                      <a:pt x="32160" y="21112"/>
                    </a:lnTo>
                    <a:lnTo>
                      <a:pt x="32222" y="21175"/>
                    </a:lnTo>
                    <a:lnTo>
                      <a:pt x="32118" y="21301"/>
                    </a:lnTo>
                    <a:lnTo>
                      <a:pt x="32118" y="21363"/>
                    </a:lnTo>
                    <a:lnTo>
                      <a:pt x="32264" y="21363"/>
                    </a:lnTo>
                    <a:lnTo>
                      <a:pt x="32306" y="21426"/>
                    </a:lnTo>
                    <a:lnTo>
                      <a:pt x="32160" y="21635"/>
                    </a:lnTo>
                    <a:lnTo>
                      <a:pt x="32034" y="21698"/>
                    </a:lnTo>
                    <a:lnTo>
                      <a:pt x="32034" y="21824"/>
                    </a:lnTo>
                    <a:lnTo>
                      <a:pt x="32097" y="21887"/>
                    </a:lnTo>
                    <a:lnTo>
                      <a:pt x="32013" y="21845"/>
                    </a:lnTo>
                    <a:lnTo>
                      <a:pt x="31930" y="21719"/>
                    </a:lnTo>
                    <a:lnTo>
                      <a:pt x="31888" y="21719"/>
                    </a:lnTo>
                    <a:lnTo>
                      <a:pt x="31741" y="21887"/>
                    </a:lnTo>
                    <a:lnTo>
                      <a:pt x="31741" y="21928"/>
                    </a:lnTo>
                    <a:lnTo>
                      <a:pt x="31804" y="21949"/>
                    </a:lnTo>
                    <a:lnTo>
                      <a:pt x="31804" y="22033"/>
                    </a:lnTo>
                    <a:lnTo>
                      <a:pt x="31720" y="22117"/>
                    </a:lnTo>
                    <a:lnTo>
                      <a:pt x="31616" y="22117"/>
                    </a:lnTo>
                    <a:lnTo>
                      <a:pt x="31302" y="22431"/>
                    </a:lnTo>
                    <a:lnTo>
                      <a:pt x="31197" y="22472"/>
                    </a:lnTo>
                    <a:lnTo>
                      <a:pt x="31113" y="22724"/>
                    </a:lnTo>
                    <a:lnTo>
                      <a:pt x="31155" y="22786"/>
                    </a:lnTo>
                    <a:lnTo>
                      <a:pt x="31260" y="22828"/>
                    </a:lnTo>
                    <a:lnTo>
                      <a:pt x="31281" y="22954"/>
                    </a:lnTo>
                    <a:lnTo>
                      <a:pt x="31406" y="23037"/>
                    </a:lnTo>
                    <a:lnTo>
                      <a:pt x="31595" y="23288"/>
                    </a:lnTo>
                    <a:lnTo>
                      <a:pt x="31616" y="23602"/>
                    </a:lnTo>
                    <a:lnTo>
                      <a:pt x="31595" y="23937"/>
                    </a:lnTo>
                    <a:lnTo>
                      <a:pt x="31678" y="24125"/>
                    </a:lnTo>
                    <a:lnTo>
                      <a:pt x="31637" y="24251"/>
                    </a:lnTo>
                    <a:lnTo>
                      <a:pt x="31637" y="24460"/>
                    </a:lnTo>
                    <a:lnTo>
                      <a:pt x="31595" y="24523"/>
                    </a:lnTo>
                    <a:lnTo>
                      <a:pt x="31490" y="24816"/>
                    </a:lnTo>
                    <a:lnTo>
                      <a:pt x="31427" y="24962"/>
                    </a:lnTo>
                    <a:lnTo>
                      <a:pt x="31490" y="24962"/>
                    </a:lnTo>
                    <a:lnTo>
                      <a:pt x="31511" y="24858"/>
                    </a:lnTo>
                    <a:lnTo>
                      <a:pt x="31595" y="24816"/>
                    </a:lnTo>
                    <a:lnTo>
                      <a:pt x="31595" y="24962"/>
                    </a:lnTo>
                    <a:lnTo>
                      <a:pt x="31699" y="25088"/>
                    </a:lnTo>
                    <a:lnTo>
                      <a:pt x="31616" y="25192"/>
                    </a:lnTo>
                    <a:lnTo>
                      <a:pt x="31511" y="25192"/>
                    </a:lnTo>
                    <a:lnTo>
                      <a:pt x="31469" y="25151"/>
                    </a:lnTo>
                    <a:lnTo>
                      <a:pt x="31385" y="25151"/>
                    </a:lnTo>
                    <a:lnTo>
                      <a:pt x="31218" y="25402"/>
                    </a:lnTo>
                    <a:lnTo>
                      <a:pt x="31093" y="25465"/>
                    </a:lnTo>
                    <a:lnTo>
                      <a:pt x="31072" y="25569"/>
                    </a:lnTo>
                    <a:lnTo>
                      <a:pt x="30800" y="25674"/>
                    </a:lnTo>
                    <a:lnTo>
                      <a:pt x="30737" y="25757"/>
                    </a:lnTo>
                    <a:lnTo>
                      <a:pt x="30737" y="25799"/>
                    </a:lnTo>
                    <a:lnTo>
                      <a:pt x="30360" y="25925"/>
                    </a:lnTo>
                    <a:lnTo>
                      <a:pt x="30130" y="26029"/>
                    </a:lnTo>
                    <a:lnTo>
                      <a:pt x="30067" y="26092"/>
                    </a:lnTo>
                    <a:lnTo>
                      <a:pt x="29942" y="26092"/>
                    </a:lnTo>
                    <a:lnTo>
                      <a:pt x="29837" y="26176"/>
                    </a:lnTo>
                    <a:lnTo>
                      <a:pt x="29607" y="26197"/>
                    </a:lnTo>
                    <a:lnTo>
                      <a:pt x="29440" y="26281"/>
                    </a:lnTo>
                    <a:lnTo>
                      <a:pt x="29481" y="26322"/>
                    </a:lnTo>
                    <a:lnTo>
                      <a:pt x="29481" y="26427"/>
                    </a:lnTo>
                    <a:lnTo>
                      <a:pt x="29523" y="26511"/>
                    </a:lnTo>
                    <a:lnTo>
                      <a:pt x="29523" y="26615"/>
                    </a:lnTo>
                    <a:lnTo>
                      <a:pt x="29586" y="26699"/>
                    </a:lnTo>
                    <a:lnTo>
                      <a:pt x="29523" y="26720"/>
                    </a:lnTo>
                    <a:lnTo>
                      <a:pt x="29544" y="26804"/>
                    </a:lnTo>
                    <a:lnTo>
                      <a:pt x="29607" y="26825"/>
                    </a:lnTo>
                    <a:lnTo>
                      <a:pt x="29523" y="26866"/>
                    </a:lnTo>
                    <a:lnTo>
                      <a:pt x="29586" y="26971"/>
                    </a:lnTo>
                    <a:lnTo>
                      <a:pt x="29523" y="27013"/>
                    </a:lnTo>
                    <a:lnTo>
                      <a:pt x="29544" y="27117"/>
                    </a:lnTo>
                    <a:lnTo>
                      <a:pt x="29502" y="27159"/>
                    </a:lnTo>
                    <a:lnTo>
                      <a:pt x="29481" y="27348"/>
                    </a:lnTo>
                    <a:lnTo>
                      <a:pt x="29502" y="27452"/>
                    </a:lnTo>
                    <a:lnTo>
                      <a:pt x="29419" y="27745"/>
                    </a:lnTo>
                    <a:lnTo>
                      <a:pt x="29440" y="27808"/>
                    </a:lnTo>
                    <a:lnTo>
                      <a:pt x="29502" y="27850"/>
                    </a:lnTo>
                    <a:lnTo>
                      <a:pt x="29502" y="27913"/>
                    </a:lnTo>
                    <a:lnTo>
                      <a:pt x="29544" y="27975"/>
                    </a:lnTo>
                    <a:lnTo>
                      <a:pt x="29440" y="28101"/>
                    </a:lnTo>
                    <a:lnTo>
                      <a:pt x="29440" y="28226"/>
                    </a:lnTo>
                    <a:lnTo>
                      <a:pt x="29523" y="28268"/>
                    </a:lnTo>
                    <a:lnTo>
                      <a:pt x="29544" y="28436"/>
                    </a:lnTo>
                    <a:lnTo>
                      <a:pt x="29607" y="28498"/>
                    </a:lnTo>
                    <a:lnTo>
                      <a:pt x="29481" y="28624"/>
                    </a:lnTo>
                    <a:lnTo>
                      <a:pt x="29419" y="28791"/>
                    </a:lnTo>
                    <a:lnTo>
                      <a:pt x="29377" y="28812"/>
                    </a:lnTo>
                    <a:lnTo>
                      <a:pt x="29314" y="28791"/>
                    </a:lnTo>
                    <a:lnTo>
                      <a:pt x="29314" y="28896"/>
                    </a:lnTo>
                    <a:lnTo>
                      <a:pt x="29377" y="28959"/>
                    </a:lnTo>
                    <a:lnTo>
                      <a:pt x="29314" y="29042"/>
                    </a:lnTo>
                    <a:lnTo>
                      <a:pt x="29293" y="29231"/>
                    </a:lnTo>
                    <a:lnTo>
                      <a:pt x="29314" y="29356"/>
                    </a:lnTo>
                    <a:lnTo>
                      <a:pt x="29419" y="29482"/>
                    </a:lnTo>
                    <a:lnTo>
                      <a:pt x="29523" y="29545"/>
                    </a:lnTo>
                    <a:lnTo>
                      <a:pt x="29335" y="29524"/>
                    </a:lnTo>
                    <a:lnTo>
                      <a:pt x="29209" y="29419"/>
                    </a:lnTo>
                    <a:lnTo>
                      <a:pt x="29230" y="29252"/>
                    </a:lnTo>
                    <a:lnTo>
                      <a:pt x="29189" y="29042"/>
                    </a:lnTo>
                    <a:lnTo>
                      <a:pt x="29105" y="29022"/>
                    </a:lnTo>
                    <a:lnTo>
                      <a:pt x="29084" y="28959"/>
                    </a:lnTo>
                    <a:lnTo>
                      <a:pt x="29105" y="28854"/>
                    </a:lnTo>
                    <a:lnTo>
                      <a:pt x="29063" y="28854"/>
                    </a:lnTo>
                    <a:lnTo>
                      <a:pt x="28875" y="29105"/>
                    </a:lnTo>
                    <a:lnTo>
                      <a:pt x="28875" y="29210"/>
                    </a:lnTo>
                    <a:lnTo>
                      <a:pt x="28854" y="29314"/>
                    </a:lnTo>
                    <a:lnTo>
                      <a:pt x="28749" y="29314"/>
                    </a:lnTo>
                    <a:lnTo>
                      <a:pt x="28644" y="29210"/>
                    </a:lnTo>
                    <a:lnTo>
                      <a:pt x="28477" y="29147"/>
                    </a:lnTo>
                    <a:lnTo>
                      <a:pt x="28352" y="29252"/>
                    </a:lnTo>
                    <a:lnTo>
                      <a:pt x="28184" y="29335"/>
                    </a:lnTo>
                    <a:lnTo>
                      <a:pt x="28184" y="29335"/>
                    </a:lnTo>
                    <a:lnTo>
                      <a:pt x="28393" y="29147"/>
                    </a:lnTo>
                    <a:lnTo>
                      <a:pt x="28456" y="29001"/>
                    </a:lnTo>
                    <a:lnTo>
                      <a:pt x="28435" y="28917"/>
                    </a:lnTo>
                    <a:lnTo>
                      <a:pt x="28393" y="28729"/>
                    </a:lnTo>
                    <a:lnTo>
                      <a:pt x="28331" y="28624"/>
                    </a:lnTo>
                    <a:lnTo>
                      <a:pt x="28289" y="28540"/>
                    </a:lnTo>
                    <a:lnTo>
                      <a:pt x="28268" y="28540"/>
                    </a:lnTo>
                    <a:lnTo>
                      <a:pt x="28142" y="28478"/>
                    </a:lnTo>
                    <a:lnTo>
                      <a:pt x="28038" y="28415"/>
                    </a:lnTo>
                    <a:lnTo>
                      <a:pt x="28038" y="28331"/>
                    </a:lnTo>
                    <a:lnTo>
                      <a:pt x="28017" y="28289"/>
                    </a:lnTo>
                    <a:lnTo>
                      <a:pt x="28038" y="28185"/>
                    </a:lnTo>
                    <a:lnTo>
                      <a:pt x="27954" y="28080"/>
                    </a:lnTo>
                    <a:lnTo>
                      <a:pt x="27870" y="28017"/>
                    </a:lnTo>
                    <a:lnTo>
                      <a:pt x="27870" y="27892"/>
                    </a:lnTo>
                    <a:lnTo>
                      <a:pt x="27766" y="27808"/>
                    </a:lnTo>
                    <a:lnTo>
                      <a:pt x="27724" y="27703"/>
                    </a:lnTo>
                    <a:lnTo>
                      <a:pt x="27766" y="27473"/>
                    </a:lnTo>
                    <a:lnTo>
                      <a:pt x="27870" y="27369"/>
                    </a:lnTo>
                    <a:lnTo>
                      <a:pt x="27933" y="27222"/>
                    </a:lnTo>
                    <a:lnTo>
                      <a:pt x="27933" y="27117"/>
                    </a:lnTo>
                    <a:lnTo>
                      <a:pt x="28080" y="26866"/>
                    </a:lnTo>
                    <a:lnTo>
                      <a:pt x="28080" y="26615"/>
                    </a:lnTo>
                    <a:lnTo>
                      <a:pt x="28059" y="26594"/>
                    </a:lnTo>
                    <a:lnTo>
                      <a:pt x="28038" y="26448"/>
                    </a:lnTo>
                    <a:lnTo>
                      <a:pt x="28121" y="26301"/>
                    </a:lnTo>
                    <a:lnTo>
                      <a:pt x="28184" y="26197"/>
                    </a:lnTo>
                    <a:lnTo>
                      <a:pt x="28184" y="26092"/>
                    </a:lnTo>
                    <a:lnTo>
                      <a:pt x="28352" y="25799"/>
                    </a:lnTo>
                    <a:lnTo>
                      <a:pt x="28331" y="25611"/>
                    </a:lnTo>
                    <a:lnTo>
                      <a:pt x="28268" y="25611"/>
                    </a:lnTo>
                    <a:lnTo>
                      <a:pt x="28247" y="25653"/>
                    </a:lnTo>
                    <a:lnTo>
                      <a:pt x="28247" y="25590"/>
                    </a:lnTo>
                    <a:lnTo>
                      <a:pt x="28163" y="25590"/>
                    </a:lnTo>
                    <a:lnTo>
                      <a:pt x="28038" y="25653"/>
                    </a:lnTo>
                    <a:lnTo>
                      <a:pt x="27849" y="25611"/>
                    </a:lnTo>
                    <a:lnTo>
                      <a:pt x="27661" y="25569"/>
                    </a:lnTo>
                    <a:lnTo>
                      <a:pt x="27619" y="25569"/>
                    </a:lnTo>
                    <a:lnTo>
                      <a:pt x="27556" y="25506"/>
                    </a:lnTo>
                    <a:lnTo>
                      <a:pt x="27326" y="25506"/>
                    </a:lnTo>
                    <a:lnTo>
                      <a:pt x="27201" y="25548"/>
                    </a:lnTo>
                    <a:lnTo>
                      <a:pt x="27138" y="25506"/>
                    </a:lnTo>
                    <a:lnTo>
                      <a:pt x="26971" y="25506"/>
                    </a:lnTo>
                    <a:lnTo>
                      <a:pt x="26929" y="25485"/>
                    </a:lnTo>
                    <a:lnTo>
                      <a:pt x="26971" y="25444"/>
                    </a:lnTo>
                    <a:lnTo>
                      <a:pt x="26803" y="25297"/>
                    </a:lnTo>
                    <a:lnTo>
                      <a:pt x="26782" y="25234"/>
                    </a:lnTo>
                    <a:lnTo>
                      <a:pt x="26594" y="25046"/>
                    </a:lnTo>
                    <a:lnTo>
                      <a:pt x="26510" y="25025"/>
                    </a:lnTo>
                    <a:lnTo>
                      <a:pt x="26343" y="24879"/>
                    </a:lnTo>
                    <a:lnTo>
                      <a:pt x="26259" y="24858"/>
                    </a:lnTo>
                    <a:lnTo>
                      <a:pt x="26029" y="24711"/>
                    </a:lnTo>
                    <a:lnTo>
                      <a:pt x="25966" y="24648"/>
                    </a:lnTo>
                    <a:lnTo>
                      <a:pt x="25903" y="24753"/>
                    </a:lnTo>
                    <a:lnTo>
                      <a:pt x="25903" y="24711"/>
                    </a:lnTo>
                    <a:lnTo>
                      <a:pt x="25820" y="24523"/>
                    </a:lnTo>
                    <a:lnTo>
                      <a:pt x="25736" y="24439"/>
                    </a:lnTo>
                    <a:lnTo>
                      <a:pt x="25736" y="24335"/>
                    </a:lnTo>
                    <a:lnTo>
                      <a:pt x="25631" y="24293"/>
                    </a:lnTo>
                    <a:lnTo>
                      <a:pt x="25527" y="24104"/>
                    </a:lnTo>
                    <a:lnTo>
                      <a:pt x="25443" y="24084"/>
                    </a:lnTo>
                    <a:lnTo>
                      <a:pt x="25255" y="23895"/>
                    </a:lnTo>
                    <a:lnTo>
                      <a:pt x="25150" y="23874"/>
                    </a:lnTo>
                    <a:lnTo>
                      <a:pt x="25087" y="23812"/>
                    </a:lnTo>
                    <a:lnTo>
                      <a:pt x="24815" y="23728"/>
                    </a:lnTo>
                    <a:lnTo>
                      <a:pt x="24627" y="23581"/>
                    </a:lnTo>
                    <a:lnTo>
                      <a:pt x="24376" y="23393"/>
                    </a:lnTo>
                    <a:lnTo>
                      <a:pt x="24167" y="23414"/>
                    </a:lnTo>
                    <a:lnTo>
                      <a:pt x="23748" y="23560"/>
                    </a:lnTo>
                    <a:lnTo>
                      <a:pt x="23330" y="23686"/>
                    </a:lnTo>
                    <a:lnTo>
                      <a:pt x="23142" y="23686"/>
                    </a:lnTo>
                    <a:lnTo>
                      <a:pt x="23016" y="23623"/>
                    </a:lnTo>
                    <a:lnTo>
                      <a:pt x="23016" y="23623"/>
                    </a:lnTo>
                    <a:lnTo>
                      <a:pt x="23142" y="23665"/>
                    </a:lnTo>
                    <a:lnTo>
                      <a:pt x="23330" y="23602"/>
                    </a:lnTo>
                    <a:lnTo>
                      <a:pt x="23665" y="23268"/>
                    </a:lnTo>
                    <a:lnTo>
                      <a:pt x="23727" y="23163"/>
                    </a:lnTo>
                    <a:lnTo>
                      <a:pt x="23665" y="22933"/>
                    </a:lnTo>
                    <a:lnTo>
                      <a:pt x="23581" y="22828"/>
                    </a:lnTo>
                    <a:lnTo>
                      <a:pt x="23665" y="22577"/>
                    </a:lnTo>
                    <a:lnTo>
                      <a:pt x="23665" y="22347"/>
                    </a:lnTo>
                    <a:lnTo>
                      <a:pt x="23581" y="22200"/>
                    </a:lnTo>
                    <a:lnTo>
                      <a:pt x="23581" y="22054"/>
                    </a:lnTo>
                    <a:lnTo>
                      <a:pt x="23644" y="21928"/>
                    </a:lnTo>
                    <a:lnTo>
                      <a:pt x="23644" y="21824"/>
                    </a:lnTo>
                    <a:lnTo>
                      <a:pt x="23539" y="21782"/>
                    </a:lnTo>
                    <a:lnTo>
                      <a:pt x="23204" y="21782"/>
                    </a:lnTo>
                    <a:lnTo>
                      <a:pt x="23037" y="22054"/>
                    </a:lnTo>
                    <a:lnTo>
                      <a:pt x="22828" y="22305"/>
                    </a:lnTo>
                    <a:lnTo>
                      <a:pt x="22577" y="22326"/>
                    </a:lnTo>
                    <a:lnTo>
                      <a:pt x="22409" y="22452"/>
                    </a:lnTo>
                    <a:lnTo>
                      <a:pt x="22472" y="22347"/>
                    </a:lnTo>
                    <a:lnTo>
                      <a:pt x="22786" y="22263"/>
                    </a:lnTo>
                    <a:lnTo>
                      <a:pt x="22932" y="22117"/>
                    </a:lnTo>
                    <a:lnTo>
                      <a:pt x="23037" y="21845"/>
                    </a:lnTo>
                    <a:lnTo>
                      <a:pt x="22995" y="21824"/>
                    </a:lnTo>
                    <a:lnTo>
                      <a:pt x="22995" y="21677"/>
                    </a:lnTo>
                    <a:lnTo>
                      <a:pt x="22932" y="21594"/>
                    </a:lnTo>
                    <a:lnTo>
                      <a:pt x="22953" y="21489"/>
                    </a:lnTo>
                    <a:lnTo>
                      <a:pt x="22932" y="21405"/>
                    </a:lnTo>
                    <a:lnTo>
                      <a:pt x="22807" y="21384"/>
                    </a:lnTo>
                    <a:lnTo>
                      <a:pt x="22849" y="21322"/>
                    </a:lnTo>
                    <a:lnTo>
                      <a:pt x="22953" y="21301"/>
                    </a:lnTo>
                    <a:lnTo>
                      <a:pt x="22995" y="21196"/>
                    </a:lnTo>
                    <a:lnTo>
                      <a:pt x="23100" y="21008"/>
                    </a:lnTo>
                    <a:lnTo>
                      <a:pt x="23100" y="20861"/>
                    </a:lnTo>
                    <a:lnTo>
                      <a:pt x="23037" y="20799"/>
                    </a:lnTo>
                    <a:lnTo>
                      <a:pt x="23121" y="20568"/>
                    </a:lnTo>
                    <a:lnTo>
                      <a:pt x="23204" y="20527"/>
                    </a:lnTo>
                    <a:lnTo>
                      <a:pt x="23246" y="20359"/>
                    </a:lnTo>
                    <a:lnTo>
                      <a:pt x="23330" y="20255"/>
                    </a:lnTo>
                    <a:lnTo>
                      <a:pt x="23372" y="20045"/>
                    </a:lnTo>
                    <a:lnTo>
                      <a:pt x="23476" y="19941"/>
                    </a:lnTo>
                    <a:lnTo>
                      <a:pt x="23435" y="19815"/>
                    </a:lnTo>
                    <a:lnTo>
                      <a:pt x="23435" y="19731"/>
                    </a:lnTo>
                    <a:lnTo>
                      <a:pt x="23560" y="19815"/>
                    </a:lnTo>
                    <a:lnTo>
                      <a:pt x="23665" y="19711"/>
                    </a:lnTo>
                    <a:lnTo>
                      <a:pt x="23665" y="19606"/>
                    </a:lnTo>
                    <a:lnTo>
                      <a:pt x="23790" y="19585"/>
                    </a:lnTo>
                    <a:lnTo>
                      <a:pt x="23958" y="19397"/>
                    </a:lnTo>
                    <a:lnTo>
                      <a:pt x="24062" y="19334"/>
                    </a:lnTo>
                    <a:lnTo>
                      <a:pt x="24041" y="19229"/>
                    </a:lnTo>
                    <a:lnTo>
                      <a:pt x="24125" y="19166"/>
                    </a:lnTo>
                    <a:lnTo>
                      <a:pt x="24188" y="19166"/>
                    </a:lnTo>
                    <a:lnTo>
                      <a:pt x="24230" y="19083"/>
                    </a:lnTo>
                    <a:lnTo>
                      <a:pt x="24167" y="18999"/>
                    </a:lnTo>
                    <a:lnTo>
                      <a:pt x="24292" y="18915"/>
                    </a:lnTo>
                    <a:lnTo>
                      <a:pt x="24376" y="18769"/>
                    </a:lnTo>
                    <a:lnTo>
                      <a:pt x="24481" y="18769"/>
                    </a:lnTo>
                    <a:lnTo>
                      <a:pt x="24481" y="18706"/>
                    </a:lnTo>
                    <a:lnTo>
                      <a:pt x="24543" y="18664"/>
                    </a:lnTo>
                    <a:lnTo>
                      <a:pt x="24397" y="18560"/>
                    </a:lnTo>
                    <a:lnTo>
                      <a:pt x="24460" y="18539"/>
                    </a:lnTo>
                    <a:lnTo>
                      <a:pt x="24460" y="18455"/>
                    </a:lnTo>
                    <a:lnTo>
                      <a:pt x="24543" y="18476"/>
                    </a:lnTo>
                    <a:lnTo>
                      <a:pt x="24669" y="18581"/>
                    </a:lnTo>
                    <a:lnTo>
                      <a:pt x="24690" y="18643"/>
                    </a:lnTo>
                    <a:lnTo>
                      <a:pt x="24753" y="18602"/>
                    </a:lnTo>
                    <a:lnTo>
                      <a:pt x="24711" y="18539"/>
                    </a:lnTo>
                    <a:lnTo>
                      <a:pt x="24606" y="18476"/>
                    </a:lnTo>
                    <a:lnTo>
                      <a:pt x="24795" y="18392"/>
                    </a:lnTo>
                    <a:lnTo>
                      <a:pt x="24836" y="18330"/>
                    </a:lnTo>
                    <a:lnTo>
                      <a:pt x="24983" y="18330"/>
                    </a:lnTo>
                    <a:lnTo>
                      <a:pt x="25004" y="18350"/>
                    </a:lnTo>
                    <a:lnTo>
                      <a:pt x="25025" y="18267"/>
                    </a:lnTo>
                    <a:lnTo>
                      <a:pt x="25004" y="18225"/>
                    </a:lnTo>
                    <a:lnTo>
                      <a:pt x="25087" y="18225"/>
                    </a:lnTo>
                    <a:lnTo>
                      <a:pt x="25108" y="18350"/>
                    </a:lnTo>
                    <a:lnTo>
                      <a:pt x="25192" y="18246"/>
                    </a:lnTo>
                    <a:lnTo>
                      <a:pt x="25192" y="18225"/>
                    </a:lnTo>
                    <a:lnTo>
                      <a:pt x="25108" y="18162"/>
                    </a:lnTo>
                    <a:lnTo>
                      <a:pt x="25108" y="18058"/>
                    </a:lnTo>
                    <a:lnTo>
                      <a:pt x="25150" y="18120"/>
                    </a:lnTo>
                    <a:lnTo>
                      <a:pt x="25359" y="18162"/>
                    </a:lnTo>
                    <a:lnTo>
                      <a:pt x="25339" y="18078"/>
                    </a:lnTo>
                    <a:lnTo>
                      <a:pt x="25234" y="18037"/>
                    </a:lnTo>
                    <a:lnTo>
                      <a:pt x="25213" y="17953"/>
                    </a:lnTo>
                    <a:lnTo>
                      <a:pt x="25255" y="17932"/>
                    </a:lnTo>
                    <a:lnTo>
                      <a:pt x="25297" y="17848"/>
                    </a:lnTo>
                    <a:lnTo>
                      <a:pt x="25318" y="18016"/>
                    </a:lnTo>
                    <a:lnTo>
                      <a:pt x="25422" y="17974"/>
                    </a:lnTo>
                    <a:lnTo>
                      <a:pt x="25506" y="18016"/>
                    </a:lnTo>
                    <a:lnTo>
                      <a:pt x="25590" y="17953"/>
                    </a:lnTo>
                    <a:lnTo>
                      <a:pt x="25464" y="17744"/>
                    </a:lnTo>
                    <a:lnTo>
                      <a:pt x="25401" y="17514"/>
                    </a:lnTo>
                    <a:lnTo>
                      <a:pt x="25297" y="17388"/>
                    </a:lnTo>
                    <a:lnTo>
                      <a:pt x="25297" y="17283"/>
                    </a:lnTo>
                    <a:lnTo>
                      <a:pt x="25255" y="17200"/>
                    </a:lnTo>
                    <a:lnTo>
                      <a:pt x="25297" y="17137"/>
                    </a:lnTo>
                    <a:lnTo>
                      <a:pt x="25359" y="17221"/>
                    </a:lnTo>
                    <a:lnTo>
                      <a:pt x="25422" y="17409"/>
                    </a:lnTo>
                    <a:lnTo>
                      <a:pt x="25569" y="17597"/>
                    </a:lnTo>
                    <a:lnTo>
                      <a:pt x="25841" y="17639"/>
                    </a:lnTo>
                    <a:lnTo>
                      <a:pt x="25945" y="17723"/>
                    </a:lnTo>
                    <a:lnTo>
                      <a:pt x="26071" y="17723"/>
                    </a:lnTo>
                    <a:lnTo>
                      <a:pt x="26155" y="17660"/>
                    </a:lnTo>
                    <a:lnTo>
                      <a:pt x="26259" y="17660"/>
                    </a:lnTo>
                    <a:lnTo>
                      <a:pt x="26406" y="17514"/>
                    </a:lnTo>
                    <a:lnTo>
                      <a:pt x="26448" y="17242"/>
                    </a:lnTo>
                    <a:lnTo>
                      <a:pt x="26238" y="16990"/>
                    </a:lnTo>
                    <a:lnTo>
                      <a:pt x="26196" y="16823"/>
                    </a:lnTo>
                    <a:lnTo>
                      <a:pt x="26134" y="16739"/>
                    </a:lnTo>
                    <a:lnTo>
                      <a:pt x="26071" y="16739"/>
                    </a:lnTo>
                    <a:lnTo>
                      <a:pt x="25945" y="16886"/>
                    </a:lnTo>
                    <a:lnTo>
                      <a:pt x="25715" y="16907"/>
                    </a:lnTo>
                    <a:lnTo>
                      <a:pt x="25652" y="16928"/>
                    </a:lnTo>
                    <a:lnTo>
                      <a:pt x="25652" y="16907"/>
                    </a:lnTo>
                    <a:lnTo>
                      <a:pt x="25631" y="16823"/>
                    </a:lnTo>
                    <a:lnTo>
                      <a:pt x="25715" y="16865"/>
                    </a:lnTo>
                    <a:lnTo>
                      <a:pt x="25841" y="16823"/>
                    </a:lnTo>
                    <a:lnTo>
                      <a:pt x="25966" y="16718"/>
                    </a:lnTo>
                    <a:lnTo>
                      <a:pt x="25945" y="16677"/>
                    </a:lnTo>
                    <a:lnTo>
                      <a:pt x="25736" y="16551"/>
                    </a:lnTo>
                    <a:lnTo>
                      <a:pt x="25506" y="16300"/>
                    </a:lnTo>
                    <a:lnTo>
                      <a:pt x="25443" y="16300"/>
                    </a:lnTo>
                    <a:lnTo>
                      <a:pt x="25422" y="16363"/>
                    </a:lnTo>
                    <a:lnTo>
                      <a:pt x="25464" y="16446"/>
                    </a:lnTo>
                    <a:lnTo>
                      <a:pt x="25443" y="16488"/>
                    </a:lnTo>
                    <a:lnTo>
                      <a:pt x="25339" y="16405"/>
                    </a:lnTo>
                    <a:lnTo>
                      <a:pt x="25297" y="16258"/>
                    </a:lnTo>
                    <a:lnTo>
                      <a:pt x="25401" y="16279"/>
                    </a:lnTo>
                    <a:lnTo>
                      <a:pt x="25401" y="16091"/>
                    </a:lnTo>
                    <a:lnTo>
                      <a:pt x="25443" y="16195"/>
                    </a:lnTo>
                    <a:lnTo>
                      <a:pt x="25611" y="16342"/>
                    </a:lnTo>
                    <a:lnTo>
                      <a:pt x="25694" y="16363"/>
                    </a:lnTo>
                    <a:lnTo>
                      <a:pt x="25757" y="16551"/>
                    </a:lnTo>
                    <a:lnTo>
                      <a:pt x="25966" y="16677"/>
                    </a:lnTo>
                    <a:lnTo>
                      <a:pt x="26217" y="16760"/>
                    </a:lnTo>
                    <a:lnTo>
                      <a:pt x="26322" y="16907"/>
                    </a:lnTo>
                    <a:lnTo>
                      <a:pt x="26427" y="16970"/>
                    </a:lnTo>
                    <a:lnTo>
                      <a:pt x="26448" y="17032"/>
                    </a:lnTo>
                    <a:lnTo>
                      <a:pt x="26573" y="17095"/>
                    </a:lnTo>
                    <a:lnTo>
                      <a:pt x="26636" y="17137"/>
                    </a:lnTo>
                    <a:lnTo>
                      <a:pt x="26636" y="17011"/>
                    </a:lnTo>
                    <a:lnTo>
                      <a:pt x="26740" y="16970"/>
                    </a:lnTo>
                    <a:lnTo>
                      <a:pt x="26657" y="16907"/>
                    </a:lnTo>
                    <a:lnTo>
                      <a:pt x="26678" y="16802"/>
                    </a:lnTo>
                    <a:lnTo>
                      <a:pt x="26761" y="16928"/>
                    </a:lnTo>
                    <a:lnTo>
                      <a:pt x="26782" y="17011"/>
                    </a:lnTo>
                    <a:lnTo>
                      <a:pt x="26866" y="17032"/>
                    </a:lnTo>
                    <a:lnTo>
                      <a:pt x="26992" y="16865"/>
                    </a:lnTo>
                    <a:lnTo>
                      <a:pt x="26992" y="16656"/>
                    </a:lnTo>
                    <a:lnTo>
                      <a:pt x="26950" y="16572"/>
                    </a:lnTo>
                    <a:lnTo>
                      <a:pt x="26992" y="16405"/>
                    </a:lnTo>
                    <a:lnTo>
                      <a:pt x="27054" y="16593"/>
                    </a:lnTo>
                    <a:lnTo>
                      <a:pt x="27054" y="16698"/>
                    </a:lnTo>
                    <a:lnTo>
                      <a:pt x="27117" y="16467"/>
                    </a:lnTo>
                    <a:lnTo>
                      <a:pt x="27222" y="16405"/>
                    </a:lnTo>
                    <a:lnTo>
                      <a:pt x="27264" y="16467"/>
                    </a:lnTo>
                    <a:lnTo>
                      <a:pt x="27284" y="16488"/>
                    </a:lnTo>
                    <a:lnTo>
                      <a:pt x="27201" y="16593"/>
                    </a:lnTo>
                    <a:lnTo>
                      <a:pt x="27264" y="16614"/>
                    </a:lnTo>
                    <a:lnTo>
                      <a:pt x="27284" y="16698"/>
                    </a:lnTo>
                    <a:lnTo>
                      <a:pt x="27368" y="16614"/>
                    </a:lnTo>
                    <a:lnTo>
                      <a:pt x="27431" y="16656"/>
                    </a:lnTo>
                    <a:lnTo>
                      <a:pt x="27577" y="16802"/>
                    </a:lnTo>
                    <a:lnTo>
                      <a:pt x="27598" y="16760"/>
                    </a:lnTo>
                    <a:lnTo>
                      <a:pt x="27682" y="16760"/>
                    </a:lnTo>
                    <a:lnTo>
                      <a:pt x="27724" y="16802"/>
                    </a:lnTo>
                    <a:lnTo>
                      <a:pt x="27828" y="16781"/>
                    </a:lnTo>
                    <a:lnTo>
                      <a:pt x="27933" y="16593"/>
                    </a:lnTo>
                    <a:lnTo>
                      <a:pt x="28100" y="16509"/>
                    </a:lnTo>
                    <a:lnTo>
                      <a:pt x="28456" y="16153"/>
                    </a:lnTo>
                    <a:lnTo>
                      <a:pt x="28477" y="16070"/>
                    </a:lnTo>
                    <a:lnTo>
                      <a:pt x="28540" y="16049"/>
                    </a:lnTo>
                    <a:lnTo>
                      <a:pt x="28561" y="16091"/>
                    </a:lnTo>
                    <a:lnTo>
                      <a:pt x="28728" y="15881"/>
                    </a:lnTo>
                    <a:lnTo>
                      <a:pt x="28833" y="15840"/>
                    </a:lnTo>
                    <a:lnTo>
                      <a:pt x="28958" y="15735"/>
                    </a:lnTo>
                    <a:lnTo>
                      <a:pt x="29000" y="15672"/>
                    </a:lnTo>
                    <a:lnTo>
                      <a:pt x="28979" y="15547"/>
                    </a:lnTo>
                    <a:lnTo>
                      <a:pt x="28561" y="15442"/>
                    </a:lnTo>
                    <a:lnTo>
                      <a:pt x="28331" y="15400"/>
                    </a:lnTo>
                    <a:lnTo>
                      <a:pt x="28121" y="15317"/>
                    </a:lnTo>
                    <a:lnTo>
                      <a:pt x="28038" y="15128"/>
                    </a:lnTo>
                    <a:lnTo>
                      <a:pt x="27912" y="14898"/>
                    </a:lnTo>
                    <a:lnTo>
                      <a:pt x="27849" y="14898"/>
                    </a:lnTo>
                    <a:lnTo>
                      <a:pt x="27828" y="14710"/>
                    </a:lnTo>
                    <a:lnTo>
                      <a:pt x="27808" y="14689"/>
                    </a:lnTo>
                    <a:lnTo>
                      <a:pt x="27828" y="14626"/>
                    </a:lnTo>
                    <a:lnTo>
                      <a:pt x="27870" y="14626"/>
                    </a:lnTo>
                    <a:lnTo>
                      <a:pt x="27912" y="14563"/>
                    </a:lnTo>
                    <a:lnTo>
                      <a:pt x="27828" y="14501"/>
                    </a:lnTo>
                    <a:lnTo>
                      <a:pt x="27598" y="14501"/>
                    </a:lnTo>
                    <a:lnTo>
                      <a:pt x="27326" y="14417"/>
                    </a:lnTo>
                    <a:lnTo>
                      <a:pt x="27243" y="14417"/>
                    </a:lnTo>
                    <a:lnTo>
                      <a:pt x="27201" y="14480"/>
                    </a:lnTo>
                    <a:lnTo>
                      <a:pt x="27117" y="14396"/>
                    </a:lnTo>
                    <a:lnTo>
                      <a:pt x="27117" y="14312"/>
                    </a:lnTo>
                    <a:lnTo>
                      <a:pt x="27222" y="14354"/>
                    </a:lnTo>
                    <a:lnTo>
                      <a:pt x="27494" y="14375"/>
                    </a:lnTo>
                    <a:lnTo>
                      <a:pt x="27640" y="14480"/>
                    </a:lnTo>
                    <a:lnTo>
                      <a:pt x="27870" y="14480"/>
                    </a:lnTo>
                    <a:lnTo>
                      <a:pt x="28017" y="14584"/>
                    </a:lnTo>
                    <a:lnTo>
                      <a:pt x="28142" y="14814"/>
                    </a:lnTo>
                    <a:lnTo>
                      <a:pt x="28247" y="14835"/>
                    </a:lnTo>
                    <a:lnTo>
                      <a:pt x="28289" y="14898"/>
                    </a:lnTo>
                    <a:lnTo>
                      <a:pt x="28247" y="14919"/>
                    </a:lnTo>
                    <a:lnTo>
                      <a:pt x="28184" y="14919"/>
                    </a:lnTo>
                    <a:lnTo>
                      <a:pt x="28184" y="14982"/>
                    </a:lnTo>
                    <a:lnTo>
                      <a:pt x="28372" y="15045"/>
                    </a:lnTo>
                    <a:lnTo>
                      <a:pt x="28435" y="15191"/>
                    </a:lnTo>
                    <a:lnTo>
                      <a:pt x="28498" y="15296"/>
                    </a:lnTo>
                    <a:lnTo>
                      <a:pt x="28875" y="15358"/>
                    </a:lnTo>
                    <a:lnTo>
                      <a:pt x="28979" y="15317"/>
                    </a:lnTo>
                    <a:lnTo>
                      <a:pt x="29021" y="15191"/>
                    </a:lnTo>
                    <a:lnTo>
                      <a:pt x="29105" y="15128"/>
                    </a:lnTo>
                    <a:lnTo>
                      <a:pt x="29189" y="15149"/>
                    </a:lnTo>
                    <a:lnTo>
                      <a:pt x="29314" y="15003"/>
                    </a:lnTo>
                    <a:lnTo>
                      <a:pt x="29335" y="14982"/>
                    </a:lnTo>
                    <a:lnTo>
                      <a:pt x="29502" y="15128"/>
                    </a:lnTo>
                    <a:lnTo>
                      <a:pt x="29481" y="15149"/>
                    </a:lnTo>
                    <a:lnTo>
                      <a:pt x="29377" y="15317"/>
                    </a:lnTo>
                    <a:lnTo>
                      <a:pt x="29377" y="15400"/>
                    </a:lnTo>
                    <a:lnTo>
                      <a:pt x="29293" y="15505"/>
                    </a:lnTo>
                    <a:lnTo>
                      <a:pt x="29293" y="15568"/>
                    </a:lnTo>
                    <a:lnTo>
                      <a:pt x="29189" y="15756"/>
                    </a:lnTo>
                    <a:lnTo>
                      <a:pt x="29230" y="15840"/>
                    </a:lnTo>
                    <a:lnTo>
                      <a:pt x="29189" y="15861"/>
                    </a:lnTo>
                    <a:lnTo>
                      <a:pt x="29168" y="15965"/>
                    </a:lnTo>
                    <a:lnTo>
                      <a:pt x="29168" y="16070"/>
                    </a:lnTo>
                    <a:lnTo>
                      <a:pt x="29000" y="16195"/>
                    </a:lnTo>
                    <a:lnTo>
                      <a:pt x="28958" y="16300"/>
                    </a:lnTo>
                    <a:lnTo>
                      <a:pt x="28958" y="16467"/>
                    </a:lnTo>
                    <a:lnTo>
                      <a:pt x="28916" y="16509"/>
                    </a:lnTo>
                    <a:lnTo>
                      <a:pt x="28916" y="16677"/>
                    </a:lnTo>
                    <a:lnTo>
                      <a:pt x="28854" y="16760"/>
                    </a:lnTo>
                    <a:lnTo>
                      <a:pt x="28707" y="16760"/>
                    </a:lnTo>
                    <a:lnTo>
                      <a:pt x="28540" y="16823"/>
                    </a:lnTo>
                    <a:lnTo>
                      <a:pt x="28540" y="16928"/>
                    </a:lnTo>
                    <a:lnTo>
                      <a:pt x="28477" y="17116"/>
                    </a:lnTo>
                    <a:lnTo>
                      <a:pt x="28498" y="17242"/>
                    </a:lnTo>
                    <a:lnTo>
                      <a:pt x="28561" y="17242"/>
                    </a:lnTo>
                    <a:lnTo>
                      <a:pt x="28582" y="17137"/>
                    </a:lnTo>
                    <a:lnTo>
                      <a:pt x="28644" y="17116"/>
                    </a:lnTo>
                    <a:lnTo>
                      <a:pt x="28686" y="17137"/>
                    </a:lnTo>
                    <a:lnTo>
                      <a:pt x="28770" y="17200"/>
                    </a:lnTo>
                    <a:lnTo>
                      <a:pt x="28854" y="17200"/>
                    </a:lnTo>
                    <a:lnTo>
                      <a:pt x="28896" y="17179"/>
                    </a:lnTo>
                    <a:lnTo>
                      <a:pt x="28958" y="17179"/>
                    </a:lnTo>
                    <a:lnTo>
                      <a:pt x="29000" y="17221"/>
                    </a:lnTo>
                    <a:lnTo>
                      <a:pt x="29021" y="17304"/>
                    </a:lnTo>
                    <a:lnTo>
                      <a:pt x="28958" y="17409"/>
                    </a:lnTo>
                    <a:lnTo>
                      <a:pt x="28979" y="17514"/>
                    </a:lnTo>
                    <a:lnTo>
                      <a:pt x="28896" y="17597"/>
                    </a:lnTo>
                    <a:lnTo>
                      <a:pt x="28896" y="17744"/>
                    </a:lnTo>
                    <a:lnTo>
                      <a:pt x="28916" y="17806"/>
                    </a:lnTo>
                    <a:lnTo>
                      <a:pt x="28979" y="17765"/>
                    </a:lnTo>
                    <a:lnTo>
                      <a:pt x="29021" y="17806"/>
                    </a:lnTo>
                    <a:lnTo>
                      <a:pt x="29105" y="17806"/>
                    </a:lnTo>
                    <a:lnTo>
                      <a:pt x="29168" y="17744"/>
                    </a:lnTo>
                    <a:lnTo>
                      <a:pt x="29272" y="17744"/>
                    </a:lnTo>
                    <a:lnTo>
                      <a:pt x="29293" y="17702"/>
                    </a:lnTo>
                    <a:lnTo>
                      <a:pt x="29377" y="17639"/>
                    </a:lnTo>
                    <a:lnTo>
                      <a:pt x="29440" y="17639"/>
                    </a:lnTo>
                    <a:lnTo>
                      <a:pt x="29544" y="17555"/>
                    </a:lnTo>
                    <a:lnTo>
                      <a:pt x="29586" y="17430"/>
                    </a:lnTo>
                    <a:lnTo>
                      <a:pt x="29649" y="17346"/>
                    </a:lnTo>
                    <a:lnTo>
                      <a:pt x="29712" y="17283"/>
                    </a:lnTo>
                    <a:lnTo>
                      <a:pt x="29753" y="17283"/>
                    </a:lnTo>
                    <a:lnTo>
                      <a:pt x="29816" y="17325"/>
                    </a:lnTo>
                    <a:lnTo>
                      <a:pt x="29900" y="17283"/>
                    </a:lnTo>
                    <a:lnTo>
                      <a:pt x="29942" y="17242"/>
                    </a:lnTo>
                    <a:lnTo>
                      <a:pt x="30025" y="17242"/>
                    </a:lnTo>
                    <a:lnTo>
                      <a:pt x="30067" y="17095"/>
                    </a:lnTo>
                    <a:lnTo>
                      <a:pt x="30067" y="16970"/>
                    </a:lnTo>
                    <a:lnTo>
                      <a:pt x="30172" y="16886"/>
                    </a:lnTo>
                    <a:lnTo>
                      <a:pt x="30214" y="16802"/>
                    </a:lnTo>
                    <a:lnTo>
                      <a:pt x="30277" y="16802"/>
                    </a:lnTo>
                    <a:lnTo>
                      <a:pt x="30339" y="16865"/>
                    </a:lnTo>
                    <a:lnTo>
                      <a:pt x="30381" y="16802"/>
                    </a:lnTo>
                    <a:lnTo>
                      <a:pt x="30444" y="16781"/>
                    </a:lnTo>
                    <a:lnTo>
                      <a:pt x="30486" y="16802"/>
                    </a:lnTo>
                    <a:lnTo>
                      <a:pt x="30528" y="16907"/>
                    </a:lnTo>
                    <a:lnTo>
                      <a:pt x="30444" y="16970"/>
                    </a:lnTo>
                    <a:lnTo>
                      <a:pt x="30381" y="17011"/>
                    </a:lnTo>
                    <a:lnTo>
                      <a:pt x="30465" y="17074"/>
                    </a:lnTo>
                    <a:lnTo>
                      <a:pt x="30632" y="17074"/>
                    </a:lnTo>
                    <a:lnTo>
                      <a:pt x="30695" y="17095"/>
                    </a:lnTo>
                    <a:lnTo>
                      <a:pt x="30737" y="17179"/>
                    </a:lnTo>
                    <a:lnTo>
                      <a:pt x="30653" y="17283"/>
                    </a:lnTo>
                    <a:lnTo>
                      <a:pt x="30569" y="17304"/>
                    </a:lnTo>
                    <a:lnTo>
                      <a:pt x="30569" y="17430"/>
                    </a:lnTo>
                    <a:lnTo>
                      <a:pt x="30653" y="17451"/>
                    </a:lnTo>
                    <a:lnTo>
                      <a:pt x="30695" y="17430"/>
                    </a:lnTo>
                    <a:lnTo>
                      <a:pt x="30779" y="17430"/>
                    </a:lnTo>
                    <a:lnTo>
                      <a:pt x="30800" y="17451"/>
                    </a:lnTo>
                    <a:lnTo>
                      <a:pt x="30883" y="17430"/>
                    </a:lnTo>
                    <a:lnTo>
                      <a:pt x="30904" y="17514"/>
                    </a:lnTo>
                    <a:lnTo>
                      <a:pt x="31009" y="17514"/>
                    </a:lnTo>
                    <a:lnTo>
                      <a:pt x="31072" y="17555"/>
                    </a:lnTo>
                    <a:lnTo>
                      <a:pt x="31113" y="17555"/>
                    </a:lnTo>
                    <a:lnTo>
                      <a:pt x="31260" y="17639"/>
                    </a:lnTo>
                    <a:lnTo>
                      <a:pt x="31302" y="17618"/>
                    </a:lnTo>
                    <a:lnTo>
                      <a:pt x="31365" y="17493"/>
                    </a:lnTo>
                    <a:lnTo>
                      <a:pt x="31406" y="17451"/>
                    </a:lnTo>
                    <a:lnTo>
                      <a:pt x="31490" y="17346"/>
                    </a:lnTo>
                    <a:lnTo>
                      <a:pt x="31595" y="17346"/>
                    </a:lnTo>
                    <a:lnTo>
                      <a:pt x="31616" y="17304"/>
                    </a:lnTo>
                    <a:lnTo>
                      <a:pt x="31532" y="17283"/>
                    </a:lnTo>
                    <a:lnTo>
                      <a:pt x="31490" y="17200"/>
                    </a:lnTo>
                    <a:lnTo>
                      <a:pt x="31574" y="17179"/>
                    </a:lnTo>
                    <a:lnTo>
                      <a:pt x="31595" y="17095"/>
                    </a:lnTo>
                    <a:lnTo>
                      <a:pt x="31511" y="17053"/>
                    </a:lnTo>
                    <a:lnTo>
                      <a:pt x="31469" y="16990"/>
                    </a:lnTo>
                    <a:lnTo>
                      <a:pt x="31406" y="17011"/>
                    </a:lnTo>
                    <a:lnTo>
                      <a:pt x="31406" y="17095"/>
                    </a:lnTo>
                    <a:lnTo>
                      <a:pt x="31365" y="17116"/>
                    </a:lnTo>
                    <a:lnTo>
                      <a:pt x="31302" y="17095"/>
                    </a:lnTo>
                    <a:lnTo>
                      <a:pt x="31197" y="17032"/>
                    </a:lnTo>
                    <a:lnTo>
                      <a:pt x="31197" y="16970"/>
                    </a:lnTo>
                    <a:lnTo>
                      <a:pt x="31155" y="16990"/>
                    </a:lnTo>
                    <a:lnTo>
                      <a:pt x="31072" y="17074"/>
                    </a:lnTo>
                    <a:lnTo>
                      <a:pt x="30883" y="17074"/>
                    </a:lnTo>
                    <a:lnTo>
                      <a:pt x="30800" y="17011"/>
                    </a:lnTo>
                    <a:lnTo>
                      <a:pt x="30904" y="16970"/>
                    </a:lnTo>
                    <a:lnTo>
                      <a:pt x="30988" y="16970"/>
                    </a:lnTo>
                    <a:lnTo>
                      <a:pt x="31072" y="16907"/>
                    </a:lnTo>
                    <a:lnTo>
                      <a:pt x="31072" y="16823"/>
                    </a:lnTo>
                    <a:lnTo>
                      <a:pt x="31051" y="16802"/>
                    </a:lnTo>
                    <a:lnTo>
                      <a:pt x="31051" y="16677"/>
                    </a:lnTo>
                    <a:lnTo>
                      <a:pt x="31072" y="16593"/>
                    </a:lnTo>
                    <a:lnTo>
                      <a:pt x="31072" y="16551"/>
                    </a:lnTo>
                    <a:lnTo>
                      <a:pt x="31009" y="16488"/>
                    </a:lnTo>
                    <a:lnTo>
                      <a:pt x="31009" y="16405"/>
                    </a:lnTo>
                    <a:lnTo>
                      <a:pt x="30862" y="16258"/>
                    </a:lnTo>
                    <a:lnTo>
                      <a:pt x="30737" y="16195"/>
                    </a:lnTo>
                    <a:lnTo>
                      <a:pt x="30737" y="16153"/>
                    </a:lnTo>
                    <a:lnTo>
                      <a:pt x="30695" y="16028"/>
                    </a:lnTo>
                    <a:lnTo>
                      <a:pt x="30632" y="16028"/>
                    </a:lnTo>
                    <a:lnTo>
                      <a:pt x="30590" y="15944"/>
                    </a:lnTo>
                    <a:lnTo>
                      <a:pt x="30632" y="15819"/>
                    </a:lnTo>
                    <a:lnTo>
                      <a:pt x="30590" y="15735"/>
                    </a:lnTo>
                    <a:lnTo>
                      <a:pt x="30465" y="15735"/>
                    </a:lnTo>
                    <a:lnTo>
                      <a:pt x="30277" y="15651"/>
                    </a:lnTo>
                    <a:lnTo>
                      <a:pt x="30235" y="15547"/>
                    </a:lnTo>
                    <a:lnTo>
                      <a:pt x="30277" y="15505"/>
                    </a:lnTo>
                    <a:lnTo>
                      <a:pt x="30277" y="15442"/>
                    </a:lnTo>
                    <a:lnTo>
                      <a:pt x="30214" y="15358"/>
                    </a:lnTo>
                    <a:lnTo>
                      <a:pt x="30172" y="15296"/>
                    </a:lnTo>
                    <a:lnTo>
                      <a:pt x="30151" y="15296"/>
                    </a:lnTo>
                    <a:lnTo>
                      <a:pt x="30046" y="15421"/>
                    </a:lnTo>
                    <a:lnTo>
                      <a:pt x="30025" y="15526"/>
                    </a:lnTo>
                    <a:lnTo>
                      <a:pt x="29963" y="15568"/>
                    </a:lnTo>
                    <a:lnTo>
                      <a:pt x="29921" y="15526"/>
                    </a:lnTo>
                    <a:lnTo>
                      <a:pt x="29921" y="15400"/>
                    </a:lnTo>
                    <a:lnTo>
                      <a:pt x="29858" y="15296"/>
                    </a:lnTo>
                    <a:lnTo>
                      <a:pt x="29900" y="15212"/>
                    </a:lnTo>
                    <a:lnTo>
                      <a:pt x="30025" y="15212"/>
                    </a:lnTo>
                    <a:lnTo>
                      <a:pt x="30005" y="15128"/>
                    </a:lnTo>
                    <a:lnTo>
                      <a:pt x="30025" y="15024"/>
                    </a:lnTo>
                    <a:lnTo>
                      <a:pt x="30005" y="14919"/>
                    </a:lnTo>
                    <a:lnTo>
                      <a:pt x="29900" y="14940"/>
                    </a:lnTo>
                    <a:lnTo>
                      <a:pt x="29900" y="14877"/>
                    </a:lnTo>
                    <a:lnTo>
                      <a:pt x="29963" y="14773"/>
                    </a:lnTo>
                    <a:lnTo>
                      <a:pt x="29921" y="14731"/>
                    </a:lnTo>
                    <a:lnTo>
                      <a:pt x="29712" y="14814"/>
                    </a:lnTo>
                    <a:cubicBezTo>
                      <a:pt x="29691" y="14773"/>
                      <a:pt x="29628" y="14731"/>
                      <a:pt x="29607" y="14689"/>
                    </a:cubicBezTo>
                    <a:lnTo>
                      <a:pt x="29712" y="14605"/>
                    </a:lnTo>
                    <a:lnTo>
                      <a:pt x="29795" y="14584"/>
                    </a:lnTo>
                    <a:lnTo>
                      <a:pt x="29858" y="14417"/>
                    </a:lnTo>
                    <a:lnTo>
                      <a:pt x="29816" y="14312"/>
                    </a:lnTo>
                    <a:lnTo>
                      <a:pt x="29691" y="14291"/>
                    </a:lnTo>
                    <a:lnTo>
                      <a:pt x="29628" y="14208"/>
                    </a:lnTo>
                    <a:lnTo>
                      <a:pt x="29628" y="14103"/>
                    </a:lnTo>
                    <a:lnTo>
                      <a:pt x="29691" y="14082"/>
                    </a:lnTo>
                    <a:lnTo>
                      <a:pt x="29649" y="13998"/>
                    </a:lnTo>
                    <a:lnTo>
                      <a:pt x="29691" y="13915"/>
                    </a:lnTo>
                    <a:lnTo>
                      <a:pt x="29816" y="13998"/>
                    </a:lnTo>
                    <a:lnTo>
                      <a:pt x="29921" y="13977"/>
                    </a:lnTo>
                    <a:lnTo>
                      <a:pt x="30025" y="14061"/>
                    </a:lnTo>
                    <a:lnTo>
                      <a:pt x="30151" y="14061"/>
                    </a:lnTo>
                    <a:lnTo>
                      <a:pt x="30318" y="13977"/>
                    </a:lnTo>
                    <a:lnTo>
                      <a:pt x="30318" y="14019"/>
                    </a:lnTo>
                    <a:lnTo>
                      <a:pt x="30360" y="14061"/>
                    </a:lnTo>
                    <a:lnTo>
                      <a:pt x="30339" y="14082"/>
                    </a:lnTo>
                    <a:lnTo>
                      <a:pt x="30277" y="14249"/>
                    </a:lnTo>
                    <a:lnTo>
                      <a:pt x="30277" y="14312"/>
                    </a:lnTo>
                    <a:lnTo>
                      <a:pt x="30360" y="14291"/>
                    </a:lnTo>
                    <a:lnTo>
                      <a:pt x="30381" y="14354"/>
                    </a:lnTo>
                    <a:lnTo>
                      <a:pt x="30465" y="14375"/>
                    </a:lnTo>
                    <a:lnTo>
                      <a:pt x="30590" y="14459"/>
                    </a:lnTo>
                    <a:lnTo>
                      <a:pt x="30632" y="14354"/>
                    </a:lnTo>
                    <a:lnTo>
                      <a:pt x="30528" y="14249"/>
                    </a:lnTo>
                    <a:lnTo>
                      <a:pt x="30590" y="14145"/>
                    </a:lnTo>
                    <a:lnTo>
                      <a:pt x="30632" y="14208"/>
                    </a:lnTo>
                    <a:lnTo>
                      <a:pt x="30695" y="14249"/>
                    </a:lnTo>
                    <a:lnTo>
                      <a:pt x="30737" y="14354"/>
                    </a:lnTo>
                    <a:lnTo>
                      <a:pt x="30904" y="14501"/>
                    </a:lnTo>
                    <a:lnTo>
                      <a:pt x="30967" y="14501"/>
                    </a:lnTo>
                    <a:lnTo>
                      <a:pt x="30967" y="14417"/>
                    </a:lnTo>
                    <a:lnTo>
                      <a:pt x="30946" y="14375"/>
                    </a:lnTo>
                    <a:lnTo>
                      <a:pt x="30988" y="14291"/>
                    </a:lnTo>
                    <a:lnTo>
                      <a:pt x="30967" y="14145"/>
                    </a:lnTo>
                    <a:lnTo>
                      <a:pt x="30904" y="14103"/>
                    </a:lnTo>
                    <a:lnTo>
                      <a:pt x="30946" y="13957"/>
                    </a:lnTo>
                    <a:lnTo>
                      <a:pt x="30862" y="13768"/>
                    </a:lnTo>
                    <a:lnTo>
                      <a:pt x="30758" y="13726"/>
                    </a:lnTo>
                    <a:lnTo>
                      <a:pt x="30758" y="13622"/>
                    </a:lnTo>
                    <a:lnTo>
                      <a:pt x="30695" y="13580"/>
                    </a:lnTo>
                    <a:lnTo>
                      <a:pt x="30549" y="13685"/>
                    </a:lnTo>
                    <a:lnTo>
                      <a:pt x="30486" y="13685"/>
                    </a:lnTo>
                    <a:lnTo>
                      <a:pt x="30590" y="13538"/>
                    </a:lnTo>
                    <a:lnTo>
                      <a:pt x="30695" y="13538"/>
                    </a:lnTo>
                    <a:lnTo>
                      <a:pt x="30737" y="13559"/>
                    </a:lnTo>
                    <a:lnTo>
                      <a:pt x="30841" y="13517"/>
                    </a:lnTo>
                    <a:lnTo>
                      <a:pt x="30925" y="13622"/>
                    </a:lnTo>
                    <a:lnTo>
                      <a:pt x="30967" y="13643"/>
                    </a:lnTo>
                    <a:lnTo>
                      <a:pt x="30967" y="13873"/>
                    </a:lnTo>
                    <a:lnTo>
                      <a:pt x="31009" y="13873"/>
                    </a:lnTo>
                    <a:lnTo>
                      <a:pt x="31155" y="13768"/>
                    </a:lnTo>
                    <a:lnTo>
                      <a:pt x="31051" y="13936"/>
                    </a:lnTo>
                    <a:lnTo>
                      <a:pt x="31051" y="13998"/>
                    </a:lnTo>
                    <a:lnTo>
                      <a:pt x="30967" y="14040"/>
                    </a:lnTo>
                    <a:lnTo>
                      <a:pt x="30967" y="14082"/>
                    </a:lnTo>
                    <a:lnTo>
                      <a:pt x="31051" y="14166"/>
                    </a:lnTo>
                    <a:lnTo>
                      <a:pt x="31072" y="14291"/>
                    </a:lnTo>
                    <a:lnTo>
                      <a:pt x="31009" y="14375"/>
                    </a:lnTo>
                    <a:lnTo>
                      <a:pt x="31072" y="14417"/>
                    </a:lnTo>
                    <a:lnTo>
                      <a:pt x="31365" y="14354"/>
                    </a:lnTo>
                    <a:lnTo>
                      <a:pt x="31406" y="14249"/>
                    </a:lnTo>
                    <a:lnTo>
                      <a:pt x="31511" y="14249"/>
                    </a:lnTo>
                    <a:lnTo>
                      <a:pt x="31574" y="14270"/>
                    </a:lnTo>
                    <a:lnTo>
                      <a:pt x="31720" y="14082"/>
                    </a:lnTo>
                    <a:lnTo>
                      <a:pt x="31804" y="14082"/>
                    </a:lnTo>
                    <a:lnTo>
                      <a:pt x="31846" y="13998"/>
                    </a:lnTo>
                    <a:lnTo>
                      <a:pt x="31950" y="13936"/>
                    </a:lnTo>
                    <a:lnTo>
                      <a:pt x="31992" y="13789"/>
                    </a:lnTo>
                    <a:lnTo>
                      <a:pt x="32055" y="13747"/>
                    </a:lnTo>
                    <a:lnTo>
                      <a:pt x="32243" y="13747"/>
                    </a:lnTo>
                    <a:lnTo>
                      <a:pt x="32348" y="13789"/>
                    </a:lnTo>
                    <a:lnTo>
                      <a:pt x="32411" y="13726"/>
                    </a:lnTo>
                    <a:lnTo>
                      <a:pt x="32369" y="13622"/>
                    </a:lnTo>
                    <a:lnTo>
                      <a:pt x="32536" y="13475"/>
                    </a:lnTo>
                    <a:lnTo>
                      <a:pt x="32557" y="13413"/>
                    </a:lnTo>
                    <a:lnTo>
                      <a:pt x="32620" y="13371"/>
                    </a:lnTo>
                    <a:lnTo>
                      <a:pt x="32641" y="13245"/>
                    </a:lnTo>
                    <a:lnTo>
                      <a:pt x="32515" y="13015"/>
                    </a:lnTo>
                    <a:lnTo>
                      <a:pt x="32536" y="12931"/>
                    </a:lnTo>
                    <a:lnTo>
                      <a:pt x="32411" y="12827"/>
                    </a:lnTo>
                    <a:lnTo>
                      <a:pt x="32369" y="12701"/>
                    </a:lnTo>
                    <a:lnTo>
                      <a:pt x="32432" y="12596"/>
                    </a:lnTo>
                    <a:lnTo>
                      <a:pt x="32557" y="12534"/>
                    </a:lnTo>
                    <a:lnTo>
                      <a:pt x="32578" y="12471"/>
                    </a:lnTo>
                    <a:lnTo>
                      <a:pt x="32557" y="12471"/>
                    </a:lnTo>
                    <a:lnTo>
                      <a:pt x="32474" y="12534"/>
                    </a:lnTo>
                    <a:lnTo>
                      <a:pt x="32453" y="12534"/>
                    </a:lnTo>
                    <a:lnTo>
                      <a:pt x="32453" y="12471"/>
                    </a:lnTo>
                    <a:lnTo>
                      <a:pt x="32536" y="12366"/>
                    </a:lnTo>
                    <a:lnTo>
                      <a:pt x="32432" y="12366"/>
                    </a:lnTo>
                    <a:lnTo>
                      <a:pt x="32515" y="12283"/>
                    </a:lnTo>
                    <a:lnTo>
                      <a:pt x="32536" y="12199"/>
                    </a:lnTo>
                    <a:lnTo>
                      <a:pt x="32453" y="12157"/>
                    </a:lnTo>
                    <a:lnTo>
                      <a:pt x="32348" y="12115"/>
                    </a:lnTo>
                    <a:lnTo>
                      <a:pt x="32411" y="12094"/>
                    </a:lnTo>
                    <a:lnTo>
                      <a:pt x="32411" y="11990"/>
                    </a:lnTo>
                    <a:lnTo>
                      <a:pt x="32474" y="11990"/>
                    </a:lnTo>
                    <a:lnTo>
                      <a:pt x="32515" y="12052"/>
                    </a:lnTo>
                    <a:lnTo>
                      <a:pt x="32620" y="12052"/>
                    </a:lnTo>
                    <a:lnTo>
                      <a:pt x="32683" y="12157"/>
                    </a:lnTo>
                    <a:lnTo>
                      <a:pt x="32766" y="12178"/>
                    </a:lnTo>
                    <a:lnTo>
                      <a:pt x="32829" y="12094"/>
                    </a:lnTo>
                    <a:lnTo>
                      <a:pt x="32892" y="12115"/>
                    </a:lnTo>
                    <a:lnTo>
                      <a:pt x="33059" y="12073"/>
                    </a:lnTo>
                    <a:lnTo>
                      <a:pt x="33185" y="11990"/>
                    </a:lnTo>
                    <a:lnTo>
                      <a:pt x="33143" y="11948"/>
                    </a:lnTo>
                    <a:lnTo>
                      <a:pt x="33206" y="11843"/>
                    </a:lnTo>
                    <a:lnTo>
                      <a:pt x="33185" y="11801"/>
                    </a:lnTo>
                    <a:lnTo>
                      <a:pt x="33143" y="11801"/>
                    </a:lnTo>
                    <a:lnTo>
                      <a:pt x="33143" y="11739"/>
                    </a:lnTo>
                    <a:lnTo>
                      <a:pt x="33080" y="11697"/>
                    </a:lnTo>
                    <a:lnTo>
                      <a:pt x="32934" y="11697"/>
                    </a:lnTo>
                    <a:lnTo>
                      <a:pt x="32997" y="11655"/>
                    </a:lnTo>
                    <a:lnTo>
                      <a:pt x="33101" y="11634"/>
                    </a:lnTo>
                    <a:lnTo>
                      <a:pt x="33290" y="11488"/>
                    </a:lnTo>
                    <a:lnTo>
                      <a:pt x="33373" y="11383"/>
                    </a:lnTo>
                    <a:lnTo>
                      <a:pt x="33352" y="11341"/>
                    </a:lnTo>
                    <a:lnTo>
                      <a:pt x="33290" y="11320"/>
                    </a:lnTo>
                    <a:lnTo>
                      <a:pt x="33269" y="11236"/>
                    </a:lnTo>
                    <a:lnTo>
                      <a:pt x="33080" y="11174"/>
                    </a:lnTo>
                    <a:lnTo>
                      <a:pt x="32976" y="11216"/>
                    </a:lnTo>
                    <a:lnTo>
                      <a:pt x="32934" y="11174"/>
                    </a:lnTo>
                    <a:lnTo>
                      <a:pt x="33038" y="11153"/>
                    </a:lnTo>
                    <a:lnTo>
                      <a:pt x="33038" y="11027"/>
                    </a:lnTo>
                    <a:lnTo>
                      <a:pt x="32808" y="10860"/>
                    </a:lnTo>
                    <a:lnTo>
                      <a:pt x="32808" y="10818"/>
                    </a:lnTo>
                    <a:lnTo>
                      <a:pt x="32871" y="10818"/>
                    </a:lnTo>
                    <a:lnTo>
                      <a:pt x="32955" y="10902"/>
                    </a:lnTo>
                    <a:lnTo>
                      <a:pt x="33038" y="10860"/>
                    </a:lnTo>
                    <a:lnTo>
                      <a:pt x="32955" y="10797"/>
                    </a:lnTo>
                    <a:lnTo>
                      <a:pt x="33018" y="10755"/>
                    </a:lnTo>
                    <a:lnTo>
                      <a:pt x="33018" y="10713"/>
                    </a:lnTo>
                    <a:lnTo>
                      <a:pt x="32871" y="10651"/>
                    </a:lnTo>
                    <a:lnTo>
                      <a:pt x="32766" y="10588"/>
                    </a:lnTo>
                    <a:lnTo>
                      <a:pt x="32662" y="10651"/>
                    </a:lnTo>
                    <a:lnTo>
                      <a:pt x="32515" y="10588"/>
                    </a:lnTo>
                    <a:cubicBezTo>
                      <a:pt x="32536" y="10546"/>
                      <a:pt x="32536" y="10525"/>
                      <a:pt x="32536" y="10504"/>
                    </a:cubicBezTo>
                    <a:lnTo>
                      <a:pt x="32599" y="10504"/>
                    </a:lnTo>
                    <a:lnTo>
                      <a:pt x="32620" y="10483"/>
                    </a:lnTo>
                    <a:lnTo>
                      <a:pt x="32599" y="10420"/>
                    </a:lnTo>
                    <a:lnTo>
                      <a:pt x="32536" y="10420"/>
                    </a:lnTo>
                    <a:cubicBezTo>
                      <a:pt x="32536" y="10400"/>
                      <a:pt x="32536" y="10339"/>
                      <a:pt x="32517" y="10317"/>
                    </a:cubicBezTo>
                    <a:lnTo>
                      <a:pt x="32517" y="10317"/>
                    </a:lnTo>
                    <a:cubicBezTo>
                      <a:pt x="32518" y="10308"/>
                      <a:pt x="32523" y="10287"/>
                      <a:pt x="32536" y="10274"/>
                    </a:cubicBezTo>
                    <a:cubicBezTo>
                      <a:pt x="32536" y="10274"/>
                      <a:pt x="32536" y="10232"/>
                      <a:pt x="32557" y="10232"/>
                    </a:cubicBezTo>
                    <a:lnTo>
                      <a:pt x="32641" y="10316"/>
                    </a:lnTo>
                    <a:lnTo>
                      <a:pt x="32746" y="10274"/>
                    </a:lnTo>
                    <a:lnTo>
                      <a:pt x="32934" y="10232"/>
                    </a:lnTo>
                    <a:lnTo>
                      <a:pt x="32976" y="10337"/>
                    </a:lnTo>
                    <a:lnTo>
                      <a:pt x="33080" y="10379"/>
                    </a:lnTo>
                    <a:lnTo>
                      <a:pt x="33143" y="10441"/>
                    </a:lnTo>
                    <a:lnTo>
                      <a:pt x="33185" y="10420"/>
                    </a:lnTo>
                    <a:lnTo>
                      <a:pt x="33352" y="10525"/>
                    </a:lnTo>
                    <a:lnTo>
                      <a:pt x="33394" y="10483"/>
                    </a:lnTo>
                    <a:lnTo>
                      <a:pt x="33457" y="10504"/>
                    </a:lnTo>
                    <a:lnTo>
                      <a:pt x="33499" y="10420"/>
                    </a:lnTo>
                    <a:lnTo>
                      <a:pt x="33478" y="10337"/>
                    </a:lnTo>
                    <a:lnTo>
                      <a:pt x="33394" y="10295"/>
                    </a:lnTo>
                    <a:lnTo>
                      <a:pt x="33310" y="10190"/>
                    </a:lnTo>
                    <a:lnTo>
                      <a:pt x="33269" y="10107"/>
                    </a:lnTo>
                    <a:lnTo>
                      <a:pt x="33059" y="9918"/>
                    </a:lnTo>
                    <a:lnTo>
                      <a:pt x="33038" y="9855"/>
                    </a:lnTo>
                    <a:lnTo>
                      <a:pt x="33038" y="9855"/>
                    </a:lnTo>
                    <a:lnTo>
                      <a:pt x="33101" y="9897"/>
                    </a:lnTo>
                    <a:lnTo>
                      <a:pt x="33143" y="9960"/>
                    </a:lnTo>
                    <a:lnTo>
                      <a:pt x="33206" y="9981"/>
                    </a:lnTo>
                    <a:lnTo>
                      <a:pt x="33310" y="10107"/>
                    </a:lnTo>
                    <a:lnTo>
                      <a:pt x="33394" y="10127"/>
                    </a:lnTo>
                    <a:lnTo>
                      <a:pt x="33415" y="10190"/>
                    </a:lnTo>
                    <a:lnTo>
                      <a:pt x="33499" y="10295"/>
                    </a:lnTo>
                    <a:lnTo>
                      <a:pt x="33603" y="10400"/>
                    </a:lnTo>
                    <a:lnTo>
                      <a:pt x="33624" y="10462"/>
                    </a:lnTo>
                    <a:lnTo>
                      <a:pt x="33687" y="10504"/>
                    </a:lnTo>
                    <a:lnTo>
                      <a:pt x="33792" y="10609"/>
                    </a:lnTo>
                    <a:lnTo>
                      <a:pt x="33834" y="10713"/>
                    </a:lnTo>
                    <a:lnTo>
                      <a:pt x="33938" y="10713"/>
                    </a:lnTo>
                    <a:lnTo>
                      <a:pt x="33980" y="10672"/>
                    </a:lnTo>
                    <a:lnTo>
                      <a:pt x="33917" y="10546"/>
                    </a:lnTo>
                    <a:lnTo>
                      <a:pt x="33834" y="10337"/>
                    </a:lnTo>
                    <a:lnTo>
                      <a:pt x="34001" y="10358"/>
                    </a:lnTo>
                    <a:lnTo>
                      <a:pt x="34189" y="10462"/>
                    </a:lnTo>
                    <a:lnTo>
                      <a:pt x="34357" y="10462"/>
                    </a:lnTo>
                    <a:lnTo>
                      <a:pt x="34357" y="10567"/>
                    </a:lnTo>
                    <a:lnTo>
                      <a:pt x="34336" y="10630"/>
                    </a:lnTo>
                    <a:lnTo>
                      <a:pt x="34440" y="10713"/>
                    </a:lnTo>
                    <a:lnTo>
                      <a:pt x="34545" y="10713"/>
                    </a:lnTo>
                    <a:lnTo>
                      <a:pt x="34566" y="10734"/>
                    </a:lnTo>
                    <a:lnTo>
                      <a:pt x="34838" y="10734"/>
                    </a:lnTo>
                    <a:lnTo>
                      <a:pt x="34922" y="10672"/>
                    </a:lnTo>
                    <a:lnTo>
                      <a:pt x="34984" y="10546"/>
                    </a:lnTo>
                    <a:lnTo>
                      <a:pt x="34984" y="10441"/>
                    </a:lnTo>
                    <a:lnTo>
                      <a:pt x="35026" y="10337"/>
                    </a:lnTo>
                    <a:lnTo>
                      <a:pt x="34963" y="10295"/>
                    </a:lnTo>
                    <a:lnTo>
                      <a:pt x="34880" y="10086"/>
                    </a:lnTo>
                    <a:lnTo>
                      <a:pt x="34838" y="10086"/>
                    </a:lnTo>
                    <a:lnTo>
                      <a:pt x="34754" y="9939"/>
                    </a:lnTo>
                    <a:lnTo>
                      <a:pt x="34775" y="9814"/>
                    </a:lnTo>
                    <a:lnTo>
                      <a:pt x="34838" y="9793"/>
                    </a:lnTo>
                    <a:lnTo>
                      <a:pt x="34838" y="9709"/>
                    </a:lnTo>
                    <a:lnTo>
                      <a:pt x="34859" y="9688"/>
                    </a:lnTo>
                    <a:lnTo>
                      <a:pt x="34922" y="9730"/>
                    </a:lnTo>
                    <a:lnTo>
                      <a:pt x="34943" y="9835"/>
                    </a:lnTo>
                    <a:lnTo>
                      <a:pt x="34984" y="9730"/>
                    </a:lnTo>
                    <a:lnTo>
                      <a:pt x="34984" y="9583"/>
                    </a:lnTo>
                    <a:lnTo>
                      <a:pt x="35047" y="9542"/>
                    </a:lnTo>
                    <a:lnTo>
                      <a:pt x="35089" y="9500"/>
                    </a:lnTo>
                    <a:lnTo>
                      <a:pt x="35089" y="9604"/>
                    </a:lnTo>
                    <a:lnTo>
                      <a:pt x="35131" y="9667"/>
                    </a:lnTo>
                    <a:lnTo>
                      <a:pt x="35089" y="9709"/>
                    </a:lnTo>
                    <a:lnTo>
                      <a:pt x="34984" y="9772"/>
                    </a:lnTo>
                    <a:lnTo>
                      <a:pt x="34963" y="9897"/>
                    </a:lnTo>
                    <a:lnTo>
                      <a:pt x="35026" y="9918"/>
                    </a:lnTo>
                    <a:lnTo>
                      <a:pt x="35068" y="10002"/>
                    </a:lnTo>
                    <a:lnTo>
                      <a:pt x="35068" y="10086"/>
                    </a:lnTo>
                    <a:lnTo>
                      <a:pt x="35194" y="10232"/>
                    </a:lnTo>
                    <a:lnTo>
                      <a:pt x="35256" y="10274"/>
                    </a:lnTo>
                    <a:lnTo>
                      <a:pt x="35256" y="10190"/>
                    </a:lnTo>
                    <a:lnTo>
                      <a:pt x="35298" y="10169"/>
                    </a:lnTo>
                    <a:lnTo>
                      <a:pt x="35361" y="10211"/>
                    </a:lnTo>
                    <a:lnTo>
                      <a:pt x="35466" y="10169"/>
                    </a:lnTo>
                    <a:lnTo>
                      <a:pt x="35487" y="10211"/>
                    </a:lnTo>
                    <a:lnTo>
                      <a:pt x="35466" y="10253"/>
                    </a:lnTo>
                    <a:lnTo>
                      <a:pt x="35466" y="10358"/>
                    </a:lnTo>
                    <a:lnTo>
                      <a:pt x="35403" y="10525"/>
                    </a:lnTo>
                    <a:lnTo>
                      <a:pt x="35403" y="10567"/>
                    </a:lnTo>
                    <a:lnTo>
                      <a:pt x="35298" y="10734"/>
                    </a:lnTo>
                    <a:lnTo>
                      <a:pt x="35235" y="10923"/>
                    </a:lnTo>
                    <a:lnTo>
                      <a:pt x="35235" y="10964"/>
                    </a:lnTo>
                    <a:lnTo>
                      <a:pt x="35256" y="10964"/>
                    </a:lnTo>
                    <a:lnTo>
                      <a:pt x="35298" y="10860"/>
                    </a:lnTo>
                    <a:lnTo>
                      <a:pt x="35403" y="10902"/>
                    </a:lnTo>
                    <a:lnTo>
                      <a:pt x="35403" y="10923"/>
                    </a:lnTo>
                    <a:lnTo>
                      <a:pt x="35487" y="10923"/>
                    </a:lnTo>
                    <a:lnTo>
                      <a:pt x="35549" y="11006"/>
                    </a:lnTo>
                    <a:lnTo>
                      <a:pt x="35696" y="11027"/>
                    </a:lnTo>
                    <a:lnTo>
                      <a:pt x="35591" y="11069"/>
                    </a:lnTo>
                    <a:lnTo>
                      <a:pt x="35570" y="11132"/>
                    </a:lnTo>
                    <a:lnTo>
                      <a:pt x="35507" y="11153"/>
                    </a:lnTo>
                    <a:lnTo>
                      <a:pt x="35466" y="11111"/>
                    </a:lnTo>
                    <a:lnTo>
                      <a:pt x="35382" y="11132"/>
                    </a:lnTo>
                    <a:lnTo>
                      <a:pt x="35403" y="11216"/>
                    </a:lnTo>
                    <a:lnTo>
                      <a:pt x="35466" y="11236"/>
                    </a:lnTo>
                    <a:lnTo>
                      <a:pt x="35487" y="11257"/>
                    </a:lnTo>
                    <a:lnTo>
                      <a:pt x="35591" y="11257"/>
                    </a:lnTo>
                    <a:lnTo>
                      <a:pt x="35591" y="11341"/>
                    </a:lnTo>
                    <a:lnTo>
                      <a:pt x="35612" y="11383"/>
                    </a:lnTo>
                    <a:lnTo>
                      <a:pt x="35612" y="11467"/>
                    </a:lnTo>
                    <a:lnTo>
                      <a:pt x="35675" y="11550"/>
                    </a:lnTo>
                    <a:lnTo>
                      <a:pt x="35779" y="11571"/>
                    </a:lnTo>
                    <a:lnTo>
                      <a:pt x="35821" y="11655"/>
                    </a:lnTo>
                    <a:lnTo>
                      <a:pt x="35863" y="11739"/>
                    </a:lnTo>
                    <a:lnTo>
                      <a:pt x="35821" y="11843"/>
                    </a:lnTo>
                    <a:lnTo>
                      <a:pt x="35759" y="11906"/>
                    </a:lnTo>
                    <a:lnTo>
                      <a:pt x="35675" y="11906"/>
                    </a:lnTo>
                    <a:lnTo>
                      <a:pt x="35612" y="11948"/>
                    </a:lnTo>
                    <a:lnTo>
                      <a:pt x="35570" y="11906"/>
                    </a:lnTo>
                    <a:lnTo>
                      <a:pt x="35487" y="11885"/>
                    </a:lnTo>
                    <a:lnTo>
                      <a:pt x="35445" y="11906"/>
                    </a:lnTo>
                    <a:lnTo>
                      <a:pt x="35361" y="12011"/>
                    </a:lnTo>
                    <a:lnTo>
                      <a:pt x="35403" y="12052"/>
                    </a:lnTo>
                    <a:lnTo>
                      <a:pt x="35403" y="12094"/>
                    </a:lnTo>
                    <a:lnTo>
                      <a:pt x="35361" y="12178"/>
                    </a:lnTo>
                    <a:lnTo>
                      <a:pt x="35382" y="12220"/>
                    </a:lnTo>
                    <a:lnTo>
                      <a:pt x="35445" y="12220"/>
                    </a:lnTo>
                    <a:lnTo>
                      <a:pt x="35466" y="12199"/>
                    </a:lnTo>
                    <a:lnTo>
                      <a:pt x="35549" y="12178"/>
                    </a:lnTo>
                    <a:lnTo>
                      <a:pt x="35654" y="12178"/>
                    </a:lnTo>
                    <a:lnTo>
                      <a:pt x="35717" y="12115"/>
                    </a:lnTo>
                    <a:lnTo>
                      <a:pt x="35800" y="12115"/>
                    </a:lnTo>
                    <a:lnTo>
                      <a:pt x="35863" y="12011"/>
                    </a:lnTo>
                    <a:lnTo>
                      <a:pt x="35905" y="11990"/>
                    </a:lnTo>
                    <a:lnTo>
                      <a:pt x="35926" y="12115"/>
                    </a:lnTo>
                    <a:lnTo>
                      <a:pt x="35989" y="12157"/>
                    </a:lnTo>
                    <a:lnTo>
                      <a:pt x="36072" y="12094"/>
                    </a:lnTo>
                    <a:lnTo>
                      <a:pt x="36135" y="11969"/>
                    </a:lnTo>
                    <a:lnTo>
                      <a:pt x="36240" y="11885"/>
                    </a:lnTo>
                    <a:lnTo>
                      <a:pt x="36303" y="11948"/>
                    </a:lnTo>
                    <a:lnTo>
                      <a:pt x="36303" y="11990"/>
                    </a:lnTo>
                    <a:lnTo>
                      <a:pt x="36219" y="12011"/>
                    </a:lnTo>
                    <a:lnTo>
                      <a:pt x="36177" y="12073"/>
                    </a:lnTo>
                    <a:lnTo>
                      <a:pt x="36219" y="12094"/>
                    </a:lnTo>
                    <a:lnTo>
                      <a:pt x="36219" y="12157"/>
                    </a:lnTo>
                    <a:lnTo>
                      <a:pt x="36093" y="12199"/>
                    </a:lnTo>
                    <a:lnTo>
                      <a:pt x="36072" y="12220"/>
                    </a:lnTo>
                    <a:lnTo>
                      <a:pt x="36219" y="12199"/>
                    </a:lnTo>
                    <a:lnTo>
                      <a:pt x="36240" y="12283"/>
                    </a:lnTo>
                    <a:lnTo>
                      <a:pt x="36135" y="12366"/>
                    </a:lnTo>
                    <a:lnTo>
                      <a:pt x="36177" y="12492"/>
                    </a:lnTo>
                    <a:lnTo>
                      <a:pt x="36219" y="12513"/>
                    </a:lnTo>
                    <a:lnTo>
                      <a:pt x="36282" y="12617"/>
                    </a:lnTo>
                    <a:lnTo>
                      <a:pt x="36407" y="12596"/>
                    </a:lnTo>
                    <a:lnTo>
                      <a:pt x="36428" y="12534"/>
                    </a:lnTo>
                    <a:lnTo>
                      <a:pt x="36407" y="12471"/>
                    </a:lnTo>
                    <a:lnTo>
                      <a:pt x="36407" y="12387"/>
                    </a:lnTo>
                    <a:lnTo>
                      <a:pt x="36449" y="12366"/>
                    </a:lnTo>
                    <a:lnTo>
                      <a:pt x="36595" y="12471"/>
                    </a:lnTo>
                    <a:lnTo>
                      <a:pt x="36595" y="12534"/>
                    </a:lnTo>
                    <a:lnTo>
                      <a:pt x="36533" y="12638"/>
                    </a:lnTo>
                    <a:lnTo>
                      <a:pt x="36616" y="12701"/>
                    </a:lnTo>
                    <a:lnTo>
                      <a:pt x="36637" y="12743"/>
                    </a:lnTo>
                    <a:lnTo>
                      <a:pt x="36491" y="12827"/>
                    </a:lnTo>
                    <a:lnTo>
                      <a:pt x="36449" y="12889"/>
                    </a:lnTo>
                    <a:lnTo>
                      <a:pt x="36533" y="12952"/>
                    </a:lnTo>
                    <a:lnTo>
                      <a:pt x="36763" y="12952"/>
                    </a:lnTo>
                    <a:lnTo>
                      <a:pt x="36826" y="12994"/>
                    </a:lnTo>
                    <a:lnTo>
                      <a:pt x="36826" y="13099"/>
                    </a:lnTo>
                    <a:lnTo>
                      <a:pt x="36826" y="13161"/>
                    </a:lnTo>
                    <a:lnTo>
                      <a:pt x="36867" y="13140"/>
                    </a:lnTo>
                    <a:lnTo>
                      <a:pt x="36867" y="13057"/>
                    </a:lnTo>
                    <a:lnTo>
                      <a:pt x="36930" y="12994"/>
                    </a:lnTo>
                    <a:lnTo>
                      <a:pt x="36972" y="12994"/>
                    </a:lnTo>
                    <a:lnTo>
                      <a:pt x="36972" y="13057"/>
                    </a:lnTo>
                    <a:lnTo>
                      <a:pt x="36930" y="13161"/>
                    </a:lnTo>
                    <a:lnTo>
                      <a:pt x="36930" y="13245"/>
                    </a:lnTo>
                    <a:lnTo>
                      <a:pt x="36847" y="13266"/>
                    </a:lnTo>
                    <a:lnTo>
                      <a:pt x="36805" y="13433"/>
                    </a:lnTo>
                    <a:lnTo>
                      <a:pt x="36805" y="13475"/>
                    </a:lnTo>
                    <a:lnTo>
                      <a:pt x="36867" y="13517"/>
                    </a:lnTo>
                    <a:lnTo>
                      <a:pt x="36867" y="13622"/>
                    </a:lnTo>
                    <a:lnTo>
                      <a:pt x="36826" y="13726"/>
                    </a:lnTo>
                    <a:lnTo>
                      <a:pt x="36826" y="13831"/>
                    </a:lnTo>
                    <a:lnTo>
                      <a:pt x="36847" y="13852"/>
                    </a:lnTo>
                    <a:lnTo>
                      <a:pt x="36847" y="13873"/>
                    </a:lnTo>
                    <a:lnTo>
                      <a:pt x="36826" y="14082"/>
                    </a:lnTo>
                    <a:lnTo>
                      <a:pt x="36763" y="14166"/>
                    </a:lnTo>
                    <a:lnTo>
                      <a:pt x="36826" y="14270"/>
                    </a:lnTo>
                    <a:lnTo>
                      <a:pt x="36805" y="14354"/>
                    </a:lnTo>
                    <a:lnTo>
                      <a:pt x="36637" y="14396"/>
                    </a:lnTo>
                    <a:lnTo>
                      <a:pt x="36491" y="14375"/>
                    </a:lnTo>
                    <a:lnTo>
                      <a:pt x="36428" y="14396"/>
                    </a:lnTo>
                    <a:lnTo>
                      <a:pt x="36407" y="14480"/>
                    </a:lnTo>
                    <a:lnTo>
                      <a:pt x="36198" y="14626"/>
                    </a:lnTo>
                    <a:lnTo>
                      <a:pt x="36198" y="14710"/>
                    </a:lnTo>
                    <a:lnTo>
                      <a:pt x="36344" y="14793"/>
                    </a:lnTo>
                    <a:lnTo>
                      <a:pt x="36303" y="14793"/>
                    </a:lnTo>
                    <a:lnTo>
                      <a:pt x="36219" y="14814"/>
                    </a:lnTo>
                    <a:lnTo>
                      <a:pt x="36303" y="14814"/>
                    </a:lnTo>
                    <a:lnTo>
                      <a:pt x="36177" y="14982"/>
                    </a:lnTo>
                    <a:lnTo>
                      <a:pt x="36093" y="15024"/>
                    </a:lnTo>
                    <a:lnTo>
                      <a:pt x="35884" y="15149"/>
                    </a:lnTo>
                    <a:lnTo>
                      <a:pt x="35738" y="15296"/>
                    </a:lnTo>
                    <a:lnTo>
                      <a:pt x="35675" y="15296"/>
                    </a:lnTo>
                    <a:lnTo>
                      <a:pt x="35633" y="15337"/>
                    </a:lnTo>
                    <a:lnTo>
                      <a:pt x="35591" y="15463"/>
                    </a:lnTo>
                    <a:lnTo>
                      <a:pt x="35675" y="15568"/>
                    </a:lnTo>
                    <a:lnTo>
                      <a:pt x="35696" y="15672"/>
                    </a:lnTo>
                    <a:lnTo>
                      <a:pt x="35800" y="15840"/>
                    </a:lnTo>
                    <a:lnTo>
                      <a:pt x="35842" y="16133"/>
                    </a:lnTo>
                    <a:lnTo>
                      <a:pt x="35779" y="16174"/>
                    </a:lnTo>
                    <a:lnTo>
                      <a:pt x="35738" y="16153"/>
                    </a:lnTo>
                    <a:lnTo>
                      <a:pt x="35675" y="16195"/>
                    </a:lnTo>
                    <a:lnTo>
                      <a:pt x="35654" y="16300"/>
                    </a:lnTo>
                    <a:lnTo>
                      <a:pt x="35633" y="16195"/>
                    </a:lnTo>
                    <a:lnTo>
                      <a:pt x="35633" y="16049"/>
                    </a:lnTo>
                    <a:lnTo>
                      <a:pt x="35570" y="15986"/>
                    </a:lnTo>
                    <a:lnTo>
                      <a:pt x="35466" y="16049"/>
                    </a:lnTo>
                    <a:lnTo>
                      <a:pt x="35424" y="16153"/>
                    </a:lnTo>
                    <a:lnTo>
                      <a:pt x="35319" y="16216"/>
                    </a:lnTo>
                    <a:lnTo>
                      <a:pt x="35235" y="16174"/>
                    </a:lnTo>
                    <a:lnTo>
                      <a:pt x="35256" y="16112"/>
                    </a:lnTo>
                    <a:lnTo>
                      <a:pt x="35256" y="16070"/>
                    </a:lnTo>
                    <a:lnTo>
                      <a:pt x="35047" y="16070"/>
                    </a:lnTo>
                    <a:lnTo>
                      <a:pt x="35005" y="16174"/>
                    </a:lnTo>
                    <a:lnTo>
                      <a:pt x="34922" y="16258"/>
                    </a:lnTo>
                    <a:lnTo>
                      <a:pt x="34796" y="16216"/>
                    </a:lnTo>
                    <a:lnTo>
                      <a:pt x="34712" y="16216"/>
                    </a:lnTo>
                    <a:lnTo>
                      <a:pt x="34650" y="16174"/>
                    </a:lnTo>
                    <a:lnTo>
                      <a:pt x="34587" y="16174"/>
                    </a:lnTo>
                    <a:lnTo>
                      <a:pt x="34503" y="16258"/>
                    </a:lnTo>
                    <a:lnTo>
                      <a:pt x="34357" y="16195"/>
                    </a:lnTo>
                    <a:lnTo>
                      <a:pt x="34315" y="16174"/>
                    </a:lnTo>
                    <a:lnTo>
                      <a:pt x="34231" y="16070"/>
                    </a:lnTo>
                    <a:lnTo>
                      <a:pt x="34106" y="15986"/>
                    </a:lnTo>
                    <a:lnTo>
                      <a:pt x="33980" y="15965"/>
                    </a:lnTo>
                    <a:lnTo>
                      <a:pt x="33834" y="15777"/>
                    </a:lnTo>
                    <a:lnTo>
                      <a:pt x="33813" y="15840"/>
                    </a:lnTo>
                    <a:lnTo>
                      <a:pt x="33813" y="15902"/>
                    </a:lnTo>
                    <a:lnTo>
                      <a:pt x="33792" y="15965"/>
                    </a:lnTo>
                    <a:lnTo>
                      <a:pt x="33750" y="15944"/>
                    </a:lnTo>
                    <a:lnTo>
                      <a:pt x="33708" y="15965"/>
                    </a:lnTo>
                    <a:lnTo>
                      <a:pt x="33708" y="16049"/>
                    </a:lnTo>
                    <a:lnTo>
                      <a:pt x="33771" y="16112"/>
                    </a:lnTo>
                    <a:lnTo>
                      <a:pt x="33750" y="16195"/>
                    </a:lnTo>
                    <a:lnTo>
                      <a:pt x="33687" y="16195"/>
                    </a:lnTo>
                    <a:lnTo>
                      <a:pt x="33582" y="16216"/>
                    </a:lnTo>
                    <a:lnTo>
                      <a:pt x="33499" y="16300"/>
                    </a:lnTo>
                    <a:lnTo>
                      <a:pt x="33373" y="16300"/>
                    </a:lnTo>
                    <a:lnTo>
                      <a:pt x="33290" y="16384"/>
                    </a:lnTo>
                    <a:lnTo>
                      <a:pt x="33290" y="16488"/>
                    </a:lnTo>
                    <a:lnTo>
                      <a:pt x="33206" y="16530"/>
                    </a:lnTo>
                    <a:lnTo>
                      <a:pt x="33164" y="16677"/>
                    </a:lnTo>
                    <a:lnTo>
                      <a:pt x="33248" y="16886"/>
                    </a:lnTo>
                    <a:lnTo>
                      <a:pt x="33352" y="16990"/>
                    </a:lnTo>
                    <a:lnTo>
                      <a:pt x="33394" y="16949"/>
                    </a:lnTo>
                    <a:lnTo>
                      <a:pt x="33499" y="17095"/>
                    </a:lnTo>
                    <a:lnTo>
                      <a:pt x="33478" y="17158"/>
                    </a:lnTo>
                    <a:lnTo>
                      <a:pt x="33666" y="17158"/>
                    </a:lnTo>
                    <a:lnTo>
                      <a:pt x="33771" y="17200"/>
                    </a:lnTo>
                    <a:lnTo>
                      <a:pt x="33813" y="17137"/>
                    </a:lnTo>
                    <a:lnTo>
                      <a:pt x="33917" y="17137"/>
                    </a:lnTo>
                    <a:lnTo>
                      <a:pt x="33980" y="17095"/>
                    </a:lnTo>
                    <a:lnTo>
                      <a:pt x="34106" y="17095"/>
                    </a:lnTo>
                    <a:lnTo>
                      <a:pt x="34189" y="17053"/>
                    </a:lnTo>
                    <a:lnTo>
                      <a:pt x="34273" y="17095"/>
                    </a:lnTo>
                    <a:lnTo>
                      <a:pt x="34315" y="17032"/>
                    </a:lnTo>
                    <a:lnTo>
                      <a:pt x="34315" y="16928"/>
                    </a:lnTo>
                    <a:lnTo>
                      <a:pt x="34336" y="16865"/>
                    </a:lnTo>
                    <a:lnTo>
                      <a:pt x="34398" y="16865"/>
                    </a:lnTo>
                    <a:lnTo>
                      <a:pt x="34503" y="17032"/>
                    </a:lnTo>
                    <a:lnTo>
                      <a:pt x="34587" y="17032"/>
                    </a:lnTo>
                    <a:lnTo>
                      <a:pt x="34650" y="17116"/>
                    </a:lnTo>
                    <a:lnTo>
                      <a:pt x="34796" y="17137"/>
                    </a:lnTo>
                    <a:lnTo>
                      <a:pt x="34817" y="17074"/>
                    </a:lnTo>
                    <a:lnTo>
                      <a:pt x="34901" y="16970"/>
                    </a:lnTo>
                    <a:lnTo>
                      <a:pt x="34943" y="16970"/>
                    </a:lnTo>
                    <a:lnTo>
                      <a:pt x="35026" y="16886"/>
                    </a:lnTo>
                    <a:lnTo>
                      <a:pt x="35131" y="16865"/>
                    </a:lnTo>
                    <a:lnTo>
                      <a:pt x="35110" y="16928"/>
                    </a:lnTo>
                    <a:lnTo>
                      <a:pt x="35110" y="17032"/>
                    </a:lnTo>
                    <a:lnTo>
                      <a:pt x="35026" y="17137"/>
                    </a:lnTo>
                    <a:lnTo>
                      <a:pt x="35026" y="17262"/>
                    </a:lnTo>
                    <a:lnTo>
                      <a:pt x="35131" y="17221"/>
                    </a:lnTo>
                    <a:lnTo>
                      <a:pt x="35173" y="17032"/>
                    </a:lnTo>
                    <a:lnTo>
                      <a:pt x="35215" y="17074"/>
                    </a:lnTo>
                    <a:lnTo>
                      <a:pt x="35256" y="17032"/>
                    </a:lnTo>
                    <a:lnTo>
                      <a:pt x="35340" y="17074"/>
                    </a:lnTo>
                    <a:lnTo>
                      <a:pt x="35256" y="17200"/>
                    </a:lnTo>
                    <a:lnTo>
                      <a:pt x="35277" y="17283"/>
                    </a:lnTo>
                    <a:lnTo>
                      <a:pt x="35277" y="17179"/>
                    </a:lnTo>
                    <a:lnTo>
                      <a:pt x="35466" y="17011"/>
                    </a:lnTo>
                    <a:lnTo>
                      <a:pt x="35487" y="17074"/>
                    </a:lnTo>
                    <a:lnTo>
                      <a:pt x="35361" y="17179"/>
                    </a:lnTo>
                    <a:lnTo>
                      <a:pt x="35361" y="17242"/>
                    </a:lnTo>
                    <a:lnTo>
                      <a:pt x="35445" y="17304"/>
                    </a:lnTo>
                    <a:lnTo>
                      <a:pt x="35487" y="17451"/>
                    </a:lnTo>
                    <a:lnTo>
                      <a:pt x="35487" y="17555"/>
                    </a:lnTo>
                    <a:lnTo>
                      <a:pt x="35507" y="17660"/>
                    </a:lnTo>
                    <a:lnTo>
                      <a:pt x="35612" y="17639"/>
                    </a:lnTo>
                    <a:lnTo>
                      <a:pt x="35612" y="17765"/>
                    </a:lnTo>
                    <a:lnTo>
                      <a:pt x="35675" y="17827"/>
                    </a:lnTo>
                    <a:lnTo>
                      <a:pt x="35759" y="17681"/>
                    </a:lnTo>
                    <a:lnTo>
                      <a:pt x="35717" y="17869"/>
                    </a:lnTo>
                    <a:lnTo>
                      <a:pt x="35654" y="17953"/>
                    </a:lnTo>
                    <a:lnTo>
                      <a:pt x="35759" y="18058"/>
                    </a:lnTo>
                    <a:lnTo>
                      <a:pt x="35759" y="17974"/>
                    </a:lnTo>
                    <a:lnTo>
                      <a:pt x="35800" y="17869"/>
                    </a:lnTo>
                    <a:lnTo>
                      <a:pt x="35863" y="17848"/>
                    </a:lnTo>
                    <a:lnTo>
                      <a:pt x="35863" y="17848"/>
                    </a:lnTo>
                    <a:lnTo>
                      <a:pt x="35821" y="17890"/>
                    </a:lnTo>
                    <a:lnTo>
                      <a:pt x="35863" y="18037"/>
                    </a:lnTo>
                    <a:lnTo>
                      <a:pt x="35926" y="18162"/>
                    </a:lnTo>
                    <a:lnTo>
                      <a:pt x="36093" y="18141"/>
                    </a:lnTo>
                    <a:lnTo>
                      <a:pt x="36031" y="18183"/>
                    </a:lnTo>
                    <a:lnTo>
                      <a:pt x="35821" y="18309"/>
                    </a:lnTo>
                    <a:lnTo>
                      <a:pt x="35675" y="18309"/>
                    </a:lnTo>
                    <a:lnTo>
                      <a:pt x="35654" y="18371"/>
                    </a:lnTo>
                    <a:lnTo>
                      <a:pt x="35759" y="18413"/>
                    </a:lnTo>
                    <a:lnTo>
                      <a:pt x="35759" y="18560"/>
                    </a:lnTo>
                    <a:lnTo>
                      <a:pt x="35821" y="18664"/>
                    </a:lnTo>
                    <a:lnTo>
                      <a:pt x="35905" y="18727"/>
                    </a:lnTo>
                    <a:lnTo>
                      <a:pt x="35989" y="18727"/>
                    </a:lnTo>
                    <a:lnTo>
                      <a:pt x="35989" y="18790"/>
                    </a:lnTo>
                    <a:lnTo>
                      <a:pt x="36093" y="18874"/>
                    </a:lnTo>
                    <a:lnTo>
                      <a:pt x="36156" y="18915"/>
                    </a:lnTo>
                    <a:lnTo>
                      <a:pt x="36219" y="18915"/>
                    </a:lnTo>
                    <a:lnTo>
                      <a:pt x="36407" y="19041"/>
                    </a:lnTo>
                    <a:lnTo>
                      <a:pt x="36512" y="19041"/>
                    </a:lnTo>
                    <a:lnTo>
                      <a:pt x="36512" y="19104"/>
                    </a:lnTo>
                    <a:lnTo>
                      <a:pt x="36575" y="19125"/>
                    </a:lnTo>
                    <a:lnTo>
                      <a:pt x="36595" y="19083"/>
                    </a:lnTo>
                    <a:lnTo>
                      <a:pt x="36616" y="19041"/>
                    </a:lnTo>
                    <a:lnTo>
                      <a:pt x="36721" y="19104"/>
                    </a:lnTo>
                    <a:lnTo>
                      <a:pt x="36679" y="19125"/>
                    </a:lnTo>
                    <a:lnTo>
                      <a:pt x="36616" y="19187"/>
                    </a:lnTo>
                    <a:lnTo>
                      <a:pt x="36679" y="19292"/>
                    </a:lnTo>
                    <a:lnTo>
                      <a:pt x="36742" y="19334"/>
                    </a:lnTo>
                    <a:lnTo>
                      <a:pt x="36805" y="19334"/>
                    </a:lnTo>
                    <a:lnTo>
                      <a:pt x="36805" y="19418"/>
                    </a:lnTo>
                    <a:lnTo>
                      <a:pt x="36930" y="19543"/>
                    </a:lnTo>
                    <a:lnTo>
                      <a:pt x="37014" y="19543"/>
                    </a:lnTo>
                    <a:lnTo>
                      <a:pt x="37056" y="19606"/>
                    </a:lnTo>
                    <a:lnTo>
                      <a:pt x="37098" y="19648"/>
                    </a:lnTo>
                    <a:lnTo>
                      <a:pt x="37265" y="19731"/>
                    </a:lnTo>
                    <a:lnTo>
                      <a:pt x="37328" y="19711"/>
                    </a:lnTo>
                    <a:lnTo>
                      <a:pt x="37370" y="19731"/>
                    </a:lnTo>
                    <a:lnTo>
                      <a:pt x="37453" y="19731"/>
                    </a:lnTo>
                    <a:lnTo>
                      <a:pt x="37537" y="19773"/>
                    </a:lnTo>
                    <a:lnTo>
                      <a:pt x="37558" y="19857"/>
                    </a:lnTo>
                    <a:lnTo>
                      <a:pt x="37725" y="19983"/>
                    </a:lnTo>
                    <a:lnTo>
                      <a:pt x="37788" y="19983"/>
                    </a:lnTo>
                    <a:lnTo>
                      <a:pt x="37872" y="20045"/>
                    </a:lnTo>
                    <a:lnTo>
                      <a:pt x="38060" y="20087"/>
                    </a:lnTo>
                    <a:lnTo>
                      <a:pt x="38165" y="20150"/>
                    </a:lnTo>
                    <a:lnTo>
                      <a:pt x="38269" y="20150"/>
                    </a:lnTo>
                    <a:lnTo>
                      <a:pt x="38290" y="20129"/>
                    </a:lnTo>
                    <a:lnTo>
                      <a:pt x="38290" y="20066"/>
                    </a:lnTo>
                    <a:lnTo>
                      <a:pt x="38207" y="19983"/>
                    </a:lnTo>
                    <a:lnTo>
                      <a:pt x="38165" y="19920"/>
                    </a:lnTo>
                    <a:lnTo>
                      <a:pt x="38207" y="19857"/>
                    </a:lnTo>
                    <a:lnTo>
                      <a:pt x="38290" y="19878"/>
                    </a:lnTo>
                    <a:lnTo>
                      <a:pt x="38311" y="19815"/>
                    </a:lnTo>
                    <a:lnTo>
                      <a:pt x="38290" y="19752"/>
                    </a:lnTo>
                    <a:lnTo>
                      <a:pt x="38248" y="19773"/>
                    </a:lnTo>
                    <a:lnTo>
                      <a:pt x="38207" y="19731"/>
                    </a:lnTo>
                    <a:lnTo>
                      <a:pt x="38248" y="19606"/>
                    </a:lnTo>
                    <a:lnTo>
                      <a:pt x="38207" y="19564"/>
                    </a:lnTo>
                    <a:lnTo>
                      <a:pt x="38102" y="19669"/>
                    </a:lnTo>
                    <a:lnTo>
                      <a:pt x="38102" y="19627"/>
                    </a:lnTo>
                    <a:lnTo>
                      <a:pt x="38081" y="19543"/>
                    </a:lnTo>
                    <a:lnTo>
                      <a:pt x="38018" y="19543"/>
                    </a:lnTo>
                    <a:lnTo>
                      <a:pt x="38123" y="19439"/>
                    </a:lnTo>
                    <a:lnTo>
                      <a:pt x="38102" y="19313"/>
                    </a:lnTo>
                    <a:lnTo>
                      <a:pt x="38060" y="19292"/>
                    </a:lnTo>
                    <a:lnTo>
                      <a:pt x="37956" y="19292"/>
                    </a:lnTo>
                    <a:lnTo>
                      <a:pt x="37976" y="19187"/>
                    </a:lnTo>
                    <a:lnTo>
                      <a:pt x="37935" y="19083"/>
                    </a:lnTo>
                    <a:lnTo>
                      <a:pt x="37893" y="18999"/>
                    </a:lnTo>
                    <a:lnTo>
                      <a:pt x="37788" y="18999"/>
                    </a:lnTo>
                    <a:lnTo>
                      <a:pt x="37851" y="18915"/>
                    </a:lnTo>
                    <a:lnTo>
                      <a:pt x="37767" y="18894"/>
                    </a:lnTo>
                    <a:lnTo>
                      <a:pt x="37725" y="18894"/>
                    </a:lnTo>
                    <a:lnTo>
                      <a:pt x="37746" y="18832"/>
                    </a:lnTo>
                    <a:lnTo>
                      <a:pt x="37663" y="18727"/>
                    </a:lnTo>
                    <a:lnTo>
                      <a:pt x="37663" y="18748"/>
                    </a:lnTo>
                    <a:lnTo>
                      <a:pt x="37621" y="18748"/>
                    </a:lnTo>
                    <a:lnTo>
                      <a:pt x="37621" y="18602"/>
                    </a:lnTo>
                    <a:lnTo>
                      <a:pt x="37621" y="18539"/>
                    </a:lnTo>
                    <a:lnTo>
                      <a:pt x="37621" y="18476"/>
                    </a:lnTo>
                    <a:lnTo>
                      <a:pt x="37453" y="18350"/>
                    </a:lnTo>
                    <a:lnTo>
                      <a:pt x="37432" y="18225"/>
                    </a:lnTo>
                    <a:lnTo>
                      <a:pt x="37432" y="18120"/>
                    </a:lnTo>
                    <a:lnTo>
                      <a:pt x="37516" y="18162"/>
                    </a:lnTo>
                    <a:lnTo>
                      <a:pt x="37558" y="18078"/>
                    </a:lnTo>
                    <a:lnTo>
                      <a:pt x="37663" y="18120"/>
                    </a:lnTo>
                    <a:lnTo>
                      <a:pt x="37663" y="18225"/>
                    </a:lnTo>
                    <a:lnTo>
                      <a:pt x="37746" y="18371"/>
                    </a:lnTo>
                    <a:lnTo>
                      <a:pt x="37872" y="18434"/>
                    </a:lnTo>
                    <a:lnTo>
                      <a:pt x="37935" y="18476"/>
                    </a:lnTo>
                    <a:lnTo>
                      <a:pt x="37935" y="18560"/>
                    </a:lnTo>
                    <a:lnTo>
                      <a:pt x="37976" y="18602"/>
                    </a:lnTo>
                    <a:lnTo>
                      <a:pt x="37976" y="18539"/>
                    </a:lnTo>
                    <a:lnTo>
                      <a:pt x="37935" y="18392"/>
                    </a:lnTo>
                    <a:lnTo>
                      <a:pt x="37935" y="18350"/>
                    </a:lnTo>
                    <a:lnTo>
                      <a:pt x="37976" y="18309"/>
                    </a:lnTo>
                    <a:lnTo>
                      <a:pt x="38018" y="18392"/>
                    </a:lnTo>
                    <a:lnTo>
                      <a:pt x="38018" y="18455"/>
                    </a:lnTo>
                    <a:lnTo>
                      <a:pt x="38081" y="18497"/>
                    </a:lnTo>
                    <a:lnTo>
                      <a:pt x="38123" y="18685"/>
                    </a:lnTo>
                    <a:lnTo>
                      <a:pt x="38207" y="18706"/>
                    </a:lnTo>
                    <a:lnTo>
                      <a:pt x="38207" y="18769"/>
                    </a:lnTo>
                    <a:lnTo>
                      <a:pt x="38290" y="18832"/>
                    </a:lnTo>
                    <a:lnTo>
                      <a:pt x="38374" y="19020"/>
                    </a:lnTo>
                    <a:lnTo>
                      <a:pt x="38416" y="18936"/>
                    </a:lnTo>
                    <a:lnTo>
                      <a:pt x="38395" y="18832"/>
                    </a:lnTo>
                    <a:lnTo>
                      <a:pt x="38395" y="18664"/>
                    </a:lnTo>
                    <a:lnTo>
                      <a:pt x="38416" y="18560"/>
                    </a:lnTo>
                    <a:lnTo>
                      <a:pt x="38416" y="18643"/>
                    </a:lnTo>
                    <a:lnTo>
                      <a:pt x="38479" y="18811"/>
                    </a:lnTo>
                    <a:lnTo>
                      <a:pt x="38479" y="18915"/>
                    </a:lnTo>
                    <a:lnTo>
                      <a:pt x="38479" y="18999"/>
                    </a:lnTo>
                    <a:lnTo>
                      <a:pt x="38520" y="19020"/>
                    </a:lnTo>
                    <a:lnTo>
                      <a:pt x="38604" y="19083"/>
                    </a:lnTo>
                    <a:lnTo>
                      <a:pt x="38625" y="18999"/>
                    </a:lnTo>
                    <a:lnTo>
                      <a:pt x="38583" y="18957"/>
                    </a:lnTo>
                    <a:lnTo>
                      <a:pt x="38583" y="18894"/>
                    </a:lnTo>
                    <a:lnTo>
                      <a:pt x="38667" y="18915"/>
                    </a:lnTo>
                    <a:lnTo>
                      <a:pt x="38688" y="19020"/>
                    </a:lnTo>
                    <a:lnTo>
                      <a:pt x="38688" y="19104"/>
                    </a:lnTo>
                    <a:lnTo>
                      <a:pt x="38709" y="19125"/>
                    </a:lnTo>
                    <a:lnTo>
                      <a:pt x="38709" y="19062"/>
                    </a:lnTo>
                    <a:lnTo>
                      <a:pt x="38772" y="19020"/>
                    </a:lnTo>
                    <a:lnTo>
                      <a:pt x="38772" y="19187"/>
                    </a:lnTo>
                    <a:lnTo>
                      <a:pt x="38813" y="19271"/>
                    </a:lnTo>
                    <a:lnTo>
                      <a:pt x="38897" y="19271"/>
                    </a:lnTo>
                    <a:lnTo>
                      <a:pt x="38939" y="19208"/>
                    </a:lnTo>
                    <a:lnTo>
                      <a:pt x="38939" y="19313"/>
                    </a:lnTo>
                    <a:lnTo>
                      <a:pt x="38918" y="19376"/>
                    </a:lnTo>
                    <a:lnTo>
                      <a:pt x="38981" y="19543"/>
                    </a:lnTo>
                    <a:lnTo>
                      <a:pt x="39023" y="19627"/>
                    </a:lnTo>
                    <a:lnTo>
                      <a:pt x="39127" y="19627"/>
                    </a:lnTo>
                    <a:lnTo>
                      <a:pt x="39127" y="19543"/>
                    </a:lnTo>
                    <a:lnTo>
                      <a:pt x="39106" y="19522"/>
                    </a:lnTo>
                    <a:lnTo>
                      <a:pt x="39106" y="19397"/>
                    </a:lnTo>
                    <a:lnTo>
                      <a:pt x="39044" y="19187"/>
                    </a:lnTo>
                    <a:lnTo>
                      <a:pt x="39127" y="19187"/>
                    </a:lnTo>
                    <a:lnTo>
                      <a:pt x="39169" y="19271"/>
                    </a:lnTo>
                    <a:lnTo>
                      <a:pt x="39274" y="19292"/>
                    </a:lnTo>
                    <a:lnTo>
                      <a:pt x="39316" y="19271"/>
                    </a:lnTo>
                    <a:lnTo>
                      <a:pt x="39253" y="19166"/>
                    </a:lnTo>
                    <a:lnTo>
                      <a:pt x="39295" y="19083"/>
                    </a:lnTo>
                    <a:lnTo>
                      <a:pt x="39295" y="18894"/>
                    </a:lnTo>
                    <a:lnTo>
                      <a:pt x="39211" y="18706"/>
                    </a:lnTo>
                    <a:lnTo>
                      <a:pt x="39232" y="18560"/>
                    </a:lnTo>
                    <a:lnTo>
                      <a:pt x="39232" y="18392"/>
                    </a:lnTo>
                    <a:lnTo>
                      <a:pt x="39253" y="18560"/>
                    </a:lnTo>
                    <a:lnTo>
                      <a:pt x="39232" y="18664"/>
                    </a:lnTo>
                    <a:lnTo>
                      <a:pt x="39253" y="18790"/>
                    </a:lnTo>
                    <a:lnTo>
                      <a:pt x="39420" y="18957"/>
                    </a:lnTo>
                    <a:lnTo>
                      <a:pt x="39441" y="18894"/>
                    </a:lnTo>
                    <a:lnTo>
                      <a:pt x="39420" y="18769"/>
                    </a:lnTo>
                    <a:lnTo>
                      <a:pt x="39462" y="18664"/>
                    </a:lnTo>
                    <a:lnTo>
                      <a:pt x="39462" y="18497"/>
                    </a:lnTo>
                    <a:lnTo>
                      <a:pt x="39546" y="18455"/>
                    </a:lnTo>
                    <a:lnTo>
                      <a:pt x="39525" y="18434"/>
                    </a:lnTo>
                    <a:lnTo>
                      <a:pt x="39399" y="18246"/>
                    </a:lnTo>
                    <a:lnTo>
                      <a:pt x="39357" y="18120"/>
                    </a:lnTo>
                    <a:lnTo>
                      <a:pt x="39316" y="18078"/>
                    </a:lnTo>
                    <a:lnTo>
                      <a:pt x="39336" y="18016"/>
                    </a:lnTo>
                    <a:lnTo>
                      <a:pt x="39253" y="17869"/>
                    </a:lnTo>
                    <a:lnTo>
                      <a:pt x="39190" y="17786"/>
                    </a:lnTo>
                    <a:lnTo>
                      <a:pt x="39316" y="17765"/>
                    </a:lnTo>
                    <a:lnTo>
                      <a:pt x="39336" y="17723"/>
                    </a:lnTo>
                    <a:lnTo>
                      <a:pt x="39420" y="17639"/>
                    </a:lnTo>
                    <a:lnTo>
                      <a:pt x="39357" y="17576"/>
                    </a:lnTo>
                    <a:lnTo>
                      <a:pt x="39295" y="17618"/>
                    </a:lnTo>
                    <a:lnTo>
                      <a:pt x="39148" y="17639"/>
                    </a:lnTo>
                    <a:lnTo>
                      <a:pt x="39106" y="17597"/>
                    </a:lnTo>
                    <a:lnTo>
                      <a:pt x="39127" y="17555"/>
                    </a:lnTo>
                    <a:lnTo>
                      <a:pt x="39148" y="17514"/>
                    </a:lnTo>
                    <a:lnTo>
                      <a:pt x="39232" y="17430"/>
                    </a:lnTo>
                    <a:lnTo>
                      <a:pt x="39253" y="17325"/>
                    </a:lnTo>
                    <a:lnTo>
                      <a:pt x="39211" y="17242"/>
                    </a:lnTo>
                    <a:lnTo>
                      <a:pt x="39148" y="17242"/>
                    </a:lnTo>
                    <a:lnTo>
                      <a:pt x="39148" y="17304"/>
                    </a:lnTo>
                    <a:lnTo>
                      <a:pt x="39106" y="17388"/>
                    </a:lnTo>
                    <a:lnTo>
                      <a:pt x="39106" y="17304"/>
                    </a:lnTo>
                    <a:lnTo>
                      <a:pt x="39085" y="17325"/>
                    </a:lnTo>
                    <a:lnTo>
                      <a:pt x="38939" y="17346"/>
                    </a:lnTo>
                    <a:lnTo>
                      <a:pt x="38918" y="17304"/>
                    </a:lnTo>
                    <a:lnTo>
                      <a:pt x="39002" y="17242"/>
                    </a:lnTo>
                    <a:lnTo>
                      <a:pt x="39023" y="17200"/>
                    </a:lnTo>
                    <a:lnTo>
                      <a:pt x="38981" y="17137"/>
                    </a:lnTo>
                    <a:lnTo>
                      <a:pt x="38939" y="17032"/>
                    </a:lnTo>
                    <a:lnTo>
                      <a:pt x="38876" y="16990"/>
                    </a:lnTo>
                    <a:lnTo>
                      <a:pt x="38813" y="17011"/>
                    </a:lnTo>
                    <a:lnTo>
                      <a:pt x="38813" y="17116"/>
                    </a:lnTo>
                    <a:lnTo>
                      <a:pt x="38792" y="17179"/>
                    </a:lnTo>
                    <a:lnTo>
                      <a:pt x="38772" y="17137"/>
                    </a:lnTo>
                    <a:lnTo>
                      <a:pt x="38772" y="17011"/>
                    </a:lnTo>
                    <a:lnTo>
                      <a:pt x="38730" y="16928"/>
                    </a:lnTo>
                    <a:lnTo>
                      <a:pt x="38688" y="16928"/>
                    </a:lnTo>
                    <a:lnTo>
                      <a:pt x="38709" y="16865"/>
                    </a:lnTo>
                    <a:lnTo>
                      <a:pt x="38667" y="16865"/>
                    </a:lnTo>
                    <a:lnTo>
                      <a:pt x="38667" y="16823"/>
                    </a:lnTo>
                    <a:lnTo>
                      <a:pt x="38688" y="16823"/>
                    </a:lnTo>
                    <a:lnTo>
                      <a:pt x="38667" y="16760"/>
                    </a:lnTo>
                    <a:lnTo>
                      <a:pt x="38604" y="16718"/>
                    </a:lnTo>
                    <a:lnTo>
                      <a:pt x="38625" y="16677"/>
                    </a:lnTo>
                    <a:lnTo>
                      <a:pt x="38730" y="16677"/>
                    </a:lnTo>
                    <a:lnTo>
                      <a:pt x="38792" y="16656"/>
                    </a:lnTo>
                    <a:lnTo>
                      <a:pt x="38730" y="16593"/>
                    </a:lnTo>
                    <a:lnTo>
                      <a:pt x="38625" y="16593"/>
                    </a:lnTo>
                    <a:lnTo>
                      <a:pt x="38583" y="16572"/>
                    </a:lnTo>
                    <a:lnTo>
                      <a:pt x="38625" y="16488"/>
                    </a:lnTo>
                    <a:lnTo>
                      <a:pt x="38730" y="16446"/>
                    </a:lnTo>
                    <a:lnTo>
                      <a:pt x="38730" y="16405"/>
                    </a:lnTo>
                    <a:lnTo>
                      <a:pt x="38688" y="16363"/>
                    </a:lnTo>
                    <a:lnTo>
                      <a:pt x="38520" y="16363"/>
                    </a:lnTo>
                    <a:lnTo>
                      <a:pt x="38500" y="16405"/>
                    </a:lnTo>
                    <a:lnTo>
                      <a:pt x="38458" y="16488"/>
                    </a:lnTo>
                    <a:lnTo>
                      <a:pt x="38248" y="16530"/>
                    </a:lnTo>
                    <a:lnTo>
                      <a:pt x="38353" y="16467"/>
                    </a:lnTo>
                    <a:lnTo>
                      <a:pt x="38500" y="16321"/>
                    </a:lnTo>
                    <a:lnTo>
                      <a:pt x="38562" y="16216"/>
                    </a:lnTo>
                    <a:lnTo>
                      <a:pt x="38562" y="16174"/>
                    </a:lnTo>
                    <a:lnTo>
                      <a:pt x="38458" y="16174"/>
                    </a:lnTo>
                    <a:lnTo>
                      <a:pt x="38395" y="16153"/>
                    </a:lnTo>
                    <a:lnTo>
                      <a:pt x="38458" y="16091"/>
                    </a:lnTo>
                    <a:lnTo>
                      <a:pt x="38416" y="16049"/>
                    </a:lnTo>
                    <a:lnTo>
                      <a:pt x="38374" y="16070"/>
                    </a:lnTo>
                    <a:lnTo>
                      <a:pt x="38374" y="15986"/>
                    </a:lnTo>
                    <a:lnTo>
                      <a:pt x="38416" y="15923"/>
                    </a:lnTo>
                    <a:lnTo>
                      <a:pt x="38416" y="15819"/>
                    </a:lnTo>
                    <a:lnTo>
                      <a:pt x="38290" y="15777"/>
                    </a:lnTo>
                    <a:lnTo>
                      <a:pt x="38207" y="15756"/>
                    </a:lnTo>
                    <a:lnTo>
                      <a:pt x="38081" y="15756"/>
                    </a:lnTo>
                    <a:lnTo>
                      <a:pt x="38039" y="15693"/>
                    </a:lnTo>
                    <a:lnTo>
                      <a:pt x="38165" y="15693"/>
                    </a:lnTo>
                    <a:lnTo>
                      <a:pt x="38269" y="15672"/>
                    </a:lnTo>
                    <a:lnTo>
                      <a:pt x="38311" y="15630"/>
                    </a:lnTo>
                    <a:lnTo>
                      <a:pt x="38374" y="15693"/>
                    </a:lnTo>
                    <a:lnTo>
                      <a:pt x="38395" y="15756"/>
                    </a:lnTo>
                    <a:lnTo>
                      <a:pt x="38500" y="15756"/>
                    </a:lnTo>
                    <a:lnTo>
                      <a:pt x="38604" y="15798"/>
                    </a:lnTo>
                    <a:lnTo>
                      <a:pt x="38625" y="15881"/>
                    </a:lnTo>
                    <a:lnTo>
                      <a:pt x="38604" y="15965"/>
                    </a:lnTo>
                    <a:lnTo>
                      <a:pt x="38625" y="16049"/>
                    </a:lnTo>
                    <a:lnTo>
                      <a:pt x="38730" y="16174"/>
                    </a:lnTo>
                    <a:lnTo>
                      <a:pt x="38772" y="16174"/>
                    </a:lnTo>
                    <a:lnTo>
                      <a:pt x="38792" y="16070"/>
                    </a:lnTo>
                    <a:lnTo>
                      <a:pt x="38834" y="16133"/>
                    </a:lnTo>
                    <a:lnTo>
                      <a:pt x="38981" y="16153"/>
                    </a:lnTo>
                    <a:lnTo>
                      <a:pt x="39023" y="16133"/>
                    </a:lnTo>
                    <a:lnTo>
                      <a:pt x="39023" y="16070"/>
                    </a:lnTo>
                    <a:lnTo>
                      <a:pt x="38981" y="16049"/>
                    </a:lnTo>
                    <a:lnTo>
                      <a:pt x="38981" y="15965"/>
                    </a:lnTo>
                    <a:lnTo>
                      <a:pt x="38939" y="15861"/>
                    </a:lnTo>
                    <a:lnTo>
                      <a:pt x="38876" y="15777"/>
                    </a:lnTo>
                    <a:lnTo>
                      <a:pt x="38792" y="15756"/>
                    </a:lnTo>
                    <a:lnTo>
                      <a:pt x="38813" y="15672"/>
                    </a:lnTo>
                    <a:lnTo>
                      <a:pt x="38813" y="15589"/>
                    </a:lnTo>
                    <a:lnTo>
                      <a:pt x="38772" y="15547"/>
                    </a:lnTo>
                    <a:lnTo>
                      <a:pt x="38792" y="15526"/>
                    </a:lnTo>
                    <a:lnTo>
                      <a:pt x="38834" y="15547"/>
                    </a:lnTo>
                    <a:lnTo>
                      <a:pt x="38876" y="15651"/>
                    </a:lnTo>
                    <a:lnTo>
                      <a:pt x="38918" y="15693"/>
                    </a:lnTo>
                    <a:lnTo>
                      <a:pt x="39002" y="15672"/>
                    </a:lnTo>
                    <a:lnTo>
                      <a:pt x="38981" y="15651"/>
                    </a:lnTo>
                    <a:lnTo>
                      <a:pt x="39002" y="15630"/>
                    </a:lnTo>
                    <a:lnTo>
                      <a:pt x="39085" y="15651"/>
                    </a:lnTo>
                    <a:lnTo>
                      <a:pt x="39044" y="15547"/>
                    </a:lnTo>
                    <a:lnTo>
                      <a:pt x="39002" y="15442"/>
                    </a:lnTo>
                    <a:lnTo>
                      <a:pt x="38897" y="15379"/>
                    </a:lnTo>
                    <a:lnTo>
                      <a:pt x="39002" y="15379"/>
                    </a:lnTo>
                    <a:lnTo>
                      <a:pt x="39044" y="15442"/>
                    </a:lnTo>
                    <a:lnTo>
                      <a:pt x="39106" y="15484"/>
                    </a:lnTo>
                    <a:lnTo>
                      <a:pt x="39190" y="15463"/>
                    </a:lnTo>
                    <a:lnTo>
                      <a:pt x="39148" y="15421"/>
                    </a:lnTo>
                    <a:lnTo>
                      <a:pt x="39148" y="15337"/>
                    </a:lnTo>
                    <a:lnTo>
                      <a:pt x="39190" y="15337"/>
                    </a:lnTo>
                    <a:lnTo>
                      <a:pt x="39232" y="15379"/>
                    </a:lnTo>
                    <a:lnTo>
                      <a:pt x="39295" y="15421"/>
                    </a:lnTo>
                    <a:lnTo>
                      <a:pt x="39295" y="15463"/>
                    </a:lnTo>
                    <a:lnTo>
                      <a:pt x="39232" y="15484"/>
                    </a:lnTo>
                    <a:lnTo>
                      <a:pt x="39232" y="15589"/>
                    </a:lnTo>
                    <a:lnTo>
                      <a:pt x="39232" y="15630"/>
                    </a:lnTo>
                    <a:lnTo>
                      <a:pt x="39295" y="15630"/>
                    </a:lnTo>
                    <a:lnTo>
                      <a:pt x="39336" y="15651"/>
                    </a:lnTo>
                    <a:lnTo>
                      <a:pt x="39336" y="15693"/>
                    </a:lnTo>
                    <a:lnTo>
                      <a:pt x="39295" y="15735"/>
                    </a:lnTo>
                    <a:lnTo>
                      <a:pt x="39253" y="15777"/>
                    </a:lnTo>
                    <a:lnTo>
                      <a:pt x="39316" y="15798"/>
                    </a:lnTo>
                    <a:lnTo>
                      <a:pt x="39357" y="15777"/>
                    </a:lnTo>
                    <a:lnTo>
                      <a:pt x="39399" y="15798"/>
                    </a:lnTo>
                    <a:lnTo>
                      <a:pt x="39357" y="15881"/>
                    </a:lnTo>
                    <a:lnTo>
                      <a:pt x="39399" y="15944"/>
                    </a:lnTo>
                    <a:lnTo>
                      <a:pt x="39441" y="15965"/>
                    </a:lnTo>
                    <a:lnTo>
                      <a:pt x="39525" y="15944"/>
                    </a:lnTo>
                    <a:lnTo>
                      <a:pt x="39734" y="15798"/>
                    </a:lnTo>
                    <a:lnTo>
                      <a:pt x="39818" y="15672"/>
                    </a:lnTo>
                    <a:lnTo>
                      <a:pt x="39818" y="15756"/>
                    </a:lnTo>
                    <a:lnTo>
                      <a:pt x="39755" y="15798"/>
                    </a:lnTo>
                    <a:lnTo>
                      <a:pt x="39734" y="15861"/>
                    </a:lnTo>
                    <a:lnTo>
                      <a:pt x="39629" y="15902"/>
                    </a:lnTo>
                    <a:lnTo>
                      <a:pt x="39462" y="16070"/>
                    </a:lnTo>
                    <a:lnTo>
                      <a:pt x="39462" y="16112"/>
                    </a:lnTo>
                    <a:lnTo>
                      <a:pt x="39546" y="16153"/>
                    </a:lnTo>
                    <a:lnTo>
                      <a:pt x="39650" y="16112"/>
                    </a:lnTo>
                    <a:lnTo>
                      <a:pt x="39818" y="16007"/>
                    </a:lnTo>
                    <a:lnTo>
                      <a:pt x="39880" y="16007"/>
                    </a:lnTo>
                    <a:lnTo>
                      <a:pt x="40027" y="15965"/>
                    </a:lnTo>
                    <a:lnTo>
                      <a:pt x="40069" y="15881"/>
                    </a:lnTo>
                    <a:lnTo>
                      <a:pt x="40132" y="15861"/>
                    </a:lnTo>
                    <a:lnTo>
                      <a:pt x="40236" y="15777"/>
                    </a:lnTo>
                    <a:lnTo>
                      <a:pt x="40278" y="15777"/>
                    </a:lnTo>
                    <a:lnTo>
                      <a:pt x="40278" y="15840"/>
                    </a:lnTo>
                    <a:lnTo>
                      <a:pt x="40236" y="15861"/>
                    </a:lnTo>
                    <a:lnTo>
                      <a:pt x="40152" y="15965"/>
                    </a:lnTo>
                    <a:lnTo>
                      <a:pt x="40090" y="16070"/>
                    </a:lnTo>
                    <a:lnTo>
                      <a:pt x="40027" y="16112"/>
                    </a:lnTo>
                    <a:lnTo>
                      <a:pt x="39943" y="16195"/>
                    </a:lnTo>
                    <a:lnTo>
                      <a:pt x="39839" y="16216"/>
                    </a:lnTo>
                    <a:lnTo>
                      <a:pt x="39776" y="16258"/>
                    </a:lnTo>
                    <a:lnTo>
                      <a:pt x="39713" y="16384"/>
                    </a:lnTo>
                    <a:lnTo>
                      <a:pt x="39713" y="16426"/>
                    </a:lnTo>
                    <a:lnTo>
                      <a:pt x="39734" y="16467"/>
                    </a:lnTo>
                    <a:lnTo>
                      <a:pt x="39776" y="16426"/>
                    </a:lnTo>
                    <a:lnTo>
                      <a:pt x="39860" y="16426"/>
                    </a:lnTo>
                    <a:lnTo>
                      <a:pt x="39943" y="16467"/>
                    </a:lnTo>
                    <a:lnTo>
                      <a:pt x="39860" y="16488"/>
                    </a:lnTo>
                    <a:lnTo>
                      <a:pt x="39776" y="16509"/>
                    </a:lnTo>
                    <a:lnTo>
                      <a:pt x="39734" y="16551"/>
                    </a:lnTo>
                    <a:lnTo>
                      <a:pt x="39734" y="16593"/>
                    </a:lnTo>
                    <a:lnTo>
                      <a:pt x="39776" y="16614"/>
                    </a:lnTo>
                    <a:lnTo>
                      <a:pt x="39860" y="16593"/>
                    </a:lnTo>
                    <a:lnTo>
                      <a:pt x="39922" y="16572"/>
                    </a:lnTo>
                    <a:lnTo>
                      <a:pt x="39839" y="16677"/>
                    </a:lnTo>
                    <a:lnTo>
                      <a:pt x="39755" y="16698"/>
                    </a:lnTo>
                    <a:lnTo>
                      <a:pt x="39734" y="16739"/>
                    </a:lnTo>
                    <a:lnTo>
                      <a:pt x="39755" y="16781"/>
                    </a:lnTo>
                    <a:lnTo>
                      <a:pt x="39839" y="16802"/>
                    </a:lnTo>
                    <a:lnTo>
                      <a:pt x="39922" y="16781"/>
                    </a:lnTo>
                    <a:lnTo>
                      <a:pt x="39985" y="16781"/>
                    </a:lnTo>
                    <a:lnTo>
                      <a:pt x="40027" y="16802"/>
                    </a:lnTo>
                    <a:lnTo>
                      <a:pt x="39964" y="16823"/>
                    </a:lnTo>
                    <a:lnTo>
                      <a:pt x="39964" y="16865"/>
                    </a:lnTo>
                    <a:lnTo>
                      <a:pt x="39860" y="16907"/>
                    </a:lnTo>
                    <a:lnTo>
                      <a:pt x="39839" y="16970"/>
                    </a:lnTo>
                    <a:lnTo>
                      <a:pt x="39860" y="17032"/>
                    </a:lnTo>
                    <a:lnTo>
                      <a:pt x="39922" y="17116"/>
                    </a:lnTo>
                    <a:lnTo>
                      <a:pt x="39922" y="17200"/>
                    </a:lnTo>
                    <a:lnTo>
                      <a:pt x="39943" y="17221"/>
                    </a:lnTo>
                    <a:lnTo>
                      <a:pt x="39985" y="17137"/>
                    </a:lnTo>
                    <a:lnTo>
                      <a:pt x="40048" y="17032"/>
                    </a:lnTo>
                    <a:lnTo>
                      <a:pt x="40090" y="16990"/>
                    </a:lnTo>
                    <a:lnTo>
                      <a:pt x="40132" y="16990"/>
                    </a:lnTo>
                    <a:lnTo>
                      <a:pt x="40090" y="17032"/>
                    </a:lnTo>
                    <a:lnTo>
                      <a:pt x="40090" y="17095"/>
                    </a:lnTo>
                    <a:lnTo>
                      <a:pt x="40048" y="17116"/>
                    </a:lnTo>
                    <a:lnTo>
                      <a:pt x="40048" y="17137"/>
                    </a:lnTo>
                    <a:lnTo>
                      <a:pt x="40090" y="17200"/>
                    </a:lnTo>
                    <a:lnTo>
                      <a:pt x="40069" y="17242"/>
                    </a:lnTo>
                    <a:lnTo>
                      <a:pt x="40132" y="17304"/>
                    </a:lnTo>
                    <a:lnTo>
                      <a:pt x="40152" y="17304"/>
                    </a:lnTo>
                    <a:lnTo>
                      <a:pt x="40173" y="17242"/>
                    </a:lnTo>
                    <a:lnTo>
                      <a:pt x="40257" y="17221"/>
                    </a:lnTo>
                    <a:lnTo>
                      <a:pt x="40278" y="17221"/>
                    </a:lnTo>
                    <a:lnTo>
                      <a:pt x="40278" y="17283"/>
                    </a:lnTo>
                    <a:lnTo>
                      <a:pt x="40236" y="17325"/>
                    </a:lnTo>
                    <a:lnTo>
                      <a:pt x="40236" y="17346"/>
                    </a:lnTo>
                    <a:lnTo>
                      <a:pt x="40278" y="17388"/>
                    </a:lnTo>
                    <a:lnTo>
                      <a:pt x="40278" y="17430"/>
                    </a:lnTo>
                    <a:lnTo>
                      <a:pt x="40299" y="17451"/>
                    </a:lnTo>
                    <a:lnTo>
                      <a:pt x="40299" y="17514"/>
                    </a:lnTo>
                    <a:lnTo>
                      <a:pt x="40362" y="17534"/>
                    </a:lnTo>
                    <a:lnTo>
                      <a:pt x="40383" y="17493"/>
                    </a:lnTo>
                    <a:lnTo>
                      <a:pt x="40487" y="17451"/>
                    </a:lnTo>
                    <a:lnTo>
                      <a:pt x="40508" y="17388"/>
                    </a:lnTo>
                    <a:lnTo>
                      <a:pt x="40508" y="17325"/>
                    </a:lnTo>
                    <a:lnTo>
                      <a:pt x="40445" y="17242"/>
                    </a:lnTo>
                    <a:lnTo>
                      <a:pt x="40466" y="17242"/>
                    </a:lnTo>
                    <a:lnTo>
                      <a:pt x="40508" y="17283"/>
                    </a:lnTo>
                    <a:lnTo>
                      <a:pt x="40550" y="17283"/>
                    </a:lnTo>
                    <a:lnTo>
                      <a:pt x="40550" y="17221"/>
                    </a:lnTo>
                    <a:lnTo>
                      <a:pt x="40508" y="17137"/>
                    </a:lnTo>
                    <a:lnTo>
                      <a:pt x="40508" y="17095"/>
                    </a:lnTo>
                    <a:lnTo>
                      <a:pt x="40571" y="17074"/>
                    </a:lnTo>
                    <a:lnTo>
                      <a:pt x="40571" y="16990"/>
                    </a:lnTo>
                    <a:lnTo>
                      <a:pt x="40571" y="16928"/>
                    </a:lnTo>
                    <a:lnTo>
                      <a:pt x="40508" y="16928"/>
                    </a:lnTo>
                    <a:lnTo>
                      <a:pt x="40466" y="16886"/>
                    </a:lnTo>
                    <a:lnTo>
                      <a:pt x="40466" y="16865"/>
                    </a:lnTo>
                    <a:lnTo>
                      <a:pt x="40487" y="16886"/>
                    </a:lnTo>
                    <a:lnTo>
                      <a:pt x="40571" y="16907"/>
                    </a:lnTo>
                    <a:lnTo>
                      <a:pt x="40613" y="16865"/>
                    </a:lnTo>
                    <a:lnTo>
                      <a:pt x="40592" y="16802"/>
                    </a:lnTo>
                    <a:lnTo>
                      <a:pt x="40550" y="16802"/>
                    </a:lnTo>
                    <a:lnTo>
                      <a:pt x="40508" y="16781"/>
                    </a:lnTo>
                    <a:lnTo>
                      <a:pt x="40592" y="16781"/>
                    </a:lnTo>
                    <a:lnTo>
                      <a:pt x="40655" y="16718"/>
                    </a:lnTo>
                    <a:lnTo>
                      <a:pt x="40655" y="16572"/>
                    </a:lnTo>
                    <a:lnTo>
                      <a:pt x="40676" y="16509"/>
                    </a:lnTo>
                    <a:lnTo>
                      <a:pt x="40696" y="16572"/>
                    </a:lnTo>
                    <a:lnTo>
                      <a:pt x="40696" y="16656"/>
                    </a:lnTo>
                    <a:lnTo>
                      <a:pt x="40717" y="16718"/>
                    </a:lnTo>
                    <a:lnTo>
                      <a:pt x="40696" y="16802"/>
                    </a:lnTo>
                    <a:lnTo>
                      <a:pt x="40759" y="16823"/>
                    </a:lnTo>
                    <a:lnTo>
                      <a:pt x="40822" y="16802"/>
                    </a:lnTo>
                    <a:lnTo>
                      <a:pt x="40864" y="16760"/>
                    </a:lnTo>
                    <a:lnTo>
                      <a:pt x="40906" y="16718"/>
                    </a:lnTo>
                    <a:lnTo>
                      <a:pt x="40906" y="16823"/>
                    </a:lnTo>
                    <a:lnTo>
                      <a:pt x="40927" y="16865"/>
                    </a:lnTo>
                    <a:lnTo>
                      <a:pt x="40989" y="16865"/>
                    </a:lnTo>
                    <a:lnTo>
                      <a:pt x="41010" y="16823"/>
                    </a:lnTo>
                    <a:lnTo>
                      <a:pt x="41010" y="16698"/>
                    </a:lnTo>
                    <a:lnTo>
                      <a:pt x="41010" y="16593"/>
                    </a:lnTo>
                    <a:lnTo>
                      <a:pt x="40969" y="16572"/>
                    </a:lnTo>
                    <a:lnTo>
                      <a:pt x="40927" y="16551"/>
                    </a:lnTo>
                    <a:lnTo>
                      <a:pt x="41010" y="16572"/>
                    </a:lnTo>
                    <a:lnTo>
                      <a:pt x="41094" y="16614"/>
                    </a:lnTo>
                    <a:lnTo>
                      <a:pt x="41115" y="16698"/>
                    </a:lnTo>
                    <a:lnTo>
                      <a:pt x="41178" y="16698"/>
                    </a:lnTo>
                    <a:lnTo>
                      <a:pt x="41199" y="16656"/>
                    </a:lnTo>
                    <a:lnTo>
                      <a:pt x="41199" y="16509"/>
                    </a:lnTo>
                    <a:lnTo>
                      <a:pt x="41136" y="16446"/>
                    </a:lnTo>
                    <a:lnTo>
                      <a:pt x="41031" y="16363"/>
                    </a:lnTo>
                    <a:lnTo>
                      <a:pt x="41010" y="16300"/>
                    </a:lnTo>
                    <a:lnTo>
                      <a:pt x="41031" y="16300"/>
                    </a:lnTo>
                    <a:lnTo>
                      <a:pt x="41094" y="16363"/>
                    </a:lnTo>
                    <a:lnTo>
                      <a:pt x="41199" y="16446"/>
                    </a:lnTo>
                    <a:lnTo>
                      <a:pt x="41220" y="16509"/>
                    </a:lnTo>
                    <a:lnTo>
                      <a:pt x="41387" y="16509"/>
                    </a:lnTo>
                    <a:lnTo>
                      <a:pt x="41408" y="16446"/>
                    </a:lnTo>
                    <a:lnTo>
                      <a:pt x="41387" y="16384"/>
                    </a:lnTo>
                    <a:lnTo>
                      <a:pt x="41324" y="16363"/>
                    </a:lnTo>
                    <a:lnTo>
                      <a:pt x="41282" y="16300"/>
                    </a:lnTo>
                    <a:lnTo>
                      <a:pt x="41178" y="16300"/>
                    </a:lnTo>
                    <a:lnTo>
                      <a:pt x="41115" y="16258"/>
                    </a:lnTo>
                    <a:lnTo>
                      <a:pt x="41136" y="16153"/>
                    </a:lnTo>
                    <a:lnTo>
                      <a:pt x="41178" y="16195"/>
                    </a:lnTo>
                    <a:lnTo>
                      <a:pt x="41241" y="16258"/>
                    </a:lnTo>
                    <a:lnTo>
                      <a:pt x="41324" y="16258"/>
                    </a:lnTo>
                    <a:lnTo>
                      <a:pt x="41345" y="16195"/>
                    </a:lnTo>
                    <a:lnTo>
                      <a:pt x="41324" y="16133"/>
                    </a:lnTo>
                    <a:lnTo>
                      <a:pt x="41282" y="16091"/>
                    </a:lnTo>
                    <a:lnTo>
                      <a:pt x="41282" y="16049"/>
                    </a:lnTo>
                    <a:lnTo>
                      <a:pt x="41324" y="16028"/>
                    </a:lnTo>
                    <a:lnTo>
                      <a:pt x="41345" y="16049"/>
                    </a:lnTo>
                    <a:lnTo>
                      <a:pt x="41429" y="16091"/>
                    </a:lnTo>
                    <a:lnTo>
                      <a:pt x="41429" y="16153"/>
                    </a:lnTo>
                    <a:lnTo>
                      <a:pt x="41408" y="16237"/>
                    </a:lnTo>
                    <a:lnTo>
                      <a:pt x="41513" y="16258"/>
                    </a:lnTo>
                    <a:lnTo>
                      <a:pt x="41617" y="16279"/>
                    </a:lnTo>
                    <a:lnTo>
                      <a:pt x="41701" y="16258"/>
                    </a:lnTo>
                    <a:lnTo>
                      <a:pt x="41764" y="16258"/>
                    </a:lnTo>
                    <a:lnTo>
                      <a:pt x="41826" y="16174"/>
                    </a:lnTo>
                    <a:lnTo>
                      <a:pt x="41826" y="16133"/>
                    </a:lnTo>
                    <a:lnTo>
                      <a:pt x="41638" y="16133"/>
                    </a:lnTo>
                    <a:lnTo>
                      <a:pt x="41617" y="16091"/>
                    </a:lnTo>
                    <a:lnTo>
                      <a:pt x="41659" y="16049"/>
                    </a:lnTo>
                    <a:lnTo>
                      <a:pt x="41743" y="16070"/>
                    </a:lnTo>
                    <a:lnTo>
                      <a:pt x="41805" y="16049"/>
                    </a:lnTo>
                    <a:lnTo>
                      <a:pt x="41764" y="15986"/>
                    </a:lnTo>
                    <a:lnTo>
                      <a:pt x="41722" y="15965"/>
                    </a:lnTo>
                    <a:lnTo>
                      <a:pt x="41743" y="15944"/>
                    </a:lnTo>
                    <a:lnTo>
                      <a:pt x="41722" y="15881"/>
                    </a:lnTo>
                    <a:lnTo>
                      <a:pt x="41659" y="15861"/>
                    </a:lnTo>
                    <a:lnTo>
                      <a:pt x="41596" y="15881"/>
                    </a:lnTo>
                    <a:lnTo>
                      <a:pt x="41638" y="15819"/>
                    </a:lnTo>
                    <a:lnTo>
                      <a:pt x="41701" y="15756"/>
                    </a:lnTo>
                    <a:lnTo>
                      <a:pt x="41722" y="15777"/>
                    </a:lnTo>
                    <a:lnTo>
                      <a:pt x="41764" y="15819"/>
                    </a:lnTo>
                    <a:lnTo>
                      <a:pt x="41826" y="15881"/>
                    </a:lnTo>
                    <a:lnTo>
                      <a:pt x="41826" y="15965"/>
                    </a:lnTo>
                    <a:lnTo>
                      <a:pt x="41952" y="15965"/>
                    </a:lnTo>
                    <a:lnTo>
                      <a:pt x="42015" y="15944"/>
                    </a:lnTo>
                    <a:lnTo>
                      <a:pt x="42036" y="15923"/>
                    </a:lnTo>
                    <a:lnTo>
                      <a:pt x="42015" y="15840"/>
                    </a:lnTo>
                    <a:lnTo>
                      <a:pt x="41931" y="15777"/>
                    </a:lnTo>
                    <a:lnTo>
                      <a:pt x="41931" y="15714"/>
                    </a:lnTo>
                    <a:lnTo>
                      <a:pt x="41910" y="15651"/>
                    </a:lnTo>
                    <a:lnTo>
                      <a:pt x="41805" y="15651"/>
                    </a:lnTo>
                    <a:lnTo>
                      <a:pt x="41847" y="15547"/>
                    </a:lnTo>
                    <a:lnTo>
                      <a:pt x="41805" y="15463"/>
                    </a:lnTo>
                    <a:lnTo>
                      <a:pt x="41701" y="15463"/>
                    </a:lnTo>
                    <a:lnTo>
                      <a:pt x="41743" y="15400"/>
                    </a:lnTo>
                    <a:lnTo>
                      <a:pt x="41722" y="15358"/>
                    </a:lnTo>
                    <a:lnTo>
                      <a:pt x="41596" y="15442"/>
                    </a:lnTo>
                    <a:lnTo>
                      <a:pt x="41533" y="15526"/>
                    </a:lnTo>
                    <a:lnTo>
                      <a:pt x="41554" y="15651"/>
                    </a:lnTo>
                    <a:lnTo>
                      <a:pt x="41533" y="15651"/>
                    </a:lnTo>
                    <a:lnTo>
                      <a:pt x="41492" y="15609"/>
                    </a:lnTo>
                    <a:lnTo>
                      <a:pt x="41492" y="15442"/>
                    </a:lnTo>
                    <a:lnTo>
                      <a:pt x="41450" y="15421"/>
                    </a:lnTo>
                    <a:lnTo>
                      <a:pt x="41408" y="15442"/>
                    </a:lnTo>
                    <a:lnTo>
                      <a:pt x="41408" y="15526"/>
                    </a:lnTo>
                    <a:lnTo>
                      <a:pt x="41324" y="15651"/>
                    </a:lnTo>
                    <a:lnTo>
                      <a:pt x="41282" y="15714"/>
                    </a:lnTo>
                    <a:lnTo>
                      <a:pt x="41282" y="15714"/>
                    </a:lnTo>
                    <a:lnTo>
                      <a:pt x="41303" y="15630"/>
                    </a:lnTo>
                    <a:lnTo>
                      <a:pt x="41303" y="15505"/>
                    </a:lnTo>
                    <a:lnTo>
                      <a:pt x="41387" y="15358"/>
                    </a:lnTo>
                    <a:lnTo>
                      <a:pt x="41387" y="15296"/>
                    </a:lnTo>
                    <a:lnTo>
                      <a:pt x="41282" y="15317"/>
                    </a:lnTo>
                    <a:lnTo>
                      <a:pt x="41178" y="15442"/>
                    </a:lnTo>
                    <a:lnTo>
                      <a:pt x="41178" y="15505"/>
                    </a:lnTo>
                    <a:lnTo>
                      <a:pt x="41094" y="15568"/>
                    </a:lnTo>
                    <a:lnTo>
                      <a:pt x="41010" y="15568"/>
                    </a:lnTo>
                    <a:lnTo>
                      <a:pt x="41010" y="15505"/>
                    </a:lnTo>
                    <a:lnTo>
                      <a:pt x="41073" y="15400"/>
                    </a:lnTo>
                    <a:lnTo>
                      <a:pt x="41199" y="15337"/>
                    </a:lnTo>
                    <a:lnTo>
                      <a:pt x="41241" y="15233"/>
                    </a:lnTo>
                    <a:lnTo>
                      <a:pt x="41303" y="15149"/>
                    </a:lnTo>
                    <a:lnTo>
                      <a:pt x="41345" y="15149"/>
                    </a:lnTo>
                    <a:lnTo>
                      <a:pt x="41429" y="15086"/>
                    </a:lnTo>
                    <a:lnTo>
                      <a:pt x="41450" y="15024"/>
                    </a:lnTo>
                    <a:lnTo>
                      <a:pt x="41387" y="15003"/>
                    </a:lnTo>
                    <a:lnTo>
                      <a:pt x="41282" y="15086"/>
                    </a:lnTo>
                    <a:lnTo>
                      <a:pt x="41199" y="15149"/>
                    </a:lnTo>
                    <a:lnTo>
                      <a:pt x="41115" y="15191"/>
                    </a:lnTo>
                    <a:lnTo>
                      <a:pt x="41010" y="15296"/>
                    </a:lnTo>
                    <a:lnTo>
                      <a:pt x="41073" y="15191"/>
                    </a:lnTo>
                    <a:lnTo>
                      <a:pt x="41136" y="15086"/>
                    </a:lnTo>
                    <a:lnTo>
                      <a:pt x="41115" y="15086"/>
                    </a:lnTo>
                    <a:lnTo>
                      <a:pt x="41010" y="15107"/>
                    </a:lnTo>
                    <a:lnTo>
                      <a:pt x="40969" y="15149"/>
                    </a:lnTo>
                    <a:lnTo>
                      <a:pt x="40801" y="15128"/>
                    </a:lnTo>
                    <a:lnTo>
                      <a:pt x="40696" y="15128"/>
                    </a:lnTo>
                    <a:lnTo>
                      <a:pt x="40655" y="15086"/>
                    </a:lnTo>
                    <a:lnTo>
                      <a:pt x="40759" y="15086"/>
                    </a:lnTo>
                    <a:lnTo>
                      <a:pt x="40969" y="15024"/>
                    </a:lnTo>
                    <a:lnTo>
                      <a:pt x="40864" y="14982"/>
                    </a:lnTo>
                    <a:lnTo>
                      <a:pt x="40780" y="14919"/>
                    </a:lnTo>
                    <a:lnTo>
                      <a:pt x="40864" y="14919"/>
                    </a:lnTo>
                    <a:lnTo>
                      <a:pt x="40927" y="14898"/>
                    </a:lnTo>
                    <a:lnTo>
                      <a:pt x="40885" y="14793"/>
                    </a:lnTo>
                    <a:lnTo>
                      <a:pt x="40801" y="14773"/>
                    </a:lnTo>
                    <a:lnTo>
                      <a:pt x="40801" y="14731"/>
                    </a:lnTo>
                    <a:lnTo>
                      <a:pt x="40885" y="14689"/>
                    </a:lnTo>
                    <a:lnTo>
                      <a:pt x="40885" y="14605"/>
                    </a:lnTo>
                    <a:lnTo>
                      <a:pt x="40864" y="14480"/>
                    </a:lnTo>
                    <a:lnTo>
                      <a:pt x="40822" y="14417"/>
                    </a:lnTo>
                    <a:lnTo>
                      <a:pt x="40696" y="14480"/>
                    </a:lnTo>
                    <a:lnTo>
                      <a:pt x="40655" y="14521"/>
                    </a:lnTo>
                    <a:lnTo>
                      <a:pt x="40592" y="14501"/>
                    </a:lnTo>
                    <a:lnTo>
                      <a:pt x="40571" y="14521"/>
                    </a:lnTo>
                    <a:lnTo>
                      <a:pt x="40550" y="14501"/>
                    </a:lnTo>
                    <a:lnTo>
                      <a:pt x="40592" y="14417"/>
                    </a:lnTo>
                    <a:lnTo>
                      <a:pt x="40613" y="14312"/>
                    </a:lnTo>
                    <a:lnTo>
                      <a:pt x="40759" y="14291"/>
                    </a:lnTo>
                    <a:lnTo>
                      <a:pt x="40801" y="14249"/>
                    </a:lnTo>
                    <a:lnTo>
                      <a:pt x="40801" y="14103"/>
                    </a:lnTo>
                    <a:lnTo>
                      <a:pt x="40780" y="14061"/>
                    </a:lnTo>
                    <a:lnTo>
                      <a:pt x="40696" y="14145"/>
                    </a:lnTo>
                    <a:lnTo>
                      <a:pt x="40571" y="14249"/>
                    </a:lnTo>
                    <a:lnTo>
                      <a:pt x="40508" y="14312"/>
                    </a:lnTo>
                    <a:lnTo>
                      <a:pt x="40445" y="14375"/>
                    </a:lnTo>
                    <a:lnTo>
                      <a:pt x="40445" y="14480"/>
                    </a:lnTo>
                    <a:lnTo>
                      <a:pt x="40445" y="14563"/>
                    </a:lnTo>
                    <a:lnTo>
                      <a:pt x="40278" y="14291"/>
                    </a:lnTo>
                    <a:lnTo>
                      <a:pt x="40278" y="14187"/>
                    </a:lnTo>
                    <a:lnTo>
                      <a:pt x="40278" y="14082"/>
                    </a:lnTo>
                    <a:lnTo>
                      <a:pt x="40341" y="13998"/>
                    </a:lnTo>
                    <a:lnTo>
                      <a:pt x="40424" y="13873"/>
                    </a:lnTo>
                    <a:lnTo>
                      <a:pt x="40466" y="13789"/>
                    </a:lnTo>
                    <a:lnTo>
                      <a:pt x="40424" y="13768"/>
                    </a:lnTo>
                    <a:lnTo>
                      <a:pt x="40362" y="13831"/>
                    </a:lnTo>
                    <a:lnTo>
                      <a:pt x="40299" y="13894"/>
                    </a:lnTo>
                    <a:lnTo>
                      <a:pt x="40299" y="13936"/>
                    </a:lnTo>
                    <a:lnTo>
                      <a:pt x="40194" y="13977"/>
                    </a:lnTo>
                    <a:lnTo>
                      <a:pt x="40152" y="14061"/>
                    </a:lnTo>
                    <a:lnTo>
                      <a:pt x="40152" y="14103"/>
                    </a:lnTo>
                    <a:lnTo>
                      <a:pt x="40069" y="14249"/>
                    </a:lnTo>
                    <a:lnTo>
                      <a:pt x="40027" y="14270"/>
                    </a:lnTo>
                    <a:lnTo>
                      <a:pt x="40027" y="14187"/>
                    </a:lnTo>
                    <a:lnTo>
                      <a:pt x="40069" y="14082"/>
                    </a:lnTo>
                    <a:lnTo>
                      <a:pt x="40173" y="13894"/>
                    </a:lnTo>
                    <a:lnTo>
                      <a:pt x="40215" y="13852"/>
                    </a:lnTo>
                    <a:lnTo>
                      <a:pt x="40194" y="13768"/>
                    </a:lnTo>
                    <a:lnTo>
                      <a:pt x="40111" y="13768"/>
                    </a:lnTo>
                    <a:lnTo>
                      <a:pt x="40048" y="13852"/>
                    </a:lnTo>
                    <a:lnTo>
                      <a:pt x="40048" y="13936"/>
                    </a:lnTo>
                    <a:lnTo>
                      <a:pt x="40006" y="13957"/>
                    </a:lnTo>
                    <a:lnTo>
                      <a:pt x="40006" y="13873"/>
                    </a:lnTo>
                    <a:lnTo>
                      <a:pt x="40069" y="13747"/>
                    </a:lnTo>
                    <a:lnTo>
                      <a:pt x="40090" y="13685"/>
                    </a:lnTo>
                    <a:lnTo>
                      <a:pt x="40048" y="13622"/>
                    </a:lnTo>
                    <a:lnTo>
                      <a:pt x="39943" y="13580"/>
                    </a:lnTo>
                    <a:lnTo>
                      <a:pt x="39964" y="13559"/>
                    </a:lnTo>
                    <a:lnTo>
                      <a:pt x="39901" y="13517"/>
                    </a:lnTo>
                    <a:lnTo>
                      <a:pt x="39776" y="13517"/>
                    </a:lnTo>
                    <a:lnTo>
                      <a:pt x="39692" y="13538"/>
                    </a:lnTo>
                    <a:lnTo>
                      <a:pt x="39734" y="13454"/>
                    </a:lnTo>
                    <a:lnTo>
                      <a:pt x="39818" y="13433"/>
                    </a:lnTo>
                    <a:lnTo>
                      <a:pt x="39713" y="13413"/>
                    </a:lnTo>
                    <a:lnTo>
                      <a:pt x="39567" y="13413"/>
                    </a:lnTo>
                    <a:lnTo>
                      <a:pt x="39504" y="13517"/>
                    </a:lnTo>
                    <a:lnTo>
                      <a:pt x="39504" y="13433"/>
                    </a:lnTo>
                    <a:lnTo>
                      <a:pt x="39671" y="13350"/>
                    </a:lnTo>
                    <a:lnTo>
                      <a:pt x="39818" y="13329"/>
                    </a:lnTo>
                    <a:lnTo>
                      <a:pt x="39860" y="13371"/>
                    </a:lnTo>
                    <a:lnTo>
                      <a:pt x="39964" y="13392"/>
                    </a:lnTo>
                    <a:lnTo>
                      <a:pt x="39985" y="13350"/>
                    </a:lnTo>
                    <a:lnTo>
                      <a:pt x="40027" y="13266"/>
                    </a:lnTo>
                    <a:lnTo>
                      <a:pt x="39943" y="13266"/>
                    </a:lnTo>
                    <a:lnTo>
                      <a:pt x="39839" y="13245"/>
                    </a:lnTo>
                    <a:lnTo>
                      <a:pt x="39734" y="13182"/>
                    </a:lnTo>
                    <a:lnTo>
                      <a:pt x="39650" y="13182"/>
                    </a:lnTo>
                    <a:lnTo>
                      <a:pt x="39650" y="13287"/>
                    </a:lnTo>
                    <a:lnTo>
                      <a:pt x="39608" y="13287"/>
                    </a:lnTo>
                    <a:lnTo>
                      <a:pt x="39608" y="13245"/>
                    </a:lnTo>
                    <a:lnTo>
                      <a:pt x="39629" y="13182"/>
                    </a:lnTo>
                    <a:lnTo>
                      <a:pt x="39629" y="13140"/>
                    </a:lnTo>
                    <a:lnTo>
                      <a:pt x="39525" y="13140"/>
                    </a:lnTo>
                    <a:lnTo>
                      <a:pt x="39525" y="13182"/>
                    </a:lnTo>
                    <a:lnTo>
                      <a:pt x="39462" y="13224"/>
                    </a:lnTo>
                    <a:lnTo>
                      <a:pt x="39441" y="13161"/>
                    </a:lnTo>
                    <a:lnTo>
                      <a:pt x="39441" y="13078"/>
                    </a:lnTo>
                    <a:lnTo>
                      <a:pt x="39399" y="13057"/>
                    </a:lnTo>
                    <a:lnTo>
                      <a:pt x="39357" y="13078"/>
                    </a:lnTo>
                    <a:lnTo>
                      <a:pt x="39316" y="13036"/>
                    </a:lnTo>
                    <a:lnTo>
                      <a:pt x="39232" y="12994"/>
                    </a:lnTo>
                    <a:lnTo>
                      <a:pt x="39148" y="12994"/>
                    </a:lnTo>
                    <a:lnTo>
                      <a:pt x="39232" y="12910"/>
                    </a:lnTo>
                    <a:lnTo>
                      <a:pt x="39295" y="12868"/>
                    </a:lnTo>
                    <a:lnTo>
                      <a:pt x="39441" y="12973"/>
                    </a:lnTo>
                    <a:lnTo>
                      <a:pt x="39504" y="12973"/>
                    </a:lnTo>
                    <a:lnTo>
                      <a:pt x="39462" y="12931"/>
                    </a:lnTo>
                    <a:lnTo>
                      <a:pt x="39169" y="12764"/>
                    </a:lnTo>
                    <a:lnTo>
                      <a:pt x="39044" y="12743"/>
                    </a:lnTo>
                    <a:lnTo>
                      <a:pt x="39023" y="12722"/>
                    </a:lnTo>
                    <a:lnTo>
                      <a:pt x="39106" y="12722"/>
                    </a:lnTo>
                    <a:lnTo>
                      <a:pt x="39316" y="12806"/>
                    </a:lnTo>
                    <a:lnTo>
                      <a:pt x="39441" y="12806"/>
                    </a:lnTo>
                    <a:lnTo>
                      <a:pt x="39650" y="12848"/>
                    </a:lnTo>
                    <a:lnTo>
                      <a:pt x="39692" y="12848"/>
                    </a:lnTo>
                    <a:lnTo>
                      <a:pt x="39671" y="12806"/>
                    </a:lnTo>
                    <a:lnTo>
                      <a:pt x="39671" y="12722"/>
                    </a:lnTo>
                    <a:lnTo>
                      <a:pt x="39629" y="12659"/>
                    </a:lnTo>
                    <a:lnTo>
                      <a:pt x="39546" y="12638"/>
                    </a:lnTo>
                    <a:lnTo>
                      <a:pt x="39462" y="12596"/>
                    </a:lnTo>
                    <a:lnTo>
                      <a:pt x="39483" y="12555"/>
                    </a:lnTo>
                    <a:lnTo>
                      <a:pt x="39546" y="12555"/>
                    </a:lnTo>
                    <a:lnTo>
                      <a:pt x="39567" y="12617"/>
                    </a:lnTo>
                    <a:lnTo>
                      <a:pt x="39629" y="12638"/>
                    </a:lnTo>
                    <a:lnTo>
                      <a:pt x="39671" y="12617"/>
                    </a:lnTo>
                    <a:lnTo>
                      <a:pt x="39776" y="12617"/>
                    </a:lnTo>
                    <a:lnTo>
                      <a:pt x="39797" y="12596"/>
                    </a:lnTo>
                    <a:lnTo>
                      <a:pt x="39797" y="12534"/>
                    </a:lnTo>
                    <a:lnTo>
                      <a:pt x="39734" y="12513"/>
                    </a:lnTo>
                    <a:lnTo>
                      <a:pt x="39734" y="12450"/>
                    </a:lnTo>
                    <a:lnTo>
                      <a:pt x="39671" y="12387"/>
                    </a:lnTo>
                    <a:lnTo>
                      <a:pt x="39588" y="12408"/>
                    </a:lnTo>
                    <a:lnTo>
                      <a:pt x="39525" y="12450"/>
                    </a:lnTo>
                    <a:lnTo>
                      <a:pt x="39378" y="12450"/>
                    </a:lnTo>
                    <a:lnTo>
                      <a:pt x="39357" y="12513"/>
                    </a:lnTo>
                    <a:lnTo>
                      <a:pt x="39316" y="12513"/>
                    </a:lnTo>
                    <a:lnTo>
                      <a:pt x="39274" y="12429"/>
                    </a:lnTo>
                    <a:lnTo>
                      <a:pt x="39378" y="12387"/>
                    </a:lnTo>
                    <a:lnTo>
                      <a:pt x="39525" y="12387"/>
                    </a:lnTo>
                    <a:lnTo>
                      <a:pt x="39567" y="12345"/>
                    </a:lnTo>
                    <a:lnTo>
                      <a:pt x="39692" y="12345"/>
                    </a:lnTo>
                    <a:lnTo>
                      <a:pt x="39734" y="12304"/>
                    </a:lnTo>
                    <a:lnTo>
                      <a:pt x="39650" y="12283"/>
                    </a:lnTo>
                    <a:lnTo>
                      <a:pt x="39546" y="12241"/>
                    </a:lnTo>
                    <a:lnTo>
                      <a:pt x="39525" y="12199"/>
                    </a:lnTo>
                    <a:lnTo>
                      <a:pt x="39588" y="12241"/>
                    </a:lnTo>
                    <a:lnTo>
                      <a:pt x="39776" y="12241"/>
                    </a:lnTo>
                    <a:lnTo>
                      <a:pt x="39839" y="12283"/>
                    </a:lnTo>
                    <a:lnTo>
                      <a:pt x="39964" y="12429"/>
                    </a:lnTo>
                    <a:lnTo>
                      <a:pt x="40048" y="12450"/>
                    </a:lnTo>
                    <a:lnTo>
                      <a:pt x="40090" y="12429"/>
                    </a:lnTo>
                    <a:lnTo>
                      <a:pt x="40111" y="12492"/>
                    </a:lnTo>
                    <a:lnTo>
                      <a:pt x="40173" y="12513"/>
                    </a:lnTo>
                    <a:lnTo>
                      <a:pt x="40215" y="12450"/>
                    </a:lnTo>
                    <a:lnTo>
                      <a:pt x="40278" y="12450"/>
                    </a:lnTo>
                    <a:lnTo>
                      <a:pt x="40320" y="12555"/>
                    </a:lnTo>
                    <a:lnTo>
                      <a:pt x="40404" y="12555"/>
                    </a:lnTo>
                    <a:lnTo>
                      <a:pt x="40466" y="12534"/>
                    </a:lnTo>
                    <a:lnTo>
                      <a:pt x="40466" y="12408"/>
                    </a:lnTo>
                    <a:lnTo>
                      <a:pt x="40404" y="12324"/>
                    </a:lnTo>
                    <a:lnTo>
                      <a:pt x="40383" y="12241"/>
                    </a:lnTo>
                    <a:lnTo>
                      <a:pt x="40278" y="12199"/>
                    </a:lnTo>
                    <a:lnTo>
                      <a:pt x="40194" y="12136"/>
                    </a:lnTo>
                    <a:lnTo>
                      <a:pt x="40152" y="12115"/>
                    </a:lnTo>
                    <a:lnTo>
                      <a:pt x="40090" y="12136"/>
                    </a:lnTo>
                    <a:lnTo>
                      <a:pt x="40048" y="12178"/>
                    </a:lnTo>
                    <a:lnTo>
                      <a:pt x="39964" y="12115"/>
                    </a:lnTo>
                    <a:lnTo>
                      <a:pt x="39797" y="11990"/>
                    </a:lnTo>
                    <a:lnTo>
                      <a:pt x="39692" y="11969"/>
                    </a:lnTo>
                    <a:lnTo>
                      <a:pt x="39483" y="11990"/>
                    </a:lnTo>
                    <a:lnTo>
                      <a:pt x="39420" y="11969"/>
                    </a:lnTo>
                    <a:lnTo>
                      <a:pt x="39588" y="11927"/>
                    </a:lnTo>
                    <a:lnTo>
                      <a:pt x="39671" y="11864"/>
                    </a:lnTo>
                    <a:lnTo>
                      <a:pt x="39755" y="11864"/>
                    </a:lnTo>
                    <a:lnTo>
                      <a:pt x="39776" y="11885"/>
                    </a:lnTo>
                    <a:lnTo>
                      <a:pt x="39860" y="11885"/>
                    </a:lnTo>
                    <a:lnTo>
                      <a:pt x="39943" y="11822"/>
                    </a:lnTo>
                    <a:lnTo>
                      <a:pt x="40006" y="11780"/>
                    </a:lnTo>
                    <a:lnTo>
                      <a:pt x="40173" y="11780"/>
                    </a:lnTo>
                    <a:lnTo>
                      <a:pt x="40257" y="11822"/>
                    </a:lnTo>
                    <a:lnTo>
                      <a:pt x="40383" y="11822"/>
                    </a:lnTo>
                    <a:lnTo>
                      <a:pt x="40424" y="11760"/>
                    </a:lnTo>
                    <a:lnTo>
                      <a:pt x="40466" y="11676"/>
                    </a:lnTo>
                    <a:lnTo>
                      <a:pt x="40404" y="11592"/>
                    </a:lnTo>
                    <a:lnTo>
                      <a:pt x="40383" y="11467"/>
                    </a:lnTo>
                    <a:lnTo>
                      <a:pt x="40278" y="11236"/>
                    </a:lnTo>
                    <a:lnTo>
                      <a:pt x="40257" y="11090"/>
                    </a:lnTo>
                    <a:lnTo>
                      <a:pt x="40194" y="11132"/>
                    </a:lnTo>
                    <a:lnTo>
                      <a:pt x="40173" y="11090"/>
                    </a:lnTo>
                    <a:lnTo>
                      <a:pt x="40090" y="11132"/>
                    </a:lnTo>
                    <a:lnTo>
                      <a:pt x="40090" y="11174"/>
                    </a:lnTo>
                    <a:lnTo>
                      <a:pt x="40048" y="11278"/>
                    </a:lnTo>
                    <a:lnTo>
                      <a:pt x="40069" y="11299"/>
                    </a:lnTo>
                    <a:lnTo>
                      <a:pt x="40069" y="11383"/>
                    </a:lnTo>
                    <a:lnTo>
                      <a:pt x="40006" y="11404"/>
                    </a:lnTo>
                    <a:lnTo>
                      <a:pt x="39901" y="11467"/>
                    </a:lnTo>
                    <a:lnTo>
                      <a:pt x="39839" y="11550"/>
                    </a:lnTo>
                    <a:lnTo>
                      <a:pt x="39734" y="11508"/>
                    </a:lnTo>
                    <a:lnTo>
                      <a:pt x="39650" y="11488"/>
                    </a:lnTo>
                    <a:lnTo>
                      <a:pt x="39546" y="11508"/>
                    </a:lnTo>
                    <a:lnTo>
                      <a:pt x="39462" y="11613"/>
                    </a:lnTo>
                    <a:lnTo>
                      <a:pt x="39357" y="11718"/>
                    </a:lnTo>
                    <a:lnTo>
                      <a:pt x="39316" y="11697"/>
                    </a:lnTo>
                    <a:lnTo>
                      <a:pt x="39232" y="11676"/>
                    </a:lnTo>
                    <a:lnTo>
                      <a:pt x="39127" y="11697"/>
                    </a:lnTo>
                    <a:lnTo>
                      <a:pt x="39085" y="11697"/>
                    </a:lnTo>
                    <a:lnTo>
                      <a:pt x="39190" y="11592"/>
                    </a:lnTo>
                    <a:lnTo>
                      <a:pt x="39232" y="11571"/>
                    </a:lnTo>
                    <a:lnTo>
                      <a:pt x="39316" y="11613"/>
                    </a:lnTo>
                    <a:lnTo>
                      <a:pt x="39420" y="11571"/>
                    </a:lnTo>
                    <a:lnTo>
                      <a:pt x="39462" y="11467"/>
                    </a:lnTo>
                    <a:lnTo>
                      <a:pt x="39546" y="11404"/>
                    </a:lnTo>
                    <a:lnTo>
                      <a:pt x="39588" y="11404"/>
                    </a:lnTo>
                    <a:lnTo>
                      <a:pt x="39692" y="11362"/>
                    </a:lnTo>
                    <a:lnTo>
                      <a:pt x="39776" y="11299"/>
                    </a:lnTo>
                    <a:lnTo>
                      <a:pt x="39776" y="11174"/>
                    </a:lnTo>
                    <a:lnTo>
                      <a:pt x="39776" y="11132"/>
                    </a:lnTo>
                    <a:lnTo>
                      <a:pt x="39692" y="11132"/>
                    </a:lnTo>
                    <a:lnTo>
                      <a:pt x="39629" y="11153"/>
                    </a:lnTo>
                    <a:lnTo>
                      <a:pt x="39546" y="11132"/>
                    </a:lnTo>
                    <a:lnTo>
                      <a:pt x="39420" y="11132"/>
                    </a:lnTo>
                    <a:lnTo>
                      <a:pt x="39253" y="11278"/>
                    </a:lnTo>
                    <a:lnTo>
                      <a:pt x="39148" y="11383"/>
                    </a:lnTo>
                    <a:lnTo>
                      <a:pt x="38960" y="11404"/>
                    </a:lnTo>
                    <a:lnTo>
                      <a:pt x="39023" y="11362"/>
                    </a:lnTo>
                    <a:lnTo>
                      <a:pt x="39148" y="11341"/>
                    </a:lnTo>
                    <a:lnTo>
                      <a:pt x="39169" y="11257"/>
                    </a:lnTo>
                    <a:lnTo>
                      <a:pt x="39127" y="11236"/>
                    </a:lnTo>
                    <a:lnTo>
                      <a:pt x="39023" y="11236"/>
                    </a:lnTo>
                    <a:lnTo>
                      <a:pt x="39190" y="11153"/>
                    </a:lnTo>
                    <a:lnTo>
                      <a:pt x="39295" y="11153"/>
                    </a:lnTo>
                    <a:lnTo>
                      <a:pt x="39441" y="11048"/>
                    </a:lnTo>
                    <a:lnTo>
                      <a:pt x="39567" y="11048"/>
                    </a:lnTo>
                    <a:lnTo>
                      <a:pt x="39650" y="11027"/>
                    </a:lnTo>
                    <a:lnTo>
                      <a:pt x="39839" y="11027"/>
                    </a:lnTo>
                    <a:lnTo>
                      <a:pt x="39922" y="10944"/>
                    </a:lnTo>
                    <a:lnTo>
                      <a:pt x="39964" y="10881"/>
                    </a:lnTo>
                    <a:lnTo>
                      <a:pt x="39985" y="10839"/>
                    </a:lnTo>
                    <a:lnTo>
                      <a:pt x="40069" y="10818"/>
                    </a:lnTo>
                    <a:lnTo>
                      <a:pt x="40069" y="10923"/>
                    </a:lnTo>
                    <a:lnTo>
                      <a:pt x="40132" y="10944"/>
                    </a:lnTo>
                    <a:lnTo>
                      <a:pt x="40236" y="10839"/>
                    </a:lnTo>
                    <a:lnTo>
                      <a:pt x="40257" y="10734"/>
                    </a:lnTo>
                    <a:lnTo>
                      <a:pt x="40236" y="10672"/>
                    </a:lnTo>
                    <a:lnTo>
                      <a:pt x="40152" y="10630"/>
                    </a:lnTo>
                    <a:lnTo>
                      <a:pt x="40090" y="10525"/>
                    </a:lnTo>
                    <a:lnTo>
                      <a:pt x="39964" y="10400"/>
                    </a:lnTo>
                    <a:lnTo>
                      <a:pt x="39922" y="10295"/>
                    </a:lnTo>
                    <a:lnTo>
                      <a:pt x="39839" y="10295"/>
                    </a:lnTo>
                    <a:lnTo>
                      <a:pt x="39755" y="10337"/>
                    </a:lnTo>
                    <a:lnTo>
                      <a:pt x="39713" y="10400"/>
                    </a:lnTo>
                    <a:lnTo>
                      <a:pt x="39629" y="10420"/>
                    </a:lnTo>
                    <a:lnTo>
                      <a:pt x="39525" y="10504"/>
                    </a:lnTo>
                    <a:lnTo>
                      <a:pt x="39420" y="10504"/>
                    </a:lnTo>
                    <a:lnTo>
                      <a:pt x="39336" y="10567"/>
                    </a:lnTo>
                    <a:lnTo>
                      <a:pt x="39316" y="10546"/>
                    </a:lnTo>
                    <a:lnTo>
                      <a:pt x="39336" y="10441"/>
                    </a:lnTo>
                    <a:lnTo>
                      <a:pt x="39420" y="10400"/>
                    </a:lnTo>
                    <a:lnTo>
                      <a:pt x="39525" y="10400"/>
                    </a:lnTo>
                    <a:lnTo>
                      <a:pt x="39650" y="10253"/>
                    </a:lnTo>
                    <a:lnTo>
                      <a:pt x="39713" y="10190"/>
                    </a:lnTo>
                    <a:lnTo>
                      <a:pt x="39713" y="10127"/>
                    </a:lnTo>
                    <a:lnTo>
                      <a:pt x="39629" y="10148"/>
                    </a:lnTo>
                    <a:lnTo>
                      <a:pt x="39462" y="10211"/>
                    </a:lnTo>
                    <a:lnTo>
                      <a:pt x="39316" y="10316"/>
                    </a:lnTo>
                    <a:lnTo>
                      <a:pt x="39253" y="10316"/>
                    </a:lnTo>
                    <a:lnTo>
                      <a:pt x="39211" y="10358"/>
                    </a:lnTo>
                    <a:lnTo>
                      <a:pt x="39169" y="10441"/>
                    </a:lnTo>
                    <a:lnTo>
                      <a:pt x="39106" y="10630"/>
                    </a:lnTo>
                    <a:lnTo>
                      <a:pt x="38918" y="10839"/>
                    </a:lnTo>
                    <a:lnTo>
                      <a:pt x="38730" y="10944"/>
                    </a:lnTo>
                    <a:lnTo>
                      <a:pt x="38730" y="10923"/>
                    </a:lnTo>
                    <a:lnTo>
                      <a:pt x="38813" y="10839"/>
                    </a:lnTo>
                    <a:lnTo>
                      <a:pt x="38939" y="10713"/>
                    </a:lnTo>
                    <a:lnTo>
                      <a:pt x="39023" y="10567"/>
                    </a:lnTo>
                    <a:lnTo>
                      <a:pt x="39064" y="10525"/>
                    </a:lnTo>
                    <a:lnTo>
                      <a:pt x="39064" y="10462"/>
                    </a:lnTo>
                    <a:lnTo>
                      <a:pt x="39023" y="10462"/>
                    </a:lnTo>
                    <a:lnTo>
                      <a:pt x="39002" y="10441"/>
                    </a:lnTo>
                    <a:lnTo>
                      <a:pt x="38939" y="10462"/>
                    </a:lnTo>
                    <a:lnTo>
                      <a:pt x="38855" y="10609"/>
                    </a:lnTo>
                    <a:lnTo>
                      <a:pt x="38730" y="10734"/>
                    </a:lnTo>
                    <a:lnTo>
                      <a:pt x="38688" y="10734"/>
                    </a:lnTo>
                    <a:lnTo>
                      <a:pt x="38709" y="10651"/>
                    </a:lnTo>
                    <a:lnTo>
                      <a:pt x="38730" y="10567"/>
                    </a:lnTo>
                    <a:lnTo>
                      <a:pt x="38834" y="10462"/>
                    </a:lnTo>
                    <a:lnTo>
                      <a:pt x="38876" y="10400"/>
                    </a:lnTo>
                    <a:lnTo>
                      <a:pt x="38918" y="10316"/>
                    </a:lnTo>
                    <a:lnTo>
                      <a:pt x="39002" y="10316"/>
                    </a:lnTo>
                    <a:lnTo>
                      <a:pt x="39044" y="10337"/>
                    </a:lnTo>
                    <a:lnTo>
                      <a:pt x="39148" y="10337"/>
                    </a:lnTo>
                    <a:lnTo>
                      <a:pt x="39190" y="10295"/>
                    </a:lnTo>
                    <a:lnTo>
                      <a:pt x="39253" y="10211"/>
                    </a:lnTo>
                    <a:lnTo>
                      <a:pt x="39357" y="10148"/>
                    </a:lnTo>
                    <a:lnTo>
                      <a:pt x="39462" y="10023"/>
                    </a:lnTo>
                    <a:lnTo>
                      <a:pt x="39525" y="9918"/>
                    </a:lnTo>
                    <a:lnTo>
                      <a:pt x="39483" y="9814"/>
                    </a:lnTo>
                    <a:lnTo>
                      <a:pt x="39525" y="9730"/>
                    </a:lnTo>
                    <a:lnTo>
                      <a:pt x="39483" y="9709"/>
                    </a:lnTo>
                    <a:lnTo>
                      <a:pt x="39336" y="9793"/>
                    </a:lnTo>
                    <a:lnTo>
                      <a:pt x="39274" y="9876"/>
                    </a:lnTo>
                    <a:lnTo>
                      <a:pt x="39274" y="9981"/>
                    </a:lnTo>
                    <a:lnTo>
                      <a:pt x="39253" y="10107"/>
                    </a:lnTo>
                    <a:lnTo>
                      <a:pt x="39211" y="10127"/>
                    </a:lnTo>
                    <a:lnTo>
                      <a:pt x="39232" y="10086"/>
                    </a:lnTo>
                    <a:lnTo>
                      <a:pt x="39232" y="10023"/>
                    </a:lnTo>
                    <a:lnTo>
                      <a:pt x="39148" y="9981"/>
                    </a:lnTo>
                    <a:lnTo>
                      <a:pt x="39044" y="9981"/>
                    </a:lnTo>
                    <a:lnTo>
                      <a:pt x="38939" y="10044"/>
                    </a:lnTo>
                    <a:lnTo>
                      <a:pt x="38855" y="10023"/>
                    </a:lnTo>
                    <a:lnTo>
                      <a:pt x="38730" y="10044"/>
                    </a:lnTo>
                    <a:lnTo>
                      <a:pt x="38625" y="10107"/>
                    </a:lnTo>
                    <a:lnTo>
                      <a:pt x="38500" y="10107"/>
                    </a:lnTo>
                    <a:lnTo>
                      <a:pt x="38583" y="10044"/>
                    </a:lnTo>
                    <a:lnTo>
                      <a:pt x="38688" y="10002"/>
                    </a:lnTo>
                    <a:lnTo>
                      <a:pt x="38772" y="9897"/>
                    </a:lnTo>
                    <a:lnTo>
                      <a:pt x="38730" y="9814"/>
                    </a:lnTo>
                    <a:lnTo>
                      <a:pt x="38688" y="9814"/>
                    </a:lnTo>
                    <a:lnTo>
                      <a:pt x="38541" y="9835"/>
                    </a:lnTo>
                    <a:lnTo>
                      <a:pt x="38604" y="9772"/>
                    </a:lnTo>
                    <a:lnTo>
                      <a:pt x="38688" y="9772"/>
                    </a:lnTo>
                    <a:lnTo>
                      <a:pt x="38772" y="9709"/>
                    </a:lnTo>
                    <a:lnTo>
                      <a:pt x="38813" y="9604"/>
                    </a:lnTo>
                    <a:lnTo>
                      <a:pt x="38897" y="9583"/>
                    </a:lnTo>
                    <a:lnTo>
                      <a:pt x="38939" y="9521"/>
                    </a:lnTo>
                    <a:lnTo>
                      <a:pt x="39002" y="9521"/>
                    </a:lnTo>
                    <a:lnTo>
                      <a:pt x="39106" y="9604"/>
                    </a:lnTo>
                    <a:lnTo>
                      <a:pt x="39169" y="9667"/>
                    </a:lnTo>
                    <a:lnTo>
                      <a:pt x="39253" y="9667"/>
                    </a:lnTo>
                    <a:lnTo>
                      <a:pt x="39357" y="9521"/>
                    </a:lnTo>
                    <a:lnTo>
                      <a:pt x="39441" y="9458"/>
                    </a:lnTo>
                    <a:lnTo>
                      <a:pt x="39441" y="9395"/>
                    </a:lnTo>
                    <a:lnTo>
                      <a:pt x="39336" y="9270"/>
                    </a:lnTo>
                    <a:lnTo>
                      <a:pt x="39316" y="9165"/>
                    </a:lnTo>
                    <a:lnTo>
                      <a:pt x="39274" y="9060"/>
                    </a:lnTo>
                    <a:lnTo>
                      <a:pt x="39169" y="8956"/>
                    </a:lnTo>
                    <a:lnTo>
                      <a:pt x="39106" y="8893"/>
                    </a:lnTo>
                    <a:lnTo>
                      <a:pt x="39023" y="8726"/>
                    </a:lnTo>
                    <a:lnTo>
                      <a:pt x="38960" y="8747"/>
                    </a:lnTo>
                    <a:lnTo>
                      <a:pt x="38960" y="8830"/>
                    </a:lnTo>
                    <a:lnTo>
                      <a:pt x="38918" y="8893"/>
                    </a:lnTo>
                    <a:lnTo>
                      <a:pt x="38855" y="8935"/>
                    </a:lnTo>
                    <a:lnTo>
                      <a:pt x="38834" y="8977"/>
                    </a:lnTo>
                    <a:lnTo>
                      <a:pt x="38834" y="9060"/>
                    </a:lnTo>
                    <a:lnTo>
                      <a:pt x="38751" y="9102"/>
                    </a:lnTo>
                    <a:lnTo>
                      <a:pt x="38709" y="9186"/>
                    </a:lnTo>
                    <a:lnTo>
                      <a:pt x="38709" y="9291"/>
                    </a:lnTo>
                    <a:lnTo>
                      <a:pt x="38583" y="9353"/>
                    </a:lnTo>
                    <a:lnTo>
                      <a:pt x="38500" y="9458"/>
                    </a:lnTo>
                    <a:lnTo>
                      <a:pt x="38479" y="9542"/>
                    </a:lnTo>
                    <a:lnTo>
                      <a:pt x="38416" y="9604"/>
                    </a:lnTo>
                    <a:lnTo>
                      <a:pt x="38374" y="9583"/>
                    </a:lnTo>
                    <a:lnTo>
                      <a:pt x="38395" y="9458"/>
                    </a:lnTo>
                    <a:lnTo>
                      <a:pt x="38500" y="9291"/>
                    </a:lnTo>
                    <a:lnTo>
                      <a:pt x="38583" y="9270"/>
                    </a:lnTo>
                    <a:lnTo>
                      <a:pt x="38583" y="9228"/>
                    </a:lnTo>
                    <a:lnTo>
                      <a:pt x="38541" y="9186"/>
                    </a:lnTo>
                    <a:lnTo>
                      <a:pt x="38500" y="9123"/>
                    </a:lnTo>
                    <a:lnTo>
                      <a:pt x="38186" y="9332"/>
                    </a:lnTo>
                    <a:lnTo>
                      <a:pt x="38060" y="9500"/>
                    </a:lnTo>
                    <a:lnTo>
                      <a:pt x="37997" y="9583"/>
                    </a:lnTo>
                    <a:lnTo>
                      <a:pt x="37893" y="9604"/>
                    </a:lnTo>
                    <a:lnTo>
                      <a:pt x="37893" y="9583"/>
                    </a:lnTo>
                    <a:lnTo>
                      <a:pt x="37956" y="9542"/>
                    </a:lnTo>
                    <a:lnTo>
                      <a:pt x="38039" y="9374"/>
                    </a:lnTo>
                    <a:lnTo>
                      <a:pt x="38060" y="9291"/>
                    </a:lnTo>
                    <a:lnTo>
                      <a:pt x="38186" y="9165"/>
                    </a:lnTo>
                    <a:lnTo>
                      <a:pt x="38248" y="9081"/>
                    </a:lnTo>
                    <a:lnTo>
                      <a:pt x="38207" y="9019"/>
                    </a:lnTo>
                    <a:lnTo>
                      <a:pt x="38207" y="8935"/>
                    </a:lnTo>
                    <a:lnTo>
                      <a:pt x="38081" y="9019"/>
                    </a:lnTo>
                    <a:lnTo>
                      <a:pt x="37935" y="9144"/>
                    </a:lnTo>
                    <a:lnTo>
                      <a:pt x="37893" y="9249"/>
                    </a:lnTo>
                    <a:lnTo>
                      <a:pt x="37809" y="9353"/>
                    </a:lnTo>
                    <a:lnTo>
                      <a:pt x="37788" y="9332"/>
                    </a:lnTo>
                    <a:lnTo>
                      <a:pt x="37809" y="9228"/>
                    </a:lnTo>
                    <a:lnTo>
                      <a:pt x="37872" y="9123"/>
                    </a:lnTo>
                    <a:lnTo>
                      <a:pt x="37809" y="9081"/>
                    </a:lnTo>
                    <a:lnTo>
                      <a:pt x="37809" y="9039"/>
                    </a:lnTo>
                    <a:lnTo>
                      <a:pt x="37893" y="9019"/>
                    </a:lnTo>
                    <a:lnTo>
                      <a:pt x="38081" y="8872"/>
                    </a:lnTo>
                    <a:lnTo>
                      <a:pt x="38269" y="8726"/>
                    </a:lnTo>
                    <a:lnTo>
                      <a:pt x="38269" y="8642"/>
                    </a:lnTo>
                    <a:lnTo>
                      <a:pt x="38186" y="8642"/>
                    </a:lnTo>
                    <a:lnTo>
                      <a:pt x="38060" y="8726"/>
                    </a:lnTo>
                    <a:lnTo>
                      <a:pt x="38018" y="8809"/>
                    </a:lnTo>
                    <a:lnTo>
                      <a:pt x="37914" y="8851"/>
                    </a:lnTo>
                    <a:lnTo>
                      <a:pt x="37914" y="8809"/>
                    </a:lnTo>
                    <a:lnTo>
                      <a:pt x="37893" y="8747"/>
                    </a:lnTo>
                    <a:lnTo>
                      <a:pt x="37704" y="8872"/>
                    </a:lnTo>
                    <a:lnTo>
                      <a:pt x="37642" y="8977"/>
                    </a:lnTo>
                    <a:lnTo>
                      <a:pt x="37558" y="9165"/>
                    </a:lnTo>
                    <a:lnTo>
                      <a:pt x="37432" y="9249"/>
                    </a:lnTo>
                    <a:lnTo>
                      <a:pt x="37349" y="9249"/>
                    </a:lnTo>
                    <a:lnTo>
                      <a:pt x="37432" y="9165"/>
                    </a:lnTo>
                    <a:lnTo>
                      <a:pt x="37558" y="9060"/>
                    </a:lnTo>
                    <a:lnTo>
                      <a:pt x="37600" y="8956"/>
                    </a:lnTo>
                    <a:lnTo>
                      <a:pt x="37579" y="8935"/>
                    </a:lnTo>
                    <a:lnTo>
                      <a:pt x="37495" y="8935"/>
                    </a:lnTo>
                    <a:lnTo>
                      <a:pt x="37600" y="8851"/>
                    </a:lnTo>
                    <a:lnTo>
                      <a:pt x="37746" y="8830"/>
                    </a:lnTo>
                    <a:lnTo>
                      <a:pt x="37788" y="8767"/>
                    </a:lnTo>
                    <a:lnTo>
                      <a:pt x="37767" y="8726"/>
                    </a:lnTo>
                    <a:lnTo>
                      <a:pt x="37683" y="8747"/>
                    </a:lnTo>
                    <a:lnTo>
                      <a:pt x="37558" y="8767"/>
                    </a:lnTo>
                    <a:lnTo>
                      <a:pt x="37474" y="8851"/>
                    </a:lnTo>
                    <a:lnTo>
                      <a:pt x="37391" y="8830"/>
                    </a:lnTo>
                    <a:lnTo>
                      <a:pt x="37600" y="8726"/>
                    </a:lnTo>
                    <a:lnTo>
                      <a:pt x="37579" y="8663"/>
                    </a:lnTo>
                    <a:lnTo>
                      <a:pt x="37474" y="8663"/>
                    </a:lnTo>
                    <a:lnTo>
                      <a:pt x="37537" y="8600"/>
                    </a:lnTo>
                    <a:lnTo>
                      <a:pt x="37642" y="8600"/>
                    </a:lnTo>
                    <a:lnTo>
                      <a:pt x="37683" y="8642"/>
                    </a:lnTo>
                    <a:lnTo>
                      <a:pt x="37809" y="8642"/>
                    </a:lnTo>
                    <a:lnTo>
                      <a:pt x="37872" y="8537"/>
                    </a:lnTo>
                    <a:lnTo>
                      <a:pt x="37997" y="8495"/>
                    </a:lnTo>
                    <a:lnTo>
                      <a:pt x="37997" y="8412"/>
                    </a:lnTo>
                    <a:lnTo>
                      <a:pt x="38060" y="8328"/>
                    </a:lnTo>
                    <a:lnTo>
                      <a:pt x="38060" y="8286"/>
                    </a:lnTo>
                    <a:lnTo>
                      <a:pt x="37976" y="8286"/>
                    </a:lnTo>
                    <a:lnTo>
                      <a:pt x="37914" y="8223"/>
                    </a:lnTo>
                    <a:lnTo>
                      <a:pt x="37809" y="8203"/>
                    </a:lnTo>
                    <a:lnTo>
                      <a:pt x="37683" y="8307"/>
                    </a:lnTo>
                    <a:lnTo>
                      <a:pt x="37537" y="8349"/>
                    </a:lnTo>
                    <a:lnTo>
                      <a:pt x="37453" y="8495"/>
                    </a:lnTo>
                    <a:lnTo>
                      <a:pt x="37244" y="8705"/>
                    </a:lnTo>
                    <a:lnTo>
                      <a:pt x="37181" y="8705"/>
                    </a:lnTo>
                    <a:lnTo>
                      <a:pt x="37223" y="8621"/>
                    </a:lnTo>
                    <a:lnTo>
                      <a:pt x="37265" y="8621"/>
                    </a:lnTo>
                    <a:lnTo>
                      <a:pt x="37370" y="8537"/>
                    </a:lnTo>
                    <a:lnTo>
                      <a:pt x="37495" y="8349"/>
                    </a:lnTo>
                    <a:lnTo>
                      <a:pt x="37642" y="8286"/>
                    </a:lnTo>
                    <a:lnTo>
                      <a:pt x="37704" y="8203"/>
                    </a:lnTo>
                    <a:lnTo>
                      <a:pt x="37683" y="8140"/>
                    </a:lnTo>
                    <a:lnTo>
                      <a:pt x="37495" y="8140"/>
                    </a:lnTo>
                    <a:lnTo>
                      <a:pt x="37328" y="8286"/>
                    </a:lnTo>
                    <a:lnTo>
                      <a:pt x="37495" y="8119"/>
                    </a:lnTo>
                    <a:lnTo>
                      <a:pt x="37663" y="8077"/>
                    </a:lnTo>
                    <a:lnTo>
                      <a:pt x="37767" y="8098"/>
                    </a:lnTo>
                    <a:lnTo>
                      <a:pt x="37851" y="8119"/>
                    </a:lnTo>
                    <a:lnTo>
                      <a:pt x="37956" y="8014"/>
                    </a:lnTo>
                    <a:lnTo>
                      <a:pt x="37956" y="7931"/>
                    </a:lnTo>
                    <a:lnTo>
                      <a:pt x="37914" y="7889"/>
                    </a:lnTo>
                    <a:lnTo>
                      <a:pt x="37914" y="7805"/>
                    </a:lnTo>
                    <a:lnTo>
                      <a:pt x="37914" y="7721"/>
                    </a:lnTo>
                    <a:lnTo>
                      <a:pt x="37788" y="7679"/>
                    </a:lnTo>
                    <a:lnTo>
                      <a:pt x="37746" y="7596"/>
                    </a:lnTo>
                    <a:lnTo>
                      <a:pt x="37642" y="7575"/>
                    </a:lnTo>
                    <a:lnTo>
                      <a:pt x="37600" y="7617"/>
                    </a:lnTo>
                    <a:lnTo>
                      <a:pt x="37558" y="7617"/>
                    </a:lnTo>
                    <a:lnTo>
                      <a:pt x="37558" y="7533"/>
                    </a:lnTo>
                    <a:lnTo>
                      <a:pt x="37474" y="7512"/>
                    </a:lnTo>
                    <a:lnTo>
                      <a:pt x="37391" y="7428"/>
                    </a:lnTo>
                    <a:lnTo>
                      <a:pt x="37391" y="7366"/>
                    </a:lnTo>
                    <a:lnTo>
                      <a:pt x="37244" y="7282"/>
                    </a:lnTo>
                    <a:lnTo>
                      <a:pt x="37181" y="7282"/>
                    </a:lnTo>
                    <a:lnTo>
                      <a:pt x="37139" y="7219"/>
                    </a:lnTo>
                    <a:lnTo>
                      <a:pt x="37014" y="7219"/>
                    </a:lnTo>
                    <a:lnTo>
                      <a:pt x="36826" y="7261"/>
                    </a:lnTo>
                    <a:lnTo>
                      <a:pt x="36721" y="7366"/>
                    </a:lnTo>
                    <a:lnTo>
                      <a:pt x="36595" y="7366"/>
                    </a:lnTo>
                    <a:lnTo>
                      <a:pt x="36491" y="7533"/>
                    </a:lnTo>
                    <a:lnTo>
                      <a:pt x="36512" y="7596"/>
                    </a:lnTo>
                    <a:lnTo>
                      <a:pt x="36595" y="7617"/>
                    </a:lnTo>
                    <a:lnTo>
                      <a:pt x="36805" y="7805"/>
                    </a:lnTo>
                    <a:lnTo>
                      <a:pt x="36826" y="7847"/>
                    </a:lnTo>
                    <a:lnTo>
                      <a:pt x="36909" y="7889"/>
                    </a:lnTo>
                    <a:lnTo>
                      <a:pt x="36951" y="7993"/>
                    </a:lnTo>
                    <a:lnTo>
                      <a:pt x="36909" y="7993"/>
                    </a:lnTo>
                    <a:lnTo>
                      <a:pt x="36826" y="7931"/>
                    </a:lnTo>
                    <a:lnTo>
                      <a:pt x="36700" y="7931"/>
                    </a:lnTo>
                    <a:lnTo>
                      <a:pt x="36700" y="7847"/>
                    </a:lnTo>
                    <a:lnTo>
                      <a:pt x="36512" y="7679"/>
                    </a:lnTo>
                    <a:lnTo>
                      <a:pt x="36428" y="7700"/>
                    </a:lnTo>
                    <a:lnTo>
                      <a:pt x="36386" y="7721"/>
                    </a:lnTo>
                    <a:lnTo>
                      <a:pt x="36386" y="7721"/>
                    </a:lnTo>
                    <a:lnTo>
                      <a:pt x="36407" y="7638"/>
                    </a:lnTo>
                    <a:lnTo>
                      <a:pt x="36428" y="7533"/>
                    </a:lnTo>
                    <a:lnTo>
                      <a:pt x="36303" y="7491"/>
                    </a:lnTo>
                    <a:lnTo>
                      <a:pt x="36240" y="7512"/>
                    </a:lnTo>
                    <a:lnTo>
                      <a:pt x="36240" y="7721"/>
                    </a:lnTo>
                    <a:lnTo>
                      <a:pt x="36303" y="7826"/>
                    </a:lnTo>
                    <a:lnTo>
                      <a:pt x="36323" y="7951"/>
                    </a:lnTo>
                    <a:lnTo>
                      <a:pt x="36303" y="8035"/>
                    </a:lnTo>
                    <a:lnTo>
                      <a:pt x="36303" y="7931"/>
                    </a:lnTo>
                    <a:lnTo>
                      <a:pt x="36219" y="7784"/>
                    </a:lnTo>
                    <a:lnTo>
                      <a:pt x="36135" y="7889"/>
                    </a:lnTo>
                    <a:lnTo>
                      <a:pt x="36093" y="7993"/>
                    </a:lnTo>
                    <a:lnTo>
                      <a:pt x="36135" y="8056"/>
                    </a:lnTo>
                    <a:lnTo>
                      <a:pt x="36072" y="8119"/>
                    </a:lnTo>
                    <a:lnTo>
                      <a:pt x="35968" y="8056"/>
                    </a:lnTo>
                    <a:lnTo>
                      <a:pt x="35863" y="8035"/>
                    </a:lnTo>
                    <a:lnTo>
                      <a:pt x="35905" y="7951"/>
                    </a:lnTo>
                    <a:lnTo>
                      <a:pt x="36010" y="7889"/>
                    </a:lnTo>
                    <a:lnTo>
                      <a:pt x="36135" y="7700"/>
                    </a:lnTo>
                    <a:lnTo>
                      <a:pt x="36177" y="7596"/>
                    </a:lnTo>
                    <a:lnTo>
                      <a:pt x="36093" y="7512"/>
                    </a:lnTo>
                    <a:lnTo>
                      <a:pt x="36072" y="7407"/>
                    </a:lnTo>
                    <a:lnTo>
                      <a:pt x="35926" y="7533"/>
                    </a:lnTo>
                    <a:lnTo>
                      <a:pt x="35884" y="7596"/>
                    </a:lnTo>
                    <a:lnTo>
                      <a:pt x="35863" y="7533"/>
                    </a:lnTo>
                    <a:lnTo>
                      <a:pt x="35884" y="7407"/>
                    </a:lnTo>
                    <a:lnTo>
                      <a:pt x="35779" y="7387"/>
                    </a:lnTo>
                    <a:lnTo>
                      <a:pt x="35717" y="7407"/>
                    </a:lnTo>
                    <a:lnTo>
                      <a:pt x="35696" y="7491"/>
                    </a:lnTo>
                    <a:lnTo>
                      <a:pt x="35717" y="7617"/>
                    </a:lnTo>
                    <a:lnTo>
                      <a:pt x="35717" y="7742"/>
                    </a:lnTo>
                    <a:lnTo>
                      <a:pt x="35675" y="7700"/>
                    </a:lnTo>
                    <a:lnTo>
                      <a:pt x="35675" y="7533"/>
                    </a:lnTo>
                    <a:lnTo>
                      <a:pt x="35654" y="7512"/>
                    </a:lnTo>
                    <a:lnTo>
                      <a:pt x="35591" y="7617"/>
                    </a:lnTo>
                    <a:lnTo>
                      <a:pt x="35487" y="7638"/>
                    </a:lnTo>
                    <a:lnTo>
                      <a:pt x="35487" y="7721"/>
                    </a:lnTo>
                    <a:lnTo>
                      <a:pt x="35403" y="7826"/>
                    </a:lnTo>
                    <a:lnTo>
                      <a:pt x="35340" y="7847"/>
                    </a:lnTo>
                    <a:lnTo>
                      <a:pt x="35277" y="7931"/>
                    </a:lnTo>
                    <a:lnTo>
                      <a:pt x="35173" y="7931"/>
                    </a:lnTo>
                    <a:lnTo>
                      <a:pt x="35256" y="7847"/>
                    </a:lnTo>
                    <a:lnTo>
                      <a:pt x="35256" y="7784"/>
                    </a:lnTo>
                    <a:lnTo>
                      <a:pt x="35194" y="7721"/>
                    </a:lnTo>
                    <a:lnTo>
                      <a:pt x="35152" y="7721"/>
                    </a:lnTo>
                    <a:lnTo>
                      <a:pt x="35152" y="7679"/>
                    </a:lnTo>
                    <a:lnTo>
                      <a:pt x="35235" y="7679"/>
                    </a:lnTo>
                    <a:lnTo>
                      <a:pt x="35277" y="7700"/>
                    </a:lnTo>
                    <a:lnTo>
                      <a:pt x="35298" y="7638"/>
                    </a:lnTo>
                    <a:lnTo>
                      <a:pt x="35298" y="7596"/>
                    </a:lnTo>
                    <a:lnTo>
                      <a:pt x="35298" y="7554"/>
                    </a:lnTo>
                    <a:lnTo>
                      <a:pt x="35403" y="7491"/>
                    </a:lnTo>
                    <a:lnTo>
                      <a:pt x="35570" y="7345"/>
                    </a:lnTo>
                    <a:lnTo>
                      <a:pt x="35591" y="7261"/>
                    </a:lnTo>
                    <a:lnTo>
                      <a:pt x="35675" y="7177"/>
                    </a:lnTo>
                    <a:lnTo>
                      <a:pt x="35570" y="7177"/>
                    </a:lnTo>
                    <a:lnTo>
                      <a:pt x="35403" y="7282"/>
                    </a:lnTo>
                    <a:lnTo>
                      <a:pt x="35277" y="7407"/>
                    </a:lnTo>
                    <a:lnTo>
                      <a:pt x="35194" y="7407"/>
                    </a:lnTo>
                    <a:lnTo>
                      <a:pt x="35277" y="7324"/>
                    </a:lnTo>
                    <a:lnTo>
                      <a:pt x="35361" y="7219"/>
                    </a:lnTo>
                    <a:lnTo>
                      <a:pt x="35445" y="7156"/>
                    </a:lnTo>
                    <a:lnTo>
                      <a:pt x="35549" y="7114"/>
                    </a:lnTo>
                    <a:lnTo>
                      <a:pt x="35612" y="7052"/>
                    </a:lnTo>
                    <a:lnTo>
                      <a:pt x="35696" y="7052"/>
                    </a:lnTo>
                    <a:lnTo>
                      <a:pt x="35779" y="6905"/>
                    </a:lnTo>
                    <a:lnTo>
                      <a:pt x="35779" y="6863"/>
                    </a:lnTo>
                    <a:lnTo>
                      <a:pt x="35696" y="6780"/>
                    </a:lnTo>
                    <a:lnTo>
                      <a:pt x="35696" y="6675"/>
                    </a:lnTo>
                    <a:lnTo>
                      <a:pt x="35717" y="6591"/>
                    </a:lnTo>
                    <a:lnTo>
                      <a:pt x="35884" y="6424"/>
                    </a:lnTo>
                    <a:lnTo>
                      <a:pt x="35905" y="6361"/>
                    </a:lnTo>
                    <a:lnTo>
                      <a:pt x="35863" y="6257"/>
                    </a:lnTo>
                    <a:lnTo>
                      <a:pt x="35842" y="6194"/>
                    </a:lnTo>
                    <a:lnTo>
                      <a:pt x="35800" y="6131"/>
                    </a:lnTo>
                    <a:lnTo>
                      <a:pt x="35884" y="6006"/>
                    </a:lnTo>
                    <a:lnTo>
                      <a:pt x="35968" y="5922"/>
                    </a:lnTo>
                    <a:lnTo>
                      <a:pt x="35989" y="5838"/>
                    </a:lnTo>
                    <a:lnTo>
                      <a:pt x="36010" y="5587"/>
                    </a:lnTo>
                    <a:lnTo>
                      <a:pt x="36051" y="5524"/>
                    </a:lnTo>
                    <a:lnTo>
                      <a:pt x="36010" y="5462"/>
                    </a:lnTo>
                    <a:lnTo>
                      <a:pt x="35842" y="5399"/>
                    </a:lnTo>
                    <a:lnTo>
                      <a:pt x="35654" y="5399"/>
                    </a:lnTo>
                    <a:lnTo>
                      <a:pt x="35487" y="5357"/>
                    </a:lnTo>
                    <a:lnTo>
                      <a:pt x="35361" y="5420"/>
                    </a:lnTo>
                    <a:lnTo>
                      <a:pt x="35235" y="5420"/>
                    </a:lnTo>
                    <a:lnTo>
                      <a:pt x="35068" y="5503"/>
                    </a:lnTo>
                    <a:lnTo>
                      <a:pt x="34796" y="5587"/>
                    </a:lnTo>
                    <a:lnTo>
                      <a:pt x="34754" y="5671"/>
                    </a:lnTo>
                    <a:lnTo>
                      <a:pt x="34859" y="5796"/>
                    </a:lnTo>
                    <a:lnTo>
                      <a:pt x="34859" y="5880"/>
                    </a:lnTo>
                    <a:lnTo>
                      <a:pt x="34817" y="5922"/>
                    </a:lnTo>
                    <a:lnTo>
                      <a:pt x="34754" y="5775"/>
                    </a:lnTo>
                    <a:lnTo>
                      <a:pt x="34712" y="5713"/>
                    </a:lnTo>
                    <a:lnTo>
                      <a:pt x="34650" y="5587"/>
                    </a:lnTo>
                    <a:lnTo>
                      <a:pt x="34524" y="5587"/>
                    </a:lnTo>
                    <a:lnTo>
                      <a:pt x="34440" y="5671"/>
                    </a:lnTo>
                    <a:lnTo>
                      <a:pt x="34440" y="5734"/>
                    </a:lnTo>
                    <a:lnTo>
                      <a:pt x="34398" y="5796"/>
                    </a:lnTo>
                    <a:lnTo>
                      <a:pt x="34378" y="5713"/>
                    </a:lnTo>
                    <a:lnTo>
                      <a:pt x="34398" y="5608"/>
                    </a:lnTo>
                    <a:lnTo>
                      <a:pt x="34336" y="5587"/>
                    </a:lnTo>
                    <a:lnTo>
                      <a:pt x="34189" y="5608"/>
                    </a:lnTo>
                    <a:lnTo>
                      <a:pt x="34126" y="5713"/>
                    </a:lnTo>
                    <a:lnTo>
                      <a:pt x="34126" y="5796"/>
                    </a:lnTo>
                    <a:lnTo>
                      <a:pt x="34273" y="5901"/>
                    </a:lnTo>
                    <a:lnTo>
                      <a:pt x="34378" y="6047"/>
                    </a:lnTo>
                    <a:lnTo>
                      <a:pt x="34503" y="6131"/>
                    </a:lnTo>
                    <a:lnTo>
                      <a:pt x="34440" y="6131"/>
                    </a:lnTo>
                    <a:lnTo>
                      <a:pt x="34294" y="6047"/>
                    </a:lnTo>
                    <a:lnTo>
                      <a:pt x="34106" y="5880"/>
                    </a:lnTo>
                    <a:lnTo>
                      <a:pt x="34064" y="5880"/>
                    </a:lnTo>
                    <a:lnTo>
                      <a:pt x="34022" y="5922"/>
                    </a:lnTo>
                    <a:lnTo>
                      <a:pt x="33854" y="5922"/>
                    </a:lnTo>
                    <a:lnTo>
                      <a:pt x="33813" y="5943"/>
                    </a:lnTo>
                    <a:lnTo>
                      <a:pt x="33875" y="6006"/>
                    </a:lnTo>
                    <a:lnTo>
                      <a:pt x="34001" y="6006"/>
                    </a:lnTo>
                    <a:lnTo>
                      <a:pt x="34022" y="6047"/>
                    </a:lnTo>
                    <a:lnTo>
                      <a:pt x="34064" y="6152"/>
                    </a:lnTo>
                    <a:lnTo>
                      <a:pt x="34210" y="6257"/>
                    </a:lnTo>
                    <a:lnTo>
                      <a:pt x="34231" y="6340"/>
                    </a:lnTo>
                    <a:lnTo>
                      <a:pt x="34315" y="6424"/>
                    </a:lnTo>
                    <a:lnTo>
                      <a:pt x="34210" y="6424"/>
                    </a:lnTo>
                    <a:lnTo>
                      <a:pt x="34126" y="6319"/>
                    </a:lnTo>
                    <a:lnTo>
                      <a:pt x="33980" y="6236"/>
                    </a:lnTo>
                    <a:lnTo>
                      <a:pt x="33980" y="6152"/>
                    </a:lnTo>
                    <a:lnTo>
                      <a:pt x="33875" y="6047"/>
                    </a:lnTo>
                    <a:lnTo>
                      <a:pt x="33750" y="6047"/>
                    </a:lnTo>
                    <a:lnTo>
                      <a:pt x="33666" y="6131"/>
                    </a:lnTo>
                    <a:lnTo>
                      <a:pt x="33666" y="6215"/>
                    </a:lnTo>
                    <a:lnTo>
                      <a:pt x="33582" y="6361"/>
                    </a:lnTo>
                    <a:lnTo>
                      <a:pt x="33541" y="6529"/>
                    </a:lnTo>
                    <a:lnTo>
                      <a:pt x="33603" y="6633"/>
                    </a:lnTo>
                    <a:lnTo>
                      <a:pt x="33478" y="6675"/>
                    </a:lnTo>
                    <a:lnTo>
                      <a:pt x="33478" y="6759"/>
                    </a:lnTo>
                    <a:lnTo>
                      <a:pt x="33541" y="6822"/>
                    </a:lnTo>
                    <a:lnTo>
                      <a:pt x="33562" y="6926"/>
                    </a:lnTo>
                    <a:lnTo>
                      <a:pt x="33645" y="6926"/>
                    </a:lnTo>
                    <a:lnTo>
                      <a:pt x="33813" y="6780"/>
                    </a:lnTo>
                    <a:lnTo>
                      <a:pt x="33896" y="6780"/>
                    </a:lnTo>
                    <a:lnTo>
                      <a:pt x="33917" y="6842"/>
                    </a:lnTo>
                    <a:lnTo>
                      <a:pt x="33813" y="6863"/>
                    </a:lnTo>
                    <a:lnTo>
                      <a:pt x="33771" y="6884"/>
                    </a:lnTo>
                    <a:lnTo>
                      <a:pt x="33771" y="6947"/>
                    </a:lnTo>
                    <a:lnTo>
                      <a:pt x="33687" y="6947"/>
                    </a:lnTo>
                    <a:lnTo>
                      <a:pt x="33603" y="7052"/>
                    </a:lnTo>
                    <a:lnTo>
                      <a:pt x="33603" y="7156"/>
                    </a:lnTo>
                    <a:lnTo>
                      <a:pt x="33541" y="7240"/>
                    </a:lnTo>
                    <a:lnTo>
                      <a:pt x="33478" y="7177"/>
                    </a:lnTo>
                    <a:lnTo>
                      <a:pt x="33499" y="7094"/>
                    </a:lnTo>
                    <a:lnTo>
                      <a:pt x="33436" y="6947"/>
                    </a:lnTo>
                    <a:lnTo>
                      <a:pt x="33352" y="6926"/>
                    </a:lnTo>
                    <a:lnTo>
                      <a:pt x="33290" y="7031"/>
                    </a:lnTo>
                    <a:lnTo>
                      <a:pt x="33331" y="7094"/>
                    </a:lnTo>
                    <a:lnTo>
                      <a:pt x="33269" y="7177"/>
                    </a:lnTo>
                    <a:lnTo>
                      <a:pt x="33164" y="7198"/>
                    </a:lnTo>
                    <a:lnTo>
                      <a:pt x="33122" y="7261"/>
                    </a:lnTo>
                    <a:lnTo>
                      <a:pt x="33080" y="7177"/>
                    </a:lnTo>
                    <a:lnTo>
                      <a:pt x="33038" y="7198"/>
                    </a:lnTo>
                    <a:lnTo>
                      <a:pt x="33059" y="7303"/>
                    </a:lnTo>
                    <a:lnTo>
                      <a:pt x="33122" y="7407"/>
                    </a:lnTo>
                    <a:lnTo>
                      <a:pt x="33122" y="7554"/>
                    </a:lnTo>
                    <a:lnTo>
                      <a:pt x="33143" y="7575"/>
                    </a:lnTo>
                    <a:lnTo>
                      <a:pt x="33143" y="7700"/>
                    </a:lnTo>
                    <a:lnTo>
                      <a:pt x="33227" y="7721"/>
                    </a:lnTo>
                    <a:lnTo>
                      <a:pt x="33290" y="7784"/>
                    </a:lnTo>
                    <a:lnTo>
                      <a:pt x="33269" y="7868"/>
                    </a:lnTo>
                    <a:lnTo>
                      <a:pt x="33290" y="7931"/>
                    </a:lnTo>
                    <a:lnTo>
                      <a:pt x="33290" y="8035"/>
                    </a:lnTo>
                    <a:lnTo>
                      <a:pt x="33185" y="8119"/>
                    </a:lnTo>
                    <a:lnTo>
                      <a:pt x="33143" y="8203"/>
                    </a:lnTo>
                    <a:lnTo>
                      <a:pt x="33122" y="8412"/>
                    </a:lnTo>
                    <a:lnTo>
                      <a:pt x="33059" y="8454"/>
                    </a:lnTo>
                    <a:lnTo>
                      <a:pt x="32934" y="8663"/>
                    </a:lnTo>
                    <a:lnTo>
                      <a:pt x="32934" y="8747"/>
                    </a:lnTo>
                    <a:lnTo>
                      <a:pt x="32808" y="8872"/>
                    </a:lnTo>
                    <a:lnTo>
                      <a:pt x="32829" y="8830"/>
                    </a:lnTo>
                    <a:lnTo>
                      <a:pt x="32829" y="8726"/>
                    </a:lnTo>
                    <a:lnTo>
                      <a:pt x="32871" y="8558"/>
                    </a:lnTo>
                    <a:lnTo>
                      <a:pt x="32955" y="8495"/>
                    </a:lnTo>
                    <a:lnTo>
                      <a:pt x="32934" y="8433"/>
                    </a:lnTo>
                    <a:lnTo>
                      <a:pt x="32913" y="8454"/>
                    </a:lnTo>
                    <a:lnTo>
                      <a:pt x="32829" y="8454"/>
                    </a:lnTo>
                    <a:lnTo>
                      <a:pt x="32746" y="8391"/>
                    </a:lnTo>
                    <a:lnTo>
                      <a:pt x="32704" y="8349"/>
                    </a:lnTo>
                    <a:lnTo>
                      <a:pt x="32746" y="8328"/>
                    </a:lnTo>
                    <a:lnTo>
                      <a:pt x="32829" y="8307"/>
                    </a:lnTo>
                    <a:lnTo>
                      <a:pt x="32913" y="8307"/>
                    </a:lnTo>
                    <a:lnTo>
                      <a:pt x="32913" y="8244"/>
                    </a:lnTo>
                    <a:lnTo>
                      <a:pt x="32955" y="8244"/>
                    </a:lnTo>
                    <a:lnTo>
                      <a:pt x="32976" y="8349"/>
                    </a:lnTo>
                    <a:lnTo>
                      <a:pt x="33038" y="8244"/>
                    </a:lnTo>
                    <a:lnTo>
                      <a:pt x="33038" y="8140"/>
                    </a:lnTo>
                    <a:lnTo>
                      <a:pt x="32934" y="8098"/>
                    </a:lnTo>
                    <a:lnTo>
                      <a:pt x="32913" y="8035"/>
                    </a:lnTo>
                    <a:lnTo>
                      <a:pt x="32808" y="7910"/>
                    </a:lnTo>
                    <a:lnTo>
                      <a:pt x="32808" y="7763"/>
                    </a:lnTo>
                    <a:lnTo>
                      <a:pt x="32746" y="7679"/>
                    </a:lnTo>
                    <a:lnTo>
                      <a:pt x="32725" y="7512"/>
                    </a:lnTo>
                    <a:lnTo>
                      <a:pt x="32704" y="7491"/>
                    </a:lnTo>
                    <a:lnTo>
                      <a:pt x="32704" y="7407"/>
                    </a:lnTo>
                    <a:lnTo>
                      <a:pt x="32746" y="7366"/>
                    </a:lnTo>
                    <a:lnTo>
                      <a:pt x="32829" y="7198"/>
                    </a:lnTo>
                    <a:lnTo>
                      <a:pt x="32829" y="7094"/>
                    </a:lnTo>
                    <a:lnTo>
                      <a:pt x="32934" y="6989"/>
                    </a:lnTo>
                    <a:lnTo>
                      <a:pt x="33018" y="6884"/>
                    </a:lnTo>
                    <a:lnTo>
                      <a:pt x="33122" y="6842"/>
                    </a:lnTo>
                    <a:lnTo>
                      <a:pt x="33122" y="6738"/>
                    </a:lnTo>
                    <a:lnTo>
                      <a:pt x="33059" y="6654"/>
                    </a:lnTo>
                    <a:lnTo>
                      <a:pt x="33018" y="6550"/>
                    </a:lnTo>
                    <a:lnTo>
                      <a:pt x="33038" y="6424"/>
                    </a:lnTo>
                    <a:lnTo>
                      <a:pt x="33143" y="6215"/>
                    </a:lnTo>
                    <a:lnTo>
                      <a:pt x="33227" y="6173"/>
                    </a:lnTo>
                    <a:lnTo>
                      <a:pt x="33394" y="6068"/>
                    </a:lnTo>
                    <a:lnTo>
                      <a:pt x="33603" y="5817"/>
                    </a:lnTo>
                    <a:lnTo>
                      <a:pt x="33813" y="5608"/>
                    </a:lnTo>
                    <a:lnTo>
                      <a:pt x="33959" y="5587"/>
                    </a:lnTo>
                    <a:lnTo>
                      <a:pt x="34064" y="5441"/>
                    </a:lnTo>
                    <a:lnTo>
                      <a:pt x="34106" y="5378"/>
                    </a:lnTo>
                    <a:lnTo>
                      <a:pt x="34210" y="5378"/>
                    </a:lnTo>
                    <a:lnTo>
                      <a:pt x="34398" y="5294"/>
                    </a:lnTo>
                    <a:lnTo>
                      <a:pt x="34545" y="5231"/>
                    </a:lnTo>
                    <a:lnTo>
                      <a:pt x="34587" y="5169"/>
                    </a:lnTo>
                    <a:lnTo>
                      <a:pt x="34545" y="5085"/>
                    </a:lnTo>
                    <a:lnTo>
                      <a:pt x="34315" y="4980"/>
                    </a:lnTo>
                    <a:lnTo>
                      <a:pt x="34189" y="4897"/>
                    </a:lnTo>
                    <a:lnTo>
                      <a:pt x="34001" y="4897"/>
                    </a:lnTo>
                    <a:lnTo>
                      <a:pt x="33959" y="4876"/>
                    </a:lnTo>
                    <a:lnTo>
                      <a:pt x="33875" y="4897"/>
                    </a:lnTo>
                    <a:lnTo>
                      <a:pt x="33708" y="4876"/>
                    </a:lnTo>
                    <a:lnTo>
                      <a:pt x="33645" y="4897"/>
                    </a:lnTo>
                    <a:lnTo>
                      <a:pt x="33436" y="4897"/>
                    </a:lnTo>
                    <a:lnTo>
                      <a:pt x="33122" y="5001"/>
                    </a:lnTo>
                    <a:lnTo>
                      <a:pt x="32934" y="5190"/>
                    </a:lnTo>
                    <a:lnTo>
                      <a:pt x="32725" y="5273"/>
                    </a:lnTo>
                    <a:lnTo>
                      <a:pt x="32704" y="5378"/>
                    </a:lnTo>
                    <a:lnTo>
                      <a:pt x="32725" y="5482"/>
                    </a:lnTo>
                    <a:lnTo>
                      <a:pt x="32641" y="5441"/>
                    </a:lnTo>
                    <a:lnTo>
                      <a:pt x="32557" y="5441"/>
                    </a:lnTo>
                    <a:lnTo>
                      <a:pt x="32494" y="5545"/>
                    </a:lnTo>
                    <a:lnTo>
                      <a:pt x="32348" y="5545"/>
                    </a:lnTo>
                    <a:lnTo>
                      <a:pt x="32243" y="5692"/>
                    </a:lnTo>
                    <a:lnTo>
                      <a:pt x="32243" y="5796"/>
                    </a:lnTo>
                    <a:lnTo>
                      <a:pt x="32181" y="5796"/>
                    </a:lnTo>
                    <a:lnTo>
                      <a:pt x="32034" y="6006"/>
                    </a:lnTo>
                    <a:lnTo>
                      <a:pt x="32097" y="6068"/>
                    </a:lnTo>
                    <a:lnTo>
                      <a:pt x="32034" y="6152"/>
                    </a:lnTo>
                    <a:lnTo>
                      <a:pt x="31992" y="6068"/>
                    </a:lnTo>
                    <a:lnTo>
                      <a:pt x="31930" y="6068"/>
                    </a:lnTo>
                    <a:lnTo>
                      <a:pt x="31888" y="6257"/>
                    </a:lnTo>
                    <a:lnTo>
                      <a:pt x="31762" y="6257"/>
                    </a:lnTo>
                    <a:lnTo>
                      <a:pt x="31678" y="6361"/>
                    </a:lnTo>
                    <a:lnTo>
                      <a:pt x="31616" y="6424"/>
                    </a:lnTo>
                    <a:lnTo>
                      <a:pt x="31553" y="6570"/>
                    </a:lnTo>
                    <a:lnTo>
                      <a:pt x="31448" y="6759"/>
                    </a:lnTo>
                    <a:lnTo>
                      <a:pt x="31448" y="6863"/>
                    </a:lnTo>
                    <a:lnTo>
                      <a:pt x="31490" y="6842"/>
                    </a:lnTo>
                    <a:lnTo>
                      <a:pt x="31511" y="6842"/>
                    </a:lnTo>
                    <a:lnTo>
                      <a:pt x="31490" y="6905"/>
                    </a:lnTo>
                    <a:lnTo>
                      <a:pt x="31406" y="6905"/>
                    </a:lnTo>
                    <a:lnTo>
                      <a:pt x="31260" y="6989"/>
                    </a:lnTo>
                    <a:lnTo>
                      <a:pt x="31239" y="7094"/>
                    </a:lnTo>
                    <a:lnTo>
                      <a:pt x="31155" y="7114"/>
                    </a:lnTo>
                    <a:lnTo>
                      <a:pt x="31134" y="7198"/>
                    </a:lnTo>
                    <a:lnTo>
                      <a:pt x="31134" y="7407"/>
                    </a:lnTo>
                    <a:lnTo>
                      <a:pt x="31072" y="7512"/>
                    </a:lnTo>
                    <a:lnTo>
                      <a:pt x="30988" y="7512"/>
                    </a:lnTo>
                    <a:lnTo>
                      <a:pt x="30967" y="7659"/>
                    </a:lnTo>
                    <a:lnTo>
                      <a:pt x="30967" y="7721"/>
                    </a:lnTo>
                    <a:lnTo>
                      <a:pt x="30862" y="7784"/>
                    </a:lnTo>
                    <a:lnTo>
                      <a:pt x="30821" y="7972"/>
                    </a:lnTo>
                    <a:lnTo>
                      <a:pt x="30862" y="8077"/>
                    </a:lnTo>
                    <a:lnTo>
                      <a:pt x="31072" y="8182"/>
                    </a:lnTo>
                    <a:lnTo>
                      <a:pt x="31176" y="8182"/>
                    </a:lnTo>
                    <a:lnTo>
                      <a:pt x="31302" y="8244"/>
                    </a:lnTo>
                    <a:lnTo>
                      <a:pt x="31385" y="8244"/>
                    </a:lnTo>
                    <a:lnTo>
                      <a:pt x="31511" y="8328"/>
                    </a:lnTo>
                    <a:lnTo>
                      <a:pt x="31678" y="8328"/>
                    </a:lnTo>
                    <a:lnTo>
                      <a:pt x="31699" y="8495"/>
                    </a:lnTo>
                    <a:lnTo>
                      <a:pt x="31867" y="8558"/>
                    </a:lnTo>
                    <a:lnTo>
                      <a:pt x="31888" y="8642"/>
                    </a:lnTo>
                    <a:lnTo>
                      <a:pt x="31971" y="8705"/>
                    </a:lnTo>
                    <a:lnTo>
                      <a:pt x="31804" y="8705"/>
                    </a:lnTo>
                    <a:lnTo>
                      <a:pt x="31762" y="8726"/>
                    </a:lnTo>
                    <a:lnTo>
                      <a:pt x="31574" y="8726"/>
                    </a:lnTo>
                    <a:lnTo>
                      <a:pt x="31365" y="8642"/>
                    </a:lnTo>
                    <a:lnTo>
                      <a:pt x="31344" y="8537"/>
                    </a:lnTo>
                    <a:lnTo>
                      <a:pt x="31239" y="8454"/>
                    </a:lnTo>
                    <a:lnTo>
                      <a:pt x="31051" y="8454"/>
                    </a:lnTo>
                    <a:lnTo>
                      <a:pt x="30988" y="8412"/>
                    </a:lnTo>
                    <a:lnTo>
                      <a:pt x="30883" y="8391"/>
                    </a:lnTo>
                    <a:lnTo>
                      <a:pt x="30862" y="8433"/>
                    </a:lnTo>
                    <a:lnTo>
                      <a:pt x="30925" y="8558"/>
                    </a:lnTo>
                    <a:lnTo>
                      <a:pt x="30925" y="8642"/>
                    </a:lnTo>
                    <a:lnTo>
                      <a:pt x="30841" y="8642"/>
                    </a:lnTo>
                    <a:lnTo>
                      <a:pt x="30821" y="8726"/>
                    </a:lnTo>
                    <a:lnTo>
                      <a:pt x="30862" y="8914"/>
                    </a:lnTo>
                    <a:lnTo>
                      <a:pt x="30883" y="9039"/>
                    </a:lnTo>
                    <a:lnTo>
                      <a:pt x="30862" y="9165"/>
                    </a:lnTo>
                    <a:lnTo>
                      <a:pt x="30883" y="9270"/>
                    </a:lnTo>
                    <a:lnTo>
                      <a:pt x="31030" y="9353"/>
                    </a:lnTo>
                    <a:lnTo>
                      <a:pt x="31134" y="9458"/>
                    </a:lnTo>
                    <a:lnTo>
                      <a:pt x="31134" y="9500"/>
                    </a:lnTo>
                    <a:lnTo>
                      <a:pt x="31072" y="9458"/>
                    </a:lnTo>
                    <a:lnTo>
                      <a:pt x="31051" y="9458"/>
                    </a:lnTo>
                    <a:lnTo>
                      <a:pt x="31072" y="9563"/>
                    </a:lnTo>
                    <a:lnTo>
                      <a:pt x="31155" y="9667"/>
                    </a:lnTo>
                    <a:lnTo>
                      <a:pt x="31197" y="9667"/>
                    </a:lnTo>
                    <a:lnTo>
                      <a:pt x="31197" y="9583"/>
                    </a:lnTo>
                    <a:lnTo>
                      <a:pt x="31281" y="9563"/>
                    </a:lnTo>
                    <a:lnTo>
                      <a:pt x="31385" y="9583"/>
                    </a:lnTo>
                    <a:lnTo>
                      <a:pt x="31469" y="9667"/>
                    </a:lnTo>
                    <a:lnTo>
                      <a:pt x="31553" y="9688"/>
                    </a:lnTo>
                    <a:lnTo>
                      <a:pt x="31574" y="9646"/>
                    </a:lnTo>
                    <a:lnTo>
                      <a:pt x="31553" y="9583"/>
                    </a:lnTo>
                    <a:lnTo>
                      <a:pt x="31574" y="9500"/>
                    </a:lnTo>
                    <a:lnTo>
                      <a:pt x="31616" y="9479"/>
                    </a:lnTo>
                    <a:lnTo>
                      <a:pt x="31678" y="9542"/>
                    </a:lnTo>
                    <a:lnTo>
                      <a:pt x="31657" y="9646"/>
                    </a:lnTo>
                    <a:lnTo>
                      <a:pt x="31678" y="9709"/>
                    </a:lnTo>
                    <a:lnTo>
                      <a:pt x="31720" y="9709"/>
                    </a:lnTo>
                    <a:lnTo>
                      <a:pt x="31783" y="9583"/>
                    </a:lnTo>
                    <a:lnTo>
                      <a:pt x="31909" y="9563"/>
                    </a:lnTo>
                    <a:lnTo>
                      <a:pt x="31992" y="9479"/>
                    </a:lnTo>
                    <a:lnTo>
                      <a:pt x="32013" y="9500"/>
                    </a:lnTo>
                    <a:lnTo>
                      <a:pt x="31971" y="9583"/>
                    </a:lnTo>
                    <a:lnTo>
                      <a:pt x="31783" y="9688"/>
                    </a:lnTo>
                    <a:lnTo>
                      <a:pt x="31762" y="9793"/>
                    </a:lnTo>
                    <a:lnTo>
                      <a:pt x="31867" y="9876"/>
                    </a:lnTo>
                    <a:lnTo>
                      <a:pt x="31888" y="10023"/>
                    </a:lnTo>
                    <a:lnTo>
                      <a:pt x="32013" y="10169"/>
                    </a:lnTo>
                    <a:lnTo>
                      <a:pt x="32181" y="10169"/>
                    </a:lnTo>
                    <a:lnTo>
                      <a:pt x="32222" y="10107"/>
                    </a:lnTo>
                    <a:lnTo>
                      <a:pt x="32118" y="10023"/>
                    </a:lnTo>
                    <a:lnTo>
                      <a:pt x="32181" y="10002"/>
                    </a:lnTo>
                    <a:lnTo>
                      <a:pt x="32285" y="10023"/>
                    </a:lnTo>
                    <a:lnTo>
                      <a:pt x="32348" y="10107"/>
                    </a:lnTo>
                    <a:lnTo>
                      <a:pt x="32411" y="10086"/>
                    </a:lnTo>
                    <a:lnTo>
                      <a:pt x="32494" y="10002"/>
                    </a:lnTo>
                    <a:lnTo>
                      <a:pt x="32599" y="9897"/>
                    </a:lnTo>
                    <a:lnTo>
                      <a:pt x="32662" y="9897"/>
                    </a:lnTo>
                    <a:lnTo>
                      <a:pt x="32662" y="9960"/>
                    </a:lnTo>
                    <a:lnTo>
                      <a:pt x="32599" y="9981"/>
                    </a:lnTo>
                    <a:lnTo>
                      <a:pt x="32432" y="10127"/>
                    </a:lnTo>
                    <a:lnTo>
                      <a:pt x="32432" y="10211"/>
                    </a:lnTo>
                    <a:lnTo>
                      <a:pt x="32453" y="10232"/>
                    </a:lnTo>
                    <a:cubicBezTo>
                      <a:pt x="32411" y="10295"/>
                      <a:pt x="32390" y="10379"/>
                      <a:pt x="32348" y="10441"/>
                    </a:cubicBezTo>
                    <a:lnTo>
                      <a:pt x="32306" y="10441"/>
                    </a:lnTo>
                    <a:lnTo>
                      <a:pt x="32222" y="10504"/>
                    </a:lnTo>
                    <a:lnTo>
                      <a:pt x="32139" y="10504"/>
                    </a:lnTo>
                    <a:lnTo>
                      <a:pt x="32097" y="10420"/>
                    </a:lnTo>
                    <a:lnTo>
                      <a:pt x="31992" y="10400"/>
                    </a:lnTo>
                    <a:lnTo>
                      <a:pt x="32013" y="10441"/>
                    </a:lnTo>
                    <a:lnTo>
                      <a:pt x="32097" y="10504"/>
                    </a:lnTo>
                    <a:lnTo>
                      <a:pt x="32076" y="10609"/>
                    </a:lnTo>
                    <a:lnTo>
                      <a:pt x="31971" y="10609"/>
                    </a:lnTo>
                    <a:lnTo>
                      <a:pt x="31971" y="10630"/>
                    </a:lnTo>
                    <a:lnTo>
                      <a:pt x="31992" y="10692"/>
                    </a:lnTo>
                    <a:lnTo>
                      <a:pt x="31909" y="10755"/>
                    </a:lnTo>
                    <a:lnTo>
                      <a:pt x="31909" y="10839"/>
                    </a:lnTo>
                    <a:lnTo>
                      <a:pt x="31971" y="10923"/>
                    </a:lnTo>
                    <a:lnTo>
                      <a:pt x="31888" y="10923"/>
                    </a:lnTo>
                    <a:lnTo>
                      <a:pt x="31888" y="11027"/>
                    </a:lnTo>
                    <a:lnTo>
                      <a:pt x="31804" y="11111"/>
                    </a:lnTo>
                    <a:lnTo>
                      <a:pt x="31804" y="11278"/>
                    </a:lnTo>
                    <a:lnTo>
                      <a:pt x="31867" y="11278"/>
                    </a:lnTo>
                    <a:lnTo>
                      <a:pt x="31909" y="11383"/>
                    </a:lnTo>
                    <a:lnTo>
                      <a:pt x="31950" y="11383"/>
                    </a:lnTo>
                    <a:lnTo>
                      <a:pt x="32013" y="11488"/>
                    </a:lnTo>
                    <a:lnTo>
                      <a:pt x="31950" y="11508"/>
                    </a:lnTo>
                    <a:lnTo>
                      <a:pt x="31888" y="11508"/>
                    </a:lnTo>
                    <a:lnTo>
                      <a:pt x="31825" y="11571"/>
                    </a:lnTo>
                    <a:lnTo>
                      <a:pt x="31783" y="11508"/>
                    </a:lnTo>
                    <a:lnTo>
                      <a:pt x="31637" y="11550"/>
                    </a:lnTo>
                    <a:lnTo>
                      <a:pt x="31595" y="11634"/>
                    </a:lnTo>
                    <a:lnTo>
                      <a:pt x="31699" y="11739"/>
                    </a:lnTo>
                    <a:lnTo>
                      <a:pt x="31741" y="11739"/>
                    </a:lnTo>
                    <a:lnTo>
                      <a:pt x="31741" y="11801"/>
                    </a:lnTo>
                    <a:lnTo>
                      <a:pt x="31637" y="11843"/>
                    </a:lnTo>
                    <a:lnTo>
                      <a:pt x="31595" y="11780"/>
                    </a:lnTo>
                    <a:lnTo>
                      <a:pt x="31511" y="11864"/>
                    </a:lnTo>
                    <a:lnTo>
                      <a:pt x="31427" y="11739"/>
                    </a:lnTo>
                    <a:lnTo>
                      <a:pt x="31323" y="11801"/>
                    </a:lnTo>
                    <a:lnTo>
                      <a:pt x="31218" y="12011"/>
                    </a:lnTo>
                    <a:lnTo>
                      <a:pt x="31113" y="12262"/>
                    </a:lnTo>
                    <a:lnTo>
                      <a:pt x="30988" y="12492"/>
                    </a:lnTo>
                    <a:lnTo>
                      <a:pt x="30779" y="12638"/>
                    </a:lnTo>
                    <a:lnTo>
                      <a:pt x="30737" y="12743"/>
                    </a:lnTo>
                    <a:lnTo>
                      <a:pt x="30674" y="12743"/>
                    </a:lnTo>
                    <a:lnTo>
                      <a:pt x="30569" y="12910"/>
                    </a:lnTo>
                    <a:lnTo>
                      <a:pt x="30465" y="12952"/>
                    </a:lnTo>
                    <a:lnTo>
                      <a:pt x="30444" y="13140"/>
                    </a:lnTo>
                    <a:lnTo>
                      <a:pt x="30360" y="13224"/>
                    </a:lnTo>
                    <a:lnTo>
                      <a:pt x="30339" y="13350"/>
                    </a:lnTo>
                    <a:lnTo>
                      <a:pt x="30277" y="13350"/>
                    </a:lnTo>
                    <a:lnTo>
                      <a:pt x="30235" y="13224"/>
                    </a:lnTo>
                    <a:lnTo>
                      <a:pt x="30151" y="13224"/>
                    </a:lnTo>
                    <a:lnTo>
                      <a:pt x="30067" y="13308"/>
                    </a:lnTo>
                    <a:lnTo>
                      <a:pt x="30109" y="13350"/>
                    </a:lnTo>
                    <a:lnTo>
                      <a:pt x="30130" y="13475"/>
                    </a:lnTo>
                    <a:lnTo>
                      <a:pt x="30046" y="13475"/>
                    </a:lnTo>
                    <a:lnTo>
                      <a:pt x="29963" y="13413"/>
                    </a:lnTo>
                    <a:lnTo>
                      <a:pt x="30005" y="13308"/>
                    </a:lnTo>
                    <a:lnTo>
                      <a:pt x="29921" y="13140"/>
                    </a:lnTo>
                    <a:lnTo>
                      <a:pt x="29837" y="12743"/>
                    </a:lnTo>
                    <a:lnTo>
                      <a:pt x="29837" y="12576"/>
                    </a:lnTo>
                    <a:lnTo>
                      <a:pt x="29816" y="12492"/>
                    </a:lnTo>
                    <a:lnTo>
                      <a:pt x="29858" y="12366"/>
                    </a:lnTo>
                    <a:lnTo>
                      <a:pt x="29942" y="12262"/>
                    </a:lnTo>
                    <a:lnTo>
                      <a:pt x="29921" y="12115"/>
                    </a:lnTo>
                    <a:lnTo>
                      <a:pt x="29963" y="12011"/>
                    </a:lnTo>
                    <a:lnTo>
                      <a:pt x="30046" y="11969"/>
                    </a:lnTo>
                    <a:lnTo>
                      <a:pt x="30130" y="12011"/>
                    </a:lnTo>
                    <a:lnTo>
                      <a:pt x="30214" y="11990"/>
                    </a:lnTo>
                    <a:lnTo>
                      <a:pt x="30277" y="11885"/>
                    </a:lnTo>
                    <a:lnTo>
                      <a:pt x="30256" y="11655"/>
                    </a:lnTo>
                    <a:lnTo>
                      <a:pt x="30318" y="11550"/>
                    </a:lnTo>
                    <a:lnTo>
                      <a:pt x="30318" y="11153"/>
                    </a:lnTo>
                    <a:lnTo>
                      <a:pt x="30214" y="11027"/>
                    </a:lnTo>
                    <a:lnTo>
                      <a:pt x="30172" y="10860"/>
                    </a:lnTo>
                    <a:lnTo>
                      <a:pt x="30109" y="10692"/>
                    </a:lnTo>
                    <a:lnTo>
                      <a:pt x="30067" y="10588"/>
                    </a:lnTo>
                    <a:lnTo>
                      <a:pt x="30025" y="10525"/>
                    </a:lnTo>
                    <a:lnTo>
                      <a:pt x="29963" y="10525"/>
                    </a:lnTo>
                    <a:lnTo>
                      <a:pt x="29921" y="10630"/>
                    </a:lnTo>
                    <a:lnTo>
                      <a:pt x="29795" y="10839"/>
                    </a:lnTo>
                    <a:lnTo>
                      <a:pt x="29628" y="10964"/>
                    </a:lnTo>
                    <a:lnTo>
                      <a:pt x="29607" y="11069"/>
                    </a:lnTo>
                    <a:lnTo>
                      <a:pt x="29607" y="11278"/>
                    </a:lnTo>
                    <a:lnTo>
                      <a:pt x="29544" y="11341"/>
                    </a:lnTo>
                    <a:lnTo>
                      <a:pt x="29481" y="11278"/>
                    </a:lnTo>
                    <a:lnTo>
                      <a:pt x="29398" y="11362"/>
                    </a:lnTo>
                    <a:lnTo>
                      <a:pt x="29419" y="11383"/>
                    </a:lnTo>
                    <a:lnTo>
                      <a:pt x="29398" y="11446"/>
                    </a:lnTo>
                    <a:lnTo>
                      <a:pt x="29230" y="11529"/>
                    </a:lnTo>
                    <a:lnTo>
                      <a:pt x="29189" y="11592"/>
                    </a:lnTo>
                    <a:lnTo>
                      <a:pt x="29084" y="11697"/>
                    </a:lnTo>
                    <a:lnTo>
                      <a:pt x="29000" y="11697"/>
                    </a:lnTo>
                    <a:lnTo>
                      <a:pt x="29000" y="11634"/>
                    </a:lnTo>
                    <a:lnTo>
                      <a:pt x="29084" y="11592"/>
                    </a:lnTo>
                    <a:lnTo>
                      <a:pt x="29084" y="11467"/>
                    </a:lnTo>
                    <a:lnTo>
                      <a:pt x="29042" y="11425"/>
                    </a:lnTo>
                    <a:lnTo>
                      <a:pt x="29147" y="11278"/>
                    </a:lnTo>
                    <a:lnTo>
                      <a:pt x="29168" y="11174"/>
                    </a:lnTo>
                    <a:lnTo>
                      <a:pt x="29168" y="11069"/>
                    </a:lnTo>
                    <a:lnTo>
                      <a:pt x="29251" y="11027"/>
                    </a:lnTo>
                    <a:lnTo>
                      <a:pt x="29251" y="10923"/>
                    </a:lnTo>
                    <a:lnTo>
                      <a:pt x="29209" y="10902"/>
                    </a:lnTo>
                    <a:lnTo>
                      <a:pt x="29251" y="10755"/>
                    </a:lnTo>
                    <a:lnTo>
                      <a:pt x="29147" y="10609"/>
                    </a:lnTo>
                    <a:lnTo>
                      <a:pt x="29147" y="10525"/>
                    </a:lnTo>
                    <a:lnTo>
                      <a:pt x="29084" y="10420"/>
                    </a:lnTo>
                    <a:lnTo>
                      <a:pt x="29084" y="10379"/>
                    </a:lnTo>
                    <a:lnTo>
                      <a:pt x="29147" y="10400"/>
                    </a:lnTo>
                    <a:lnTo>
                      <a:pt x="29189" y="10400"/>
                    </a:lnTo>
                    <a:lnTo>
                      <a:pt x="29209" y="10525"/>
                    </a:lnTo>
                    <a:lnTo>
                      <a:pt x="29272" y="10504"/>
                    </a:lnTo>
                    <a:lnTo>
                      <a:pt x="29377" y="10379"/>
                    </a:lnTo>
                    <a:lnTo>
                      <a:pt x="29481" y="10379"/>
                    </a:lnTo>
                    <a:lnTo>
                      <a:pt x="29565" y="10295"/>
                    </a:lnTo>
                    <a:lnTo>
                      <a:pt x="29481" y="10232"/>
                    </a:lnTo>
                    <a:lnTo>
                      <a:pt x="29377" y="10316"/>
                    </a:lnTo>
                    <a:lnTo>
                      <a:pt x="29293" y="10232"/>
                    </a:lnTo>
                    <a:lnTo>
                      <a:pt x="29189" y="10211"/>
                    </a:lnTo>
                    <a:lnTo>
                      <a:pt x="29189" y="10107"/>
                    </a:lnTo>
                    <a:lnTo>
                      <a:pt x="29230" y="10065"/>
                    </a:lnTo>
                    <a:lnTo>
                      <a:pt x="29209" y="10002"/>
                    </a:lnTo>
                    <a:lnTo>
                      <a:pt x="29126" y="10023"/>
                    </a:lnTo>
                    <a:lnTo>
                      <a:pt x="29105" y="10107"/>
                    </a:lnTo>
                    <a:lnTo>
                      <a:pt x="28958" y="10169"/>
                    </a:lnTo>
                    <a:lnTo>
                      <a:pt x="28854" y="10065"/>
                    </a:lnTo>
                    <a:lnTo>
                      <a:pt x="28854" y="9939"/>
                    </a:lnTo>
                    <a:lnTo>
                      <a:pt x="28770" y="9918"/>
                    </a:lnTo>
                    <a:lnTo>
                      <a:pt x="28665" y="9939"/>
                    </a:lnTo>
                    <a:lnTo>
                      <a:pt x="28603" y="9897"/>
                    </a:lnTo>
                    <a:lnTo>
                      <a:pt x="28644" y="9793"/>
                    </a:lnTo>
                    <a:lnTo>
                      <a:pt x="28707" y="9772"/>
                    </a:lnTo>
                    <a:lnTo>
                      <a:pt x="28749" y="9709"/>
                    </a:lnTo>
                    <a:lnTo>
                      <a:pt x="28812" y="9709"/>
                    </a:lnTo>
                    <a:lnTo>
                      <a:pt x="29126" y="9500"/>
                    </a:lnTo>
                    <a:lnTo>
                      <a:pt x="29168" y="9458"/>
                    </a:lnTo>
                    <a:lnTo>
                      <a:pt x="29042" y="9332"/>
                    </a:lnTo>
                    <a:lnTo>
                      <a:pt x="28875" y="9353"/>
                    </a:lnTo>
                    <a:lnTo>
                      <a:pt x="28875" y="9332"/>
                    </a:lnTo>
                    <a:lnTo>
                      <a:pt x="28979" y="9270"/>
                    </a:lnTo>
                    <a:lnTo>
                      <a:pt x="29042" y="9144"/>
                    </a:lnTo>
                    <a:lnTo>
                      <a:pt x="29168" y="9081"/>
                    </a:lnTo>
                    <a:lnTo>
                      <a:pt x="29147" y="9228"/>
                    </a:lnTo>
                    <a:lnTo>
                      <a:pt x="29189" y="9332"/>
                    </a:lnTo>
                    <a:lnTo>
                      <a:pt x="29293" y="9291"/>
                    </a:lnTo>
                    <a:lnTo>
                      <a:pt x="29377" y="9332"/>
                    </a:lnTo>
                    <a:lnTo>
                      <a:pt x="29461" y="9249"/>
                    </a:lnTo>
                    <a:lnTo>
                      <a:pt x="29461" y="9144"/>
                    </a:lnTo>
                    <a:lnTo>
                      <a:pt x="29377" y="9039"/>
                    </a:lnTo>
                    <a:lnTo>
                      <a:pt x="29293" y="9019"/>
                    </a:lnTo>
                    <a:lnTo>
                      <a:pt x="29293" y="8935"/>
                    </a:lnTo>
                    <a:lnTo>
                      <a:pt x="29314" y="8830"/>
                    </a:lnTo>
                    <a:lnTo>
                      <a:pt x="29293" y="8726"/>
                    </a:lnTo>
                    <a:lnTo>
                      <a:pt x="29314" y="8663"/>
                    </a:lnTo>
                    <a:lnTo>
                      <a:pt x="29314" y="8600"/>
                    </a:lnTo>
                    <a:lnTo>
                      <a:pt x="29209" y="8454"/>
                    </a:lnTo>
                    <a:lnTo>
                      <a:pt x="29272" y="8349"/>
                    </a:lnTo>
                    <a:lnTo>
                      <a:pt x="29209" y="8244"/>
                    </a:lnTo>
                    <a:lnTo>
                      <a:pt x="29272" y="8223"/>
                    </a:lnTo>
                    <a:lnTo>
                      <a:pt x="29272" y="8077"/>
                    </a:lnTo>
                    <a:lnTo>
                      <a:pt x="29356" y="7931"/>
                    </a:lnTo>
                    <a:lnTo>
                      <a:pt x="29356" y="7847"/>
                    </a:lnTo>
                    <a:lnTo>
                      <a:pt x="29419" y="7742"/>
                    </a:lnTo>
                    <a:lnTo>
                      <a:pt x="29419" y="7700"/>
                    </a:lnTo>
                    <a:lnTo>
                      <a:pt x="29356" y="7659"/>
                    </a:lnTo>
                    <a:lnTo>
                      <a:pt x="29377" y="7449"/>
                    </a:lnTo>
                    <a:lnTo>
                      <a:pt x="29356" y="7324"/>
                    </a:lnTo>
                    <a:lnTo>
                      <a:pt x="29251" y="7261"/>
                    </a:lnTo>
                    <a:lnTo>
                      <a:pt x="29272" y="7177"/>
                    </a:lnTo>
                    <a:lnTo>
                      <a:pt x="29251" y="7073"/>
                    </a:lnTo>
                    <a:lnTo>
                      <a:pt x="29293" y="7052"/>
                    </a:lnTo>
                    <a:lnTo>
                      <a:pt x="29335" y="6947"/>
                    </a:lnTo>
                    <a:lnTo>
                      <a:pt x="29272" y="6884"/>
                    </a:lnTo>
                    <a:lnTo>
                      <a:pt x="29230" y="6863"/>
                    </a:lnTo>
                    <a:cubicBezTo>
                      <a:pt x="29272" y="6842"/>
                      <a:pt x="29293" y="6801"/>
                      <a:pt x="29293" y="6759"/>
                    </a:cubicBezTo>
                    <a:cubicBezTo>
                      <a:pt x="29314" y="6696"/>
                      <a:pt x="29335" y="6654"/>
                      <a:pt x="29335" y="6591"/>
                    </a:cubicBezTo>
                    <a:lnTo>
                      <a:pt x="29377" y="6550"/>
                    </a:lnTo>
                    <a:lnTo>
                      <a:pt x="29377" y="6445"/>
                    </a:lnTo>
                    <a:lnTo>
                      <a:pt x="29440" y="6445"/>
                    </a:lnTo>
                    <a:lnTo>
                      <a:pt x="29523" y="6361"/>
                    </a:lnTo>
                    <a:lnTo>
                      <a:pt x="29586" y="6257"/>
                    </a:lnTo>
                    <a:lnTo>
                      <a:pt x="29649" y="6215"/>
                    </a:lnTo>
                    <a:lnTo>
                      <a:pt x="29753" y="6215"/>
                    </a:lnTo>
                    <a:lnTo>
                      <a:pt x="29816" y="6131"/>
                    </a:lnTo>
                    <a:lnTo>
                      <a:pt x="29900" y="6068"/>
                    </a:lnTo>
                    <a:lnTo>
                      <a:pt x="29942" y="5964"/>
                    </a:lnTo>
                    <a:lnTo>
                      <a:pt x="29942" y="5838"/>
                    </a:lnTo>
                    <a:lnTo>
                      <a:pt x="29900" y="5796"/>
                    </a:lnTo>
                    <a:lnTo>
                      <a:pt x="29963" y="5713"/>
                    </a:lnTo>
                    <a:lnTo>
                      <a:pt x="30005" y="5629"/>
                    </a:lnTo>
                    <a:lnTo>
                      <a:pt x="29795" y="5629"/>
                    </a:lnTo>
                    <a:lnTo>
                      <a:pt x="29733" y="5587"/>
                    </a:lnTo>
                    <a:lnTo>
                      <a:pt x="29753" y="5503"/>
                    </a:lnTo>
                    <a:lnTo>
                      <a:pt x="29837" y="5503"/>
                    </a:lnTo>
                    <a:lnTo>
                      <a:pt x="29921" y="5545"/>
                    </a:lnTo>
                    <a:lnTo>
                      <a:pt x="30025" y="5545"/>
                    </a:lnTo>
                    <a:lnTo>
                      <a:pt x="30130" y="5587"/>
                    </a:lnTo>
                    <a:lnTo>
                      <a:pt x="30214" y="5524"/>
                    </a:lnTo>
                    <a:lnTo>
                      <a:pt x="30297" y="5545"/>
                    </a:lnTo>
                    <a:lnTo>
                      <a:pt x="30318" y="5650"/>
                    </a:lnTo>
                    <a:lnTo>
                      <a:pt x="30465" y="5796"/>
                    </a:lnTo>
                    <a:lnTo>
                      <a:pt x="30549" y="5796"/>
                    </a:lnTo>
                    <a:lnTo>
                      <a:pt x="30569" y="5838"/>
                    </a:lnTo>
                    <a:lnTo>
                      <a:pt x="30653" y="5859"/>
                    </a:lnTo>
                    <a:lnTo>
                      <a:pt x="30779" y="5817"/>
                    </a:lnTo>
                    <a:lnTo>
                      <a:pt x="30988" y="5692"/>
                    </a:lnTo>
                    <a:lnTo>
                      <a:pt x="31134" y="5524"/>
                    </a:lnTo>
                    <a:lnTo>
                      <a:pt x="31302" y="5399"/>
                    </a:lnTo>
                    <a:lnTo>
                      <a:pt x="31365" y="5315"/>
                    </a:lnTo>
                    <a:lnTo>
                      <a:pt x="31302" y="5294"/>
                    </a:lnTo>
                    <a:lnTo>
                      <a:pt x="31344" y="5231"/>
                    </a:lnTo>
                    <a:lnTo>
                      <a:pt x="31469" y="5231"/>
                    </a:lnTo>
                    <a:lnTo>
                      <a:pt x="31595" y="5085"/>
                    </a:lnTo>
                    <a:lnTo>
                      <a:pt x="31825" y="4897"/>
                    </a:lnTo>
                    <a:lnTo>
                      <a:pt x="31825" y="4855"/>
                    </a:lnTo>
                    <a:lnTo>
                      <a:pt x="31930" y="4834"/>
                    </a:lnTo>
                    <a:lnTo>
                      <a:pt x="32013" y="4687"/>
                    </a:lnTo>
                    <a:lnTo>
                      <a:pt x="32181" y="4541"/>
                    </a:lnTo>
                    <a:lnTo>
                      <a:pt x="32222" y="4415"/>
                    </a:lnTo>
                    <a:lnTo>
                      <a:pt x="32285" y="4415"/>
                    </a:lnTo>
                    <a:lnTo>
                      <a:pt x="32327" y="4436"/>
                    </a:lnTo>
                    <a:lnTo>
                      <a:pt x="32327" y="4436"/>
                    </a:lnTo>
                    <a:lnTo>
                      <a:pt x="32306" y="4353"/>
                    </a:lnTo>
                    <a:lnTo>
                      <a:pt x="32222" y="4311"/>
                    </a:lnTo>
                    <a:lnTo>
                      <a:pt x="32222" y="4227"/>
                    </a:lnTo>
                    <a:lnTo>
                      <a:pt x="32076" y="4122"/>
                    </a:lnTo>
                    <a:lnTo>
                      <a:pt x="31804" y="4081"/>
                    </a:lnTo>
                    <a:lnTo>
                      <a:pt x="31657" y="4060"/>
                    </a:lnTo>
                    <a:lnTo>
                      <a:pt x="31574" y="4081"/>
                    </a:lnTo>
                    <a:lnTo>
                      <a:pt x="31511" y="4060"/>
                    </a:lnTo>
                    <a:lnTo>
                      <a:pt x="31511" y="3976"/>
                    </a:lnTo>
                    <a:lnTo>
                      <a:pt x="31469" y="3871"/>
                    </a:lnTo>
                    <a:lnTo>
                      <a:pt x="31406" y="3871"/>
                    </a:lnTo>
                    <a:lnTo>
                      <a:pt x="31385" y="3850"/>
                    </a:lnTo>
                    <a:lnTo>
                      <a:pt x="31281" y="3829"/>
                    </a:lnTo>
                    <a:lnTo>
                      <a:pt x="31197" y="3704"/>
                    </a:lnTo>
                    <a:lnTo>
                      <a:pt x="31051" y="3704"/>
                    </a:lnTo>
                    <a:lnTo>
                      <a:pt x="30967" y="3788"/>
                    </a:lnTo>
                    <a:lnTo>
                      <a:pt x="30946" y="3704"/>
                    </a:lnTo>
                    <a:lnTo>
                      <a:pt x="30841" y="3704"/>
                    </a:lnTo>
                    <a:lnTo>
                      <a:pt x="30779" y="3641"/>
                    </a:lnTo>
                    <a:lnTo>
                      <a:pt x="30674" y="3662"/>
                    </a:lnTo>
                    <a:lnTo>
                      <a:pt x="30507" y="3662"/>
                    </a:lnTo>
                    <a:lnTo>
                      <a:pt x="30235" y="3725"/>
                    </a:lnTo>
                    <a:lnTo>
                      <a:pt x="30130" y="3871"/>
                    </a:lnTo>
                    <a:lnTo>
                      <a:pt x="30214" y="3976"/>
                    </a:lnTo>
                    <a:lnTo>
                      <a:pt x="30130" y="4018"/>
                    </a:lnTo>
                    <a:lnTo>
                      <a:pt x="30109" y="4060"/>
                    </a:lnTo>
                    <a:lnTo>
                      <a:pt x="30193" y="4164"/>
                    </a:lnTo>
                    <a:lnTo>
                      <a:pt x="30214" y="4290"/>
                    </a:lnTo>
                    <a:lnTo>
                      <a:pt x="30088" y="4290"/>
                    </a:lnTo>
                    <a:lnTo>
                      <a:pt x="30046" y="4185"/>
                    </a:lnTo>
                    <a:lnTo>
                      <a:pt x="29984" y="4060"/>
                    </a:lnTo>
                    <a:lnTo>
                      <a:pt x="29900" y="4039"/>
                    </a:lnTo>
                    <a:lnTo>
                      <a:pt x="29816" y="4164"/>
                    </a:lnTo>
                    <a:lnTo>
                      <a:pt x="29837" y="4227"/>
                    </a:lnTo>
                    <a:lnTo>
                      <a:pt x="29837" y="4290"/>
                    </a:lnTo>
                    <a:lnTo>
                      <a:pt x="29733" y="4332"/>
                    </a:lnTo>
                    <a:lnTo>
                      <a:pt x="29712" y="4478"/>
                    </a:lnTo>
                    <a:lnTo>
                      <a:pt x="29565" y="4646"/>
                    </a:lnTo>
                    <a:lnTo>
                      <a:pt x="29523" y="4771"/>
                    </a:lnTo>
                    <a:lnTo>
                      <a:pt x="29502" y="4855"/>
                    </a:lnTo>
                    <a:lnTo>
                      <a:pt x="29565" y="4876"/>
                    </a:lnTo>
                    <a:lnTo>
                      <a:pt x="29461" y="4959"/>
                    </a:lnTo>
                    <a:lnTo>
                      <a:pt x="29461" y="5064"/>
                    </a:lnTo>
                    <a:lnTo>
                      <a:pt x="29377" y="5106"/>
                    </a:lnTo>
                    <a:lnTo>
                      <a:pt x="29272" y="5357"/>
                    </a:lnTo>
                    <a:lnTo>
                      <a:pt x="29272" y="5482"/>
                    </a:lnTo>
                    <a:lnTo>
                      <a:pt x="29209" y="5566"/>
                    </a:lnTo>
                    <a:lnTo>
                      <a:pt x="29293" y="5629"/>
                    </a:lnTo>
                    <a:lnTo>
                      <a:pt x="29293" y="5713"/>
                    </a:lnTo>
                    <a:lnTo>
                      <a:pt x="29251" y="5734"/>
                    </a:lnTo>
                    <a:lnTo>
                      <a:pt x="29251" y="5838"/>
                    </a:lnTo>
                    <a:lnTo>
                      <a:pt x="29189" y="6026"/>
                    </a:lnTo>
                    <a:lnTo>
                      <a:pt x="29063" y="6215"/>
                    </a:lnTo>
                    <a:lnTo>
                      <a:pt x="29084" y="6257"/>
                    </a:lnTo>
                    <a:lnTo>
                      <a:pt x="29189" y="6257"/>
                    </a:lnTo>
                    <a:lnTo>
                      <a:pt x="29209" y="6319"/>
                    </a:lnTo>
                    <a:cubicBezTo>
                      <a:pt x="29189" y="6319"/>
                      <a:pt x="29168" y="6340"/>
                      <a:pt x="29168" y="6340"/>
                    </a:cubicBezTo>
                    <a:lnTo>
                      <a:pt x="29105" y="6319"/>
                    </a:lnTo>
                    <a:lnTo>
                      <a:pt x="29042" y="6361"/>
                    </a:lnTo>
                    <a:lnTo>
                      <a:pt x="28958" y="6508"/>
                    </a:lnTo>
                    <a:lnTo>
                      <a:pt x="29042" y="6508"/>
                    </a:lnTo>
                    <a:cubicBezTo>
                      <a:pt x="29000" y="6529"/>
                      <a:pt x="28979" y="6550"/>
                      <a:pt x="28979" y="6612"/>
                    </a:cubicBezTo>
                    <a:lnTo>
                      <a:pt x="28875" y="6570"/>
                    </a:lnTo>
                    <a:lnTo>
                      <a:pt x="28791" y="6633"/>
                    </a:lnTo>
                    <a:lnTo>
                      <a:pt x="28791" y="6738"/>
                    </a:lnTo>
                    <a:lnTo>
                      <a:pt x="28644" y="6842"/>
                    </a:lnTo>
                    <a:lnTo>
                      <a:pt x="28582" y="6884"/>
                    </a:lnTo>
                    <a:cubicBezTo>
                      <a:pt x="28665" y="6612"/>
                      <a:pt x="28728" y="6257"/>
                      <a:pt x="28749" y="5943"/>
                    </a:cubicBezTo>
                    <a:lnTo>
                      <a:pt x="28937" y="5838"/>
                    </a:lnTo>
                    <a:lnTo>
                      <a:pt x="28937" y="5734"/>
                    </a:lnTo>
                    <a:lnTo>
                      <a:pt x="29000" y="5566"/>
                    </a:lnTo>
                    <a:lnTo>
                      <a:pt x="29000" y="5399"/>
                    </a:lnTo>
                    <a:lnTo>
                      <a:pt x="29063" y="5315"/>
                    </a:lnTo>
                    <a:lnTo>
                      <a:pt x="28979" y="5315"/>
                    </a:lnTo>
                    <a:lnTo>
                      <a:pt x="28937" y="5378"/>
                    </a:lnTo>
                    <a:lnTo>
                      <a:pt x="28791" y="5420"/>
                    </a:lnTo>
                    <a:lnTo>
                      <a:pt x="28728" y="5545"/>
                    </a:lnTo>
                    <a:lnTo>
                      <a:pt x="28686" y="5503"/>
                    </a:lnTo>
                    <a:lnTo>
                      <a:pt x="28686" y="5399"/>
                    </a:lnTo>
                    <a:lnTo>
                      <a:pt x="28770" y="5357"/>
                    </a:lnTo>
                    <a:lnTo>
                      <a:pt x="28770" y="5231"/>
                    </a:lnTo>
                    <a:lnTo>
                      <a:pt x="28749" y="5169"/>
                    </a:lnTo>
                    <a:lnTo>
                      <a:pt x="28665" y="5127"/>
                    </a:lnTo>
                    <a:lnTo>
                      <a:pt x="28749" y="5127"/>
                    </a:lnTo>
                    <a:lnTo>
                      <a:pt x="28791" y="5106"/>
                    </a:lnTo>
                    <a:lnTo>
                      <a:pt x="28770" y="4980"/>
                    </a:lnTo>
                    <a:lnTo>
                      <a:pt x="28582" y="4876"/>
                    </a:lnTo>
                    <a:lnTo>
                      <a:pt x="28540" y="4897"/>
                    </a:lnTo>
                    <a:lnTo>
                      <a:pt x="28352" y="4918"/>
                    </a:lnTo>
                    <a:lnTo>
                      <a:pt x="28331" y="4980"/>
                    </a:lnTo>
                    <a:lnTo>
                      <a:pt x="28247" y="4980"/>
                    </a:lnTo>
                    <a:lnTo>
                      <a:pt x="28247" y="4897"/>
                    </a:lnTo>
                    <a:lnTo>
                      <a:pt x="28331" y="4771"/>
                    </a:lnTo>
                    <a:lnTo>
                      <a:pt x="28414" y="4771"/>
                    </a:lnTo>
                    <a:lnTo>
                      <a:pt x="28540" y="4666"/>
                    </a:lnTo>
                    <a:lnTo>
                      <a:pt x="28749" y="4604"/>
                    </a:lnTo>
                    <a:lnTo>
                      <a:pt x="28791" y="4562"/>
                    </a:lnTo>
                    <a:lnTo>
                      <a:pt x="28937" y="4541"/>
                    </a:lnTo>
                    <a:lnTo>
                      <a:pt x="29000" y="4541"/>
                    </a:lnTo>
                    <a:lnTo>
                      <a:pt x="29063" y="4583"/>
                    </a:lnTo>
                    <a:lnTo>
                      <a:pt x="29105" y="4562"/>
                    </a:lnTo>
                    <a:lnTo>
                      <a:pt x="29147" y="4394"/>
                    </a:lnTo>
                    <a:lnTo>
                      <a:pt x="29189" y="4332"/>
                    </a:lnTo>
                    <a:lnTo>
                      <a:pt x="29063" y="4248"/>
                    </a:lnTo>
                    <a:lnTo>
                      <a:pt x="29042" y="4185"/>
                    </a:lnTo>
                    <a:lnTo>
                      <a:pt x="29105" y="4164"/>
                    </a:lnTo>
                    <a:lnTo>
                      <a:pt x="29168" y="4122"/>
                    </a:lnTo>
                    <a:lnTo>
                      <a:pt x="29189" y="4164"/>
                    </a:lnTo>
                    <a:lnTo>
                      <a:pt x="29272" y="4185"/>
                    </a:lnTo>
                    <a:lnTo>
                      <a:pt x="29419" y="4122"/>
                    </a:lnTo>
                    <a:lnTo>
                      <a:pt x="29481" y="4039"/>
                    </a:lnTo>
                    <a:lnTo>
                      <a:pt x="29461" y="3955"/>
                    </a:lnTo>
                    <a:lnTo>
                      <a:pt x="29481" y="3913"/>
                    </a:lnTo>
                    <a:lnTo>
                      <a:pt x="29461" y="3829"/>
                    </a:lnTo>
                    <a:lnTo>
                      <a:pt x="29377" y="3850"/>
                    </a:lnTo>
                    <a:lnTo>
                      <a:pt x="29293" y="3746"/>
                    </a:lnTo>
                    <a:lnTo>
                      <a:pt x="29042" y="3746"/>
                    </a:lnTo>
                    <a:lnTo>
                      <a:pt x="28958" y="3725"/>
                    </a:lnTo>
                    <a:lnTo>
                      <a:pt x="28896" y="3767"/>
                    </a:lnTo>
                    <a:lnTo>
                      <a:pt x="28770" y="3767"/>
                    </a:lnTo>
                    <a:lnTo>
                      <a:pt x="28665" y="3725"/>
                    </a:lnTo>
                    <a:lnTo>
                      <a:pt x="28582" y="3746"/>
                    </a:lnTo>
                    <a:lnTo>
                      <a:pt x="28519" y="3641"/>
                    </a:lnTo>
                    <a:lnTo>
                      <a:pt x="28435" y="3599"/>
                    </a:lnTo>
                    <a:lnTo>
                      <a:pt x="28435" y="3516"/>
                    </a:lnTo>
                    <a:lnTo>
                      <a:pt x="28477" y="3453"/>
                    </a:lnTo>
                    <a:lnTo>
                      <a:pt x="28456" y="3411"/>
                    </a:lnTo>
                    <a:lnTo>
                      <a:pt x="28310" y="3390"/>
                    </a:lnTo>
                    <a:lnTo>
                      <a:pt x="28226" y="3432"/>
                    </a:lnTo>
                    <a:lnTo>
                      <a:pt x="28163" y="3495"/>
                    </a:lnTo>
                    <a:lnTo>
                      <a:pt x="28226" y="3537"/>
                    </a:lnTo>
                    <a:lnTo>
                      <a:pt x="28331" y="3537"/>
                    </a:lnTo>
                    <a:lnTo>
                      <a:pt x="28268" y="3641"/>
                    </a:lnTo>
                    <a:lnTo>
                      <a:pt x="28142" y="3620"/>
                    </a:lnTo>
                    <a:lnTo>
                      <a:pt x="28059" y="3495"/>
                    </a:lnTo>
                    <a:lnTo>
                      <a:pt x="28017" y="3516"/>
                    </a:lnTo>
                    <a:lnTo>
                      <a:pt x="27954" y="3495"/>
                    </a:lnTo>
                    <a:lnTo>
                      <a:pt x="27849" y="3537"/>
                    </a:lnTo>
                    <a:lnTo>
                      <a:pt x="27828" y="3641"/>
                    </a:lnTo>
                    <a:lnTo>
                      <a:pt x="27787" y="3662"/>
                    </a:lnTo>
                    <a:lnTo>
                      <a:pt x="27808" y="3767"/>
                    </a:lnTo>
                    <a:lnTo>
                      <a:pt x="27808" y="3871"/>
                    </a:lnTo>
                    <a:lnTo>
                      <a:pt x="27891" y="3934"/>
                    </a:lnTo>
                    <a:lnTo>
                      <a:pt x="27891" y="4060"/>
                    </a:lnTo>
                    <a:lnTo>
                      <a:pt x="27828" y="4122"/>
                    </a:lnTo>
                    <a:lnTo>
                      <a:pt x="27808" y="4248"/>
                    </a:lnTo>
                    <a:lnTo>
                      <a:pt x="27787" y="4248"/>
                    </a:lnTo>
                    <a:lnTo>
                      <a:pt x="27745" y="4018"/>
                    </a:lnTo>
                    <a:lnTo>
                      <a:pt x="27703" y="3913"/>
                    </a:lnTo>
                    <a:lnTo>
                      <a:pt x="27619" y="3850"/>
                    </a:lnTo>
                    <a:lnTo>
                      <a:pt x="27598" y="3934"/>
                    </a:lnTo>
                    <a:lnTo>
                      <a:pt x="27515" y="3934"/>
                    </a:lnTo>
                    <a:lnTo>
                      <a:pt x="27431" y="4018"/>
                    </a:lnTo>
                    <a:lnTo>
                      <a:pt x="27431" y="4143"/>
                    </a:lnTo>
                    <a:lnTo>
                      <a:pt x="27515" y="4248"/>
                    </a:lnTo>
                    <a:lnTo>
                      <a:pt x="27515" y="4332"/>
                    </a:lnTo>
                    <a:lnTo>
                      <a:pt x="27619" y="4457"/>
                    </a:lnTo>
                    <a:lnTo>
                      <a:pt x="27745" y="4457"/>
                    </a:lnTo>
                    <a:lnTo>
                      <a:pt x="27808" y="4353"/>
                    </a:lnTo>
                    <a:lnTo>
                      <a:pt x="27828" y="4353"/>
                    </a:lnTo>
                    <a:lnTo>
                      <a:pt x="27849" y="4457"/>
                    </a:lnTo>
                    <a:lnTo>
                      <a:pt x="27933" y="4583"/>
                    </a:lnTo>
                    <a:lnTo>
                      <a:pt x="27933" y="4666"/>
                    </a:lnTo>
                    <a:lnTo>
                      <a:pt x="27849" y="4666"/>
                    </a:lnTo>
                    <a:lnTo>
                      <a:pt x="27808" y="4562"/>
                    </a:lnTo>
                    <a:lnTo>
                      <a:pt x="27724" y="4541"/>
                    </a:lnTo>
                    <a:lnTo>
                      <a:pt x="27619" y="4562"/>
                    </a:lnTo>
                    <a:lnTo>
                      <a:pt x="27577" y="4604"/>
                    </a:lnTo>
                    <a:lnTo>
                      <a:pt x="27619" y="4708"/>
                    </a:lnTo>
                    <a:lnTo>
                      <a:pt x="27598" y="4792"/>
                    </a:lnTo>
                    <a:lnTo>
                      <a:pt x="27515" y="4876"/>
                    </a:lnTo>
                    <a:lnTo>
                      <a:pt x="27536" y="4959"/>
                    </a:lnTo>
                    <a:lnTo>
                      <a:pt x="27473" y="5085"/>
                    </a:lnTo>
                    <a:lnTo>
                      <a:pt x="27410" y="5127"/>
                    </a:lnTo>
                    <a:lnTo>
                      <a:pt x="27431" y="5231"/>
                    </a:lnTo>
                    <a:lnTo>
                      <a:pt x="27389" y="5294"/>
                    </a:lnTo>
                    <a:lnTo>
                      <a:pt x="27284" y="5273"/>
                    </a:lnTo>
                    <a:lnTo>
                      <a:pt x="27201" y="5169"/>
                    </a:lnTo>
                    <a:lnTo>
                      <a:pt x="27201" y="5064"/>
                    </a:lnTo>
                    <a:lnTo>
                      <a:pt x="27075" y="4897"/>
                    </a:lnTo>
                    <a:lnTo>
                      <a:pt x="27075" y="4792"/>
                    </a:lnTo>
                    <a:lnTo>
                      <a:pt x="27054" y="4708"/>
                    </a:lnTo>
                    <a:lnTo>
                      <a:pt x="26950" y="4687"/>
                    </a:lnTo>
                    <a:lnTo>
                      <a:pt x="26950" y="4646"/>
                    </a:lnTo>
                    <a:lnTo>
                      <a:pt x="26992" y="4604"/>
                    </a:lnTo>
                    <a:lnTo>
                      <a:pt x="27033" y="4562"/>
                    </a:lnTo>
                    <a:lnTo>
                      <a:pt x="26992" y="4478"/>
                    </a:lnTo>
                    <a:lnTo>
                      <a:pt x="26887" y="4457"/>
                    </a:lnTo>
                    <a:lnTo>
                      <a:pt x="26740" y="4499"/>
                    </a:lnTo>
                    <a:lnTo>
                      <a:pt x="26699" y="4457"/>
                    </a:lnTo>
                    <a:lnTo>
                      <a:pt x="26657" y="4478"/>
                    </a:lnTo>
                    <a:lnTo>
                      <a:pt x="26594" y="4562"/>
                    </a:lnTo>
                    <a:lnTo>
                      <a:pt x="26489" y="4604"/>
                    </a:lnTo>
                    <a:lnTo>
                      <a:pt x="26364" y="4792"/>
                    </a:lnTo>
                    <a:lnTo>
                      <a:pt x="26427" y="4876"/>
                    </a:lnTo>
                    <a:lnTo>
                      <a:pt x="26427" y="5064"/>
                    </a:lnTo>
                    <a:lnTo>
                      <a:pt x="26385" y="5127"/>
                    </a:lnTo>
                    <a:lnTo>
                      <a:pt x="26448" y="5210"/>
                    </a:lnTo>
                    <a:lnTo>
                      <a:pt x="26427" y="5378"/>
                    </a:lnTo>
                    <a:lnTo>
                      <a:pt x="26322" y="5420"/>
                    </a:lnTo>
                    <a:lnTo>
                      <a:pt x="26322" y="5545"/>
                    </a:lnTo>
                    <a:lnTo>
                      <a:pt x="26364" y="5608"/>
                    </a:lnTo>
                    <a:lnTo>
                      <a:pt x="26448" y="5587"/>
                    </a:lnTo>
                    <a:lnTo>
                      <a:pt x="26489" y="5629"/>
                    </a:lnTo>
                    <a:lnTo>
                      <a:pt x="26573" y="5587"/>
                    </a:lnTo>
                    <a:lnTo>
                      <a:pt x="26636" y="5608"/>
                    </a:lnTo>
                    <a:lnTo>
                      <a:pt x="26636" y="5734"/>
                    </a:lnTo>
                    <a:lnTo>
                      <a:pt x="26657" y="5796"/>
                    </a:lnTo>
                    <a:lnTo>
                      <a:pt x="26699" y="5796"/>
                    </a:lnTo>
                    <a:lnTo>
                      <a:pt x="26782" y="5922"/>
                    </a:lnTo>
                    <a:lnTo>
                      <a:pt x="26782" y="6110"/>
                    </a:lnTo>
                    <a:lnTo>
                      <a:pt x="26887" y="6236"/>
                    </a:lnTo>
                    <a:lnTo>
                      <a:pt x="26887" y="6319"/>
                    </a:lnTo>
                    <a:lnTo>
                      <a:pt x="26929" y="6424"/>
                    </a:lnTo>
                    <a:lnTo>
                      <a:pt x="27012" y="6466"/>
                    </a:lnTo>
                    <a:lnTo>
                      <a:pt x="26992" y="6550"/>
                    </a:lnTo>
                    <a:lnTo>
                      <a:pt x="27012" y="6696"/>
                    </a:lnTo>
                    <a:lnTo>
                      <a:pt x="26929" y="6842"/>
                    </a:lnTo>
                    <a:lnTo>
                      <a:pt x="27012" y="6905"/>
                    </a:lnTo>
                    <a:lnTo>
                      <a:pt x="27033" y="7052"/>
                    </a:lnTo>
                    <a:lnTo>
                      <a:pt x="27012" y="7156"/>
                    </a:lnTo>
                    <a:lnTo>
                      <a:pt x="27033" y="7198"/>
                    </a:lnTo>
                    <a:lnTo>
                      <a:pt x="27117" y="7156"/>
                    </a:lnTo>
                    <a:lnTo>
                      <a:pt x="27180" y="7198"/>
                    </a:lnTo>
                    <a:lnTo>
                      <a:pt x="27180" y="7324"/>
                    </a:lnTo>
                    <a:lnTo>
                      <a:pt x="27264" y="7387"/>
                    </a:lnTo>
                    <a:lnTo>
                      <a:pt x="27410" y="7324"/>
                    </a:lnTo>
                    <a:lnTo>
                      <a:pt x="27452" y="7198"/>
                    </a:lnTo>
                    <a:lnTo>
                      <a:pt x="27598" y="7114"/>
                    </a:lnTo>
                    <a:lnTo>
                      <a:pt x="27619" y="7010"/>
                    </a:lnTo>
                    <a:lnTo>
                      <a:pt x="27556" y="6968"/>
                    </a:lnTo>
                    <a:lnTo>
                      <a:pt x="27494" y="6759"/>
                    </a:lnTo>
                    <a:lnTo>
                      <a:pt x="27515" y="6654"/>
                    </a:lnTo>
                    <a:lnTo>
                      <a:pt x="27703" y="6466"/>
                    </a:lnTo>
                    <a:lnTo>
                      <a:pt x="27703" y="6550"/>
                    </a:lnTo>
                    <a:lnTo>
                      <a:pt x="27598" y="6675"/>
                    </a:lnTo>
                    <a:lnTo>
                      <a:pt x="27640" y="6905"/>
                    </a:lnTo>
                    <a:lnTo>
                      <a:pt x="27724" y="6947"/>
                    </a:lnTo>
                    <a:lnTo>
                      <a:pt x="27828" y="6884"/>
                    </a:lnTo>
                    <a:lnTo>
                      <a:pt x="27954" y="6968"/>
                    </a:lnTo>
                    <a:lnTo>
                      <a:pt x="28121" y="6905"/>
                    </a:lnTo>
                    <a:lnTo>
                      <a:pt x="28121" y="6842"/>
                    </a:lnTo>
                    <a:lnTo>
                      <a:pt x="28247" y="6780"/>
                    </a:lnTo>
                    <a:lnTo>
                      <a:pt x="28352" y="6780"/>
                    </a:lnTo>
                    <a:lnTo>
                      <a:pt x="28435" y="6738"/>
                    </a:lnTo>
                    <a:lnTo>
                      <a:pt x="28477" y="6780"/>
                    </a:lnTo>
                    <a:lnTo>
                      <a:pt x="28498" y="6759"/>
                    </a:lnTo>
                    <a:lnTo>
                      <a:pt x="28498" y="6759"/>
                    </a:lnTo>
                    <a:cubicBezTo>
                      <a:pt x="28477" y="6863"/>
                      <a:pt x="28456" y="6989"/>
                      <a:pt x="28456" y="7094"/>
                    </a:cubicBezTo>
                    <a:lnTo>
                      <a:pt x="28435" y="7114"/>
                    </a:lnTo>
                    <a:lnTo>
                      <a:pt x="28456" y="7156"/>
                    </a:lnTo>
                    <a:lnTo>
                      <a:pt x="28456" y="7219"/>
                    </a:lnTo>
                    <a:cubicBezTo>
                      <a:pt x="28456" y="7283"/>
                      <a:pt x="28503" y="7308"/>
                      <a:pt x="28554" y="7308"/>
                    </a:cubicBezTo>
                    <a:cubicBezTo>
                      <a:pt x="28586" y="7308"/>
                      <a:pt x="28620" y="7298"/>
                      <a:pt x="28644" y="7282"/>
                    </a:cubicBezTo>
                    <a:lnTo>
                      <a:pt x="28707" y="7282"/>
                    </a:lnTo>
                    <a:lnTo>
                      <a:pt x="28707" y="7324"/>
                    </a:lnTo>
                    <a:lnTo>
                      <a:pt x="28582" y="7533"/>
                    </a:lnTo>
                    <a:lnTo>
                      <a:pt x="28561" y="7617"/>
                    </a:lnTo>
                    <a:lnTo>
                      <a:pt x="28456" y="7679"/>
                    </a:lnTo>
                    <a:lnTo>
                      <a:pt x="28477" y="7596"/>
                    </a:lnTo>
                    <a:lnTo>
                      <a:pt x="28435" y="7533"/>
                    </a:lnTo>
                    <a:lnTo>
                      <a:pt x="28477" y="7407"/>
                    </a:lnTo>
                    <a:lnTo>
                      <a:pt x="28393" y="7324"/>
                    </a:lnTo>
                    <a:lnTo>
                      <a:pt x="28268" y="7387"/>
                    </a:lnTo>
                    <a:lnTo>
                      <a:pt x="28184" y="7512"/>
                    </a:lnTo>
                    <a:lnTo>
                      <a:pt x="28121" y="7512"/>
                    </a:lnTo>
                    <a:lnTo>
                      <a:pt x="28038" y="7679"/>
                    </a:lnTo>
                    <a:lnTo>
                      <a:pt x="27954" y="7700"/>
                    </a:lnTo>
                    <a:lnTo>
                      <a:pt x="27870" y="7910"/>
                    </a:lnTo>
                    <a:lnTo>
                      <a:pt x="27724" y="8056"/>
                    </a:lnTo>
                    <a:lnTo>
                      <a:pt x="27703" y="8203"/>
                    </a:lnTo>
                    <a:lnTo>
                      <a:pt x="27745" y="8328"/>
                    </a:lnTo>
                    <a:lnTo>
                      <a:pt x="27745" y="8412"/>
                    </a:lnTo>
                    <a:lnTo>
                      <a:pt x="27808" y="8433"/>
                    </a:lnTo>
                    <a:lnTo>
                      <a:pt x="27870" y="8370"/>
                    </a:lnTo>
                    <a:lnTo>
                      <a:pt x="27933" y="8370"/>
                    </a:lnTo>
                    <a:lnTo>
                      <a:pt x="27933" y="8454"/>
                    </a:lnTo>
                    <a:lnTo>
                      <a:pt x="27828" y="8537"/>
                    </a:lnTo>
                    <a:lnTo>
                      <a:pt x="27828" y="8579"/>
                    </a:lnTo>
                    <a:lnTo>
                      <a:pt x="27724" y="8579"/>
                    </a:lnTo>
                    <a:lnTo>
                      <a:pt x="27619" y="8642"/>
                    </a:lnTo>
                    <a:lnTo>
                      <a:pt x="27431" y="8830"/>
                    </a:lnTo>
                    <a:lnTo>
                      <a:pt x="27347" y="8935"/>
                    </a:lnTo>
                    <a:lnTo>
                      <a:pt x="27326" y="9207"/>
                    </a:lnTo>
                    <a:lnTo>
                      <a:pt x="27389" y="9311"/>
                    </a:lnTo>
                    <a:lnTo>
                      <a:pt x="27389" y="9395"/>
                    </a:lnTo>
                    <a:lnTo>
                      <a:pt x="27326" y="9500"/>
                    </a:lnTo>
                    <a:lnTo>
                      <a:pt x="27347" y="9563"/>
                    </a:lnTo>
                    <a:lnTo>
                      <a:pt x="27389" y="9625"/>
                    </a:lnTo>
                    <a:lnTo>
                      <a:pt x="27452" y="9625"/>
                    </a:lnTo>
                    <a:lnTo>
                      <a:pt x="27515" y="9667"/>
                    </a:lnTo>
                    <a:lnTo>
                      <a:pt x="27536" y="9793"/>
                    </a:lnTo>
                    <a:lnTo>
                      <a:pt x="27640" y="9835"/>
                    </a:lnTo>
                    <a:lnTo>
                      <a:pt x="27703" y="9939"/>
                    </a:lnTo>
                    <a:lnTo>
                      <a:pt x="27745" y="9939"/>
                    </a:lnTo>
                    <a:lnTo>
                      <a:pt x="27828" y="9814"/>
                    </a:lnTo>
                    <a:lnTo>
                      <a:pt x="27808" y="9939"/>
                    </a:lnTo>
                    <a:lnTo>
                      <a:pt x="27849" y="10107"/>
                    </a:lnTo>
                    <a:lnTo>
                      <a:pt x="28017" y="10127"/>
                    </a:lnTo>
                    <a:lnTo>
                      <a:pt x="28080" y="10190"/>
                    </a:lnTo>
                    <a:lnTo>
                      <a:pt x="28184" y="10190"/>
                    </a:lnTo>
                    <a:lnTo>
                      <a:pt x="28331" y="10211"/>
                    </a:lnTo>
                    <a:lnTo>
                      <a:pt x="28331" y="10295"/>
                    </a:lnTo>
                    <a:lnTo>
                      <a:pt x="28226" y="10504"/>
                    </a:lnTo>
                    <a:lnTo>
                      <a:pt x="28121" y="10546"/>
                    </a:lnTo>
                    <a:lnTo>
                      <a:pt x="28080" y="10525"/>
                    </a:lnTo>
                    <a:lnTo>
                      <a:pt x="28121" y="10420"/>
                    </a:lnTo>
                    <a:lnTo>
                      <a:pt x="28226" y="10379"/>
                    </a:lnTo>
                    <a:lnTo>
                      <a:pt x="28080" y="10337"/>
                    </a:lnTo>
                    <a:lnTo>
                      <a:pt x="27954" y="10379"/>
                    </a:lnTo>
                    <a:lnTo>
                      <a:pt x="27849" y="10504"/>
                    </a:lnTo>
                    <a:lnTo>
                      <a:pt x="27912" y="10546"/>
                    </a:lnTo>
                    <a:lnTo>
                      <a:pt x="27912" y="10630"/>
                    </a:lnTo>
                    <a:lnTo>
                      <a:pt x="27745" y="10713"/>
                    </a:lnTo>
                    <a:lnTo>
                      <a:pt x="27661" y="10797"/>
                    </a:lnTo>
                    <a:lnTo>
                      <a:pt x="27598" y="10797"/>
                    </a:lnTo>
                    <a:lnTo>
                      <a:pt x="27515" y="10944"/>
                    </a:lnTo>
                    <a:lnTo>
                      <a:pt x="27536" y="11006"/>
                    </a:lnTo>
                    <a:lnTo>
                      <a:pt x="27619" y="11006"/>
                    </a:lnTo>
                    <a:lnTo>
                      <a:pt x="27661" y="11048"/>
                    </a:lnTo>
                    <a:lnTo>
                      <a:pt x="27766" y="11027"/>
                    </a:lnTo>
                    <a:lnTo>
                      <a:pt x="27828" y="10923"/>
                    </a:lnTo>
                    <a:lnTo>
                      <a:pt x="27808" y="10860"/>
                    </a:lnTo>
                    <a:lnTo>
                      <a:pt x="27870" y="10839"/>
                    </a:lnTo>
                    <a:lnTo>
                      <a:pt x="27954" y="10797"/>
                    </a:lnTo>
                    <a:lnTo>
                      <a:pt x="28017" y="10839"/>
                    </a:lnTo>
                    <a:lnTo>
                      <a:pt x="27975" y="10944"/>
                    </a:lnTo>
                    <a:lnTo>
                      <a:pt x="27912" y="11069"/>
                    </a:lnTo>
                    <a:lnTo>
                      <a:pt x="27870" y="11236"/>
                    </a:lnTo>
                    <a:lnTo>
                      <a:pt x="27870" y="11320"/>
                    </a:lnTo>
                    <a:lnTo>
                      <a:pt x="27808" y="11383"/>
                    </a:lnTo>
                    <a:lnTo>
                      <a:pt x="27640" y="11425"/>
                    </a:lnTo>
                    <a:lnTo>
                      <a:pt x="27536" y="11529"/>
                    </a:lnTo>
                    <a:lnTo>
                      <a:pt x="27452" y="11550"/>
                    </a:lnTo>
                    <a:lnTo>
                      <a:pt x="27452" y="11592"/>
                    </a:lnTo>
                    <a:lnTo>
                      <a:pt x="27410" y="11697"/>
                    </a:lnTo>
                    <a:lnTo>
                      <a:pt x="27138" y="11801"/>
                    </a:lnTo>
                    <a:lnTo>
                      <a:pt x="27075" y="11906"/>
                    </a:lnTo>
                    <a:lnTo>
                      <a:pt x="26971" y="11948"/>
                    </a:lnTo>
                    <a:lnTo>
                      <a:pt x="26929" y="11885"/>
                    </a:lnTo>
                    <a:lnTo>
                      <a:pt x="26887" y="11885"/>
                    </a:lnTo>
                    <a:lnTo>
                      <a:pt x="26866" y="11843"/>
                    </a:lnTo>
                    <a:lnTo>
                      <a:pt x="26803" y="11906"/>
                    </a:lnTo>
                    <a:lnTo>
                      <a:pt x="26720" y="11948"/>
                    </a:lnTo>
                    <a:lnTo>
                      <a:pt x="26720" y="11948"/>
                    </a:lnTo>
                    <a:lnTo>
                      <a:pt x="26761" y="11885"/>
                    </a:lnTo>
                    <a:lnTo>
                      <a:pt x="26720" y="11843"/>
                    </a:lnTo>
                    <a:lnTo>
                      <a:pt x="26615" y="11948"/>
                    </a:lnTo>
                    <a:lnTo>
                      <a:pt x="26573" y="12094"/>
                    </a:lnTo>
                    <a:lnTo>
                      <a:pt x="26468" y="12262"/>
                    </a:lnTo>
                    <a:lnTo>
                      <a:pt x="26448" y="12304"/>
                    </a:lnTo>
                    <a:lnTo>
                      <a:pt x="26489" y="12387"/>
                    </a:lnTo>
                    <a:lnTo>
                      <a:pt x="26489" y="12471"/>
                    </a:lnTo>
                    <a:lnTo>
                      <a:pt x="26406" y="12617"/>
                    </a:lnTo>
                    <a:lnTo>
                      <a:pt x="26406" y="12701"/>
                    </a:lnTo>
                    <a:lnTo>
                      <a:pt x="26468" y="12785"/>
                    </a:lnTo>
                    <a:lnTo>
                      <a:pt x="26385" y="12827"/>
                    </a:lnTo>
                    <a:lnTo>
                      <a:pt x="26343" y="12952"/>
                    </a:lnTo>
                    <a:lnTo>
                      <a:pt x="26364" y="12952"/>
                    </a:lnTo>
                    <a:lnTo>
                      <a:pt x="26448" y="12931"/>
                    </a:lnTo>
                    <a:lnTo>
                      <a:pt x="26489" y="12848"/>
                    </a:lnTo>
                    <a:lnTo>
                      <a:pt x="26594" y="12889"/>
                    </a:lnTo>
                    <a:lnTo>
                      <a:pt x="26699" y="12806"/>
                    </a:lnTo>
                    <a:lnTo>
                      <a:pt x="26615" y="12910"/>
                    </a:lnTo>
                    <a:lnTo>
                      <a:pt x="26510" y="12910"/>
                    </a:lnTo>
                    <a:lnTo>
                      <a:pt x="26406" y="13015"/>
                    </a:lnTo>
                    <a:lnTo>
                      <a:pt x="26259" y="13057"/>
                    </a:lnTo>
                    <a:lnTo>
                      <a:pt x="26259" y="13203"/>
                    </a:lnTo>
                    <a:lnTo>
                      <a:pt x="26176" y="13266"/>
                    </a:lnTo>
                    <a:lnTo>
                      <a:pt x="26071" y="13203"/>
                    </a:lnTo>
                    <a:lnTo>
                      <a:pt x="25945" y="13203"/>
                    </a:lnTo>
                    <a:lnTo>
                      <a:pt x="25862" y="13120"/>
                    </a:lnTo>
                    <a:lnTo>
                      <a:pt x="25778" y="13161"/>
                    </a:lnTo>
                    <a:lnTo>
                      <a:pt x="25820" y="13350"/>
                    </a:lnTo>
                    <a:lnTo>
                      <a:pt x="25631" y="13245"/>
                    </a:lnTo>
                    <a:lnTo>
                      <a:pt x="25694" y="12994"/>
                    </a:lnTo>
                    <a:lnTo>
                      <a:pt x="25631" y="12827"/>
                    </a:lnTo>
                    <a:lnTo>
                      <a:pt x="25548" y="12722"/>
                    </a:lnTo>
                    <a:lnTo>
                      <a:pt x="25590" y="12555"/>
                    </a:lnTo>
                    <a:lnTo>
                      <a:pt x="25631" y="12555"/>
                    </a:lnTo>
                    <a:lnTo>
                      <a:pt x="25673" y="12722"/>
                    </a:lnTo>
                    <a:lnTo>
                      <a:pt x="25820" y="12638"/>
                    </a:lnTo>
                    <a:lnTo>
                      <a:pt x="25862" y="12743"/>
                    </a:lnTo>
                    <a:lnTo>
                      <a:pt x="25987" y="12806"/>
                    </a:lnTo>
                    <a:lnTo>
                      <a:pt x="26071" y="12722"/>
                    </a:lnTo>
                    <a:lnTo>
                      <a:pt x="26071" y="12638"/>
                    </a:lnTo>
                    <a:lnTo>
                      <a:pt x="26134" y="12492"/>
                    </a:lnTo>
                    <a:lnTo>
                      <a:pt x="26029" y="12513"/>
                    </a:lnTo>
                    <a:lnTo>
                      <a:pt x="25945" y="12492"/>
                    </a:lnTo>
                    <a:lnTo>
                      <a:pt x="26029" y="12429"/>
                    </a:lnTo>
                    <a:lnTo>
                      <a:pt x="26092" y="12304"/>
                    </a:lnTo>
                    <a:lnTo>
                      <a:pt x="26029" y="12304"/>
                    </a:lnTo>
                    <a:lnTo>
                      <a:pt x="25945" y="12387"/>
                    </a:lnTo>
                    <a:lnTo>
                      <a:pt x="25778" y="12429"/>
                    </a:lnTo>
                    <a:lnTo>
                      <a:pt x="25778" y="12345"/>
                    </a:lnTo>
                    <a:lnTo>
                      <a:pt x="25924" y="12283"/>
                    </a:lnTo>
                    <a:lnTo>
                      <a:pt x="25924" y="12178"/>
                    </a:lnTo>
                    <a:lnTo>
                      <a:pt x="25841" y="12178"/>
                    </a:lnTo>
                    <a:lnTo>
                      <a:pt x="25736" y="12220"/>
                    </a:lnTo>
                    <a:lnTo>
                      <a:pt x="25736" y="12136"/>
                    </a:lnTo>
                    <a:lnTo>
                      <a:pt x="25778" y="11969"/>
                    </a:lnTo>
                    <a:lnTo>
                      <a:pt x="25862" y="11864"/>
                    </a:lnTo>
                    <a:lnTo>
                      <a:pt x="25883" y="11969"/>
                    </a:lnTo>
                    <a:lnTo>
                      <a:pt x="25945" y="11906"/>
                    </a:lnTo>
                    <a:lnTo>
                      <a:pt x="25945" y="11822"/>
                    </a:lnTo>
                    <a:lnTo>
                      <a:pt x="26092" y="11676"/>
                    </a:lnTo>
                    <a:lnTo>
                      <a:pt x="26092" y="11592"/>
                    </a:lnTo>
                    <a:lnTo>
                      <a:pt x="26280" y="11488"/>
                    </a:lnTo>
                    <a:lnTo>
                      <a:pt x="26280" y="11362"/>
                    </a:lnTo>
                    <a:lnTo>
                      <a:pt x="26364" y="11299"/>
                    </a:lnTo>
                    <a:lnTo>
                      <a:pt x="26448" y="11278"/>
                    </a:lnTo>
                    <a:lnTo>
                      <a:pt x="26448" y="11236"/>
                    </a:lnTo>
                    <a:lnTo>
                      <a:pt x="26343" y="11236"/>
                    </a:lnTo>
                    <a:lnTo>
                      <a:pt x="26196" y="11257"/>
                    </a:lnTo>
                    <a:lnTo>
                      <a:pt x="26155" y="11425"/>
                    </a:lnTo>
                    <a:lnTo>
                      <a:pt x="26029" y="11488"/>
                    </a:lnTo>
                    <a:lnTo>
                      <a:pt x="25945" y="11467"/>
                    </a:lnTo>
                    <a:lnTo>
                      <a:pt x="25966" y="11425"/>
                    </a:lnTo>
                    <a:lnTo>
                      <a:pt x="26113" y="11362"/>
                    </a:lnTo>
                    <a:lnTo>
                      <a:pt x="26134" y="11257"/>
                    </a:lnTo>
                    <a:lnTo>
                      <a:pt x="26050" y="11216"/>
                    </a:lnTo>
                    <a:lnTo>
                      <a:pt x="25966" y="11236"/>
                    </a:lnTo>
                    <a:lnTo>
                      <a:pt x="25883" y="11153"/>
                    </a:lnTo>
                    <a:lnTo>
                      <a:pt x="25924" y="11069"/>
                    </a:lnTo>
                    <a:lnTo>
                      <a:pt x="25945" y="10944"/>
                    </a:lnTo>
                    <a:lnTo>
                      <a:pt x="25862" y="10860"/>
                    </a:lnTo>
                    <a:lnTo>
                      <a:pt x="25820" y="10902"/>
                    </a:lnTo>
                    <a:lnTo>
                      <a:pt x="25778" y="10964"/>
                    </a:lnTo>
                    <a:lnTo>
                      <a:pt x="25778" y="10902"/>
                    </a:lnTo>
                    <a:lnTo>
                      <a:pt x="25820" y="10818"/>
                    </a:lnTo>
                    <a:lnTo>
                      <a:pt x="25757" y="10713"/>
                    </a:lnTo>
                    <a:lnTo>
                      <a:pt x="25652" y="10713"/>
                    </a:lnTo>
                    <a:lnTo>
                      <a:pt x="25631" y="10902"/>
                    </a:lnTo>
                    <a:lnTo>
                      <a:pt x="25527" y="10964"/>
                    </a:lnTo>
                    <a:lnTo>
                      <a:pt x="25506" y="11027"/>
                    </a:lnTo>
                    <a:lnTo>
                      <a:pt x="25443" y="10985"/>
                    </a:lnTo>
                    <a:lnTo>
                      <a:pt x="25443" y="10923"/>
                    </a:lnTo>
                    <a:lnTo>
                      <a:pt x="25401" y="10839"/>
                    </a:lnTo>
                    <a:lnTo>
                      <a:pt x="25318" y="10839"/>
                    </a:lnTo>
                    <a:lnTo>
                      <a:pt x="25297" y="10923"/>
                    </a:lnTo>
                    <a:lnTo>
                      <a:pt x="25318" y="10964"/>
                    </a:lnTo>
                    <a:lnTo>
                      <a:pt x="25297" y="11027"/>
                    </a:lnTo>
                    <a:lnTo>
                      <a:pt x="25339" y="11132"/>
                    </a:lnTo>
                    <a:lnTo>
                      <a:pt x="25339" y="11195"/>
                    </a:lnTo>
                    <a:lnTo>
                      <a:pt x="25297" y="11257"/>
                    </a:lnTo>
                    <a:lnTo>
                      <a:pt x="25234" y="11195"/>
                    </a:lnTo>
                    <a:lnTo>
                      <a:pt x="25234" y="11132"/>
                    </a:lnTo>
                    <a:lnTo>
                      <a:pt x="25192" y="11132"/>
                    </a:lnTo>
                    <a:lnTo>
                      <a:pt x="25171" y="11195"/>
                    </a:lnTo>
                    <a:lnTo>
                      <a:pt x="25213" y="11446"/>
                    </a:lnTo>
                    <a:lnTo>
                      <a:pt x="25234" y="11592"/>
                    </a:lnTo>
                    <a:lnTo>
                      <a:pt x="25401" y="11676"/>
                    </a:lnTo>
                    <a:lnTo>
                      <a:pt x="25443" y="11760"/>
                    </a:lnTo>
                    <a:lnTo>
                      <a:pt x="25443" y="11990"/>
                    </a:lnTo>
                    <a:lnTo>
                      <a:pt x="25422" y="11864"/>
                    </a:lnTo>
                    <a:lnTo>
                      <a:pt x="25339" y="11801"/>
                    </a:lnTo>
                    <a:lnTo>
                      <a:pt x="25192" y="11613"/>
                    </a:lnTo>
                    <a:lnTo>
                      <a:pt x="25171" y="11467"/>
                    </a:lnTo>
                    <a:lnTo>
                      <a:pt x="25108" y="11278"/>
                    </a:lnTo>
                    <a:lnTo>
                      <a:pt x="25025" y="11278"/>
                    </a:lnTo>
                    <a:lnTo>
                      <a:pt x="24983" y="11341"/>
                    </a:lnTo>
                    <a:lnTo>
                      <a:pt x="25004" y="11488"/>
                    </a:lnTo>
                    <a:lnTo>
                      <a:pt x="25087" y="11592"/>
                    </a:lnTo>
                    <a:lnTo>
                      <a:pt x="25108" y="11718"/>
                    </a:lnTo>
                    <a:lnTo>
                      <a:pt x="25067" y="11760"/>
                    </a:lnTo>
                    <a:lnTo>
                      <a:pt x="24983" y="11655"/>
                    </a:lnTo>
                    <a:lnTo>
                      <a:pt x="24774" y="11697"/>
                    </a:lnTo>
                    <a:lnTo>
                      <a:pt x="24711" y="11760"/>
                    </a:lnTo>
                    <a:lnTo>
                      <a:pt x="24648" y="11676"/>
                    </a:lnTo>
                    <a:lnTo>
                      <a:pt x="24564" y="11655"/>
                    </a:lnTo>
                    <a:lnTo>
                      <a:pt x="24376" y="11488"/>
                    </a:lnTo>
                    <a:lnTo>
                      <a:pt x="24146" y="11488"/>
                    </a:lnTo>
                    <a:lnTo>
                      <a:pt x="24125" y="11404"/>
                    </a:lnTo>
                    <a:lnTo>
                      <a:pt x="24083" y="11404"/>
                    </a:lnTo>
                    <a:lnTo>
                      <a:pt x="23937" y="11488"/>
                    </a:lnTo>
                    <a:lnTo>
                      <a:pt x="23874" y="11571"/>
                    </a:lnTo>
                    <a:lnTo>
                      <a:pt x="23707" y="11571"/>
                    </a:lnTo>
                    <a:lnTo>
                      <a:pt x="23560" y="11655"/>
                    </a:lnTo>
                    <a:lnTo>
                      <a:pt x="23435" y="11550"/>
                    </a:lnTo>
                    <a:lnTo>
                      <a:pt x="23414" y="11550"/>
                    </a:lnTo>
                    <a:lnTo>
                      <a:pt x="23393" y="11446"/>
                    </a:lnTo>
                    <a:lnTo>
                      <a:pt x="23330" y="11404"/>
                    </a:lnTo>
                    <a:lnTo>
                      <a:pt x="23204" y="11488"/>
                    </a:lnTo>
                    <a:lnTo>
                      <a:pt x="23204" y="11404"/>
                    </a:lnTo>
                    <a:lnTo>
                      <a:pt x="23037" y="11257"/>
                    </a:lnTo>
                    <a:lnTo>
                      <a:pt x="23016" y="11174"/>
                    </a:lnTo>
                    <a:lnTo>
                      <a:pt x="22974" y="11153"/>
                    </a:lnTo>
                    <a:lnTo>
                      <a:pt x="22974" y="11069"/>
                    </a:lnTo>
                    <a:lnTo>
                      <a:pt x="22995" y="11027"/>
                    </a:lnTo>
                    <a:lnTo>
                      <a:pt x="22932" y="10944"/>
                    </a:lnTo>
                    <a:lnTo>
                      <a:pt x="22890" y="10964"/>
                    </a:lnTo>
                    <a:lnTo>
                      <a:pt x="22870" y="10944"/>
                    </a:lnTo>
                    <a:lnTo>
                      <a:pt x="22870" y="10860"/>
                    </a:lnTo>
                    <a:lnTo>
                      <a:pt x="22807" y="10839"/>
                    </a:lnTo>
                    <a:lnTo>
                      <a:pt x="22702" y="10881"/>
                    </a:lnTo>
                    <a:lnTo>
                      <a:pt x="22577" y="10881"/>
                    </a:lnTo>
                    <a:lnTo>
                      <a:pt x="22493" y="10818"/>
                    </a:lnTo>
                    <a:lnTo>
                      <a:pt x="22451" y="10818"/>
                    </a:lnTo>
                    <a:lnTo>
                      <a:pt x="22409" y="10755"/>
                    </a:lnTo>
                    <a:lnTo>
                      <a:pt x="22305" y="10713"/>
                    </a:lnTo>
                    <a:lnTo>
                      <a:pt x="22200" y="10713"/>
                    </a:lnTo>
                    <a:lnTo>
                      <a:pt x="22263" y="10630"/>
                    </a:lnTo>
                    <a:lnTo>
                      <a:pt x="22263" y="10546"/>
                    </a:lnTo>
                    <a:lnTo>
                      <a:pt x="22346" y="10462"/>
                    </a:lnTo>
                    <a:lnTo>
                      <a:pt x="22346" y="10420"/>
                    </a:lnTo>
                    <a:lnTo>
                      <a:pt x="22263" y="10400"/>
                    </a:lnTo>
                    <a:lnTo>
                      <a:pt x="22179" y="10400"/>
                    </a:lnTo>
                    <a:lnTo>
                      <a:pt x="22158" y="10148"/>
                    </a:lnTo>
                    <a:lnTo>
                      <a:pt x="22095" y="10127"/>
                    </a:lnTo>
                    <a:lnTo>
                      <a:pt x="22095" y="10086"/>
                    </a:lnTo>
                    <a:lnTo>
                      <a:pt x="22179" y="10023"/>
                    </a:lnTo>
                    <a:lnTo>
                      <a:pt x="22200" y="9981"/>
                    </a:lnTo>
                    <a:lnTo>
                      <a:pt x="22158" y="9939"/>
                    </a:lnTo>
                    <a:lnTo>
                      <a:pt x="22179" y="9876"/>
                    </a:lnTo>
                    <a:lnTo>
                      <a:pt x="22179" y="9772"/>
                    </a:lnTo>
                    <a:cubicBezTo>
                      <a:pt x="22284" y="9709"/>
                      <a:pt x="22388" y="9688"/>
                      <a:pt x="22493" y="9604"/>
                    </a:cubicBezTo>
                    <a:lnTo>
                      <a:pt x="22514" y="9625"/>
                    </a:lnTo>
                    <a:lnTo>
                      <a:pt x="22598" y="9604"/>
                    </a:lnTo>
                    <a:lnTo>
                      <a:pt x="22681" y="9500"/>
                    </a:lnTo>
                    <a:lnTo>
                      <a:pt x="22702" y="9500"/>
                    </a:lnTo>
                    <a:lnTo>
                      <a:pt x="22702" y="9604"/>
                    </a:lnTo>
                    <a:lnTo>
                      <a:pt x="22765" y="9709"/>
                    </a:lnTo>
                    <a:lnTo>
                      <a:pt x="22828" y="9730"/>
                    </a:lnTo>
                    <a:lnTo>
                      <a:pt x="22911" y="9688"/>
                    </a:lnTo>
                    <a:lnTo>
                      <a:pt x="22995" y="9709"/>
                    </a:lnTo>
                    <a:lnTo>
                      <a:pt x="23037" y="9793"/>
                    </a:lnTo>
                    <a:lnTo>
                      <a:pt x="23121" y="9793"/>
                    </a:lnTo>
                    <a:lnTo>
                      <a:pt x="23183" y="9835"/>
                    </a:lnTo>
                    <a:lnTo>
                      <a:pt x="23225" y="9835"/>
                    </a:lnTo>
                    <a:lnTo>
                      <a:pt x="23225" y="9730"/>
                    </a:lnTo>
                    <a:lnTo>
                      <a:pt x="23288" y="9730"/>
                    </a:lnTo>
                    <a:lnTo>
                      <a:pt x="23351" y="9709"/>
                    </a:lnTo>
                    <a:lnTo>
                      <a:pt x="23414" y="9730"/>
                    </a:lnTo>
                    <a:lnTo>
                      <a:pt x="23414" y="9814"/>
                    </a:lnTo>
                    <a:lnTo>
                      <a:pt x="23455" y="9835"/>
                    </a:lnTo>
                    <a:lnTo>
                      <a:pt x="23539" y="9814"/>
                    </a:lnTo>
                    <a:lnTo>
                      <a:pt x="23602" y="9730"/>
                    </a:lnTo>
                    <a:lnTo>
                      <a:pt x="23644" y="9772"/>
                    </a:lnTo>
                    <a:lnTo>
                      <a:pt x="23665" y="9835"/>
                    </a:lnTo>
                    <a:lnTo>
                      <a:pt x="23727" y="9835"/>
                    </a:lnTo>
                    <a:lnTo>
                      <a:pt x="23748" y="9793"/>
                    </a:lnTo>
                    <a:lnTo>
                      <a:pt x="23769" y="9793"/>
                    </a:lnTo>
                    <a:lnTo>
                      <a:pt x="23832" y="9709"/>
                    </a:lnTo>
                    <a:lnTo>
                      <a:pt x="23916" y="9709"/>
                    </a:lnTo>
                    <a:lnTo>
                      <a:pt x="23937" y="9772"/>
                    </a:lnTo>
                    <a:lnTo>
                      <a:pt x="23979" y="9793"/>
                    </a:lnTo>
                    <a:lnTo>
                      <a:pt x="24041" y="9772"/>
                    </a:lnTo>
                    <a:lnTo>
                      <a:pt x="24041" y="9709"/>
                    </a:lnTo>
                    <a:lnTo>
                      <a:pt x="24020" y="9667"/>
                    </a:lnTo>
                    <a:lnTo>
                      <a:pt x="24083" y="9583"/>
                    </a:lnTo>
                    <a:lnTo>
                      <a:pt x="24083" y="9521"/>
                    </a:lnTo>
                    <a:lnTo>
                      <a:pt x="24146" y="9458"/>
                    </a:lnTo>
                    <a:lnTo>
                      <a:pt x="24146" y="9374"/>
                    </a:lnTo>
                    <a:lnTo>
                      <a:pt x="24062" y="9374"/>
                    </a:lnTo>
                    <a:lnTo>
                      <a:pt x="24041" y="9291"/>
                    </a:lnTo>
                    <a:lnTo>
                      <a:pt x="24062" y="9186"/>
                    </a:lnTo>
                    <a:lnTo>
                      <a:pt x="24146" y="9165"/>
                    </a:lnTo>
                    <a:lnTo>
                      <a:pt x="24146" y="9060"/>
                    </a:lnTo>
                    <a:lnTo>
                      <a:pt x="24041" y="8998"/>
                    </a:lnTo>
                    <a:lnTo>
                      <a:pt x="23958" y="9039"/>
                    </a:lnTo>
                    <a:lnTo>
                      <a:pt x="23958" y="9102"/>
                    </a:lnTo>
                    <a:lnTo>
                      <a:pt x="23916" y="9165"/>
                    </a:lnTo>
                    <a:lnTo>
                      <a:pt x="23832" y="9102"/>
                    </a:lnTo>
                    <a:lnTo>
                      <a:pt x="23707" y="9102"/>
                    </a:lnTo>
                    <a:lnTo>
                      <a:pt x="23560" y="9249"/>
                    </a:lnTo>
                    <a:lnTo>
                      <a:pt x="23455" y="9311"/>
                    </a:lnTo>
                    <a:lnTo>
                      <a:pt x="23455" y="9270"/>
                    </a:lnTo>
                    <a:lnTo>
                      <a:pt x="23602" y="9186"/>
                    </a:lnTo>
                    <a:lnTo>
                      <a:pt x="23644" y="9102"/>
                    </a:lnTo>
                    <a:lnTo>
                      <a:pt x="23644" y="8977"/>
                    </a:lnTo>
                    <a:lnTo>
                      <a:pt x="23602" y="9060"/>
                    </a:lnTo>
                    <a:lnTo>
                      <a:pt x="23539" y="9039"/>
                    </a:lnTo>
                    <a:lnTo>
                      <a:pt x="23539" y="8935"/>
                    </a:lnTo>
                    <a:lnTo>
                      <a:pt x="23644" y="8851"/>
                    </a:lnTo>
                    <a:lnTo>
                      <a:pt x="23560" y="8726"/>
                    </a:lnTo>
                    <a:lnTo>
                      <a:pt x="23644" y="8642"/>
                    </a:lnTo>
                    <a:lnTo>
                      <a:pt x="23727" y="8642"/>
                    </a:lnTo>
                    <a:lnTo>
                      <a:pt x="23707" y="8684"/>
                    </a:lnTo>
                    <a:lnTo>
                      <a:pt x="23748" y="8851"/>
                    </a:lnTo>
                    <a:lnTo>
                      <a:pt x="23832" y="8935"/>
                    </a:lnTo>
                    <a:lnTo>
                      <a:pt x="23874" y="8893"/>
                    </a:lnTo>
                    <a:lnTo>
                      <a:pt x="23979" y="8893"/>
                    </a:lnTo>
                    <a:lnTo>
                      <a:pt x="24041" y="8767"/>
                    </a:lnTo>
                    <a:lnTo>
                      <a:pt x="23979" y="8726"/>
                    </a:lnTo>
                    <a:lnTo>
                      <a:pt x="23979" y="8663"/>
                    </a:lnTo>
                    <a:lnTo>
                      <a:pt x="24062" y="8663"/>
                    </a:lnTo>
                    <a:lnTo>
                      <a:pt x="24083" y="8726"/>
                    </a:lnTo>
                    <a:lnTo>
                      <a:pt x="24146" y="8684"/>
                    </a:lnTo>
                    <a:lnTo>
                      <a:pt x="24251" y="8621"/>
                    </a:lnTo>
                    <a:lnTo>
                      <a:pt x="24271" y="8475"/>
                    </a:lnTo>
                    <a:lnTo>
                      <a:pt x="24292" y="8579"/>
                    </a:lnTo>
                    <a:lnTo>
                      <a:pt x="24355" y="8579"/>
                    </a:lnTo>
                    <a:lnTo>
                      <a:pt x="24460" y="8516"/>
                    </a:lnTo>
                    <a:lnTo>
                      <a:pt x="24376" y="8684"/>
                    </a:lnTo>
                    <a:lnTo>
                      <a:pt x="24376" y="8851"/>
                    </a:lnTo>
                    <a:lnTo>
                      <a:pt x="24439" y="8830"/>
                    </a:lnTo>
                    <a:lnTo>
                      <a:pt x="24481" y="8851"/>
                    </a:lnTo>
                    <a:lnTo>
                      <a:pt x="24439" y="8935"/>
                    </a:lnTo>
                    <a:lnTo>
                      <a:pt x="24502" y="8935"/>
                    </a:lnTo>
                    <a:lnTo>
                      <a:pt x="24564" y="8788"/>
                    </a:lnTo>
                    <a:lnTo>
                      <a:pt x="24606" y="8747"/>
                    </a:lnTo>
                    <a:lnTo>
                      <a:pt x="24690" y="8579"/>
                    </a:lnTo>
                    <a:lnTo>
                      <a:pt x="24774" y="8558"/>
                    </a:lnTo>
                    <a:lnTo>
                      <a:pt x="24753" y="8684"/>
                    </a:lnTo>
                    <a:lnTo>
                      <a:pt x="24648" y="8788"/>
                    </a:lnTo>
                    <a:lnTo>
                      <a:pt x="24669" y="8977"/>
                    </a:lnTo>
                    <a:lnTo>
                      <a:pt x="24753" y="8977"/>
                    </a:lnTo>
                    <a:lnTo>
                      <a:pt x="24815" y="9039"/>
                    </a:lnTo>
                    <a:lnTo>
                      <a:pt x="24878" y="8956"/>
                    </a:lnTo>
                    <a:lnTo>
                      <a:pt x="25004" y="8851"/>
                    </a:lnTo>
                    <a:lnTo>
                      <a:pt x="25067" y="8684"/>
                    </a:lnTo>
                    <a:lnTo>
                      <a:pt x="25108" y="8558"/>
                    </a:lnTo>
                    <a:lnTo>
                      <a:pt x="25087" y="8433"/>
                    </a:lnTo>
                    <a:lnTo>
                      <a:pt x="25129" y="8370"/>
                    </a:lnTo>
                    <a:lnTo>
                      <a:pt x="25108" y="8328"/>
                    </a:lnTo>
                    <a:lnTo>
                      <a:pt x="25025" y="8328"/>
                    </a:lnTo>
                    <a:lnTo>
                      <a:pt x="24983" y="8307"/>
                    </a:lnTo>
                    <a:lnTo>
                      <a:pt x="24899" y="8349"/>
                    </a:lnTo>
                    <a:lnTo>
                      <a:pt x="24899" y="8223"/>
                    </a:lnTo>
                    <a:lnTo>
                      <a:pt x="24941" y="8203"/>
                    </a:lnTo>
                    <a:lnTo>
                      <a:pt x="24920" y="8140"/>
                    </a:lnTo>
                    <a:lnTo>
                      <a:pt x="24815" y="8140"/>
                    </a:lnTo>
                    <a:lnTo>
                      <a:pt x="24795" y="8098"/>
                    </a:lnTo>
                    <a:lnTo>
                      <a:pt x="24690" y="8014"/>
                    </a:lnTo>
                    <a:lnTo>
                      <a:pt x="24690" y="7931"/>
                    </a:lnTo>
                    <a:lnTo>
                      <a:pt x="24606" y="7742"/>
                    </a:lnTo>
                    <a:lnTo>
                      <a:pt x="24585" y="7617"/>
                    </a:lnTo>
                    <a:lnTo>
                      <a:pt x="24627" y="7491"/>
                    </a:lnTo>
                    <a:lnTo>
                      <a:pt x="24585" y="7324"/>
                    </a:lnTo>
                    <a:lnTo>
                      <a:pt x="24502" y="7470"/>
                    </a:lnTo>
                    <a:lnTo>
                      <a:pt x="24502" y="7575"/>
                    </a:lnTo>
                    <a:lnTo>
                      <a:pt x="24418" y="7428"/>
                    </a:lnTo>
                    <a:lnTo>
                      <a:pt x="24292" y="7366"/>
                    </a:lnTo>
                    <a:lnTo>
                      <a:pt x="24271" y="7114"/>
                    </a:lnTo>
                    <a:lnTo>
                      <a:pt x="24188" y="7073"/>
                    </a:lnTo>
                    <a:lnTo>
                      <a:pt x="24167" y="6884"/>
                    </a:lnTo>
                    <a:lnTo>
                      <a:pt x="24083" y="6780"/>
                    </a:lnTo>
                    <a:lnTo>
                      <a:pt x="24083" y="6675"/>
                    </a:lnTo>
                    <a:lnTo>
                      <a:pt x="24041" y="6591"/>
                    </a:lnTo>
                    <a:lnTo>
                      <a:pt x="24041" y="6529"/>
                    </a:lnTo>
                    <a:lnTo>
                      <a:pt x="24146" y="6529"/>
                    </a:lnTo>
                    <a:lnTo>
                      <a:pt x="24167" y="6382"/>
                    </a:lnTo>
                    <a:lnTo>
                      <a:pt x="24251" y="6382"/>
                    </a:lnTo>
                    <a:lnTo>
                      <a:pt x="24271" y="6424"/>
                    </a:lnTo>
                    <a:lnTo>
                      <a:pt x="24355" y="6361"/>
                    </a:lnTo>
                    <a:lnTo>
                      <a:pt x="24355" y="6257"/>
                    </a:lnTo>
                    <a:lnTo>
                      <a:pt x="24460" y="6026"/>
                    </a:lnTo>
                    <a:lnTo>
                      <a:pt x="24460" y="5922"/>
                    </a:lnTo>
                    <a:lnTo>
                      <a:pt x="24481" y="5880"/>
                    </a:lnTo>
                    <a:lnTo>
                      <a:pt x="24397" y="5692"/>
                    </a:lnTo>
                    <a:lnTo>
                      <a:pt x="24460" y="5566"/>
                    </a:lnTo>
                    <a:lnTo>
                      <a:pt x="24523" y="5566"/>
                    </a:lnTo>
                    <a:lnTo>
                      <a:pt x="24523" y="5399"/>
                    </a:lnTo>
                    <a:lnTo>
                      <a:pt x="24627" y="5252"/>
                    </a:lnTo>
                    <a:lnTo>
                      <a:pt x="24627" y="5148"/>
                    </a:lnTo>
                    <a:lnTo>
                      <a:pt x="24690" y="5064"/>
                    </a:lnTo>
                    <a:lnTo>
                      <a:pt x="24690" y="4855"/>
                    </a:lnTo>
                    <a:lnTo>
                      <a:pt x="24774" y="4834"/>
                    </a:lnTo>
                    <a:lnTo>
                      <a:pt x="24774" y="4729"/>
                    </a:lnTo>
                    <a:lnTo>
                      <a:pt x="24899" y="4583"/>
                    </a:lnTo>
                    <a:lnTo>
                      <a:pt x="24899" y="4478"/>
                    </a:lnTo>
                    <a:cubicBezTo>
                      <a:pt x="24918" y="4516"/>
                      <a:pt x="24966" y="4536"/>
                      <a:pt x="25020" y="4536"/>
                    </a:cubicBezTo>
                    <a:cubicBezTo>
                      <a:pt x="25085" y="4536"/>
                      <a:pt x="25158" y="4505"/>
                      <a:pt x="25192" y="4436"/>
                    </a:cubicBezTo>
                    <a:lnTo>
                      <a:pt x="25255" y="4122"/>
                    </a:lnTo>
                    <a:lnTo>
                      <a:pt x="25359" y="4122"/>
                    </a:lnTo>
                    <a:lnTo>
                      <a:pt x="25506" y="3955"/>
                    </a:lnTo>
                    <a:lnTo>
                      <a:pt x="25652" y="3892"/>
                    </a:lnTo>
                    <a:lnTo>
                      <a:pt x="25820" y="3725"/>
                    </a:lnTo>
                    <a:lnTo>
                      <a:pt x="25862" y="3725"/>
                    </a:lnTo>
                    <a:lnTo>
                      <a:pt x="25987" y="3599"/>
                    </a:lnTo>
                    <a:lnTo>
                      <a:pt x="25987" y="3516"/>
                    </a:lnTo>
                    <a:lnTo>
                      <a:pt x="26050" y="3474"/>
                    </a:lnTo>
                    <a:lnTo>
                      <a:pt x="26050" y="3390"/>
                    </a:lnTo>
                    <a:lnTo>
                      <a:pt x="25966" y="3285"/>
                    </a:lnTo>
                    <a:lnTo>
                      <a:pt x="25987" y="3223"/>
                    </a:lnTo>
                    <a:lnTo>
                      <a:pt x="25987" y="3160"/>
                    </a:lnTo>
                    <a:lnTo>
                      <a:pt x="25883" y="2993"/>
                    </a:lnTo>
                    <a:lnTo>
                      <a:pt x="25820" y="2993"/>
                    </a:lnTo>
                    <a:lnTo>
                      <a:pt x="25736" y="3013"/>
                    </a:lnTo>
                    <a:lnTo>
                      <a:pt x="25631" y="2972"/>
                    </a:lnTo>
                    <a:lnTo>
                      <a:pt x="25548" y="2993"/>
                    </a:lnTo>
                    <a:lnTo>
                      <a:pt x="25443" y="2909"/>
                    </a:lnTo>
                    <a:lnTo>
                      <a:pt x="25359" y="2909"/>
                    </a:lnTo>
                    <a:lnTo>
                      <a:pt x="25297" y="2846"/>
                    </a:lnTo>
                    <a:lnTo>
                      <a:pt x="25129" y="2867"/>
                    </a:lnTo>
                    <a:lnTo>
                      <a:pt x="25025" y="2972"/>
                    </a:lnTo>
                    <a:lnTo>
                      <a:pt x="24941" y="2993"/>
                    </a:lnTo>
                    <a:lnTo>
                      <a:pt x="24774" y="3118"/>
                    </a:lnTo>
                    <a:lnTo>
                      <a:pt x="24774" y="3181"/>
                    </a:lnTo>
                    <a:lnTo>
                      <a:pt x="24878" y="3265"/>
                    </a:lnTo>
                    <a:lnTo>
                      <a:pt x="24941" y="3390"/>
                    </a:lnTo>
                    <a:lnTo>
                      <a:pt x="24941" y="3516"/>
                    </a:lnTo>
                    <a:lnTo>
                      <a:pt x="24983" y="3641"/>
                    </a:lnTo>
                    <a:lnTo>
                      <a:pt x="24941" y="3704"/>
                    </a:lnTo>
                    <a:lnTo>
                      <a:pt x="24941" y="3809"/>
                    </a:lnTo>
                    <a:lnTo>
                      <a:pt x="25025" y="3913"/>
                    </a:lnTo>
                    <a:lnTo>
                      <a:pt x="25025" y="3934"/>
                    </a:lnTo>
                    <a:lnTo>
                      <a:pt x="25004" y="3955"/>
                    </a:lnTo>
                    <a:cubicBezTo>
                      <a:pt x="24983" y="4018"/>
                      <a:pt x="24941" y="4081"/>
                      <a:pt x="24920" y="4143"/>
                    </a:cubicBezTo>
                    <a:lnTo>
                      <a:pt x="24899" y="4081"/>
                    </a:lnTo>
                    <a:lnTo>
                      <a:pt x="24920" y="4018"/>
                    </a:lnTo>
                    <a:lnTo>
                      <a:pt x="24920" y="3934"/>
                    </a:lnTo>
                    <a:lnTo>
                      <a:pt x="24815" y="3871"/>
                    </a:lnTo>
                    <a:lnTo>
                      <a:pt x="24774" y="3725"/>
                    </a:lnTo>
                    <a:lnTo>
                      <a:pt x="24795" y="3662"/>
                    </a:lnTo>
                    <a:lnTo>
                      <a:pt x="24711" y="3495"/>
                    </a:lnTo>
                    <a:lnTo>
                      <a:pt x="24606" y="3474"/>
                    </a:lnTo>
                    <a:lnTo>
                      <a:pt x="24564" y="3411"/>
                    </a:lnTo>
                    <a:lnTo>
                      <a:pt x="24502" y="3411"/>
                    </a:lnTo>
                    <a:lnTo>
                      <a:pt x="24481" y="3578"/>
                    </a:lnTo>
                    <a:lnTo>
                      <a:pt x="24418" y="3578"/>
                    </a:lnTo>
                    <a:lnTo>
                      <a:pt x="24292" y="3369"/>
                    </a:lnTo>
                    <a:lnTo>
                      <a:pt x="24209" y="3369"/>
                    </a:lnTo>
                    <a:lnTo>
                      <a:pt x="24146" y="3285"/>
                    </a:lnTo>
                    <a:lnTo>
                      <a:pt x="24062" y="3327"/>
                    </a:lnTo>
                    <a:lnTo>
                      <a:pt x="24083" y="3495"/>
                    </a:lnTo>
                    <a:lnTo>
                      <a:pt x="24041" y="3516"/>
                    </a:lnTo>
                    <a:lnTo>
                      <a:pt x="23958" y="3495"/>
                    </a:lnTo>
                    <a:lnTo>
                      <a:pt x="23895" y="3620"/>
                    </a:lnTo>
                    <a:lnTo>
                      <a:pt x="23895" y="3704"/>
                    </a:lnTo>
                    <a:lnTo>
                      <a:pt x="23832" y="3746"/>
                    </a:lnTo>
                    <a:lnTo>
                      <a:pt x="23748" y="4039"/>
                    </a:lnTo>
                    <a:lnTo>
                      <a:pt x="23748" y="4143"/>
                    </a:lnTo>
                    <a:lnTo>
                      <a:pt x="23686" y="4227"/>
                    </a:lnTo>
                    <a:lnTo>
                      <a:pt x="23686" y="4353"/>
                    </a:lnTo>
                    <a:lnTo>
                      <a:pt x="23665" y="4374"/>
                    </a:lnTo>
                    <a:lnTo>
                      <a:pt x="23665" y="4478"/>
                    </a:lnTo>
                    <a:lnTo>
                      <a:pt x="23581" y="4541"/>
                    </a:lnTo>
                    <a:lnTo>
                      <a:pt x="23581" y="4771"/>
                    </a:lnTo>
                    <a:lnTo>
                      <a:pt x="23518" y="4813"/>
                    </a:lnTo>
                    <a:lnTo>
                      <a:pt x="23455" y="4792"/>
                    </a:lnTo>
                    <a:lnTo>
                      <a:pt x="23372" y="4980"/>
                    </a:lnTo>
                    <a:lnTo>
                      <a:pt x="23414" y="5064"/>
                    </a:lnTo>
                    <a:lnTo>
                      <a:pt x="23372" y="5169"/>
                    </a:lnTo>
                    <a:lnTo>
                      <a:pt x="23372" y="5273"/>
                    </a:lnTo>
                    <a:lnTo>
                      <a:pt x="23309" y="5378"/>
                    </a:lnTo>
                    <a:lnTo>
                      <a:pt x="23351" y="5462"/>
                    </a:lnTo>
                    <a:lnTo>
                      <a:pt x="23330" y="5524"/>
                    </a:lnTo>
                    <a:lnTo>
                      <a:pt x="23204" y="5524"/>
                    </a:lnTo>
                    <a:lnTo>
                      <a:pt x="23246" y="5587"/>
                    </a:lnTo>
                    <a:lnTo>
                      <a:pt x="23351" y="5629"/>
                    </a:lnTo>
                    <a:lnTo>
                      <a:pt x="23351" y="5734"/>
                    </a:lnTo>
                    <a:lnTo>
                      <a:pt x="23267" y="5713"/>
                    </a:lnTo>
                    <a:lnTo>
                      <a:pt x="23204" y="5734"/>
                    </a:lnTo>
                    <a:lnTo>
                      <a:pt x="23121" y="5796"/>
                    </a:lnTo>
                    <a:lnTo>
                      <a:pt x="23037" y="5754"/>
                    </a:lnTo>
                    <a:lnTo>
                      <a:pt x="22995" y="5817"/>
                    </a:lnTo>
                    <a:lnTo>
                      <a:pt x="22995" y="5922"/>
                    </a:lnTo>
                    <a:lnTo>
                      <a:pt x="22932" y="5964"/>
                    </a:lnTo>
                    <a:lnTo>
                      <a:pt x="22849" y="5922"/>
                    </a:lnTo>
                    <a:lnTo>
                      <a:pt x="22849" y="5817"/>
                    </a:lnTo>
                    <a:lnTo>
                      <a:pt x="22890" y="5734"/>
                    </a:lnTo>
                    <a:lnTo>
                      <a:pt x="22828" y="5650"/>
                    </a:lnTo>
                    <a:lnTo>
                      <a:pt x="22828" y="5482"/>
                    </a:lnTo>
                    <a:lnTo>
                      <a:pt x="22911" y="5294"/>
                    </a:lnTo>
                    <a:lnTo>
                      <a:pt x="22932" y="5169"/>
                    </a:lnTo>
                    <a:lnTo>
                      <a:pt x="23016" y="5085"/>
                    </a:lnTo>
                    <a:lnTo>
                      <a:pt x="23016" y="4980"/>
                    </a:lnTo>
                    <a:lnTo>
                      <a:pt x="23037" y="4876"/>
                    </a:lnTo>
                    <a:lnTo>
                      <a:pt x="23100" y="4646"/>
                    </a:lnTo>
                    <a:lnTo>
                      <a:pt x="23225" y="4562"/>
                    </a:lnTo>
                    <a:lnTo>
                      <a:pt x="23225" y="4436"/>
                    </a:lnTo>
                    <a:lnTo>
                      <a:pt x="23100" y="4436"/>
                    </a:lnTo>
                    <a:lnTo>
                      <a:pt x="23100" y="4353"/>
                    </a:lnTo>
                    <a:lnTo>
                      <a:pt x="23163" y="4269"/>
                    </a:lnTo>
                    <a:lnTo>
                      <a:pt x="23163" y="4039"/>
                    </a:lnTo>
                    <a:lnTo>
                      <a:pt x="23121" y="3976"/>
                    </a:lnTo>
                    <a:lnTo>
                      <a:pt x="23058" y="3850"/>
                    </a:lnTo>
                    <a:lnTo>
                      <a:pt x="23100" y="3809"/>
                    </a:lnTo>
                    <a:lnTo>
                      <a:pt x="23100" y="3662"/>
                    </a:lnTo>
                    <a:lnTo>
                      <a:pt x="23016" y="3662"/>
                    </a:lnTo>
                    <a:lnTo>
                      <a:pt x="22911" y="3537"/>
                    </a:lnTo>
                    <a:lnTo>
                      <a:pt x="22744" y="3599"/>
                    </a:lnTo>
                    <a:lnTo>
                      <a:pt x="22723" y="3725"/>
                    </a:lnTo>
                    <a:lnTo>
                      <a:pt x="22828" y="3809"/>
                    </a:lnTo>
                    <a:lnTo>
                      <a:pt x="22828" y="3913"/>
                    </a:lnTo>
                    <a:lnTo>
                      <a:pt x="22890" y="3976"/>
                    </a:lnTo>
                    <a:lnTo>
                      <a:pt x="22890" y="4060"/>
                    </a:lnTo>
                    <a:lnTo>
                      <a:pt x="22807" y="4060"/>
                    </a:lnTo>
                    <a:lnTo>
                      <a:pt x="22786" y="3955"/>
                    </a:lnTo>
                    <a:lnTo>
                      <a:pt x="22702" y="3955"/>
                    </a:lnTo>
                    <a:lnTo>
                      <a:pt x="22639" y="4081"/>
                    </a:lnTo>
                    <a:lnTo>
                      <a:pt x="22702" y="4122"/>
                    </a:lnTo>
                    <a:lnTo>
                      <a:pt x="22723" y="4227"/>
                    </a:lnTo>
                    <a:lnTo>
                      <a:pt x="22786" y="4353"/>
                    </a:lnTo>
                    <a:lnTo>
                      <a:pt x="22723" y="4394"/>
                    </a:lnTo>
                    <a:lnTo>
                      <a:pt x="22702" y="4353"/>
                    </a:lnTo>
                    <a:lnTo>
                      <a:pt x="22639" y="4290"/>
                    </a:lnTo>
                    <a:lnTo>
                      <a:pt x="22618" y="4436"/>
                    </a:lnTo>
                    <a:lnTo>
                      <a:pt x="22514" y="4353"/>
                    </a:lnTo>
                    <a:lnTo>
                      <a:pt x="22514" y="4248"/>
                    </a:lnTo>
                    <a:lnTo>
                      <a:pt x="22430" y="4248"/>
                    </a:lnTo>
                    <a:lnTo>
                      <a:pt x="22388" y="4353"/>
                    </a:lnTo>
                    <a:lnTo>
                      <a:pt x="22326" y="4332"/>
                    </a:lnTo>
                    <a:lnTo>
                      <a:pt x="22326" y="4185"/>
                    </a:lnTo>
                    <a:lnTo>
                      <a:pt x="22409" y="4122"/>
                    </a:lnTo>
                    <a:lnTo>
                      <a:pt x="22388" y="4081"/>
                    </a:lnTo>
                    <a:lnTo>
                      <a:pt x="22221" y="4143"/>
                    </a:lnTo>
                    <a:lnTo>
                      <a:pt x="22095" y="4269"/>
                    </a:lnTo>
                    <a:lnTo>
                      <a:pt x="22012" y="4143"/>
                    </a:lnTo>
                    <a:lnTo>
                      <a:pt x="21949" y="4143"/>
                    </a:lnTo>
                    <a:lnTo>
                      <a:pt x="21865" y="4227"/>
                    </a:lnTo>
                    <a:lnTo>
                      <a:pt x="21740" y="4227"/>
                    </a:lnTo>
                    <a:lnTo>
                      <a:pt x="21698" y="4164"/>
                    </a:lnTo>
                    <a:lnTo>
                      <a:pt x="21572" y="4185"/>
                    </a:lnTo>
                    <a:lnTo>
                      <a:pt x="21530" y="4143"/>
                    </a:lnTo>
                    <a:lnTo>
                      <a:pt x="21635" y="4060"/>
                    </a:lnTo>
                    <a:lnTo>
                      <a:pt x="21782" y="4039"/>
                    </a:lnTo>
                    <a:lnTo>
                      <a:pt x="21865" y="4060"/>
                    </a:lnTo>
                    <a:lnTo>
                      <a:pt x="21991" y="4039"/>
                    </a:lnTo>
                    <a:lnTo>
                      <a:pt x="21991" y="3955"/>
                    </a:lnTo>
                    <a:lnTo>
                      <a:pt x="22074" y="3934"/>
                    </a:lnTo>
                    <a:lnTo>
                      <a:pt x="22158" y="3955"/>
                    </a:lnTo>
                    <a:lnTo>
                      <a:pt x="22263" y="3850"/>
                    </a:lnTo>
                    <a:lnTo>
                      <a:pt x="22263" y="3746"/>
                    </a:lnTo>
                    <a:lnTo>
                      <a:pt x="22284" y="3662"/>
                    </a:lnTo>
                    <a:lnTo>
                      <a:pt x="22200" y="3599"/>
                    </a:lnTo>
                    <a:lnTo>
                      <a:pt x="22095" y="3411"/>
                    </a:lnTo>
                    <a:lnTo>
                      <a:pt x="21970" y="3348"/>
                    </a:lnTo>
                    <a:lnTo>
                      <a:pt x="21949" y="3285"/>
                    </a:lnTo>
                    <a:lnTo>
                      <a:pt x="21761" y="3118"/>
                    </a:lnTo>
                    <a:lnTo>
                      <a:pt x="21740" y="3076"/>
                    </a:lnTo>
                    <a:lnTo>
                      <a:pt x="21635" y="3076"/>
                    </a:lnTo>
                    <a:lnTo>
                      <a:pt x="21489" y="3139"/>
                    </a:lnTo>
                    <a:lnTo>
                      <a:pt x="21426" y="3139"/>
                    </a:lnTo>
                    <a:lnTo>
                      <a:pt x="21238" y="3327"/>
                    </a:lnTo>
                    <a:lnTo>
                      <a:pt x="21279" y="3390"/>
                    </a:lnTo>
                    <a:lnTo>
                      <a:pt x="21279" y="3453"/>
                    </a:lnTo>
                    <a:lnTo>
                      <a:pt x="21217" y="3495"/>
                    </a:lnTo>
                    <a:lnTo>
                      <a:pt x="21133" y="3516"/>
                    </a:lnTo>
                    <a:lnTo>
                      <a:pt x="21133" y="3453"/>
                    </a:lnTo>
                    <a:lnTo>
                      <a:pt x="21049" y="3495"/>
                    </a:lnTo>
                    <a:lnTo>
                      <a:pt x="20966" y="3432"/>
                    </a:lnTo>
                    <a:lnTo>
                      <a:pt x="20861" y="3432"/>
                    </a:lnTo>
                    <a:lnTo>
                      <a:pt x="20819" y="3495"/>
                    </a:lnTo>
                    <a:lnTo>
                      <a:pt x="20714" y="3495"/>
                    </a:lnTo>
                    <a:lnTo>
                      <a:pt x="20652" y="3432"/>
                    </a:lnTo>
                    <a:lnTo>
                      <a:pt x="20714" y="3390"/>
                    </a:lnTo>
                    <a:lnTo>
                      <a:pt x="20861" y="3348"/>
                    </a:lnTo>
                    <a:lnTo>
                      <a:pt x="20924" y="3244"/>
                    </a:lnTo>
                    <a:lnTo>
                      <a:pt x="21028" y="3223"/>
                    </a:lnTo>
                    <a:lnTo>
                      <a:pt x="21112" y="3244"/>
                    </a:lnTo>
                    <a:lnTo>
                      <a:pt x="21175" y="3139"/>
                    </a:lnTo>
                    <a:lnTo>
                      <a:pt x="21175" y="3013"/>
                    </a:lnTo>
                    <a:lnTo>
                      <a:pt x="21238" y="2972"/>
                    </a:lnTo>
                    <a:lnTo>
                      <a:pt x="21321" y="2972"/>
                    </a:lnTo>
                    <a:lnTo>
                      <a:pt x="21384" y="2804"/>
                    </a:lnTo>
                    <a:lnTo>
                      <a:pt x="21384" y="2616"/>
                    </a:lnTo>
                    <a:lnTo>
                      <a:pt x="21426" y="2553"/>
                    </a:lnTo>
                    <a:lnTo>
                      <a:pt x="21384" y="2449"/>
                    </a:lnTo>
                    <a:lnTo>
                      <a:pt x="21279" y="2449"/>
                    </a:lnTo>
                    <a:lnTo>
                      <a:pt x="21112" y="2490"/>
                    </a:lnTo>
                    <a:lnTo>
                      <a:pt x="20903" y="2553"/>
                    </a:lnTo>
                    <a:lnTo>
                      <a:pt x="20694" y="2616"/>
                    </a:lnTo>
                    <a:lnTo>
                      <a:pt x="20547" y="2658"/>
                    </a:lnTo>
                    <a:cubicBezTo>
                      <a:pt x="20652" y="2616"/>
                      <a:pt x="20798" y="2574"/>
                      <a:pt x="20903" y="2511"/>
                    </a:cubicBezTo>
                    <a:cubicBezTo>
                      <a:pt x="20945" y="2511"/>
                      <a:pt x="21028" y="2490"/>
                      <a:pt x="21070" y="2490"/>
                    </a:cubicBezTo>
                    <a:cubicBezTo>
                      <a:pt x="21217" y="2469"/>
                      <a:pt x="21238" y="2344"/>
                      <a:pt x="21175" y="2239"/>
                    </a:cubicBezTo>
                    <a:lnTo>
                      <a:pt x="21238" y="2177"/>
                    </a:lnTo>
                    <a:lnTo>
                      <a:pt x="21217" y="2072"/>
                    </a:lnTo>
                    <a:lnTo>
                      <a:pt x="21217" y="1967"/>
                    </a:lnTo>
                    <a:lnTo>
                      <a:pt x="21154" y="1884"/>
                    </a:lnTo>
                    <a:lnTo>
                      <a:pt x="21217" y="1842"/>
                    </a:lnTo>
                    <a:lnTo>
                      <a:pt x="21217" y="1674"/>
                    </a:lnTo>
                    <a:lnTo>
                      <a:pt x="21133" y="1507"/>
                    </a:lnTo>
                    <a:lnTo>
                      <a:pt x="21175" y="1402"/>
                    </a:lnTo>
                    <a:lnTo>
                      <a:pt x="21154" y="1109"/>
                    </a:lnTo>
                    <a:lnTo>
                      <a:pt x="20945" y="879"/>
                    </a:lnTo>
                    <a:lnTo>
                      <a:pt x="20924" y="775"/>
                    </a:lnTo>
                    <a:lnTo>
                      <a:pt x="20840" y="733"/>
                    </a:lnTo>
                    <a:lnTo>
                      <a:pt x="20694" y="796"/>
                    </a:lnTo>
                    <a:lnTo>
                      <a:pt x="20526" y="775"/>
                    </a:lnTo>
                    <a:lnTo>
                      <a:pt x="20442" y="837"/>
                    </a:lnTo>
                    <a:lnTo>
                      <a:pt x="20442" y="984"/>
                    </a:lnTo>
                    <a:lnTo>
                      <a:pt x="20212" y="1109"/>
                    </a:lnTo>
                    <a:lnTo>
                      <a:pt x="20212" y="1047"/>
                    </a:lnTo>
                    <a:lnTo>
                      <a:pt x="20380" y="900"/>
                    </a:lnTo>
                    <a:lnTo>
                      <a:pt x="20422" y="754"/>
                    </a:lnTo>
                    <a:lnTo>
                      <a:pt x="20317" y="670"/>
                    </a:lnTo>
                    <a:lnTo>
                      <a:pt x="20212" y="712"/>
                    </a:lnTo>
                    <a:lnTo>
                      <a:pt x="20129" y="733"/>
                    </a:lnTo>
                    <a:lnTo>
                      <a:pt x="20212" y="670"/>
                    </a:lnTo>
                    <a:lnTo>
                      <a:pt x="20191" y="586"/>
                    </a:lnTo>
                    <a:lnTo>
                      <a:pt x="19898" y="419"/>
                    </a:lnTo>
                    <a:lnTo>
                      <a:pt x="19815" y="293"/>
                    </a:lnTo>
                    <a:lnTo>
                      <a:pt x="19752" y="252"/>
                    </a:lnTo>
                    <a:lnTo>
                      <a:pt x="19773" y="105"/>
                    </a:lnTo>
                    <a:lnTo>
                      <a:pt x="1945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69" name="Google Shape;969;p47"/>
            <p:cNvSpPr/>
            <p:nvPr/>
          </p:nvSpPr>
          <p:spPr>
            <a:xfrm>
              <a:off x="3966548" y="2916880"/>
              <a:ext cx="37496" cy="15137"/>
            </a:xfrm>
            <a:custGeom>
              <a:avLst/>
              <a:gdLst/>
              <a:ahLst/>
              <a:cxnLst/>
              <a:rect l="l" t="t" r="r" b="b"/>
              <a:pathLst>
                <a:path w="1298" h="524" extrusionOk="0">
                  <a:moveTo>
                    <a:pt x="503" y="0"/>
                  </a:moveTo>
                  <a:lnTo>
                    <a:pt x="293" y="42"/>
                  </a:lnTo>
                  <a:lnTo>
                    <a:pt x="168" y="21"/>
                  </a:lnTo>
                  <a:lnTo>
                    <a:pt x="63" y="42"/>
                  </a:lnTo>
                  <a:lnTo>
                    <a:pt x="1" y="147"/>
                  </a:lnTo>
                  <a:lnTo>
                    <a:pt x="105" y="230"/>
                  </a:lnTo>
                  <a:lnTo>
                    <a:pt x="189" y="209"/>
                  </a:lnTo>
                  <a:lnTo>
                    <a:pt x="252" y="230"/>
                  </a:lnTo>
                  <a:lnTo>
                    <a:pt x="314" y="377"/>
                  </a:lnTo>
                  <a:lnTo>
                    <a:pt x="398" y="439"/>
                  </a:lnTo>
                  <a:lnTo>
                    <a:pt x="524" y="439"/>
                  </a:lnTo>
                  <a:lnTo>
                    <a:pt x="607" y="523"/>
                  </a:lnTo>
                  <a:lnTo>
                    <a:pt x="775" y="523"/>
                  </a:lnTo>
                  <a:lnTo>
                    <a:pt x="775" y="377"/>
                  </a:lnTo>
                  <a:lnTo>
                    <a:pt x="879" y="377"/>
                  </a:lnTo>
                  <a:lnTo>
                    <a:pt x="900" y="439"/>
                  </a:lnTo>
                  <a:lnTo>
                    <a:pt x="984" y="439"/>
                  </a:lnTo>
                  <a:lnTo>
                    <a:pt x="1005" y="335"/>
                  </a:lnTo>
                  <a:lnTo>
                    <a:pt x="1089" y="377"/>
                  </a:lnTo>
                  <a:lnTo>
                    <a:pt x="1298" y="377"/>
                  </a:lnTo>
                  <a:lnTo>
                    <a:pt x="1298" y="335"/>
                  </a:lnTo>
                  <a:lnTo>
                    <a:pt x="1193" y="230"/>
                  </a:lnTo>
                  <a:lnTo>
                    <a:pt x="1047" y="209"/>
                  </a:lnTo>
                  <a:lnTo>
                    <a:pt x="942" y="21"/>
                  </a:lnTo>
                  <a:lnTo>
                    <a:pt x="5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47"/>
            <p:cNvSpPr/>
            <p:nvPr/>
          </p:nvSpPr>
          <p:spPr>
            <a:xfrm>
              <a:off x="4030015" y="2890881"/>
              <a:ext cx="47780" cy="33885"/>
            </a:xfrm>
            <a:custGeom>
              <a:avLst/>
              <a:gdLst/>
              <a:ahLst/>
              <a:cxnLst/>
              <a:rect l="l" t="t" r="r" b="b"/>
              <a:pathLst>
                <a:path w="1654" h="1173" extrusionOk="0">
                  <a:moveTo>
                    <a:pt x="1089" y="0"/>
                  </a:moveTo>
                  <a:lnTo>
                    <a:pt x="1005" y="63"/>
                  </a:lnTo>
                  <a:lnTo>
                    <a:pt x="900" y="21"/>
                  </a:lnTo>
                  <a:lnTo>
                    <a:pt x="691" y="21"/>
                  </a:lnTo>
                  <a:lnTo>
                    <a:pt x="649" y="84"/>
                  </a:lnTo>
                  <a:lnTo>
                    <a:pt x="754" y="168"/>
                  </a:lnTo>
                  <a:lnTo>
                    <a:pt x="1068" y="272"/>
                  </a:lnTo>
                  <a:lnTo>
                    <a:pt x="1047" y="314"/>
                  </a:lnTo>
                  <a:lnTo>
                    <a:pt x="1109" y="398"/>
                  </a:lnTo>
                  <a:lnTo>
                    <a:pt x="1047" y="544"/>
                  </a:lnTo>
                  <a:lnTo>
                    <a:pt x="1109" y="649"/>
                  </a:lnTo>
                  <a:lnTo>
                    <a:pt x="1214" y="691"/>
                  </a:lnTo>
                  <a:lnTo>
                    <a:pt x="1340" y="795"/>
                  </a:lnTo>
                  <a:lnTo>
                    <a:pt x="1319" y="858"/>
                  </a:lnTo>
                  <a:lnTo>
                    <a:pt x="1068" y="858"/>
                  </a:lnTo>
                  <a:lnTo>
                    <a:pt x="1026" y="900"/>
                  </a:lnTo>
                  <a:lnTo>
                    <a:pt x="921" y="858"/>
                  </a:lnTo>
                  <a:lnTo>
                    <a:pt x="796" y="858"/>
                  </a:lnTo>
                  <a:lnTo>
                    <a:pt x="649" y="816"/>
                  </a:lnTo>
                  <a:lnTo>
                    <a:pt x="524" y="858"/>
                  </a:lnTo>
                  <a:lnTo>
                    <a:pt x="524" y="816"/>
                  </a:lnTo>
                  <a:lnTo>
                    <a:pt x="482" y="795"/>
                  </a:lnTo>
                  <a:lnTo>
                    <a:pt x="293" y="837"/>
                  </a:lnTo>
                  <a:lnTo>
                    <a:pt x="189" y="733"/>
                  </a:lnTo>
                  <a:lnTo>
                    <a:pt x="63" y="795"/>
                  </a:lnTo>
                  <a:lnTo>
                    <a:pt x="0" y="858"/>
                  </a:lnTo>
                  <a:lnTo>
                    <a:pt x="63" y="963"/>
                  </a:lnTo>
                  <a:lnTo>
                    <a:pt x="189" y="1005"/>
                  </a:lnTo>
                  <a:lnTo>
                    <a:pt x="314" y="1151"/>
                  </a:lnTo>
                  <a:lnTo>
                    <a:pt x="377" y="1172"/>
                  </a:lnTo>
                  <a:lnTo>
                    <a:pt x="377" y="1067"/>
                  </a:lnTo>
                  <a:lnTo>
                    <a:pt x="419" y="1026"/>
                  </a:lnTo>
                  <a:lnTo>
                    <a:pt x="691" y="1026"/>
                  </a:lnTo>
                  <a:lnTo>
                    <a:pt x="796" y="1067"/>
                  </a:lnTo>
                  <a:lnTo>
                    <a:pt x="1109" y="1067"/>
                  </a:lnTo>
                  <a:lnTo>
                    <a:pt x="1151" y="1047"/>
                  </a:lnTo>
                  <a:lnTo>
                    <a:pt x="1256" y="1109"/>
                  </a:lnTo>
                  <a:lnTo>
                    <a:pt x="1340" y="1109"/>
                  </a:lnTo>
                  <a:lnTo>
                    <a:pt x="1340" y="1047"/>
                  </a:lnTo>
                  <a:lnTo>
                    <a:pt x="1570" y="921"/>
                  </a:lnTo>
                  <a:lnTo>
                    <a:pt x="1570" y="837"/>
                  </a:lnTo>
                  <a:lnTo>
                    <a:pt x="1570" y="733"/>
                  </a:lnTo>
                  <a:lnTo>
                    <a:pt x="1528" y="607"/>
                  </a:lnTo>
                  <a:lnTo>
                    <a:pt x="1549" y="544"/>
                  </a:lnTo>
                  <a:lnTo>
                    <a:pt x="1633" y="502"/>
                  </a:lnTo>
                  <a:lnTo>
                    <a:pt x="1653" y="377"/>
                  </a:lnTo>
                  <a:lnTo>
                    <a:pt x="1612" y="293"/>
                  </a:lnTo>
                  <a:lnTo>
                    <a:pt x="1653" y="189"/>
                  </a:lnTo>
                  <a:lnTo>
                    <a:pt x="1633" y="126"/>
                  </a:lnTo>
                  <a:lnTo>
                    <a:pt x="1528" y="105"/>
                  </a:lnTo>
                  <a:lnTo>
                    <a:pt x="1423" y="126"/>
                  </a:lnTo>
                  <a:lnTo>
                    <a:pt x="1319" y="21"/>
                  </a:lnTo>
                  <a:lnTo>
                    <a:pt x="10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47"/>
            <p:cNvSpPr/>
            <p:nvPr/>
          </p:nvSpPr>
          <p:spPr>
            <a:xfrm>
              <a:off x="3860761" y="2831025"/>
              <a:ext cx="177745" cy="63495"/>
            </a:xfrm>
            <a:custGeom>
              <a:avLst/>
              <a:gdLst/>
              <a:ahLst/>
              <a:cxnLst/>
              <a:rect l="l" t="t" r="r" b="b"/>
              <a:pathLst>
                <a:path w="6153" h="2198" extrusionOk="0">
                  <a:moveTo>
                    <a:pt x="1570" y="1"/>
                  </a:moveTo>
                  <a:lnTo>
                    <a:pt x="1445" y="106"/>
                  </a:lnTo>
                  <a:lnTo>
                    <a:pt x="1131" y="106"/>
                  </a:lnTo>
                  <a:lnTo>
                    <a:pt x="901" y="168"/>
                  </a:lnTo>
                  <a:lnTo>
                    <a:pt x="817" y="252"/>
                  </a:lnTo>
                  <a:lnTo>
                    <a:pt x="566" y="315"/>
                  </a:lnTo>
                  <a:lnTo>
                    <a:pt x="482" y="419"/>
                  </a:lnTo>
                  <a:lnTo>
                    <a:pt x="377" y="482"/>
                  </a:lnTo>
                  <a:lnTo>
                    <a:pt x="357" y="608"/>
                  </a:lnTo>
                  <a:lnTo>
                    <a:pt x="419" y="712"/>
                  </a:lnTo>
                  <a:lnTo>
                    <a:pt x="398" y="775"/>
                  </a:lnTo>
                  <a:lnTo>
                    <a:pt x="294" y="712"/>
                  </a:lnTo>
                  <a:lnTo>
                    <a:pt x="85" y="817"/>
                  </a:lnTo>
                  <a:lnTo>
                    <a:pt x="1" y="796"/>
                  </a:lnTo>
                  <a:lnTo>
                    <a:pt x="1" y="880"/>
                  </a:lnTo>
                  <a:lnTo>
                    <a:pt x="105" y="922"/>
                  </a:lnTo>
                  <a:lnTo>
                    <a:pt x="252" y="796"/>
                  </a:lnTo>
                  <a:lnTo>
                    <a:pt x="273" y="817"/>
                  </a:lnTo>
                  <a:lnTo>
                    <a:pt x="273" y="922"/>
                  </a:lnTo>
                  <a:lnTo>
                    <a:pt x="419" y="817"/>
                  </a:lnTo>
                  <a:lnTo>
                    <a:pt x="524" y="817"/>
                  </a:lnTo>
                  <a:lnTo>
                    <a:pt x="629" y="629"/>
                  </a:lnTo>
                  <a:lnTo>
                    <a:pt x="796" y="670"/>
                  </a:lnTo>
                  <a:lnTo>
                    <a:pt x="838" y="608"/>
                  </a:lnTo>
                  <a:lnTo>
                    <a:pt x="922" y="691"/>
                  </a:lnTo>
                  <a:lnTo>
                    <a:pt x="1026" y="670"/>
                  </a:lnTo>
                  <a:lnTo>
                    <a:pt x="1214" y="461"/>
                  </a:lnTo>
                  <a:lnTo>
                    <a:pt x="1319" y="419"/>
                  </a:lnTo>
                  <a:lnTo>
                    <a:pt x="1361" y="357"/>
                  </a:lnTo>
                  <a:lnTo>
                    <a:pt x="1528" y="378"/>
                  </a:lnTo>
                  <a:lnTo>
                    <a:pt x="1654" y="378"/>
                  </a:lnTo>
                  <a:lnTo>
                    <a:pt x="1884" y="398"/>
                  </a:lnTo>
                  <a:lnTo>
                    <a:pt x="1968" y="461"/>
                  </a:lnTo>
                  <a:lnTo>
                    <a:pt x="1884" y="503"/>
                  </a:lnTo>
                  <a:lnTo>
                    <a:pt x="1758" y="503"/>
                  </a:lnTo>
                  <a:lnTo>
                    <a:pt x="1675" y="566"/>
                  </a:lnTo>
                  <a:lnTo>
                    <a:pt x="1758" y="629"/>
                  </a:lnTo>
                  <a:lnTo>
                    <a:pt x="2093" y="691"/>
                  </a:lnTo>
                  <a:lnTo>
                    <a:pt x="2177" y="670"/>
                  </a:lnTo>
                  <a:lnTo>
                    <a:pt x="2282" y="670"/>
                  </a:lnTo>
                  <a:lnTo>
                    <a:pt x="2386" y="733"/>
                  </a:lnTo>
                  <a:lnTo>
                    <a:pt x="2554" y="775"/>
                  </a:lnTo>
                  <a:lnTo>
                    <a:pt x="2616" y="775"/>
                  </a:lnTo>
                  <a:lnTo>
                    <a:pt x="2658" y="691"/>
                  </a:lnTo>
                  <a:lnTo>
                    <a:pt x="2721" y="775"/>
                  </a:lnTo>
                  <a:lnTo>
                    <a:pt x="2763" y="817"/>
                  </a:lnTo>
                  <a:lnTo>
                    <a:pt x="2930" y="942"/>
                  </a:lnTo>
                  <a:lnTo>
                    <a:pt x="3077" y="984"/>
                  </a:lnTo>
                  <a:lnTo>
                    <a:pt x="3139" y="942"/>
                  </a:lnTo>
                  <a:lnTo>
                    <a:pt x="3244" y="1026"/>
                  </a:lnTo>
                  <a:lnTo>
                    <a:pt x="3349" y="1005"/>
                  </a:lnTo>
                  <a:lnTo>
                    <a:pt x="3432" y="1047"/>
                  </a:lnTo>
                  <a:lnTo>
                    <a:pt x="3600" y="1005"/>
                  </a:lnTo>
                  <a:lnTo>
                    <a:pt x="3663" y="1026"/>
                  </a:lnTo>
                  <a:lnTo>
                    <a:pt x="3746" y="1361"/>
                  </a:lnTo>
                  <a:lnTo>
                    <a:pt x="3955" y="1570"/>
                  </a:lnTo>
                  <a:lnTo>
                    <a:pt x="4039" y="1612"/>
                  </a:lnTo>
                  <a:lnTo>
                    <a:pt x="4081" y="1549"/>
                  </a:lnTo>
                  <a:lnTo>
                    <a:pt x="4227" y="1633"/>
                  </a:lnTo>
                  <a:lnTo>
                    <a:pt x="4437" y="1633"/>
                  </a:lnTo>
                  <a:lnTo>
                    <a:pt x="4458" y="1675"/>
                  </a:lnTo>
                  <a:lnTo>
                    <a:pt x="4541" y="1738"/>
                  </a:lnTo>
                  <a:lnTo>
                    <a:pt x="4541" y="1842"/>
                  </a:lnTo>
                  <a:lnTo>
                    <a:pt x="4374" y="1863"/>
                  </a:lnTo>
                  <a:lnTo>
                    <a:pt x="4186" y="2051"/>
                  </a:lnTo>
                  <a:lnTo>
                    <a:pt x="4186" y="2156"/>
                  </a:lnTo>
                  <a:lnTo>
                    <a:pt x="4374" y="2177"/>
                  </a:lnTo>
                  <a:lnTo>
                    <a:pt x="4541" y="2135"/>
                  </a:lnTo>
                  <a:lnTo>
                    <a:pt x="4604" y="2156"/>
                  </a:lnTo>
                  <a:lnTo>
                    <a:pt x="4897" y="2093"/>
                  </a:lnTo>
                  <a:lnTo>
                    <a:pt x="5064" y="2093"/>
                  </a:lnTo>
                  <a:lnTo>
                    <a:pt x="5274" y="2198"/>
                  </a:lnTo>
                  <a:lnTo>
                    <a:pt x="5546" y="2135"/>
                  </a:lnTo>
                  <a:lnTo>
                    <a:pt x="5587" y="2072"/>
                  </a:lnTo>
                  <a:lnTo>
                    <a:pt x="5650" y="2072"/>
                  </a:lnTo>
                  <a:lnTo>
                    <a:pt x="5734" y="2030"/>
                  </a:lnTo>
                  <a:lnTo>
                    <a:pt x="5943" y="2051"/>
                  </a:lnTo>
                  <a:lnTo>
                    <a:pt x="6069" y="1989"/>
                  </a:lnTo>
                  <a:lnTo>
                    <a:pt x="6152" y="1884"/>
                  </a:lnTo>
                  <a:lnTo>
                    <a:pt x="6111" y="1842"/>
                  </a:lnTo>
                  <a:lnTo>
                    <a:pt x="6006" y="1821"/>
                  </a:lnTo>
                  <a:lnTo>
                    <a:pt x="5922" y="1654"/>
                  </a:lnTo>
                  <a:lnTo>
                    <a:pt x="5692" y="1549"/>
                  </a:lnTo>
                  <a:lnTo>
                    <a:pt x="5378" y="1549"/>
                  </a:lnTo>
                  <a:lnTo>
                    <a:pt x="5295" y="1528"/>
                  </a:lnTo>
                  <a:lnTo>
                    <a:pt x="5336" y="1466"/>
                  </a:lnTo>
                  <a:lnTo>
                    <a:pt x="5399" y="1319"/>
                  </a:lnTo>
                  <a:lnTo>
                    <a:pt x="5315" y="1298"/>
                  </a:lnTo>
                  <a:lnTo>
                    <a:pt x="5232" y="1340"/>
                  </a:lnTo>
                  <a:lnTo>
                    <a:pt x="5127" y="1340"/>
                  </a:lnTo>
                  <a:lnTo>
                    <a:pt x="4918" y="1194"/>
                  </a:lnTo>
                  <a:lnTo>
                    <a:pt x="4855" y="1235"/>
                  </a:lnTo>
                  <a:lnTo>
                    <a:pt x="4771" y="1152"/>
                  </a:lnTo>
                  <a:lnTo>
                    <a:pt x="4604" y="1026"/>
                  </a:lnTo>
                  <a:lnTo>
                    <a:pt x="4541" y="1131"/>
                  </a:lnTo>
                  <a:lnTo>
                    <a:pt x="4479" y="1089"/>
                  </a:lnTo>
                  <a:lnTo>
                    <a:pt x="4499" y="1005"/>
                  </a:lnTo>
                  <a:lnTo>
                    <a:pt x="4437" y="984"/>
                  </a:lnTo>
                  <a:lnTo>
                    <a:pt x="4395" y="1047"/>
                  </a:lnTo>
                  <a:lnTo>
                    <a:pt x="4332" y="984"/>
                  </a:lnTo>
                  <a:lnTo>
                    <a:pt x="4123" y="922"/>
                  </a:lnTo>
                  <a:lnTo>
                    <a:pt x="3955" y="796"/>
                  </a:lnTo>
                  <a:lnTo>
                    <a:pt x="3830" y="712"/>
                  </a:lnTo>
                  <a:lnTo>
                    <a:pt x="3704" y="587"/>
                  </a:lnTo>
                  <a:lnTo>
                    <a:pt x="3349" y="587"/>
                  </a:lnTo>
                  <a:lnTo>
                    <a:pt x="3244" y="524"/>
                  </a:lnTo>
                  <a:lnTo>
                    <a:pt x="3202" y="398"/>
                  </a:lnTo>
                  <a:lnTo>
                    <a:pt x="3077" y="252"/>
                  </a:lnTo>
                  <a:lnTo>
                    <a:pt x="2972" y="273"/>
                  </a:lnTo>
                  <a:lnTo>
                    <a:pt x="2909" y="210"/>
                  </a:lnTo>
                  <a:lnTo>
                    <a:pt x="2491" y="147"/>
                  </a:lnTo>
                  <a:lnTo>
                    <a:pt x="2365" y="210"/>
                  </a:lnTo>
                  <a:lnTo>
                    <a:pt x="2177" y="168"/>
                  </a:lnTo>
                  <a:lnTo>
                    <a:pt x="2072" y="43"/>
                  </a:lnTo>
                  <a:lnTo>
                    <a:pt x="182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47"/>
            <p:cNvSpPr/>
            <p:nvPr/>
          </p:nvSpPr>
          <p:spPr>
            <a:xfrm>
              <a:off x="4340703" y="4203112"/>
              <a:ext cx="45353" cy="26028"/>
            </a:xfrm>
            <a:custGeom>
              <a:avLst/>
              <a:gdLst/>
              <a:ahLst/>
              <a:cxnLst/>
              <a:rect l="l" t="t" r="r" b="b"/>
              <a:pathLst>
                <a:path w="1570" h="901" extrusionOk="0">
                  <a:moveTo>
                    <a:pt x="1025" y="0"/>
                  </a:moveTo>
                  <a:lnTo>
                    <a:pt x="984" y="84"/>
                  </a:lnTo>
                  <a:lnTo>
                    <a:pt x="921" y="105"/>
                  </a:lnTo>
                  <a:lnTo>
                    <a:pt x="942" y="189"/>
                  </a:lnTo>
                  <a:lnTo>
                    <a:pt x="921" y="252"/>
                  </a:lnTo>
                  <a:lnTo>
                    <a:pt x="691" y="314"/>
                  </a:lnTo>
                  <a:lnTo>
                    <a:pt x="733" y="273"/>
                  </a:lnTo>
                  <a:lnTo>
                    <a:pt x="774" y="126"/>
                  </a:lnTo>
                  <a:lnTo>
                    <a:pt x="733" y="63"/>
                  </a:lnTo>
                  <a:lnTo>
                    <a:pt x="649" y="84"/>
                  </a:lnTo>
                  <a:lnTo>
                    <a:pt x="607" y="168"/>
                  </a:lnTo>
                  <a:lnTo>
                    <a:pt x="544" y="168"/>
                  </a:lnTo>
                  <a:lnTo>
                    <a:pt x="461" y="84"/>
                  </a:lnTo>
                  <a:lnTo>
                    <a:pt x="377" y="84"/>
                  </a:lnTo>
                  <a:lnTo>
                    <a:pt x="377" y="252"/>
                  </a:lnTo>
                  <a:lnTo>
                    <a:pt x="272" y="210"/>
                  </a:lnTo>
                  <a:lnTo>
                    <a:pt x="168" y="105"/>
                  </a:lnTo>
                  <a:lnTo>
                    <a:pt x="105" y="168"/>
                  </a:lnTo>
                  <a:lnTo>
                    <a:pt x="230" y="356"/>
                  </a:lnTo>
                  <a:lnTo>
                    <a:pt x="377" y="377"/>
                  </a:lnTo>
                  <a:lnTo>
                    <a:pt x="377" y="419"/>
                  </a:lnTo>
                  <a:lnTo>
                    <a:pt x="230" y="419"/>
                  </a:lnTo>
                  <a:lnTo>
                    <a:pt x="168" y="482"/>
                  </a:lnTo>
                  <a:lnTo>
                    <a:pt x="189" y="565"/>
                  </a:lnTo>
                  <a:lnTo>
                    <a:pt x="84" y="670"/>
                  </a:lnTo>
                  <a:lnTo>
                    <a:pt x="0" y="670"/>
                  </a:lnTo>
                  <a:lnTo>
                    <a:pt x="0" y="712"/>
                  </a:lnTo>
                  <a:lnTo>
                    <a:pt x="126" y="796"/>
                  </a:lnTo>
                  <a:lnTo>
                    <a:pt x="189" y="712"/>
                  </a:lnTo>
                  <a:lnTo>
                    <a:pt x="293" y="796"/>
                  </a:lnTo>
                  <a:lnTo>
                    <a:pt x="377" y="691"/>
                  </a:lnTo>
                  <a:lnTo>
                    <a:pt x="230" y="628"/>
                  </a:lnTo>
                  <a:lnTo>
                    <a:pt x="335" y="586"/>
                  </a:lnTo>
                  <a:lnTo>
                    <a:pt x="523" y="607"/>
                  </a:lnTo>
                  <a:lnTo>
                    <a:pt x="649" y="565"/>
                  </a:lnTo>
                  <a:lnTo>
                    <a:pt x="649" y="461"/>
                  </a:lnTo>
                  <a:cubicBezTo>
                    <a:pt x="649" y="461"/>
                    <a:pt x="667" y="470"/>
                    <a:pt x="680" y="470"/>
                  </a:cubicBezTo>
                  <a:cubicBezTo>
                    <a:pt x="686" y="470"/>
                    <a:pt x="691" y="468"/>
                    <a:pt x="691" y="461"/>
                  </a:cubicBezTo>
                  <a:cubicBezTo>
                    <a:pt x="795" y="398"/>
                    <a:pt x="900" y="377"/>
                    <a:pt x="1005" y="314"/>
                  </a:cubicBezTo>
                  <a:lnTo>
                    <a:pt x="1046" y="398"/>
                  </a:lnTo>
                  <a:lnTo>
                    <a:pt x="1025" y="461"/>
                  </a:lnTo>
                  <a:lnTo>
                    <a:pt x="942" y="419"/>
                  </a:lnTo>
                  <a:lnTo>
                    <a:pt x="858" y="461"/>
                  </a:lnTo>
                  <a:lnTo>
                    <a:pt x="691" y="712"/>
                  </a:lnTo>
                  <a:lnTo>
                    <a:pt x="753" y="733"/>
                  </a:lnTo>
                  <a:lnTo>
                    <a:pt x="837" y="879"/>
                  </a:lnTo>
                  <a:lnTo>
                    <a:pt x="921" y="900"/>
                  </a:lnTo>
                  <a:lnTo>
                    <a:pt x="921" y="837"/>
                  </a:lnTo>
                  <a:lnTo>
                    <a:pt x="837" y="733"/>
                  </a:lnTo>
                  <a:lnTo>
                    <a:pt x="858" y="712"/>
                  </a:lnTo>
                  <a:lnTo>
                    <a:pt x="963" y="775"/>
                  </a:lnTo>
                  <a:lnTo>
                    <a:pt x="1025" y="733"/>
                  </a:lnTo>
                  <a:lnTo>
                    <a:pt x="963" y="691"/>
                  </a:lnTo>
                  <a:lnTo>
                    <a:pt x="963" y="607"/>
                  </a:lnTo>
                  <a:lnTo>
                    <a:pt x="1067" y="628"/>
                  </a:lnTo>
                  <a:lnTo>
                    <a:pt x="1172" y="607"/>
                  </a:lnTo>
                  <a:lnTo>
                    <a:pt x="1172" y="586"/>
                  </a:lnTo>
                  <a:lnTo>
                    <a:pt x="1088" y="586"/>
                  </a:lnTo>
                  <a:lnTo>
                    <a:pt x="1046" y="524"/>
                  </a:lnTo>
                  <a:lnTo>
                    <a:pt x="1088" y="503"/>
                  </a:lnTo>
                  <a:lnTo>
                    <a:pt x="1193" y="524"/>
                  </a:lnTo>
                  <a:lnTo>
                    <a:pt x="1339" y="503"/>
                  </a:lnTo>
                  <a:lnTo>
                    <a:pt x="1444" y="419"/>
                  </a:lnTo>
                  <a:lnTo>
                    <a:pt x="1549" y="398"/>
                  </a:lnTo>
                  <a:lnTo>
                    <a:pt x="1507" y="314"/>
                  </a:lnTo>
                  <a:lnTo>
                    <a:pt x="1465" y="293"/>
                  </a:lnTo>
                  <a:lnTo>
                    <a:pt x="1444" y="273"/>
                  </a:lnTo>
                  <a:lnTo>
                    <a:pt x="1486" y="210"/>
                  </a:lnTo>
                  <a:lnTo>
                    <a:pt x="1569" y="189"/>
                  </a:lnTo>
                  <a:lnTo>
                    <a:pt x="1528" y="126"/>
                  </a:lnTo>
                  <a:lnTo>
                    <a:pt x="1381" y="105"/>
                  </a:lnTo>
                  <a:lnTo>
                    <a:pt x="1318" y="126"/>
                  </a:lnTo>
                  <a:lnTo>
                    <a:pt x="1339" y="189"/>
                  </a:lnTo>
                  <a:lnTo>
                    <a:pt x="1256" y="210"/>
                  </a:lnTo>
                  <a:lnTo>
                    <a:pt x="1172" y="105"/>
                  </a:lnTo>
                  <a:lnTo>
                    <a:pt x="1172" y="42"/>
                  </a:lnTo>
                  <a:lnTo>
                    <a:pt x="10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47"/>
            <p:cNvSpPr/>
            <p:nvPr/>
          </p:nvSpPr>
          <p:spPr>
            <a:xfrm>
              <a:off x="3884940" y="3069783"/>
              <a:ext cx="92527" cy="42349"/>
            </a:xfrm>
            <a:custGeom>
              <a:avLst/>
              <a:gdLst/>
              <a:ahLst/>
              <a:cxnLst/>
              <a:rect l="l" t="t" r="r" b="b"/>
              <a:pathLst>
                <a:path w="3203" h="1466" extrusionOk="0">
                  <a:moveTo>
                    <a:pt x="2072" y="1"/>
                  </a:moveTo>
                  <a:lnTo>
                    <a:pt x="2030" y="43"/>
                  </a:lnTo>
                  <a:lnTo>
                    <a:pt x="1863" y="147"/>
                  </a:lnTo>
                  <a:lnTo>
                    <a:pt x="1675" y="189"/>
                  </a:lnTo>
                  <a:lnTo>
                    <a:pt x="1319" y="377"/>
                  </a:lnTo>
                  <a:lnTo>
                    <a:pt x="1214" y="461"/>
                  </a:lnTo>
                  <a:lnTo>
                    <a:pt x="1131" y="482"/>
                  </a:lnTo>
                  <a:lnTo>
                    <a:pt x="921" y="482"/>
                  </a:lnTo>
                  <a:lnTo>
                    <a:pt x="733" y="315"/>
                  </a:lnTo>
                  <a:lnTo>
                    <a:pt x="608" y="273"/>
                  </a:lnTo>
                  <a:lnTo>
                    <a:pt x="566" y="294"/>
                  </a:lnTo>
                  <a:lnTo>
                    <a:pt x="629" y="356"/>
                  </a:lnTo>
                  <a:lnTo>
                    <a:pt x="629" y="398"/>
                  </a:lnTo>
                  <a:lnTo>
                    <a:pt x="566" y="419"/>
                  </a:lnTo>
                  <a:lnTo>
                    <a:pt x="461" y="377"/>
                  </a:lnTo>
                  <a:lnTo>
                    <a:pt x="419" y="315"/>
                  </a:lnTo>
                  <a:lnTo>
                    <a:pt x="461" y="294"/>
                  </a:lnTo>
                  <a:lnTo>
                    <a:pt x="482" y="294"/>
                  </a:lnTo>
                  <a:lnTo>
                    <a:pt x="461" y="252"/>
                  </a:lnTo>
                  <a:lnTo>
                    <a:pt x="398" y="252"/>
                  </a:lnTo>
                  <a:lnTo>
                    <a:pt x="315" y="210"/>
                  </a:lnTo>
                  <a:lnTo>
                    <a:pt x="273" y="168"/>
                  </a:lnTo>
                  <a:lnTo>
                    <a:pt x="252" y="84"/>
                  </a:lnTo>
                  <a:lnTo>
                    <a:pt x="147" y="84"/>
                  </a:lnTo>
                  <a:lnTo>
                    <a:pt x="85" y="147"/>
                  </a:lnTo>
                  <a:lnTo>
                    <a:pt x="85" y="252"/>
                  </a:lnTo>
                  <a:lnTo>
                    <a:pt x="43" y="315"/>
                  </a:lnTo>
                  <a:lnTo>
                    <a:pt x="1" y="398"/>
                  </a:lnTo>
                  <a:lnTo>
                    <a:pt x="85" y="419"/>
                  </a:lnTo>
                  <a:lnTo>
                    <a:pt x="147" y="524"/>
                  </a:lnTo>
                  <a:lnTo>
                    <a:pt x="64" y="587"/>
                  </a:lnTo>
                  <a:lnTo>
                    <a:pt x="43" y="691"/>
                  </a:lnTo>
                  <a:lnTo>
                    <a:pt x="43" y="733"/>
                  </a:lnTo>
                  <a:lnTo>
                    <a:pt x="64" y="796"/>
                  </a:lnTo>
                  <a:lnTo>
                    <a:pt x="168" y="796"/>
                  </a:lnTo>
                  <a:lnTo>
                    <a:pt x="252" y="817"/>
                  </a:lnTo>
                  <a:lnTo>
                    <a:pt x="357" y="796"/>
                  </a:lnTo>
                  <a:lnTo>
                    <a:pt x="398" y="733"/>
                  </a:lnTo>
                  <a:lnTo>
                    <a:pt x="461" y="796"/>
                  </a:lnTo>
                  <a:lnTo>
                    <a:pt x="461" y="838"/>
                  </a:lnTo>
                  <a:lnTo>
                    <a:pt x="524" y="880"/>
                  </a:lnTo>
                  <a:lnTo>
                    <a:pt x="733" y="900"/>
                  </a:lnTo>
                  <a:lnTo>
                    <a:pt x="775" y="1026"/>
                  </a:lnTo>
                  <a:lnTo>
                    <a:pt x="817" y="1193"/>
                  </a:lnTo>
                  <a:lnTo>
                    <a:pt x="921" y="1235"/>
                  </a:lnTo>
                  <a:lnTo>
                    <a:pt x="1026" y="1235"/>
                  </a:lnTo>
                  <a:lnTo>
                    <a:pt x="1047" y="1152"/>
                  </a:lnTo>
                  <a:lnTo>
                    <a:pt x="1005" y="1131"/>
                  </a:lnTo>
                  <a:lnTo>
                    <a:pt x="1047" y="1047"/>
                  </a:lnTo>
                  <a:lnTo>
                    <a:pt x="1131" y="1089"/>
                  </a:lnTo>
                  <a:lnTo>
                    <a:pt x="1152" y="1131"/>
                  </a:lnTo>
                  <a:lnTo>
                    <a:pt x="1131" y="1193"/>
                  </a:lnTo>
                  <a:lnTo>
                    <a:pt x="1152" y="1319"/>
                  </a:lnTo>
                  <a:lnTo>
                    <a:pt x="1152" y="1403"/>
                  </a:lnTo>
                  <a:lnTo>
                    <a:pt x="1193" y="1444"/>
                  </a:lnTo>
                  <a:lnTo>
                    <a:pt x="1340" y="1465"/>
                  </a:lnTo>
                  <a:lnTo>
                    <a:pt x="1424" y="1361"/>
                  </a:lnTo>
                  <a:lnTo>
                    <a:pt x="1507" y="1298"/>
                  </a:lnTo>
                  <a:lnTo>
                    <a:pt x="1612" y="1319"/>
                  </a:lnTo>
                  <a:lnTo>
                    <a:pt x="1654" y="1298"/>
                  </a:lnTo>
                  <a:lnTo>
                    <a:pt x="1654" y="1152"/>
                  </a:lnTo>
                  <a:lnTo>
                    <a:pt x="1570" y="1089"/>
                  </a:lnTo>
                  <a:lnTo>
                    <a:pt x="1465" y="1026"/>
                  </a:lnTo>
                  <a:lnTo>
                    <a:pt x="1445" y="921"/>
                  </a:lnTo>
                  <a:lnTo>
                    <a:pt x="1445" y="880"/>
                  </a:lnTo>
                  <a:lnTo>
                    <a:pt x="1549" y="817"/>
                  </a:lnTo>
                  <a:lnTo>
                    <a:pt x="1737" y="775"/>
                  </a:lnTo>
                  <a:lnTo>
                    <a:pt x="1884" y="628"/>
                  </a:lnTo>
                  <a:lnTo>
                    <a:pt x="1884" y="587"/>
                  </a:lnTo>
                  <a:lnTo>
                    <a:pt x="1863" y="566"/>
                  </a:lnTo>
                  <a:lnTo>
                    <a:pt x="1863" y="419"/>
                  </a:lnTo>
                  <a:lnTo>
                    <a:pt x="2051" y="356"/>
                  </a:lnTo>
                  <a:lnTo>
                    <a:pt x="2177" y="315"/>
                  </a:lnTo>
                  <a:lnTo>
                    <a:pt x="2261" y="377"/>
                  </a:lnTo>
                  <a:lnTo>
                    <a:pt x="2365" y="482"/>
                  </a:lnTo>
                  <a:lnTo>
                    <a:pt x="2449" y="482"/>
                  </a:lnTo>
                  <a:lnTo>
                    <a:pt x="2553" y="608"/>
                  </a:lnTo>
                  <a:lnTo>
                    <a:pt x="2574" y="712"/>
                  </a:lnTo>
                  <a:lnTo>
                    <a:pt x="2616" y="775"/>
                  </a:lnTo>
                  <a:lnTo>
                    <a:pt x="2679" y="733"/>
                  </a:lnTo>
                  <a:lnTo>
                    <a:pt x="2763" y="670"/>
                  </a:lnTo>
                  <a:lnTo>
                    <a:pt x="2805" y="670"/>
                  </a:lnTo>
                  <a:lnTo>
                    <a:pt x="2826" y="733"/>
                  </a:lnTo>
                  <a:lnTo>
                    <a:pt x="2784" y="796"/>
                  </a:lnTo>
                  <a:lnTo>
                    <a:pt x="2721" y="796"/>
                  </a:lnTo>
                  <a:lnTo>
                    <a:pt x="2616" y="942"/>
                  </a:lnTo>
                  <a:lnTo>
                    <a:pt x="2595" y="984"/>
                  </a:lnTo>
                  <a:lnTo>
                    <a:pt x="2616" y="1131"/>
                  </a:lnTo>
                  <a:lnTo>
                    <a:pt x="2763" y="1319"/>
                  </a:lnTo>
                  <a:lnTo>
                    <a:pt x="2888" y="1424"/>
                  </a:lnTo>
                  <a:lnTo>
                    <a:pt x="2972" y="1235"/>
                  </a:lnTo>
                  <a:lnTo>
                    <a:pt x="3014" y="1235"/>
                  </a:lnTo>
                  <a:lnTo>
                    <a:pt x="3098" y="1193"/>
                  </a:lnTo>
                  <a:lnTo>
                    <a:pt x="3118" y="1047"/>
                  </a:lnTo>
                  <a:lnTo>
                    <a:pt x="3202" y="900"/>
                  </a:lnTo>
                  <a:lnTo>
                    <a:pt x="3139" y="733"/>
                  </a:lnTo>
                  <a:lnTo>
                    <a:pt x="3139" y="691"/>
                  </a:lnTo>
                  <a:lnTo>
                    <a:pt x="3181" y="587"/>
                  </a:lnTo>
                  <a:lnTo>
                    <a:pt x="3118" y="524"/>
                  </a:lnTo>
                  <a:lnTo>
                    <a:pt x="3035" y="482"/>
                  </a:lnTo>
                  <a:lnTo>
                    <a:pt x="3014" y="419"/>
                  </a:lnTo>
                  <a:lnTo>
                    <a:pt x="2909" y="294"/>
                  </a:lnTo>
                  <a:lnTo>
                    <a:pt x="2679" y="168"/>
                  </a:lnTo>
                  <a:lnTo>
                    <a:pt x="2512" y="147"/>
                  </a:lnTo>
                  <a:lnTo>
                    <a:pt x="2281" y="147"/>
                  </a:lnTo>
                  <a:lnTo>
                    <a:pt x="2198" y="105"/>
                  </a:lnTo>
                  <a:lnTo>
                    <a:pt x="2156" y="63"/>
                  </a:lnTo>
                  <a:lnTo>
                    <a:pt x="20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47"/>
            <p:cNvSpPr/>
            <p:nvPr/>
          </p:nvSpPr>
          <p:spPr>
            <a:xfrm>
              <a:off x="3836005" y="3043813"/>
              <a:ext cx="56215" cy="52604"/>
            </a:xfrm>
            <a:custGeom>
              <a:avLst/>
              <a:gdLst/>
              <a:ahLst/>
              <a:cxnLst/>
              <a:rect l="l" t="t" r="r" b="b"/>
              <a:pathLst>
                <a:path w="1946" h="1821" extrusionOk="0">
                  <a:moveTo>
                    <a:pt x="293" y="0"/>
                  </a:moveTo>
                  <a:lnTo>
                    <a:pt x="105" y="21"/>
                  </a:lnTo>
                  <a:lnTo>
                    <a:pt x="105" y="42"/>
                  </a:lnTo>
                  <a:lnTo>
                    <a:pt x="63" y="63"/>
                  </a:lnTo>
                  <a:lnTo>
                    <a:pt x="84" y="63"/>
                  </a:lnTo>
                  <a:lnTo>
                    <a:pt x="63" y="209"/>
                  </a:lnTo>
                  <a:lnTo>
                    <a:pt x="0" y="230"/>
                  </a:lnTo>
                  <a:lnTo>
                    <a:pt x="63" y="251"/>
                  </a:lnTo>
                  <a:lnTo>
                    <a:pt x="126" y="272"/>
                  </a:lnTo>
                  <a:lnTo>
                    <a:pt x="167" y="377"/>
                  </a:lnTo>
                  <a:lnTo>
                    <a:pt x="63" y="460"/>
                  </a:lnTo>
                  <a:lnTo>
                    <a:pt x="0" y="586"/>
                  </a:lnTo>
                  <a:lnTo>
                    <a:pt x="21" y="690"/>
                  </a:lnTo>
                  <a:lnTo>
                    <a:pt x="188" y="837"/>
                  </a:lnTo>
                  <a:lnTo>
                    <a:pt x="335" y="837"/>
                  </a:lnTo>
                  <a:lnTo>
                    <a:pt x="418" y="879"/>
                  </a:lnTo>
                  <a:lnTo>
                    <a:pt x="481" y="983"/>
                  </a:lnTo>
                  <a:lnTo>
                    <a:pt x="523" y="983"/>
                  </a:lnTo>
                  <a:lnTo>
                    <a:pt x="607" y="879"/>
                  </a:lnTo>
                  <a:lnTo>
                    <a:pt x="586" y="774"/>
                  </a:lnTo>
                  <a:lnTo>
                    <a:pt x="418" y="670"/>
                  </a:lnTo>
                  <a:lnTo>
                    <a:pt x="377" y="586"/>
                  </a:lnTo>
                  <a:lnTo>
                    <a:pt x="418" y="565"/>
                  </a:lnTo>
                  <a:lnTo>
                    <a:pt x="523" y="649"/>
                  </a:lnTo>
                  <a:lnTo>
                    <a:pt x="628" y="690"/>
                  </a:lnTo>
                  <a:lnTo>
                    <a:pt x="649" y="774"/>
                  </a:lnTo>
                  <a:lnTo>
                    <a:pt x="753" y="858"/>
                  </a:lnTo>
                  <a:lnTo>
                    <a:pt x="795" y="983"/>
                  </a:lnTo>
                  <a:lnTo>
                    <a:pt x="921" y="1067"/>
                  </a:lnTo>
                  <a:lnTo>
                    <a:pt x="1025" y="1151"/>
                  </a:lnTo>
                  <a:lnTo>
                    <a:pt x="1109" y="1193"/>
                  </a:lnTo>
                  <a:lnTo>
                    <a:pt x="1234" y="1318"/>
                  </a:lnTo>
                  <a:lnTo>
                    <a:pt x="1255" y="1402"/>
                  </a:lnTo>
                  <a:lnTo>
                    <a:pt x="1172" y="1486"/>
                  </a:lnTo>
                  <a:lnTo>
                    <a:pt x="1172" y="1569"/>
                  </a:lnTo>
                  <a:lnTo>
                    <a:pt x="1234" y="1632"/>
                  </a:lnTo>
                  <a:lnTo>
                    <a:pt x="1360" y="1695"/>
                  </a:lnTo>
                  <a:lnTo>
                    <a:pt x="1444" y="1737"/>
                  </a:lnTo>
                  <a:lnTo>
                    <a:pt x="1486" y="1716"/>
                  </a:lnTo>
                  <a:lnTo>
                    <a:pt x="1527" y="1632"/>
                  </a:lnTo>
                  <a:lnTo>
                    <a:pt x="1465" y="1569"/>
                  </a:lnTo>
                  <a:lnTo>
                    <a:pt x="1360" y="1507"/>
                  </a:lnTo>
                  <a:lnTo>
                    <a:pt x="1360" y="1486"/>
                  </a:lnTo>
                  <a:lnTo>
                    <a:pt x="1381" y="1465"/>
                  </a:lnTo>
                  <a:lnTo>
                    <a:pt x="1465" y="1507"/>
                  </a:lnTo>
                  <a:lnTo>
                    <a:pt x="1548" y="1632"/>
                  </a:lnTo>
                  <a:lnTo>
                    <a:pt x="1548" y="1737"/>
                  </a:lnTo>
                  <a:lnTo>
                    <a:pt x="1590" y="1737"/>
                  </a:lnTo>
                  <a:lnTo>
                    <a:pt x="1632" y="1779"/>
                  </a:lnTo>
                  <a:lnTo>
                    <a:pt x="1674" y="1820"/>
                  </a:lnTo>
                  <a:lnTo>
                    <a:pt x="1737" y="1820"/>
                  </a:lnTo>
                  <a:lnTo>
                    <a:pt x="1758" y="1779"/>
                  </a:lnTo>
                  <a:lnTo>
                    <a:pt x="1758" y="1695"/>
                  </a:lnTo>
                  <a:lnTo>
                    <a:pt x="1737" y="1632"/>
                  </a:lnTo>
                  <a:lnTo>
                    <a:pt x="1737" y="1590"/>
                  </a:lnTo>
                  <a:lnTo>
                    <a:pt x="1758" y="1486"/>
                  </a:lnTo>
                  <a:lnTo>
                    <a:pt x="1841" y="1423"/>
                  </a:lnTo>
                  <a:lnTo>
                    <a:pt x="1779" y="1318"/>
                  </a:lnTo>
                  <a:lnTo>
                    <a:pt x="1695" y="1297"/>
                  </a:lnTo>
                  <a:lnTo>
                    <a:pt x="1737" y="1214"/>
                  </a:lnTo>
                  <a:lnTo>
                    <a:pt x="1779" y="1151"/>
                  </a:lnTo>
                  <a:lnTo>
                    <a:pt x="1779" y="1046"/>
                  </a:lnTo>
                  <a:lnTo>
                    <a:pt x="1841" y="983"/>
                  </a:lnTo>
                  <a:lnTo>
                    <a:pt x="1946" y="983"/>
                  </a:lnTo>
                  <a:lnTo>
                    <a:pt x="1946" y="962"/>
                  </a:lnTo>
                  <a:lnTo>
                    <a:pt x="1862" y="900"/>
                  </a:lnTo>
                  <a:lnTo>
                    <a:pt x="1758" y="879"/>
                  </a:lnTo>
                  <a:lnTo>
                    <a:pt x="1695" y="795"/>
                  </a:lnTo>
                  <a:lnTo>
                    <a:pt x="1653" y="732"/>
                  </a:lnTo>
                  <a:lnTo>
                    <a:pt x="1548" y="586"/>
                  </a:lnTo>
                  <a:lnTo>
                    <a:pt x="1465" y="481"/>
                  </a:lnTo>
                  <a:lnTo>
                    <a:pt x="1465" y="356"/>
                  </a:lnTo>
                  <a:lnTo>
                    <a:pt x="1423" y="251"/>
                  </a:lnTo>
                  <a:lnTo>
                    <a:pt x="1360" y="272"/>
                  </a:lnTo>
                  <a:lnTo>
                    <a:pt x="1339" y="335"/>
                  </a:lnTo>
                  <a:lnTo>
                    <a:pt x="1234" y="335"/>
                  </a:lnTo>
                  <a:lnTo>
                    <a:pt x="1255" y="272"/>
                  </a:lnTo>
                  <a:lnTo>
                    <a:pt x="1172" y="272"/>
                  </a:lnTo>
                  <a:lnTo>
                    <a:pt x="1130" y="314"/>
                  </a:lnTo>
                  <a:lnTo>
                    <a:pt x="1025" y="209"/>
                  </a:lnTo>
                  <a:lnTo>
                    <a:pt x="1025" y="146"/>
                  </a:lnTo>
                  <a:lnTo>
                    <a:pt x="942" y="126"/>
                  </a:lnTo>
                  <a:lnTo>
                    <a:pt x="858" y="42"/>
                  </a:lnTo>
                  <a:lnTo>
                    <a:pt x="711" y="42"/>
                  </a:lnTo>
                  <a:lnTo>
                    <a:pt x="607" y="63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47"/>
            <p:cNvSpPr/>
            <p:nvPr/>
          </p:nvSpPr>
          <p:spPr>
            <a:xfrm>
              <a:off x="3806366" y="2974887"/>
              <a:ext cx="77996" cy="77390"/>
            </a:xfrm>
            <a:custGeom>
              <a:avLst/>
              <a:gdLst/>
              <a:ahLst/>
              <a:cxnLst/>
              <a:rect l="l" t="t" r="r" b="b"/>
              <a:pathLst>
                <a:path w="2700" h="2679" extrusionOk="0">
                  <a:moveTo>
                    <a:pt x="2470" y="1"/>
                  </a:moveTo>
                  <a:lnTo>
                    <a:pt x="2407" y="22"/>
                  </a:lnTo>
                  <a:lnTo>
                    <a:pt x="2386" y="105"/>
                  </a:lnTo>
                  <a:lnTo>
                    <a:pt x="2302" y="126"/>
                  </a:lnTo>
                  <a:lnTo>
                    <a:pt x="2198" y="210"/>
                  </a:lnTo>
                  <a:lnTo>
                    <a:pt x="2093" y="210"/>
                  </a:lnTo>
                  <a:lnTo>
                    <a:pt x="2072" y="294"/>
                  </a:lnTo>
                  <a:lnTo>
                    <a:pt x="1988" y="252"/>
                  </a:lnTo>
                  <a:lnTo>
                    <a:pt x="1884" y="294"/>
                  </a:lnTo>
                  <a:lnTo>
                    <a:pt x="1863" y="231"/>
                  </a:lnTo>
                  <a:lnTo>
                    <a:pt x="1779" y="189"/>
                  </a:lnTo>
                  <a:lnTo>
                    <a:pt x="1737" y="189"/>
                  </a:lnTo>
                  <a:lnTo>
                    <a:pt x="1696" y="294"/>
                  </a:lnTo>
                  <a:lnTo>
                    <a:pt x="1591" y="294"/>
                  </a:lnTo>
                  <a:lnTo>
                    <a:pt x="1528" y="419"/>
                  </a:lnTo>
                  <a:lnTo>
                    <a:pt x="1528" y="461"/>
                  </a:lnTo>
                  <a:lnTo>
                    <a:pt x="1465" y="503"/>
                  </a:lnTo>
                  <a:lnTo>
                    <a:pt x="1361" y="587"/>
                  </a:lnTo>
                  <a:lnTo>
                    <a:pt x="1235" y="649"/>
                  </a:lnTo>
                  <a:lnTo>
                    <a:pt x="1214" y="691"/>
                  </a:lnTo>
                  <a:lnTo>
                    <a:pt x="1131" y="670"/>
                  </a:lnTo>
                  <a:lnTo>
                    <a:pt x="1068" y="691"/>
                  </a:lnTo>
                  <a:lnTo>
                    <a:pt x="1005" y="649"/>
                  </a:lnTo>
                  <a:lnTo>
                    <a:pt x="859" y="628"/>
                  </a:lnTo>
                  <a:lnTo>
                    <a:pt x="691" y="733"/>
                  </a:lnTo>
                  <a:lnTo>
                    <a:pt x="503" y="754"/>
                  </a:lnTo>
                  <a:lnTo>
                    <a:pt x="503" y="859"/>
                  </a:lnTo>
                  <a:lnTo>
                    <a:pt x="503" y="942"/>
                  </a:lnTo>
                  <a:lnTo>
                    <a:pt x="482" y="1089"/>
                  </a:lnTo>
                  <a:lnTo>
                    <a:pt x="419" y="1172"/>
                  </a:lnTo>
                  <a:lnTo>
                    <a:pt x="294" y="1172"/>
                  </a:lnTo>
                  <a:lnTo>
                    <a:pt x="189" y="1193"/>
                  </a:lnTo>
                  <a:lnTo>
                    <a:pt x="189" y="1256"/>
                  </a:lnTo>
                  <a:lnTo>
                    <a:pt x="126" y="1256"/>
                  </a:lnTo>
                  <a:lnTo>
                    <a:pt x="22" y="1214"/>
                  </a:lnTo>
                  <a:lnTo>
                    <a:pt x="1" y="1256"/>
                  </a:lnTo>
                  <a:lnTo>
                    <a:pt x="210" y="1507"/>
                  </a:lnTo>
                  <a:lnTo>
                    <a:pt x="315" y="1591"/>
                  </a:lnTo>
                  <a:lnTo>
                    <a:pt x="315" y="1675"/>
                  </a:lnTo>
                  <a:lnTo>
                    <a:pt x="482" y="1821"/>
                  </a:lnTo>
                  <a:lnTo>
                    <a:pt x="628" y="2030"/>
                  </a:lnTo>
                  <a:lnTo>
                    <a:pt x="900" y="2323"/>
                  </a:lnTo>
                  <a:lnTo>
                    <a:pt x="963" y="2323"/>
                  </a:lnTo>
                  <a:lnTo>
                    <a:pt x="1026" y="2344"/>
                  </a:lnTo>
                  <a:lnTo>
                    <a:pt x="1068" y="2323"/>
                  </a:lnTo>
                  <a:lnTo>
                    <a:pt x="1068" y="2407"/>
                  </a:lnTo>
                  <a:lnTo>
                    <a:pt x="1131" y="2407"/>
                  </a:lnTo>
                  <a:lnTo>
                    <a:pt x="1319" y="2386"/>
                  </a:lnTo>
                  <a:lnTo>
                    <a:pt x="1633" y="2449"/>
                  </a:lnTo>
                  <a:lnTo>
                    <a:pt x="1737" y="2428"/>
                  </a:lnTo>
                  <a:lnTo>
                    <a:pt x="1884" y="2428"/>
                  </a:lnTo>
                  <a:lnTo>
                    <a:pt x="1947" y="2512"/>
                  </a:lnTo>
                  <a:lnTo>
                    <a:pt x="2009" y="2532"/>
                  </a:lnTo>
                  <a:lnTo>
                    <a:pt x="2009" y="2595"/>
                  </a:lnTo>
                  <a:lnTo>
                    <a:pt x="2156" y="2679"/>
                  </a:lnTo>
                  <a:lnTo>
                    <a:pt x="2198" y="2658"/>
                  </a:lnTo>
                  <a:lnTo>
                    <a:pt x="2260" y="2658"/>
                  </a:lnTo>
                  <a:lnTo>
                    <a:pt x="2302" y="2637"/>
                  </a:lnTo>
                  <a:lnTo>
                    <a:pt x="2281" y="2553"/>
                  </a:lnTo>
                  <a:lnTo>
                    <a:pt x="2219" y="2470"/>
                  </a:lnTo>
                  <a:lnTo>
                    <a:pt x="2198" y="2344"/>
                  </a:lnTo>
                  <a:lnTo>
                    <a:pt x="2281" y="2219"/>
                  </a:lnTo>
                  <a:lnTo>
                    <a:pt x="2302" y="2135"/>
                  </a:lnTo>
                  <a:lnTo>
                    <a:pt x="2302" y="2009"/>
                  </a:lnTo>
                  <a:lnTo>
                    <a:pt x="2281" y="2093"/>
                  </a:lnTo>
                  <a:lnTo>
                    <a:pt x="2260" y="2135"/>
                  </a:lnTo>
                  <a:lnTo>
                    <a:pt x="2198" y="2156"/>
                  </a:lnTo>
                  <a:lnTo>
                    <a:pt x="2198" y="2093"/>
                  </a:lnTo>
                  <a:lnTo>
                    <a:pt x="2219" y="2009"/>
                  </a:lnTo>
                  <a:lnTo>
                    <a:pt x="2281" y="1884"/>
                  </a:lnTo>
                  <a:lnTo>
                    <a:pt x="2260" y="1800"/>
                  </a:lnTo>
                  <a:lnTo>
                    <a:pt x="2260" y="1716"/>
                  </a:lnTo>
                  <a:lnTo>
                    <a:pt x="2344" y="1528"/>
                  </a:lnTo>
                  <a:lnTo>
                    <a:pt x="2386" y="1528"/>
                  </a:lnTo>
                  <a:lnTo>
                    <a:pt x="2365" y="1591"/>
                  </a:lnTo>
                  <a:lnTo>
                    <a:pt x="2365" y="1675"/>
                  </a:lnTo>
                  <a:lnTo>
                    <a:pt x="2365" y="1800"/>
                  </a:lnTo>
                  <a:lnTo>
                    <a:pt x="2386" y="1800"/>
                  </a:lnTo>
                  <a:lnTo>
                    <a:pt x="2428" y="1716"/>
                  </a:lnTo>
                  <a:lnTo>
                    <a:pt x="2470" y="1486"/>
                  </a:lnTo>
                  <a:lnTo>
                    <a:pt x="2470" y="1214"/>
                  </a:lnTo>
                  <a:lnTo>
                    <a:pt x="2491" y="1172"/>
                  </a:lnTo>
                  <a:lnTo>
                    <a:pt x="2428" y="1089"/>
                  </a:lnTo>
                  <a:lnTo>
                    <a:pt x="2407" y="1068"/>
                  </a:lnTo>
                  <a:lnTo>
                    <a:pt x="2407" y="1005"/>
                  </a:lnTo>
                  <a:lnTo>
                    <a:pt x="2470" y="963"/>
                  </a:lnTo>
                  <a:lnTo>
                    <a:pt x="2491" y="963"/>
                  </a:lnTo>
                  <a:lnTo>
                    <a:pt x="2512" y="984"/>
                  </a:lnTo>
                  <a:lnTo>
                    <a:pt x="2533" y="838"/>
                  </a:lnTo>
                  <a:lnTo>
                    <a:pt x="2637" y="691"/>
                  </a:lnTo>
                  <a:lnTo>
                    <a:pt x="2700" y="628"/>
                  </a:lnTo>
                  <a:lnTo>
                    <a:pt x="2700" y="566"/>
                  </a:lnTo>
                  <a:lnTo>
                    <a:pt x="2637" y="524"/>
                  </a:lnTo>
                  <a:lnTo>
                    <a:pt x="2637" y="461"/>
                  </a:lnTo>
                  <a:lnTo>
                    <a:pt x="2679" y="377"/>
                  </a:lnTo>
                  <a:lnTo>
                    <a:pt x="2637" y="273"/>
                  </a:lnTo>
                  <a:lnTo>
                    <a:pt x="2637" y="126"/>
                  </a:lnTo>
                  <a:lnTo>
                    <a:pt x="2679" y="63"/>
                  </a:lnTo>
                  <a:lnTo>
                    <a:pt x="2700" y="43"/>
                  </a:lnTo>
                  <a:lnTo>
                    <a:pt x="2533" y="43"/>
                  </a:lnTo>
                  <a:lnTo>
                    <a:pt x="25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47"/>
            <p:cNvSpPr/>
            <p:nvPr/>
          </p:nvSpPr>
          <p:spPr>
            <a:xfrm>
              <a:off x="3780973" y="2959172"/>
              <a:ext cx="105815" cy="53211"/>
            </a:xfrm>
            <a:custGeom>
              <a:avLst/>
              <a:gdLst/>
              <a:ahLst/>
              <a:cxnLst/>
              <a:rect l="l" t="t" r="r" b="b"/>
              <a:pathLst>
                <a:path w="3663" h="1842" extrusionOk="0">
                  <a:moveTo>
                    <a:pt x="1926" y="1"/>
                  </a:moveTo>
                  <a:lnTo>
                    <a:pt x="1905" y="43"/>
                  </a:lnTo>
                  <a:lnTo>
                    <a:pt x="1968" y="105"/>
                  </a:lnTo>
                  <a:lnTo>
                    <a:pt x="1863" y="126"/>
                  </a:lnTo>
                  <a:lnTo>
                    <a:pt x="1800" y="168"/>
                  </a:lnTo>
                  <a:lnTo>
                    <a:pt x="1696" y="147"/>
                  </a:lnTo>
                  <a:lnTo>
                    <a:pt x="1507" y="168"/>
                  </a:lnTo>
                  <a:lnTo>
                    <a:pt x="943" y="168"/>
                  </a:lnTo>
                  <a:lnTo>
                    <a:pt x="775" y="252"/>
                  </a:lnTo>
                  <a:lnTo>
                    <a:pt x="712" y="210"/>
                  </a:lnTo>
                  <a:lnTo>
                    <a:pt x="712" y="252"/>
                  </a:lnTo>
                  <a:lnTo>
                    <a:pt x="629" y="315"/>
                  </a:lnTo>
                  <a:lnTo>
                    <a:pt x="566" y="419"/>
                  </a:lnTo>
                  <a:lnTo>
                    <a:pt x="419" y="482"/>
                  </a:lnTo>
                  <a:lnTo>
                    <a:pt x="336" y="482"/>
                  </a:lnTo>
                  <a:lnTo>
                    <a:pt x="189" y="649"/>
                  </a:lnTo>
                  <a:lnTo>
                    <a:pt x="106" y="754"/>
                  </a:lnTo>
                  <a:lnTo>
                    <a:pt x="126" y="838"/>
                  </a:lnTo>
                  <a:lnTo>
                    <a:pt x="43" y="984"/>
                  </a:lnTo>
                  <a:lnTo>
                    <a:pt x="1" y="1047"/>
                  </a:lnTo>
                  <a:lnTo>
                    <a:pt x="43" y="1005"/>
                  </a:lnTo>
                  <a:lnTo>
                    <a:pt x="126" y="1047"/>
                  </a:lnTo>
                  <a:lnTo>
                    <a:pt x="147" y="1068"/>
                  </a:lnTo>
                  <a:lnTo>
                    <a:pt x="210" y="1089"/>
                  </a:lnTo>
                  <a:lnTo>
                    <a:pt x="252" y="1151"/>
                  </a:lnTo>
                  <a:lnTo>
                    <a:pt x="399" y="1110"/>
                  </a:lnTo>
                  <a:lnTo>
                    <a:pt x="503" y="1151"/>
                  </a:lnTo>
                  <a:lnTo>
                    <a:pt x="566" y="1256"/>
                  </a:lnTo>
                  <a:lnTo>
                    <a:pt x="608" y="1298"/>
                  </a:lnTo>
                  <a:lnTo>
                    <a:pt x="650" y="1361"/>
                  </a:lnTo>
                  <a:lnTo>
                    <a:pt x="671" y="1298"/>
                  </a:lnTo>
                  <a:lnTo>
                    <a:pt x="712" y="1256"/>
                  </a:lnTo>
                  <a:lnTo>
                    <a:pt x="817" y="1214"/>
                  </a:lnTo>
                  <a:lnTo>
                    <a:pt x="859" y="1256"/>
                  </a:lnTo>
                  <a:lnTo>
                    <a:pt x="943" y="1277"/>
                  </a:lnTo>
                  <a:lnTo>
                    <a:pt x="943" y="1382"/>
                  </a:lnTo>
                  <a:lnTo>
                    <a:pt x="922" y="1486"/>
                  </a:lnTo>
                  <a:lnTo>
                    <a:pt x="922" y="1507"/>
                  </a:lnTo>
                  <a:lnTo>
                    <a:pt x="880" y="1612"/>
                  </a:lnTo>
                  <a:lnTo>
                    <a:pt x="922" y="1675"/>
                  </a:lnTo>
                  <a:lnTo>
                    <a:pt x="963" y="1696"/>
                  </a:lnTo>
                  <a:lnTo>
                    <a:pt x="984" y="1716"/>
                  </a:lnTo>
                  <a:lnTo>
                    <a:pt x="1047" y="1716"/>
                  </a:lnTo>
                  <a:lnTo>
                    <a:pt x="1068" y="1696"/>
                  </a:lnTo>
                  <a:lnTo>
                    <a:pt x="1131" y="1716"/>
                  </a:lnTo>
                  <a:lnTo>
                    <a:pt x="1131" y="1800"/>
                  </a:lnTo>
                  <a:lnTo>
                    <a:pt x="1152" y="1842"/>
                  </a:lnTo>
                  <a:lnTo>
                    <a:pt x="1256" y="1821"/>
                  </a:lnTo>
                  <a:lnTo>
                    <a:pt x="1382" y="1821"/>
                  </a:lnTo>
                  <a:lnTo>
                    <a:pt x="1445" y="1737"/>
                  </a:lnTo>
                  <a:lnTo>
                    <a:pt x="1445" y="1591"/>
                  </a:lnTo>
                  <a:lnTo>
                    <a:pt x="1445" y="1507"/>
                  </a:lnTo>
                  <a:lnTo>
                    <a:pt x="1445" y="1403"/>
                  </a:lnTo>
                  <a:lnTo>
                    <a:pt x="1612" y="1382"/>
                  </a:lnTo>
                  <a:lnTo>
                    <a:pt x="1800" y="1277"/>
                  </a:lnTo>
                  <a:lnTo>
                    <a:pt x="1926" y="1298"/>
                  </a:lnTo>
                  <a:lnTo>
                    <a:pt x="2010" y="1361"/>
                  </a:lnTo>
                  <a:lnTo>
                    <a:pt x="2072" y="1361"/>
                  </a:lnTo>
                  <a:lnTo>
                    <a:pt x="2135" y="1382"/>
                  </a:lnTo>
                  <a:lnTo>
                    <a:pt x="2177" y="1298"/>
                  </a:lnTo>
                  <a:lnTo>
                    <a:pt x="2303" y="1277"/>
                  </a:lnTo>
                  <a:lnTo>
                    <a:pt x="2407" y="1151"/>
                  </a:lnTo>
                  <a:lnTo>
                    <a:pt x="2449" y="1110"/>
                  </a:lnTo>
                  <a:lnTo>
                    <a:pt x="2491" y="1068"/>
                  </a:lnTo>
                  <a:lnTo>
                    <a:pt x="2554" y="900"/>
                  </a:lnTo>
                  <a:lnTo>
                    <a:pt x="2658" y="900"/>
                  </a:lnTo>
                  <a:lnTo>
                    <a:pt x="2700" y="796"/>
                  </a:lnTo>
                  <a:lnTo>
                    <a:pt x="2742" y="796"/>
                  </a:lnTo>
                  <a:lnTo>
                    <a:pt x="2826" y="879"/>
                  </a:lnTo>
                  <a:lnTo>
                    <a:pt x="2847" y="900"/>
                  </a:lnTo>
                  <a:lnTo>
                    <a:pt x="2951" y="900"/>
                  </a:lnTo>
                  <a:lnTo>
                    <a:pt x="3035" y="942"/>
                  </a:lnTo>
                  <a:lnTo>
                    <a:pt x="3056" y="859"/>
                  </a:lnTo>
                  <a:lnTo>
                    <a:pt x="3139" y="859"/>
                  </a:lnTo>
                  <a:lnTo>
                    <a:pt x="3244" y="775"/>
                  </a:lnTo>
                  <a:lnTo>
                    <a:pt x="3328" y="754"/>
                  </a:lnTo>
                  <a:lnTo>
                    <a:pt x="3349" y="670"/>
                  </a:lnTo>
                  <a:lnTo>
                    <a:pt x="3391" y="649"/>
                  </a:lnTo>
                  <a:lnTo>
                    <a:pt x="3453" y="649"/>
                  </a:lnTo>
                  <a:lnTo>
                    <a:pt x="3474" y="670"/>
                  </a:lnTo>
                  <a:lnTo>
                    <a:pt x="3642" y="670"/>
                  </a:lnTo>
                  <a:lnTo>
                    <a:pt x="3663" y="628"/>
                  </a:lnTo>
                  <a:lnTo>
                    <a:pt x="3642" y="566"/>
                  </a:lnTo>
                  <a:lnTo>
                    <a:pt x="3495" y="461"/>
                  </a:lnTo>
                  <a:lnTo>
                    <a:pt x="3370" y="419"/>
                  </a:lnTo>
                  <a:lnTo>
                    <a:pt x="3370" y="419"/>
                  </a:lnTo>
                  <a:lnTo>
                    <a:pt x="3432" y="524"/>
                  </a:lnTo>
                  <a:lnTo>
                    <a:pt x="3286" y="524"/>
                  </a:lnTo>
                  <a:lnTo>
                    <a:pt x="3139" y="482"/>
                  </a:lnTo>
                  <a:lnTo>
                    <a:pt x="3077" y="461"/>
                  </a:lnTo>
                  <a:lnTo>
                    <a:pt x="2972" y="440"/>
                  </a:lnTo>
                  <a:lnTo>
                    <a:pt x="2867" y="440"/>
                  </a:lnTo>
                  <a:lnTo>
                    <a:pt x="2909" y="377"/>
                  </a:lnTo>
                  <a:lnTo>
                    <a:pt x="2972" y="377"/>
                  </a:lnTo>
                  <a:lnTo>
                    <a:pt x="2972" y="315"/>
                  </a:lnTo>
                  <a:lnTo>
                    <a:pt x="3035" y="315"/>
                  </a:lnTo>
                  <a:lnTo>
                    <a:pt x="3119" y="335"/>
                  </a:lnTo>
                  <a:lnTo>
                    <a:pt x="3265" y="377"/>
                  </a:lnTo>
                  <a:lnTo>
                    <a:pt x="3286" y="356"/>
                  </a:lnTo>
                  <a:lnTo>
                    <a:pt x="3181" y="273"/>
                  </a:lnTo>
                  <a:lnTo>
                    <a:pt x="3035" y="210"/>
                  </a:lnTo>
                  <a:lnTo>
                    <a:pt x="2951" y="168"/>
                  </a:lnTo>
                  <a:lnTo>
                    <a:pt x="2847" y="210"/>
                  </a:lnTo>
                  <a:lnTo>
                    <a:pt x="2805" y="168"/>
                  </a:lnTo>
                  <a:lnTo>
                    <a:pt x="2763" y="252"/>
                  </a:lnTo>
                  <a:lnTo>
                    <a:pt x="2700" y="210"/>
                  </a:lnTo>
                  <a:lnTo>
                    <a:pt x="2428" y="168"/>
                  </a:lnTo>
                  <a:lnTo>
                    <a:pt x="2198" y="147"/>
                  </a:lnTo>
                  <a:lnTo>
                    <a:pt x="2072" y="43"/>
                  </a:lnTo>
                  <a:lnTo>
                    <a:pt x="19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47"/>
            <p:cNvSpPr/>
            <p:nvPr/>
          </p:nvSpPr>
          <p:spPr>
            <a:xfrm>
              <a:off x="3766472" y="2988204"/>
              <a:ext cx="41742" cy="24179"/>
            </a:xfrm>
            <a:custGeom>
              <a:avLst/>
              <a:gdLst/>
              <a:ahLst/>
              <a:cxnLst/>
              <a:rect l="l" t="t" r="r" b="b"/>
              <a:pathLst>
                <a:path w="1445" h="837" extrusionOk="0">
                  <a:moveTo>
                    <a:pt x="545" y="0"/>
                  </a:moveTo>
                  <a:lnTo>
                    <a:pt x="503" y="42"/>
                  </a:lnTo>
                  <a:lnTo>
                    <a:pt x="398" y="105"/>
                  </a:lnTo>
                  <a:lnTo>
                    <a:pt x="398" y="167"/>
                  </a:lnTo>
                  <a:lnTo>
                    <a:pt x="294" y="188"/>
                  </a:lnTo>
                  <a:lnTo>
                    <a:pt x="168" y="251"/>
                  </a:lnTo>
                  <a:lnTo>
                    <a:pt x="64" y="356"/>
                  </a:lnTo>
                  <a:lnTo>
                    <a:pt x="64" y="398"/>
                  </a:lnTo>
                  <a:lnTo>
                    <a:pt x="1" y="481"/>
                  </a:lnTo>
                  <a:lnTo>
                    <a:pt x="168" y="481"/>
                  </a:lnTo>
                  <a:lnTo>
                    <a:pt x="273" y="586"/>
                  </a:lnTo>
                  <a:lnTo>
                    <a:pt x="398" y="607"/>
                  </a:lnTo>
                  <a:lnTo>
                    <a:pt x="440" y="607"/>
                  </a:lnTo>
                  <a:lnTo>
                    <a:pt x="649" y="691"/>
                  </a:lnTo>
                  <a:lnTo>
                    <a:pt x="838" y="795"/>
                  </a:lnTo>
                  <a:lnTo>
                    <a:pt x="859" y="732"/>
                  </a:lnTo>
                  <a:lnTo>
                    <a:pt x="796" y="691"/>
                  </a:lnTo>
                  <a:lnTo>
                    <a:pt x="817" y="670"/>
                  </a:lnTo>
                  <a:lnTo>
                    <a:pt x="921" y="670"/>
                  </a:lnTo>
                  <a:lnTo>
                    <a:pt x="1005" y="795"/>
                  </a:lnTo>
                  <a:lnTo>
                    <a:pt x="1068" y="837"/>
                  </a:lnTo>
                  <a:lnTo>
                    <a:pt x="1340" y="837"/>
                  </a:lnTo>
                  <a:lnTo>
                    <a:pt x="1424" y="732"/>
                  </a:lnTo>
                  <a:lnTo>
                    <a:pt x="1382" y="691"/>
                  </a:lnTo>
                  <a:lnTo>
                    <a:pt x="1424" y="670"/>
                  </a:lnTo>
                  <a:lnTo>
                    <a:pt x="1382" y="607"/>
                  </a:lnTo>
                  <a:lnTo>
                    <a:pt x="1424" y="502"/>
                  </a:lnTo>
                  <a:lnTo>
                    <a:pt x="1424" y="481"/>
                  </a:lnTo>
                  <a:lnTo>
                    <a:pt x="1445" y="377"/>
                  </a:lnTo>
                  <a:lnTo>
                    <a:pt x="1445" y="272"/>
                  </a:lnTo>
                  <a:lnTo>
                    <a:pt x="1361" y="251"/>
                  </a:lnTo>
                  <a:lnTo>
                    <a:pt x="1319" y="209"/>
                  </a:lnTo>
                  <a:lnTo>
                    <a:pt x="1214" y="251"/>
                  </a:lnTo>
                  <a:lnTo>
                    <a:pt x="1173" y="293"/>
                  </a:lnTo>
                  <a:lnTo>
                    <a:pt x="1152" y="356"/>
                  </a:lnTo>
                  <a:lnTo>
                    <a:pt x="1110" y="293"/>
                  </a:lnTo>
                  <a:lnTo>
                    <a:pt x="1068" y="251"/>
                  </a:lnTo>
                  <a:lnTo>
                    <a:pt x="1005" y="146"/>
                  </a:lnTo>
                  <a:lnTo>
                    <a:pt x="901" y="105"/>
                  </a:lnTo>
                  <a:lnTo>
                    <a:pt x="754" y="146"/>
                  </a:lnTo>
                  <a:lnTo>
                    <a:pt x="712" y="84"/>
                  </a:lnTo>
                  <a:lnTo>
                    <a:pt x="649" y="63"/>
                  </a:lnTo>
                  <a:lnTo>
                    <a:pt x="628" y="42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47"/>
            <p:cNvSpPr/>
            <p:nvPr/>
          </p:nvSpPr>
          <p:spPr>
            <a:xfrm>
              <a:off x="3785220" y="2919884"/>
              <a:ext cx="19355" cy="42349"/>
            </a:xfrm>
            <a:custGeom>
              <a:avLst/>
              <a:gdLst/>
              <a:ahLst/>
              <a:cxnLst/>
              <a:rect l="l" t="t" r="r" b="b"/>
              <a:pathLst>
                <a:path w="670" h="1466" extrusionOk="0">
                  <a:moveTo>
                    <a:pt x="398" y="1"/>
                  </a:moveTo>
                  <a:lnTo>
                    <a:pt x="377" y="43"/>
                  </a:lnTo>
                  <a:lnTo>
                    <a:pt x="356" y="147"/>
                  </a:lnTo>
                  <a:lnTo>
                    <a:pt x="272" y="231"/>
                  </a:lnTo>
                  <a:lnTo>
                    <a:pt x="272" y="252"/>
                  </a:lnTo>
                  <a:lnTo>
                    <a:pt x="210" y="273"/>
                  </a:lnTo>
                  <a:lnTo>
                    <a:pt x="189" y="315"/>
                  </a:lnTo>
                  <a:lnTo>
                    <a:pt x="168" y="273"/>
                  </a:lnTo>
                  <a:lnTo>
                    <a:pt x="168" y="231"/>
                  </a:lnTo>
                  <a:lnTo>
                    <a:pt x="84" y="231"/>
                  </a:lnTo>
                  <a:lnTo>
                    <a:pt x="42" y="273"/>
                  </a:lnTo>
                  <a:lnTo>
                    <a:pt x="0" y="356"/>
                  </a:lnTo>
                  <a:lnTo>
                    <a:pt x="0" y="1423"/>
                  </a:lnTo>
                  <a:lnTo>
                    <a:pt x="84" y="1423"/>
                  </a:lnTo>
                  <a:lnTo>
                    <a:pt x="105" y="1465"/>
                  </a:lnTo>
                  <a:lnTo>
                    <a:pt x="168" y="1465"/>
                  </a:lnTo>
                  <a:lnTo>
                    <a:pt x="210" y="1361"/>
                  </a:lnTo>
                  <a:lnTo>
                    <a:pt x="314" y="1256"/>
                  </a:lnTo>
                  <a:lnTo>
                    <a:pt x="398" y="1298"/>
                  </a:lnTo>
                  <a:lnTo>
                    <a:pt x="565" y="1068"/>
                  </a:lnTo>
                  <a:lnTo>
                    <a:pt x="607" y="900"/>
                  </a:lnTo>
                  <a:lnTo>
                    <a:pt x="607" y="733"/>
                  </a:lnTo>
                  <a:lnTo>
                    <a:pt x="565" y="670"/>
                  </a:lnTo>
                  <a:lnTo>
                    <a:pt x="586" y="482"/>
                  </a:lnTo>
                  <a:lnTo>
                    <a:pt x="628" y="377"/>
                  </a:lnTo>
                  <a:lnTo>
                    <a:pt x="670" y="105"/>
                  </a:lnTo>
                  <a:lnTo>
                    <a:pt x="670" y="43"/>
                  </a:lnTo>
                  <a:lnTo>
                    <a:pt x="670" y="1"/>
                  </a:lnTo>
                  <a:lnTo>
                    <a:pt x="586" y="1"/>
                  </a:lnTo>
                  <a:lnTo>
                    <a:pt x="524" y="43"/>
                  </a:lnTo>
                  <a:lnTo>
                    <a:pt x="5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47"/>
            <p:cNvSpPr/>
            <p:nvPr/>
          </p:nvSpPr>
          <p:spPr>
            <a:xfrm>
              <a:off x="3732644" y="2929561"/>
              <a:ext cx="68926" cy="72565"/>
            </a:xfrm>
            <a:custGeom>
              <a:avLst/>
              <a:gdLst/>
              <a:ahLst/>
              <a:cxnLst/>
              <a:rect l="l" t="t" r="r" b="b"/>
              <a:pathLst>
                <a:path w="2386" h="2512" extrusionOk="0">
                  <a:moveTo>
                    <a:pt x="837" y="0"/>
                  </a:moveTo>
                  <a:lnTo>
                    <a:pt x="816" y="314"/>
                  </a:lnTo>
                  <a:lnTo>
                    <a:pt x="565" y="335"/>
                  </a:lnTo>
                  <a:lnTo>
                    <a:pt x="649" y="419"/>
                  </a:lnTo>
                  <a:lnTo>
                    <a:pt x="670" y="461"/>
                  </a:lnTo>
                  <a:lnTo>
                    <a:pt x="774" y="565"/>
                  </a:lnTo>
                  <a:lnTo>
                    <a:pt x="858" y="649"/>
                  </a:lnTo>
                  <a:lnTo>
                    <a:pt x="942" y="649"/>
                  </a:lnTo>
                  <a:lnTo>
                    <a:pt x="963" y="712"/>
                  </a:lnTo>
                  <a:lnTo>
                    <a:pt x="983" y="816"/>
                  </a:lnTo>
                  <a:lnTo>
                    <a:pt x="1025" y="837"/>
                  </a:lnTo>
                  <a:lnTo>
                    <a:pt x="1130" y="858"/>
                  </a:lnTo>
                  <a:lnTo>
                    <a:pt x="1193" y="879"/>
                  </a:lnTo>
                  <a:lnTo>
                    <a:pt x="1193" y="963"/>
                  </a:lnTo>
                  <a:lnTo>
                    <a:pt x="1130" y="1026"/>
                  </a:lnTo>
                  <a:lnTo>
                    <a:pt x="398" y="1026"/>
                  </a:lnTo>
                  <a:lnTo>
                    <a:pt x="42" y="1570"/>
                  </a:lnTo>
                  <a:lnTo>
                    <a:pt x="42" y="1674"/>
                  </a:lnTo>
                  <a:lnTo>
                    <a:pt x="84" y="1695"/>
                  </a:lnTo>
                  <a:lnTo>
                    <a:pt x="42" y="1758"/>
                  </a:lnTo>
                  <a:lnTo>
                    <a:pt x="84" y="1800"/>
                  </a:lnTo>
                  <a:lnTo>
                    <a:pt x="105" y="1821"/>
                  </a:lnTo>
                  <a:lnTo>
                    <a:pt x="105" y="1863"/>
                  </a:lnTo>
                  <a:lnTo>
                    <a:pt x="42" y="1904"/>
                  </a:lnTo>
                  <a:lnTo>
                    <a:pt x="21" y="1967"/>
                  </a:lnTo>
                  <a:lnTo>
                    <a:pt x="0" y="1988"/>
                  </a:lnTo>
                  <a:lnTo>
                    <a:pt x="105" y="2093"/>
                  </a:lnTo>
                  <a:lnTo>
                    <a:pt x="147" y="2218"/>
                  </a:lnTo>
                  <a:lnTo>
                    <a:pt x="251" y="2218"/>
                  </a:lnTo>
                  <a:lnTo>
                    <a:pt x="335" y="2323"/>
                  </a:lnTo>
                  <a:lnTo>
                    <a:pt x="628" y="2428"/>
                  </a:lnTo>
                  <a:lnTo>
                    <a:pt x="942" y="2428"/>
                  </a:lnTo>
                  <a:lnTo>
                    <a:pt x="1172" y="2511"/>
                  </a:lnTo>
                  <a:lnTo>
                    <a:pt x="1235" y="2428"/>
                  </a:lnTo>
                  <a:lnTo>
                    <a:pt x="1235" y="2386"/>
                  </a:lnTo>
                  <a:lnTo>
                    <a:pt x="1339" y="2281"/>
                  </a:lnTo>
                  <a:lnTo>
                    <a:pt x="1465" y="2218"/>
                  </a:lnTo>
                  <a:lnTo>
                    <a:pt x="1569" y="2197"/>
                  </a:lnTo>
                  <a:lnTo>
                    <a:pt x="1569" y="2135"/>
                  </a:lnTo>
                  <a:lnTo>
                    <a:pt x="1716" y="2009"/>
                  </a:lnTo>
                  <a:lnTo>
                    <a:pt x="1799" y="1863"/>
                  </a:lnTo>
                  <a:lnTo>
                    <a:pt x="1779" y="1779"/>
                  </a:lnTo>
                  <a:lnTo>
                    <a:pt x="1862" y="1674"/>
                  </a:lnTo>
                  <a:lnTo>
                    <a:pt x="2009" y="1507"/>
                  </a:lnTo>
                  <a:lnTo>
                    <a:pt x="2092" y="1507"/>
                  </a:lnTo>
                  <a:lnTo>
                    <a:pt x="2239" y="1444"/>
                  </a:lnTo>
                  <a:lnTo>
                    <a:pt x="2302" y="1340"/>
                  </a:lnTo>
                  <a:lnTo>
                    <a:pt x="2385" y="1277"/>
                  </a:lnTo>
                  <a:lnTo>
                    <a:pt x="2385" y="1235"/>
                  </a:lnTo>
                  <a:lnTo>
                    <a:pt x="2344" y="1172"/>
                  </a:lnTo>
                  <a:lnTo>
                    <a:pt x="2239" y="1172"/>
                  </a:lnTo>
                  <a:lnTo>
                    <a:pt x="2218" y="1256"/>
                  </a:lnTo>
                  <a:lnTo>
                    <a:pt x="2113" y="1172"/>
                  </a:lnTo>
                  <a:lnTo>
                    <a:pt x="2030" y="1172"/>
                  </a:lnTo>
                  <a:lnTo>
                    <a:pt x="1988" y="1130"/>
                  </a:lnTo>
                  <a:lnTo>
                    <a:pt x="1925" y="1130"/>
                  </a:lnTo>
                  <a:lnTo>
                    <a:pt x="1904" y="1088"/>
                  </a:lnTo>
                  <a:lnTo>
                    <a:pt x="1820" y="1088"/>
                  </a:lnTo>
                  <a:lnTo>
                    <a:pt x="1820" y="21"/>
                  </a:lnTo>
                  <a:lnTo>
                    <a:pt x="8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47"/>
            <p:cNvSpPr/>
            <p:nvPr/>
          </p:nvSpPr>
          <p:spPr>
            <a:xfrm>
              <a:off x="3357276" y="2633981"/>
              <a:ext cx="476326" cy="353034"/>
            </a:xfrm>
            <a:custGeom>
              <a:avLst/>
              <a:gdLst/>
              <a:ahLst/>
              <a:cxnLst/>
              <a:rect l="l" t="t" r="r" b="b"/>
              <a:pathLst>
                <a:path w="16489" h="12221" extrusionOk="0">
                  <a:moveTo>
                    <a:pt x="1381" y="1"/>
                  </a:moveTo>
                  <a:lnTo>
                    <a:pt x="1" y="22"/>
                  </a:lnTo>
                  <a:lnTo>
                    <a:pt x="21" y="168"/>
                  </a:lnTo>
                  <a:lnTo>
                    <a:pt x="105" y="482"/>
                  </a:lnTo>
                  <a:lnTo>
                    <a:pt x="168" y="587"/>
                  </a:lnTo>
                  <a:lnTo>
                    <a:pt x="231" y="691"/>
                  </a:lnTo>
                  <a:lnTo>
                    <a:pt x="168" y="712"/>
                  </a:lnTo>
                  <a:lnTo>
                    <a:pt x="168" y="796"/>
                  </a:lnTo>
                  <a:lnTo>
                    <a:pt x="189" y="901"/>
                  </a:lnTo>
                  <a:lnTo>
                    <a:pt x="356" y="1110"/>
                  </a:lnTo>
                  <a:lnTo>
                    <a:pt x="356" y="1152"/>
                  </a:lnTo>
                  <a:lnTo>
                    <a:pt x="314" y="1173"/>
                  </a:lnTo>
                  <a:lnTo>
                    <a:pt x="335" y="1256"/>
                  </a:lnTo>
                  <a:lnTo>
                    <a:pt x="461" y="1361"/>
                  </a:lnTo>
                  <a:lnTo>
                    <a:pt x="482" y="1486"/>
                  </a:lnTo>
                  <a:lnTo>
                    <a:pt x="440" y="1549"/>
                  </a:lnTo>
                  <a:lnTo>
                    <a:pt x="440" y="1654"/>
                  </a:lnTo>
                  <a:lnTo>
                    <a:pt x="524" y="1696"/>
                  </a:lnTo>
                  <a:lnTo>
                    <a:pt x="545" y="1779"/>
                  </a:lnTo>
                  <a:lnTo>
                    <a:pt x="545" y="1968"/>
                  </a:lnTo>
                  <a:lnTo>
                    <a:pt x="586" y="2114"/>
                  </a:lnTo>
                  <a:lnTo>
                    <a:pt x="691" y="2219"/>
                  </a:lnTo>
                  <a:lnTo>
                    <a:pt x="754" y="2219"/>
                  </a:lnTo>
                  <a:lnTo>
                    <a:pt x="942" y="2386"/>
                  </a:lnTo>
                  <a:lnTo>
                    <a:pt x="1005" y="2512"/>
                  </a:lnTo>
                  <a:lnTo>
                    <a:pt x="1047" y="2595"/>
                  </a:lnTo>
                  <a:lnTo>
                    <a:pt x="1172" y="2721"/>
                  </a:lnTo>
                  <a:lnTo>
                    <a:pt x="1214" y="2909"/>
                  </a:lnTo>
                  <a:lnTo>
                    <a:pt x="1277" y="2930"/>
                  </a:lnTo>
                  <a:lnTo>
                    <a:pt x="1361" y="3056"/>
                  </a:lnTo>
                  <a:lnTo>
                    <a:pt x="1298" y="3139"/>
                  </a:lnTo>
                  <a:lnTo>
                    <a:pt x="1277" y="3202"/>
                  </a:lnTo>
                  <a:lnTo>
                    <a:pt x="1319" y="3265"/>
                  </a:lnTo>
                  <a:lnTo>
                    <a:pt x="1298" y="3349"/>
                  </a:lnTo>
                  <a:lnTo>
                    <a:pt x="1214" y="3328"/>
                  </a:lnTo>
                  <a:lnTo>
                    <a:pt x="1172" y="3411"/>
                  </a:lnTo>
                  <a:lnTo>
                    <a:pt x="1193" y="3432"/>
                  </a:lnTo>
                  <a:lnTo>
                    <a:pt x="1277" y="3432"/>
                  </a:lnTo>
                  <a:lnTo>
                    <a:pt x="1277" y="3516"/>
                  </a:lnTo>
                  <a:lnTo>
                    <a:pt x="1214" y="3558"/>
                  </a:lnTo>
                  <a:lnTo>
                    <a:pt x="1151" y="3516"/>
                  </a:lnTo>
                  <a:lnTo>
                    <a:pt x="1005" y="3516"/>
                  </a:lnTo>
                  <a:lnTo>
                    <a:pt x="900" y="3453"/>
                  </a:lnTo>
                  <a:lnTo>
                    <a:pt x="775" y="3474"/>
                  </a:lnTo>
                  <a:lnTo>
                    <a:pt x="712" y="3516"/>
                  </a:lnTo>
                  <a:lnTo>
                    <a:pt x="858" y="3662"/>
                  </a:lnTo>
                  <a:lnTo>
                    <a:pt x="963" y="3725"/>
                  </a:lnTo>
                  <a:lnTo>
                    <a:pt x="963" y="3830"/>
                  </a:lnTo>
                  <a:lnTo>
                    <a:pt x="1005" y="3934"/>
                  </a:lnTo>
                  <a:lnTo>
                    <a:pt x="1109" y="3955"/>
                  </a:lnTo>
                  <a:lnTo>
                    <a:pt x="1235" y="4039"/>
                  </a:lnTo>
                  <a:lnTo>
                    <a:pt x="1235" y="4081"/>
                  </a:lnTo>
                  <a:lnTo>
                    <a:pt x="1319" y="4081"/>
                  </a:lnTo>
                  <a:lnTo>
                    <a:pt x="1402" y="4102"/>
                  </a:lnTo>
                  <a:lnTo>
                    <a:pt x="1381" y="4144"/>
                  </a:lnTo>
                  <a:lnTo>
                    <a:pt x="1423" y="4206"/>
                  </a:lnTo>
                  <a:lnTo>
                    <a:pt x="1507" y="4186"/>
                  </a:lnTo>
                  <a:lnTo>
                    <a:pt x="1591" y="4186"/>
                  </a:lnTo>
                  <a:lnTo>
                    <a:pt x="1674" y="4081"/>
                  </a:lnTo>
                  <a:lnTo>
                    <a:pt x="1716" y="4081"/>
                  </a:lnTo>
                  <a:lnTo>
                    <a:pt x="1695" y="4186"/>
                  </a:lnTo>
                  <a:lnTo>
                    <a:pt x="1716" y="4374"/>
                  </a:lnTo>
                  <a:lnTo>
                    <a:pt x="1905" y="4562"/>
                  </a:lnTo>
                  <a:lnTo>
                    <a:pt x="2009" y="4583"/>
                  </a:lnTo>
                  <a:lnTo>
                    <a:pt x="2051" y="4583"/>
                  </a:lnTo>
                  <a:lnTo>
                    <a:pt x="2114" y="4667"/>
                  </a:lnTo>
                  <a:lnTo>
                    <a:pt x="2197" y="4897"/>
                  </a:lnTo>
                  <a:lnTo>
                    <a:pt x="2197" y="5127"/>
                  </a:lnTo>
                  <a:lnTo>
                    <a:pt x="2156" y="5315"/>
                  </a:lnTo>
                  <a:lnTo>
                    <a:pt x="2051" y="5462"/>
                  </a:lnTo>
                  <a:lnTo>
                    <a:pt x="2093" y="5546"/>
                  </a:lnTo>
                  <a:lnTo>
                    <a:pt x="2197" y="5650"/>
                  </a:lnTo>
                  <a:lnTo>
                    <a:pt x="2239" y="5629"/>
                  </a:lnTo>
                  <a:lnTo>
                    <a:pt x="2260" y="5713"/>
                  </a:lnTo>
                  <a:lnTo>
                    <a:pt x="2407" y="5734"/>
                  </a:lnTo>
                  <a:lnTo>
                    <a:pt x="2449" y="5859"/>
                  </a:lnTo>
                  <a:lnTo>
                    <a:pt x="2679" y="6131"/>
                  </a:lnTo>
                  <a:lnTo>
                    <a:pt x="2762" y="6152"/>
                  </a:lnTo>
                  <a:lnTo>
                    <a:pt x="2804" y="6236"/>
                  </a:lnTo>
                  <a:lnTo>
                    <a:pt x="2888" y="6341"/>
                  </a:lnTo>
                  <a:lnTo>
                    <a:pt x="3034" y="6362"/>
                  </a:lnTo>
                  <a:lnTo>
                    <a:pt x="3076" y="6445"/>
                  </a:lnTo>
                  <a:lnTo>
                    <a:pt x="3076" y="6571"/>
                  </a:lnTo>
                  <a:lnTo>
                    <a:pt x="3160" y="6655"/>
                  </a:lnTo>
                  <a:lnTo>
                    <a:pt x="3160" y="6717"/>
                  </a:lnTo>
                  <a:lnTo>
                    <a:pt x="3202" y="6822"/>
                  </a:lnTo>
                  <a:lnTo>
                    <a:pt x="3286" y="6864"/>
                  </a:lnTo>
                  <a:lnTo>
                    <a:pt x="3474" y="6780"/>
                  </a:lnTo>
                  <a:lnTo>
                    <a:pt x="3578" y="6613"/>
                  </a:lnTo>
                  <a:lnTo>
                    <a:pt x="3578" y="6487"/>
                  </a:lnTo>
                  <a:lnTo>
                    <a:pt x="3495" y="6445"/>
                  </a:lnTo>
                  <a:lnTo>
                    <a:pt x="3474" y="6341"/>
                  </a:lnTo>
                  <a:lnTo>
                    <a:pt x="3411" y="6278"/>
                  </a:lnTo>
                  <a:lnTo>
                    <a:pt x="3390" y="6173"/>
                  </a:lnTo>
                  <a:lnTo>
                    <a:pt x="3286" y="6131"/>
                  </a:lnTo>
                  <a:lnTo>
                    <a:pt x="3265" y="6048"/>
                  </a:lnTo>
                  <a:lnTo>
                    <a:pt x="3202" y="5964"/>
                  </a:lnTo>
                  <a:lnTo>
                    <a:pt x="3139" y="5943"/>
                  </a:lnTo>
                  <a:lnTo>
                    <a:pt x="3097" y="5964"/>
                  </a:lnTo>
                  <a:lnTo>
                    <a:pt x="3097" y="6048"/>
                  </a:lnTo>
                  <a:lnTo>
                    <a:pt x="3055" y="6069"/>
                  </a:lnTo>
                  <a:lnTo>
                    <a:pt x="3055" y="5985"/>
                  </a:lnTo>
                  <a:lnTo>
                    <a:pt x="2972" y="5943"/>
                  </a:lnTo>
                  <a:lnTo>
                    <a:pt x="2867" y="5818"/>
                  </a:lnTo>
                  <a:lnTo>
                    <a:pt x="2846" y="5734"/>
                  </a:lnTo>
                  <a:lnTo>
                    <a:pt x="2888" y="5629"/>
                  </a:lnTo>
                  <a:lnTo>
                    <a:pt x="2888" y="5504"/>
                  </a:lnTo>
                  <a:lnTo>
                    <a:pt x="2804" y="5399"/>
                  </a:lnTo>
                  <a:lnTo>
                    <a:pt x="2846" y="5294"/>
                  </a:lnTo>
                  <a:lnTo>
                    <a:pt x="2846" y="5232"/>
                  </a:lnTo>
                  <a:lnTo>
                    <a:pt x="2783" y="5148"/>
                  </a:lnTo>
                  <a:lnTo>
                    <a:pt x="2783" y="5085"/>
                  </a:lnTo>
                  <a:lnTo>
                    <a:pt x="2721" y="5002"/>
                  </a:lnTo>
                  <a:lnTo>
                    <a:pt x="2721" y="4897"/>
                  </a:lnTo>
                  <a:lnTo>
                    <a:pt x="2679" y="4834"/>
                  </a:lnTo>
                  <a:lnTo>
                    <a:pt x="2679" y="4688"/>
                  </a:lnTo>
                  <a:lnTo>
                    <a:pt x="2721" y="4604"/>
                  </a:lnTo>
                  <a:lnTo>
                    <a:pt x="2658" y="4395"/>
                  </a:lnTo>
                  <a:lnTo>
                    <a:pt x="2616" y="4290"/>
                  </a:lnTo>
                  <a:lnTo>
                    <a:pt x="2553" y="4206"/>
                  </a:lnTo>
                  <a:lnTo>
                    <a:pt x="2532" y="4186"/>
                  </a:lnTo>
                  <a:lnTo>
                    <a:pt x="2532" y="4248"/>
                  </a:lnTo>
                  <a:lnTo>
                    <a:pt x="2532" y="4290"/>
                  </a:lnTo>
                  <a:lnTo>
                    <a:pt x="2469" y="4353"/>
                  </a:lnTo>
                  <a:lnTo>
                    <a:pt x="2365" y="4186"/>
                  </a:lnTo>
                  <a:lnTo>
                    <a:pt x="2365" y="4102"/>
                  </a:lnTo>
                  <a:lnTo>
                    <a:pt x="2407" y="4039"/>
                  </a:lnTo>
                  <a:lnTo>
                    <a:pt x="2365" y="3976"/>
                  </a:lnTo>
                  <a:lnTo>
                    <a:pt x="2323" y="3955"/>
                  </a:lnTo>
                  <a:lnTo>
                    <a:pt x="2281" y="3746"/>
                  </a:lnTo>
                  <a:lnTo>
                    <a:pt x="2197" y="3579"/>
                  </a:lnTo>
                  <a:lnTo>
                    <a:pt x="2135" y="3558"/>
                  </a:lnTo>
                  <a:lnTo>
                    <a:pt x="2030" y="3453"/>
                  </a:lnTo>
                  <a:lnTo>
                    <a:pt x="2030" y="3328"/>
                  </a:lnTo>
                  <a:lnTo>
                    <a:pt x="2051" y="3202"/>
                  </a:lnTo>
                  <a:lnTo>
                    <a:pt x="1946" y="3056"/>
                  </a:lnTo>
                  <a:lnTo>
                    <a:pt x="1884" y="3035"/>
                  </a:lnTo>
                  <a:lnTo>
                    <a:pt x="1821" y="2993"/>
                  </a:lnTo>
                  <a:lnTo>
                    <a:pt x="1821" y="2846"/>
                  </a:lnTo>
                  <a:lnTo>
                    <a:pt x="1737" y="2784"/>
                  </a:lnTo>
                  <a:lnTo>
                    <a:pt x="1633" y="2742"/>
                  </a:lnTo>
                  <a:lnTo>
                    <a:pt x="1612" y="2637"/>
                  </a:lnTo>
                  <a:lnTo>
                    <a:pt x="1633" y="2574"/>
                  </a:lnTo>
                  <a:lnTo>
                    <a:pt x="1612" y="2407"/>
                  </a:lnTo>
                  <a:lnTo>
                    <a:pt x="1465" y="2302"/>
                  </a:lnTo>
                  <a:lnTo>
                    <a:pt x="1402" y="2219"/>
                  </a:lnTo>
                  <a:lnTo>
                    <a:pt x="1319" y="2198"/>
                  </a:lnTo>
                  <a:lnTo>
                    <a:pt x="1319" y="2093"/>
                  </a:lnTo>
                  <a:lnTo>
                    <a:pt x="1235" y="1947"/>
                  </a:lnTo>
                  <a:lnTo>
                    <a:pt x="1193" y="1863"/>
                  </a:lnTo>
                  <a:lnTo>
                    <a:pt x="1235" y="1779"/>
                  </a:lnTo>
                  <a:lnTo>
                    <a:pt x="1214" y="1361"/>
                  </a:lnTo>
                  <a:lnTo>
                    <a:pt x="1193" y="1131"/>
                  </a:lnTo>
                  <a:lnTo>
                    <a:pt x="1235" y="1005"/>
                  </a:lnTo>
                  <a:lnTo>
                    <a:pt x="1298" y="796"/>
                  </a:lnTo>
                  <a:lnTo>
                    <a:pt x="1277" y="691"/>
                  </a:lnTo>
                  <a:lnTo>
                    <a:pt x="1235" y="545"/>
                  </a:lnTo>
                  <a:lnTo>
                    <a:pt x="1319" y="691"/>
                  </a:lnTo>
                  <a:lnTo>
                    <a:pt x="1486" y="754"/>
                  </a:lnTo>
                  <a:lnTo>
                    <a:pt x="1570" y="921"/>
                  </a:lnTo>
                  <a:lnTo>
                    <a:pt x="1633" y="963"/>
                  </a:lnTo>
                  <a:lnTo>
                    <a:pt x="1737" y="963"/>
                  </a:lnTo>
                  <a:lnTo>
                    <a:pt x="1800" y="921"/>
                  </a:lnTo>
                  <a:lnTo>
                    <a:pt x="1884" y="1026"/>
                  </a:lnTo>
                  <a:lnTo>
                    <a:pt x="1925" y="1068"/>
                  </a:lnTo>
                  <a:lnTo>
                    <a:pt x="2030" y="1068"/>
                  </a:lnTo>
                  <a:lnTo>
                    <a:pt x="2156" y="1152"/>
                  </a:lnTo>
                  <a:lnTo>
                    <a:pt x="2156" y="1214"/>
                  </a:lnTo>
                  <a:lnTo>
                    <a:pt x="2093" y="1319"/>
                  </a:lnTo>
                  <a:lnTo>
                    <a:pt x="2093" y="1382"/>
                  </a:lnTo>
                  <a:lnTo>
                    <a:pt x="2135" y="1549"/>
                  </a:lnTo>
                  <a:lnTo>
                    <a:pt x="2156" y="1737"/>
                  </a:lnTo>
                  <a:lnTo>
                    <a:pt x="2218" y="1842"/>
                  </a:lnTo>
                  <a:lnTo>
                    <a:pt x="2239" y="1968"/>
                  </a:lnTo>
                  <a:lnTo>
                    <a:pt x="2218" y="2051"/>
                  </a:lnTo>
                  <a:lnTo>
                    <a:pt x="2239" y="2156"/>
                  </a:lnTo>
                  <a:lnTo>
                    <a:pt x="2407" y="2323"/>
                  </a:lnTo>
                  <a:lnTo>
                    <a:pt x="2365" y="2386"/>
                  </a:lnTo>
                  <a:lnTo>
                    <a:pt x="2344" y="2470"/>
                  </a:lnTo>
                  <a:lnTo>
                    <a:pt x="2407" y="2533"/>
                  </a:lnTo>
                  <a:lnTo>
                    <a:pt x="2428" y="2533"/>
                  </a:lnTo>
                  <a:lnTo>
                    <a:pt x="2469" y="2595"/>
                  </a:lnTo>
                  <a:lnTo>
                    <a:pt x="2532" y="2784"/>
                  </a:lnTo>
                  <a:lnTo>
                    <a:pt x="2616" y="2805"/>
                  </a:lnTo>
                  <a:lnTo>
                    <a:pt x="2658" y="2909"/>
                  </a:lnTo>
                  <a:lnTo>
                    <a:pt x="2658" y="3035"/>
                  </a:lnTo>
                  <a:lnTo>
                    <a:pt x="2721" y="3097"/>
                  </a:lnTo>
                  <a:lnTo>
                    <a:pt x="2783" y="3118"/>
                  </a:lnTo>
                  <a:lnTo>
                    <a:pt x="2846" y="3244"/>
                  </a:lnTo>
                  <a:lnTo>
                    <a:pt x="2867" y="3349"/>
                  </a:lnTo>
                  <a:lnTo>
                    <a:pt x="2951" y="3411"/>
                  </a:lnTo>
                  <a:lnTo>
                    <a:pt x="2972" y="3453"/>
                  </a:lnTo>
                  <a:lnTo>
                    <a:pt x="3055" y="3453"/>
                  </a:lnTo>
                  <a:lnTo>
                    <a:pt x="3097" y="3516"/>
                  </a:lnTo>
                  <a:lnTo>
                    <a:pt x="3181" y="3453"/>
                  </a:lnTo>
                  <a:lnTo>
                    <a:pt x="3244" y="3516"/>
                  </a:lnTo>
                  <a:lnTo>
                    <a:pt x="3244" y="3642"/>
                  </a:lnTo>
                  <a:lnTo>
                    <a:pt x="3181" y="3725"/>
                  </a:lnTo>
                  <a:lnTo>
                    <a:pt x="3202" y="3872"/>
                  </a:lnTo>
                  <a:lnTo>
                    <a:pt x="3390" y="4060"/>
                  </a:lnTo>
                  <a:lnTo>
                    <a:pt x="3474" y="4039"/>
                  </a:lnTo>
                  <a:lnTo>
                    <a:pt x="3558" y="4060"/>
                  </a:lnTo>
                  <a:lnTo>
                    <a:pt x="3516" y="4165"/>
                  </a:lnTo>
                  <a:lnTo>
                    <a:pt x="3578" y="4269"/>
                  </a:lnTo>
                  <a:lnTo>
                    <a:pt x="3683" y="4290"/>
                  </a:lnTo>
                  <a:lnTo>
                    <a:pt x="3767" y="4290"/>
                  </a:lnTo>
                  <a:lnTo>
                    <a:pt x="3850" y="4395"/>
                  </a:lnTo>
                  <a:lnTo>
                    <a:pt x="3892" y="4499"/>
                  </a:lnTo>
                  <a:lnTo>
                    <a:pt x="3976" y="4520"/>
                  </a:lnTo>
                  <a:lnTo>
                    <a:pt x="3997" y="4499"/>
                  </a:lnTo>
                  <a:lnTo>
                    <a:pt x="4018" y="4520"/>
                  </a:lnTo>
                  <a:lnTo>
                    <a:pt x="4039" y="4604"/>
                  </a:lnTo>
                  <a:lnTo>
                    <a:pt x="3997" y="4667"/>
                  </a:lnTo>
                  <a:lnTo>
                    <a:pt x="3934" y="4604"/>
                  </a:lnTo>
                  <a:lnTo>
                    <a:pt x="3850" y="4625"/>
                  </a:lnTo>
                  <a:lnTo>
                    <a:pt x="3767" y="4730"/>
                  </a:lnTo>
                  <a:lnTo>
                    <a:pt x="3704" y="4897"/>
                  </a:lnTo>
                  <a:lnTo>
                    <a:pt x="3725" y="5002"/>
                  </a:lnTo>
                  <a:lnTo>
                    <a:pt x="3809" y="5085"/>
                  </a:lnTo>
                  <a:lnTo>
                    <a:pt x="3913" y="5085"/>
                  </a:lnTo>
                  <a:lnTo>
                    <a:pt x="3997" y="5148"/>
                  </a:lnTo>
                  <a:lnTo>
                    <a:pt x="4206" y="5315"/>
                  </a:lnTo>
                  <a:lnTo>
                    <a:pt x="4353" y="5357"/>
                  </a:lnTo>
                  <a:lnTo>
                    <a:pt x="4415" y="5357"/>
                  </a:lnTo>
                  <a:lnTo>
                    <a:pt x="4436" y="5420"/>
                  </a:lnTo>
                  <a:lnTo>
                    <a:pt x="4499" y="5525"/>
                  </a:lnTo>
                  <a:lnTo>
                    <a:pt x="4541" y="5608"/>
                  </a:lnTo>
                  <a:lnTo>
                    <a:pt x="4499" y="5713"/>
                  </a:lnTo>
                  <a:lnTo>
                    <a:pt x="4415" y="5734"/>
                  </a:lnTo>
                  <a:lnTo>
                    <a:pt x="4436" y="5776"/>
                  </a:lnTo>
                  <a:lnTo>
                    <a:pt x="4520" y="5838"/>
                  </a:lnTo>
                  <a:lnTo>
                    <a:pt x="4708" y="5880"/>
                  </a:lnTo>
                  <a:lnTo>
                    <a:pt x="4708" y="5964"/>
                  </a:lnTo>
                  <a:lnTo>
                    <a:pt x="4750" y="5985"/>
                  </a:lnTo>
                  <a:lnTo>
                    <a:pt x="4897" y="6131"/>
                  </a:lnTo>
                  <a:lnTo>
                    <a:pt x="5085" y="6362"/>
                  </a:lnTo>
                  <a:lnTo>
                    <a:pt x="5231" y="6592"/>
                  </a:lnTo>
                  <a:lnTo>
                    <a:pt x="5399" y="6801"/>
                  </a:lnTo>
                  <a:lnTo>
                    <a:pt x="5399" y="6906"/>
                  </a:lnTo>
                  <a:lnTo>
                    <a:pt x="5608" y="7178"/>
                  </a:lnTo>
                  <a:lnTo>
                    <a:pt x="5650" y="7282"/>
                  </a:lnTo>
                  <a:lnTo>
                    <a:pt x="5587" y="7408"/>
                  </a:lnTo>
                  <a:lnTo>
                    <a:pt x="5650" y="7491"/>
                  </a:lnTo>
                  <a:lnTo>
                    <a:pt x="5692" y="7638"/>
                  </a:lnTo>
                  <a:lnTo>
                    <a:pt x="5817" y="7952"/>
                  </a:lnTo>
                  <a:lnTo>
                    <a:pt x="5817" y="8077"/>
                  </a:lnTo>
                  <a:lnTo>
                    <a:pt x="5775" y="8182"/>
                  </a:lnTo>
                  <a:lnTo>
                    <a:pt x="5650" y="8287"/>
                  </a:lnTo>
                  <a:lnTo>
                    <a:pt x="5608" y="8370"/>
                  </a:lnTo>
                  <a:lnTo>
                    <a:pt x="5671" y="8370"/>
                  </a:lnTo>
                  <a:lnTo>
                    <a:pt x="5754" y="8454"/>
                  </a:lnTo>
                  <a:lnTo>
                    <a:pt x="5692" y="8496"/>
                  </a:lnTo>
                  <a:lnTo>
                    <a:pt x="5566" y="8496"/>
                  </a:lnTo>
                  <a:lnTo>
                    <a:pt x="5482" y="8538"/>
                  </a:lnTo>
                  <a:lnTo>
                    <a:pt x="5482" y="8579"/>
                  </a:lnTo>
                  <a:lnTo>
                    <a:pt x="5566" y="8789"/>
                  </a:lnTo>
                  <a:lnTo>
                    <a:pt x="5650" y="8872"/>
                  </a:lnTo>
                  <a:lnTo>
                    <a:pt x="5650" y="8956"/>
                  </a:lnTo>
                  <a:lnTo>
                    <a:pt x="5754" y="9103"/>
                  </a:lnTo>
                  <a:lnTo>
                    <a:pt x="5796" y="9228"/>
                  </a:lnTo>
                  <a:lnTo>
                    <a:pt x="5859" y="9291"/>
                  </a:lnTo>
                  <a:lnTo>
                    <a:pt x="5922" y="9291"/>
                  </a:lnTo>
                  <a:lnTo>
                    <a:pt x="5943" y="9333"/>
                  </a:lnTo>
                  <a:lnTo>
                    <a:pt x="6131" y="9395"/>
                  </a:lnTo>
                  <a:lnTo>
                    <a:pt x="6278" y="9375"/>
                  </a:lnTo>
                  <a:lnTo>
                    <a:pt x="6340" y="9375"/>
                  </a:lnTo>
                  <a:lnTo>
                    <a:pt x="6299" y="9437"/>
                  </a:lnTo>
                  <a:lnTo>
                    <a:pt x="6299" y="9500"/>
                  </a:lnTo>
                  <a:lnTo>
                    <a:pt x="6424" y="9542"/>
                  </a:lnTo>
                  <a:lnTo>
                    <a:pt x="6591" y="9688"/>
                  </a:lnTo>
                  <a:lnTo>
                    <a:pt x="6696" y="9835"/>
                  </a:lnTo>
                  <a:lnTo>
                    <a:pt x="6759" y="9960"/>
                  </a:lnTo>
                  <a:lnTo>
                    <a:pt x="6863" y="10023"/>
                  </a:lnTo>
                  <a:lnTo>
                    <a:pt x="6926" y="10002"/>
                  </a:lnTo>
                  <a:lnTo>
                    <a:pt x="7031" y="10044"/>
                  </a:lnTo>
                  <a:lnTo>
                    <a:pt x="7115" y="10044"/>
                  </a:lnTo>
                  <a:lnTo>
                    <a:pt x="7345" y="10149"/>
                  </a:lnTo>
                  <a:lnTo>
                    <a:pt x="7428" y="10149"/>
                  </a:lnTo>
                  <a:lnTo>
                    <a:pt x="7449" y="10107"/>
                  </a:lnTo>
                  <a:lnTo>
                    <a:pt x="7512" y="10107"/>
                  </a:lnTo>
                  <a:lnTo>
                    <a:pt x="7575" y="10170"/>
                  </a:lnTo>
                  <a:lnTo>
                    <a:pt x="7847" y="10442"/>
                  </a:lnTo>
                  <a:lnTo>
                    <a:pt x="7910" y="10442"/>
                  </a:lnTo>
                  <a:lnTo>
                    <a:pt x="8098" y="10630"/>
                  </a:lnTo>
                  <a:lnTo>
                    <a:pt x="8328" y="10735"/>
                  </a:lnTo>
                  <a:lnTo>
                    <a:pt x="8621" y="10756"/>
                  </a:lnTo>
                  <a:lnTo>
                    <a:pt x="8747" y="10839"/>
                  </a:lnTo>
                  <a:lnTo>
                    <a:pt x="8830" y="10965"/>
                  </a:lnTo>
                  <a:lnTo>
                    <a:pt x="8998" y="10965"/>
                  </a:lnTo>
                  <a:lnTo>
                    <a:pt x="9144" y="11048"/>
                  </a:lnTo>
                  <a:lnTo>
                    <a:pt x="9228" y="10986"/>
                  </a:lnTo>
                  <a:lnTo>
                    <a:pt x="9249" y="11007"/>
                  </a:lnTo>
                  <a:lnTo>
                    <a:pt x="9332" y="11153"/>
                  </a:lnTo>
                  <a:lnTo>
                    <a:pt x="9479" y="11216"/>
                  </a:lnTo>
                  <a:lnTo>
                    <a:pt x="9625" y="11216"/>
                  </a:lnTo>
                  <a:lnTo>
                    <a:pt x="9730" y="11279"/>
                  </a:lnTo>
                  <a:lnTo>
                    <a:pt x="9960" y="11362"/>
                  </a:lnTo>
                  <a:lnTo>
                    <a:pt x="10148" y="11362"/>
                  </a:lnTo>
                  <a:lnTo>
                    <a:pt x="10295" y="11467"/>
                  </a:lnTo>
                  <a:lnTo>
                    <a:pt x="10588" y="11572"/>
                  </a:lnTo>
                  <a:lnTo>
                    <a:pt x="10692" y="11530"/>
                  </a:lnTo>
                  <a:lnTo>
                    <a:pt x="11006" y="11404"/>
                  </a:lnTo>
                  <a:lnTo>
                    <a:pt x="11111" y="11404"/>
                  </a:lnTo>
                  <a:lnTo>
                    <a:pt x="11299" y="11300"/>
                  </a:lnTo>
                  <a:lnTo>
                    <a:pt x="11404" y="11279"/>
                  </a:lnTo>
                  <a:lnTo>
                    <a:pt x="11613" y="11279"/>
                  </a:lnTo>
                  <a:lnTo>
                    <a:pt x="11613" y="11258"/>
                  </a:lnTo>
                  <a:lnTo>
                    <a:pt x="11467" y="11216"/>
                  </a:lnTo>
                  <a:lnTo>
                    <a:pt x="11404" y="11216"/>
                  </a:lnTo>
                  <a:lnTo>
                    <a:pt x="11404" y="11174"/>
                  </a:lnTo>
                  <a:lnTo>
                    <a:pt x="11529" y="11090"/>
                  </a:lnTo>
                  <a:lnTo>
                    <a:pt x="11550" y="11111"/>
                  </a:lnTo>
                  <a:lnTo>
                    <a:pt x="11550" y="11195"/>
                  </a:lnTo>
                  <a:lnTo>
                    <a:pt x="11634" y="11153"/>
                  </a:lnTo>
                  <a:lnTo>
                    <a:pt x="11718" y="11153"/>
                  </a:lnTo>
                  <a:lnTo>
                    <a:pt x="11718" y="11195"/>
                  </a:lnTo>
                  <a:lnTo>
                    <a:pt x="11655" y="11195"/>
                  </a:lnTo>
                  <a:lnTo>
                    <a:pt x="11634" y="11216"/>
                  </a:lnTo>
                  <a:lnTo>
                    <a:pt x="11655" y="11258"/>
                  </a:lnTo>
                  <a:lnTo>
                    <a:pt x="11760" y="11258"/>
                  </a:lnTo>
                  <a:lnTo>
                    <a:pt x="11864" y="11279"/>
                  </a:lnTo>
                  <a:lnTo>
                    <a:pt x="12032" y="11404"/>
                  </a:lnTo>
                  <a:lnTo>
                    <a:pt x="12094" y="11467"/>
                  </a:lnTo>
                  <a:lnTo>
                    <a:pt x="12094" y="11425"/>
                  </a:lnTo>
                  <a:lnTo>
                    <a:pt x="11969" y="11300"/>
                  </a:lnTo>
                  <a:lnTo>
                    <a:pt x="11780" y="11216"/>
                  </a:lnTo>
                  <a:lnTo>
                    <a:pt x="11780" y="11174"/>
                  </a:lnTo>
                  <a:lnTo>
                    <a:pt x="11822" y="11174"/>
                  </a:lnTo>
                  <a:lnTo>
                    <a:pt x="11843" y="11195"/>
                  </a:lnTo>
                  <a:lnTo>
                    <a:pt x="11948" y="11216"/>
                  </a:lnTo>
                  <a:lnTo>
                    <a:pt x="12053" y="11300"/>
                  </a:lnTo>
                  <a:lnTo>
                    <a:pt x="12157" y="11425"/>
                  </a:lnTo>
                  <a:lnTo>
                    <a:pt x="12157" y="11488"/>
                  </a:lnTo>
                  <a:lnTo>
                    <a:pt x="12199" y="11530"/>
                  </a:lnTo>
                  <a:lnTo>
                    <a:pt x="12597" y="11885"/>
                  </a:lnTo>
                  <a:lnTo>
                    <a:pt x="12722" y="11906"/>
                  </a:lnTo>
                  <a:lnTo>
                    <a:pt x="12764" y="11990"/>
                  </a:lnTo>
                  <a:lnTo>
                    <a:pt x="12910" y="12116"/>
                  </a:lnTo>
                  <a:lnTo>
                    <a:pt x="12994" y="12220"/>
                  </a:lnTo>
                  <a:lnTo>
                    <a:pt x="13015" y="12199"/>
                  </a:lnTo>
                  <a:lnTo>
                    <a:pt x="13036" y="12136"/>
                  </a:lnTo>
                  <a:lnTo>
                    <a:pt x="13099" y="12095"/>
                  </a:lnTo>
                  <a:lnTo>
                    <a:pt x="13099" y="12053"/>
                  </a:lnTo>
                  <a:lnTo>
                    <a:pt x="13078" y="12032"/>
                  </a:lnTo>
                  <a:lnTo>
                    <a:pt x="13036" y="11990"/>
                  </a:lnTo>
                  <a:lnTo>
                    <a:pt x="13078" y="11927"/>
                  </a:lnTo>
                  <a:lnTo>
                    <a:pt x="13036" y="11906"/>
                  </a:lnTo>
                  <a:lnTo>
                    <a:pt x="13036" y="11802"/>
                  </a:lnTo>
                  <a:lnTo>
                    <a:pt x="13392" y="11258"/>
                  </a:lnTo>
                  <a:lnTo>
                    <a:pt x="14124" y="11258"/>
                  </a:lnTo>
                  <a:lnTo>
                    <a:pt x="14187" y="11195"/>
                  </a:lnTo>
                  <a:lnTo>
                    <a:pt x="14187" y="11111"/>
                  </a:lnTo>
                  <a:lnTo>
                    <a:pt x="14124" y="11090"/>
                  </a:lnTo>
                  <a:lnTo>
                    <a:pt x="14019" y="11069"/>
                  </a:lnTo>
                  <a:lnTo>
                    <a:pt x="13977" y="11048"/>
                  </a:lnTo>
                  <a:lnTo>
                    <a:pt x="13957" y="10944"/>
                  </a:lnTo>
                  <a:lnTo>
                    <a:pt x="13936" y="10881"/>
                  </a:lnTo>
                  <a:lnTo>
                    <a:pt x="13852" y="10881"/>
                  </a:lnTo>
                  <a:lnTo>
                    <a:pt x="13768" y="10797"/>
                  </a:lnTo>
                  <a:lnTo>
                    <a:pt x="13664" y="10693"/>
                  </a:lnTo>
                  <a:lnTo>
                    <a:pt x="13643" y="10651"/>
                  </a:lnTo>
                  <a:lnTo>
                    <a:pt x="13559" y="10567"/>
                  </a:lnTo>
                  <a:lnTo>
                    <a:pt x="13810" y="10546"/>
                  </a:lnTo>
                  <a:lnTo>
                    <a:pt x="13831" y="10232"/>
                  </a:lnTo>
                  <a:lnTo>
                    <a:pt x="14814" y="10253"/>
                  </a:lnTo>
                  <a:lnTo>
                    <a:pt x="14856" y="10170"/>
                  </a:lnTo>
                  <a:lnTo>
                    <a:pt x="14898" y="10128"/>
                  </a:lnTo>
                  <a:lnTo>
                    <a:pt x="14982" y="10128"/>
                  </a:lnTo>
                  <a:lnTo>
                    <a:pt x="14982" y="10170"/>
                  </a:lnTo>
                  <a:lnTo>
                    <a:pt x="15003" y="10212"/>
                  </a:lnTo>
                  <a:lnTo>
                    <a:pt x="15024" y="10170"/>
                  </a:lnTo>
                  <a:lnTo>
                    <a:pt x="15086" y="10149"/>
                  </a:lnTo>
                  <a:lnTo>
                    <a:pt x="15086" y="10128"/>
                  </a:lnTo>
                  <a:lnTo>
                    <a:pt x="15170" y="10044"/>
                  </a:lnTo>
                  <a:lnTo>
                    <a:pt x="15191" y="9940"/>
                  </a:lnTo>
                  <a:lnTo>
                    <a:pt x="15212" y="9898"/>
                  </a:lnTo>
                  <a:lnTo>
                    <a:pt x="15317" y="9898"/>
                  </a:lnTo>
                  <a:lnTo>
                    <a:pt x="15421" y="9793"/>
                  </a:lnTo>
                  <a:lnTo>
                    <a:pt x="15526" y="9647"/>
                  </a:lnTo>
                  <a:lnTo>
                    <a:pt x="15610" y="9626"/>
                  </a:lnTo>
                  <a:lnTo>
                    <a:pt x="15610" y="9626"/>
                  </a:lnTo>
                  <a:lnTo>
                    <a:pt x="15589" y="9730"/>
                  </a:lnTo>
                  <a:lnTo>
                    <a:pt x="15526" y="9793"/>
                  </a:lnTo>
                  <a:lnTo>
                    <a:pt x="15547" y="9835"/>
                  </a:lnTo>
                  <a:lnTo>
                    <a:pt x="15651" y="9919"/>
                  </a:lnTo>
                  <a:lnTo>
                    <a:pt x="15714" y="10023"/>
                  </a:lnTo>
                  <a:lnTo>
                    <a:pt x="15735" y="10002"/>
                  </a:lnTo>
                  <a:lnTo>
                    <a:pt x="15840" y="9814"/>
                  </a:lnTo>
                  <a:lnTo>
                    <a:pt x="15944" y="9437"/>
                  </a:lnTo>
                  <a:lnTo>
                    <a:pt x="16007" y="9333"/>
                  </a:lnTo>
                  <a:lnTo>
                    <a:pt x="15944" y="9375"/>
                  </a:lnTo>
                  <a:lnTo>
                    <a:pt x="15902" y="9416"/>
                  </a:lnTo>
                  <a:lnTo>
                    <a:pt x="15840" y="9395"/>
                  </a:lnTo>
                  <a:lnTo>
                    <a:pt x="15840" y="9333"/>
                  </a:lnTo>
                  <a:lnTo>
                    <a:pt x="15965" y="9207"/>
                  </a:lnTo>
                  <a:lnTo>
                    <a:pt x="16007" y="9123"/>
                  </a:lnTo>
                  <a:lnTo>
                    <a:pt x="15902" y="9123"/>
                  </a:lnTo>
                  <a:lnTo>
                    <a:pt x="15819" y="9061"/>
                  </a:lnTo>
                  <a:lnTo>
                    <a:pt x="15840" y="9019"/>
                  </a:lnTo>
                  <a:lnTo>
                    <a:pt x="15965" y="8956"/>
                  </a:lnTo>
                  <a:lnTo>
                    <a:pt x="15965" y="8789"/>
                  </a:lnTo>
                  <a:lnTo>
                    <a:pt x="16028" y="8705"/>
                  </a:lnTo>
                  <a:lnTo>
                    <a:pt x="16279" y="8475"/>
                  </a:lnTo>
                  <a:lnTo>
                    <a:pt x="16426" y="8266"/>
                  </a:lnTo>
                  <a:lnTo>
                    <a:pt x="16488" y="8119"/>
                  </a:lnTo>
                  <a:lnTo>
                    <a:pt x="16488" y="8015"/>
                  </a:lnTo>
                  <a:lnTo>
                    <a:pt x="16321" y="7763"/>
                  </a:lnTo>
                  <a:lnTo>
                    <a:pt x="16216" y="7805"/>
                  </a:lnTo>
                  <a:lnTo>
                    <a:pt x="16237" y="7847"/>
                  </a:lnTo>
                  <a:lnTo>
                    <a:pt x="16174" y="7868"/>
                  </a:lnTo>
                  <a:lnTo>
                    <a:pt x="15923" y="7826"/>
                  </a:lnTo>
                  <a:lnTo>
                    <a:pt x="15693" y="7826"/>
                  </a:lnTo>
                  <a:lnTo>
                    <a:pt x="15693" y="7868"/>
                  </a:lnTo>
                  <a:lnTo>
                    <a:pt x="15547" y="7952"/>
                  </a:lnTo>
                  <a:lnTo>
                    <a:pt x="15505" y="7910"/>
                  </a:lnTo>
                  <a:lnTo>
                    <a:pt x="15379" y="7931"/>
                  </a:lnTo>
                  <a:lnTo>
                    <a:pt x="15275" y="8035"/>
                  </a:lnTo>
                  <a:lnTo>
                    <a:pt x="14793" y="8035"/>
                  </a:lnTo>
                  <a:lnTo>
                    <a:pt x="14396" y="8119"/>
                  </a:lnTo>
                  <a:lnTo>
                    <a:pt x="14396" y="8182"/>
                  </a:lnTo>
                  <a:lnTo>
                    <a:pt x="14501" y="8224"/>
                  </a:lnTo>
                  <a:lnTo>
                    <a:pt x="14291" y="8454"/>
                  </a:lnTo>
                  <a:lnTo>
                    <a:pt x="14270" y="8810"/>
                  </a:lnTo>
                  <a:lnTo>
                    <a:pt x="14291" y="8851"/>
                  </a:lnTo>
                  <a:lnTo>
                    <a:pt x="14082" y="9082"/>
                  </a:lnTo>
                  <a:lnTo>
                    <a:pt x="14082" y="9270"/>
                  </a:lnTo>
                  <a:lnTo>
                    <a:pt x="13957" y="9395"/>
                  </a:lnTo>
                  <a:lnTo>
                    <a:pt x="13873" y="9416"/>
                  </a:lnTo>
                  <a:lnTo>
                    <a:pt x="13622" y="9542"/>
                  </a:lnTo>
                  <a:lnTo>
                    <a:pt x="13643" y="9584"/>
                  </a:lnTo>
                  <a:lnTo>
                    <a:pt x="13747" y="9500"/>
                  </a:lnTo>
                  <a:lnTo>
                    <a:pt x="13726" y="9605"/>
                  </a:lnTo>
                  <a:lnTo>
                    <a:pt x="13726" y="9793"/>
                  </a:lnTo>
                  <a:lnTo>
                    <a:pt x="13622" y="9919"/>
                  </a:lnTo>
                  <a:lnTo>
                    <a:pt x="13538" y="9919"/>
                  </a:lnTo>
                  <a:lnTo>
                    <a:pt x="13517" y="9960"/>
                  </a:lnTo>
                  <a:lnTo>
                    <a:pt x="13454" y="9919"/>
                  </a:lnTo>
                  <a:lnTo>
                    <a:pt x="13329" y="9835"/>
                  </a:lnTo>
                  <a:lnTo>
                    <a:pt x="13350" y="9793"/>
                  </a:lnTo>
                  <a:lnTo>
                    <a:pt x="13454" y="9730"/>
                  </a:lnTo>
                  <a:lnTo>
                    <a:pt x="13308" y="9688"/>
                  </a:lnTo>
                  <a:lnTo>
                    <a:pt x="13245" y="9730"/>
                  </a:lnTo>
                  <a:lnTo>
                    <a:pt x="13120" y="9709"/>
                  </a:lnTo>
                  <a:lnTo>
                    <a:pt x="12973" y="9709"/>
                  </a:lnTo>
                  <a:lnTo>
                    <a:pt x="12869" y="9793"/>
                  </a:lnTo>
                  <a:lnTo>
                    <a:pt x="12722" y="9814"/>
                  </a:lnTo>
                  <a:lnTo>
                    <a:pt x="12513" y="9814"/>
                  </a:lnTo>
                  <a:lnTo>
                    <a:pt x="12492" y="9856"/>
                  </a:lnTo>
                  <a:lnTo>
                    <a:pt x="12262" y="10002"/>
                  </a:lnTo>
                  <a:lnTo>
                    <a:pt x="12178" y="10002"/>
                  </a:lnTo>
                  <a:lnTo>
                    <a:pt x="12157" y="9940"/>
                  </a:lnTo>
                  <a:lnTo>
                    <a:pt x="11948" y="10002"/>
                  </a:lnTo>
                  <a:lnTo>
                    <a:pt x="11822" y="10044"/>
                  </a:lnTo>
                  <a:lnTo>
                    <a:pt x="11760" y="9919"/>
                  </a:lnTo>
                  <a:lnTo>
                    <a:pt x="11634" y="9730"/>
                  </a:lnTo>
                  <a:lnTo>
                    <a:pt x="11467" y="9647"/>
                  </a:lnTo>
                  <a:lnTo>
                    <a:pt x="11425" y="9605"/>
                  </a:lnTo>
                  <a:lnTo>
                    <a:pt x="11257" y="9605"/>
                  </a:lnTo>
                  <a:lnTo>
                    <a:pt x="11216" y="9626"/>
                  </a:lnTo>
                  <a:lnTo>
                    <a:pt x="11132" y="9521"/>
                  </a:lnTo>
                  <a:lnTo>
                    <a:pt x="10902" y="9270"/>
                  </a:lnTo>
                  <a:lnTo>
                    <a:pt x="10881" y="9165"/>
                  </a:lnTo>
                  <a:lnTo>
                    <a:pt x="10881" y="9082"/>
                  </a:lnTo>
                  <a:lnTo>
                    <a:pt x="10776" y="8914"/>
                  </a:lnTo>
                  <a:lnTo>
                    <a:pt x="10713" y="8789"/>
                  </a:lnTo>
                  <a:lnTo>
                    <a:pt x="10400" y="8454"/>
                  </a:lnTo>
                  <a:lnTo>
                    <a:pt x="10379" y="8328"/>
                  </a:lnTo>
                  <a:lnTo>
                    <a:pt x="10316" y="8245"/>
                  </a:lnTo>
                  <a:lnTo>
                    <a:pt x="10358" y="8161"/>
                  </a:lnTo>
                  <a:lnTo>
                    <a:pt x="10316" y="8077"/>
                  </a:lnTo>
                  <a:lnTo>
                    <a:pt x="10253" y="7847"/>
                  </a:lnTo>
                  <a:lnTo>
                    <a:pt x="10169" y="7763"/>
                  </a:lnTo>
                  <a:lnTo>
                    <a:pt x="10190" y="7638"/>
                  </a:lnTo>
                  <a:lnTo>
                    <a:pt x="10316" y="7805"/>
                  </a:lnTo>
                  <a:lnTo>
                    <a:pt x="10316" y="8015"/>
                  </a:lnTo>
                  <a:lnTo>
                    <a:pt x="10379" y="7973"/>
                  </a:lnTo>
                  <a:lnTo>
                    <a:pt x="10379" y="7805"/>
                  </a:lnTo>
                  <a:lnTo>
                    <a:pt x="10211" y="7554"/>
                  </a:lnTo>
                  <a:lnTo>
                    <a:pt x="10253" y="7429"/>
                  </a:lnTo>
                  <a:lnTo>
                    <a:pt x="10190" y="7219"/>
                  </a:lnTo>
                  <a:lnTo>
                    <a:pt x="10169" y="7115"/>
                  </a:lnTo>
                  <a:lnTo>
                    <a:pt x="10253" y="7010"/>
                  </a:lnTo>
                  <a:lnTo>
                    <a:pt x="10295" y="6717"/>
                  </a:lnTo>
                  <a:lnTo>
                    <a:pt x="10253" y="6571"/>
                  </a:lnTo>
                  <a:lnTo>
                    <a:pt x="10316" y="6278"/>
                  </a:lnTo>
                  <a:lnTo>
                    <a:pt x="10316" y="6173"/>
                  </a:lnTo>
                  <a:lnTo>
                    <a:pt x="10358" y="6090"/>
                  </a:lnTo>
                  <a:lnTo>
                    <a:pt x="10316" y="6048"/>
                  </a:lnTo>
                  <a:lnTo>
                    <a:pt x="10316" y="5922"/>
                  </a:lnTo>
                  <a:lnTo>
                    <a:pt x="10379" y="5859"/>
                  </a:lnTo>
                  <a:lnTo>
                    <a:pt x="10400" y="5713"/>
                  </a:lnTo>
                  <a:lnTo>
                    <a:pt x="10420" y="5650"/>
                  </a:lnTo>
                  <a:lnTo>
                    <a:pt x="10358" y="5608"/>
                  </a:lnTo>
                  <a:lnTo>
                    <a:pt x="10420" y="5504"/>
                  </a:lnTo>
                  <a:lnTo>
                    <a:pt x="10420" y="5336"/>
                  </a:lnTo>
                  <a:lnTo>
                    <a:pt x="10525" y="5336"/>
                  </a:lnTo>
                  <a:lnTo>
                    <a:pt x="10504" y="5441"/>
                  </a:lnTo>
                  <a:lnTo>
                    <a:pt x="10504" y="5525"/>
                  </a:lnTo>
                  <a:lnTo>
                    <a:pt x="10567" y="5504"/>
                  </a:lnTo>
                  <a:lnTo>
                    <a:pt x="10588" y="5399"/>
                  </a:lnTo>
                  <a:lnTo>
                    <a:pt x="10672" y="5294"/>
                  </a:lnTo>
                  <a:lnTo>
                    <a:pt x="10692" y="5148"/>
                  </a:lnTo>
                  <a:lnTo>
                    <a:pt x="10734" y="5106"/>
                  </a:lnTo>
                  <a:lnTo>
                    <a:pt x="10776" y="4939"/>
                  </a:lnTo>
                  <a:lnTo>
                    <a:pt x="10776" y="4897"/>
                  </a:lnTo>
                  <a:lnTo>
                    <a:pt x="10692" y="4939"/>
                  </a:lnTo>
                  <a:lnTo>
                    <a:pt x="10672" y="5127"/>
                  </a:lnTo>
                  <a:lnTo>
                    <a:pt x="10567" y="5190"/>
                  </a:lnTo>
                  <a:lnTo>
                    <a:pt x="10588" y="5106"/>
                  </a:lnTo>
                  <a:lnTo>
                    <a:pt x="10525" y="5085"/>
                  </a:lnTo>
                  <a:lnTo>
                    <a:pt x="10504" y="5002"/>
                  </a:lnTo>
                  <a:lnTo>
                    <a:pt x="10400" y="5002"/>
                  </a:lnTo>
                  <a:lnTo>
                    <a:pt x="10295" y="4918"/>
                  </a:lnTo>
                  <a:lnTo>
                    <a:pt x="10107" y="4876"/>
                  </a:lnTo>
                  <a:lnTo>
                    <a:pt x="10002" y="4771"/>
                  </a:lnTo>
                  <a:lnTo>
                    <a:pt x="9939" y="4730"/>
                  </a:lnTo>
                  <a:lnTo>
                    <a:pt x="9856" y="4730"/>
                  </a:lnTo>
                  <a:lnTo>
                    <a:pt x="9793" y="4709"/>
                  </a:lnTo>
                  <a:lnTo>
                    <a:pt x="9772" y="4709"/>
                  </a:lnTo>
                  <a:lnTo>
                    <a:pt x="9730" y="4667"/>
                  </a:lnTo>
                  <a:lnTo>
                    <a:pt x="9751" y="4499"/>
                  </a:lnTo>
                  <a:lnTo>
                    <a:pt x="9625" y="4165"/>
                  </a:lnTo>
                  <a:lnTo>
                    <a:pt x="9625" y="4144"/>
                  </a:lnTo>
                  <a:lnTo>
                    <a:pt x="9625" y="4081"/>
                  </a:lnTo>
                  <a:lnTo>
                    <a:pt x="9625" y="3976"/>
                  </a:lnTo>
                  <a:lnTo>
                    <a:pt x="9646" y="3872"/>
                  </a:lnTo>
                  <a:lnTo>
                    <a:pt x="9542" y="3788"/>
                  </a:lnTo>
                  <a:lnTo>
                    <a:pt x="9479" y="3683"/>
                  </a:lnTo>
                  <a:lnTo>
                    <a:pt x="9458" y="3579"/>
                  </a:lnTo>
                  <a:lnTo>
                    <a:pt x="9374" y="3537"/>
                  </a:lnTo>
                  <a:lnTo>
                    <a:pt x="9353" y="3453"/>
                  </a:lnTo>
                  <a:lnTo>
                    <a:pt x="9312" y="3432"/>
                  </a:lnTo>
                  <a:lnTo>
                    <a:pt x="9228" y="3223"/>
                  </a:lnTo>
                  <a:lnTo>
                    <a:pt x="9207" y="3139"/>
                  </a:lnTo>
                  <a:lnTo>
                    <a:pt x="9123" y="3118"/>
                  </a:lnTo>
                  <a:lnTo>
                    <a:pt x="9123" y="2951"/>
                  </a:lnTo>
                  <a:lnTo>
                    <a:pt x="9123" y="2888"/>
                  </a:lnTo>
                  <a:lnTo>
                    <a:pt x="9060" y="2825"/>
                  </a:lnTo>
                  <a:lnTo>
                    <a:pt x="9040" y="2721"/>
                  </a:lnTo>
                  <a:lnTo>
                    <a:pt x="8935" y="2574"/>
                  </a:lnTo>
                  <a:lnTo>
                    <a:pt x="8830" y="2491"/>
                  </a:lnTo>
                  <a:lnTo>
                    <a:pt x="8788" y="2386"/>
                  </a:lnTo>
                  <a:lnTo>
                    <a:pt x="8705" y="2365"/>
                  </a:lnTo>
                  <a:lnTo>
                    <a:pt x="8621" y="2365"/>
                  </a:lnTo>
                  <a:lnTo>
                    <a:pt x="8600" y="2323"/>
                  </a:lnTo>
                  <a:lnTo>
                    <a:pt x="8579" y="2302"/>
                  </a:lnTo>
                  <a:lnTo>
                    <a:pt x="8475" y="2323"/>
                  </a:lnTo>
                  <a:lnTo>
                    <a:pt x="8370" y="2302"/>
                  </a:lnTo>
                  <a:lnTo>
                    <a:pt x="8265" y="2302"/>
                  </a:lnTo>
                  <a:lnTo>
                    <a:pt x="8223" y="2386"/>
                  </a:lnTo>
                  <a:lnTo>
                    <a:pt x="8182" y="2386"/>
                  </a:lnTo>
                  <a:lnTo>
                    <a:pt x="8161" y="2365"/>
                  </a:lnTo>
                  <a:lnTo>
                    <a:pt x="8119" y="2365"/>
                  </a:lnTo>
                  <a:lnTo>
                    <a:pt x="8035" y="2386"/>
                  </a:lnTo>
                  <a:lnTo>
                    <a:pt x="7993" y="2428"/>
                  </a:lnTo>
                  <a:lnTo>
                    <a:pt x="7910" y="2595"/>
                  </a:lnTo>
                  <a:lnTo>
                    <a:pt x="7868" y="2679"/>
                  </a:lnTo>
                  <a:lnTo>
                    <a:pt x="7868" y="2700"/>
                  </a:lnTo>
                  <a:lnTo>
                    <a:pt x="7868" y="2742"/>
                  </a:lnTo>
                  <a:lnTo>
                    <a:pt x="7805" y="2742"/>
                  </a:lnTo>
                  <a:lnTo>
                    <a:pt x="7700" y="2825"/>
                  </a:lnTo>
                  <a:lnTo>
                    <a:pt x="7700" y="2846"/>
                  </a:lnTo>
                  <a:lnTo>
                    <a:pt x="7659" y="2888"/>
                  </a:lnTo>
                  <a:lnTo>
                    <a:pt x="7596" y="2888"/>
                  </a:lnTo>
                  <a:lnTo>
                    <a:pt x="7575" y="2825"/>
                  </a:lnTo>
                  <a:lnTo>
                    <a:pt x="7449" y="2784"/>
                  </a:lnTo>
                  <a:lnTo>
                    <a:pt x="7366" y="2742"/>
                  </a:lnTo>
                  <a:lnTo>
                    <a:pt x="7345" y="2700"/>
                  </a:lnTo>
                  <a:lnTo>
                    <a:pt x="7219" y="2637"/>
                  </a:lnTo>
                  <a:lnTo>
                    <a:pt x="7156" y="2637"/>
                  </a:lnTo>
                  <a:lnTo>
                    <a:pt x="7115" y="2595"/>
                  </a:lnTo>
                  <a:lnTo>
                    <a:pt x="7115" y="2574"/>
                  </a:lnTo>
                  <a:lnTo>
                    <a:pt x="7073" y="2512"/>
                  </a:lnTo>
                  <a:lnTo>
                    <a:pt x="7031" y="2491"/>
                  </a:lnTo>
                  <a:lnTo>
                    <a:pt x="6989" y="2491"/>
                  </a:lnTo>
                  <a:lnTo>
                    <a:pt x="6947" y="2470"/>
                  </a:lnTo>
                  <a:lnTo>
                    <a:pt x="6926" y="2470"/>
                  </a:lnTo>
                  <a:lnTo>
                    <a:pt x="6926" y="2428"/>
                  </a:lnTo>
                  <a:lnTo>
                    <a:pt x="6905" y="2323"/>
                  </a:lnTo>
                  <a:lnTo>
                    <a:pt x="6822" y="2261"/>
                  </a:lnTo>
                  <a:lnTo>
                    <a:pt x="6717" y="2114"/>
                  </a:lnTo>
                  <a:lnTo>
                    <a:pt x="6717" y="2093"/>
                  </a:lnTo>
                  <a:lnTo>
                    <a:pt x="6801" y="2072"/>
                  </a:lnTo>
                  <a:lnTo>
                    <a:pt x="6822" y="2051"/>
                  </a:lnTo>
                  <a:lnTo>
                    <a:pt x="6822" y="1968"/>
                  </a:lnTo>
                  <a:lnTo>
                    <a:pt x="6738" y="1884"/>
                  </a:lnTo>
                  <a:lnTo>
                    <a:pt x="6717" y="1863"/>
                  </a:lnTo>
                  <a:lnTo>
                    <a:pt x="6696" y="1842"/>
                  </a:lnTo>
                  <a:lnTo>
                    <a:pt x="6654" y="1800"/>
                  </a:lnTo>
                  <a:lnTo>
                    <a:pt x="6633" y="1675"/>
                  </a:lnTo>
                  <a:lnTo>
                    <a:pt x="6591" y="1591"/>
                  </a:lnTo>
                  <a:lnTo>
                    <a:pt x="6508" y="1549"/>
                  </a:lnTo>
                  <a:lnTo>
                    <a:pt x="6424" y="1528"/>
                  </a:lnTo>
                  <a:lnTo>
                    <a:pt x="6466" y="1465"/>
                  </a:lnTo>
                  <a:lnTo>
                    <a:pt x="6466" y="1424"/>
                  </a:lnTo>
                  <a:lnTo>
                    <a:pt x="6403" y="1340"/>
                  </a:lnTo>
                  <a:lnTo>
                    <a:pt x="6299" y="1319"/>
                  </a:lnTo>
                  <a:lnTo>
                    <a:pt x="6319" y="1256"/>
                  </a:lnTo>
                  <a:lnTo>
                    <a:pt x="6278" y="1173"/>
                  </a:lnTo>
                  <a:lnTo>
                    <a:pt x="6215" y="1173"/>
                  </a:lnTo>
                  <a:lnTo>
                    <a:pt x="6194" y="1131"/>
                  </a:lnTo>
                  <a:lnTo>
                    <a:pt x="6131" y="1068"/>
                  </a:lnTo>
                  <a:lnTo>
                    <a:pt x="6068" y="942"/>
                  </a:lnTo>
                  <a:lnTo>
                    <a:pt x="5943" y="859"/>
                  </a:lnTo>
                  <a:lnTo>
                    <a:pt x="5022" y="838"/>
                  </a:lnTo>
                  <a:lnTo>
                    <a:pt x="4980" y="1047"/>
                  </a:lnTo>
                  <a:lnTo>
                    <a:pt x="3327" y="1005"/>
                  </a:lnTo>
                  <a:lnTo>
                    <a:pt x="1402" y="105"/>
                  </a:lnTo>
                  <a:lnTo>
                    <a:pt x="1402" y="64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47"/>
            <p:cNvSpPr/>
            <p:nvPr/>
          </p:nvSpPr>
          <p:spPr>
            <a:xfrm>
              <a:off x="4358816" y="3138103"/>
              <a:ext cx="47173" cy="67712"/>
            </a:xfrm>
            <a:custGeom>
              <a:avLst/>
              <a:gdLst/>
              <a:ahLst/>
              <a:cxnLst/>
              <a:rect l="l" t="t" r="r" b="b"/>
              <a:pathLst>
                <a:path w="1633" h="2344" extrusionOk="0">
                  <a:moveTo>
                    <a:pt x="336" y="0"/>
                  </a:moveTo>
                  <a:lnTo>
                    <a:pt x="231" y="84"/>
                  </a:lnTo>
                  <a:lnTo>
                    <a:pt x="126" y="147"/>
                  </a:lnTo>
                  <a:lnTo>
                    <a:pt x="85" y="209"/>
                  </a:lnTo>
                  <a:lnTo>
                    <a:pt x="1" y="314"/>
                  </a:lnTo>
                  <a:lnTo>
                    <a:pt x="1" y="460"/>
                  </a:lnTo>
                  <a:lnTo>
                    <a:pt x="64" y="607"/>
                  </a:lnTo>
                  <a:lnTo>
                    <a:pt x="22" y="732"/>
                  </a:lnTo>
                  <a:lnTo>
                    <a:pt x="22" y="816"/>
                  </a:lnTo>
                  <a:lnTo>
                    <a:pt x="126" y="879"/>
                  </a:lnTo>
                  <a:lnTo>
                    <a:pt x="189" y="963"/>
                  </a:lnTo>
                  <a:lnTo>
                    <a:pt x="231" y="1067"/>
                  </a:lnTo>
                  <a:lnTo>
                    <a:pt x="273" y="1193"/>
                  </a:lnTo>
                  <a:lnTo>
                    <a:pt x="294" y="1256"/>
                  </a:lnTo>
                  <a:lnTo>
                    <a:pt x="273" y="1360"/>
                  </a:lnTo>
                  <a:lnTo>
                    <a:pt x="189" y="1444"/>
                  </a:lnTo>
                  <a:lnTo>
                    <a:pt x="189" y="1590"/>
                  </a:lnTo>
                  <a:lnTo>
                    <a:pt x="231" y="1653"/>
                  </a:lnTo>
                  <a:lnTo>
                    <a:pt x="189" y="1779"/>
                  </a:lnTo>
                  <a:lnTo>
                    <a:pt x="64" y="1883"/>
                  </a:lnTo>
                  <a:lnTo>
                    <a:pt x="1" y="1883"/>
                  </a:lnTo>
                  <a:lnTo>
                    <a:pt x="22" y="1925"/>
                  </a:lnTo>
                  <a:lnTo>
                    <a:pt x="85" y="2009"/>
                  </a:lnTo>
                  <a:lnTo>
                    <a:pt x="106" y="2030"/>
                  </a:lnTo>
                  <a:lnTo>
                    <a:pt x="106" y="2113"/>
                  </a:lnTo>
                  <a:lnTo>
                    <a:pt x="189" y="2197"/>
                  </a:lnTo>
                  <a:lnTo>
                    <a:pt x="294" y="2218"/>
                  </a:lnTo>
                  <a:lnTo>
                    <a:pt x="336" y="2134"/>
                  </a:lnTo>
                  <a:lnTo>
                    <a:pt x="419" y="2113"/>
                  </a:lnTo>
                  <a:lnTo>
                    <a:pt x="503" y="2113"/>
                  </a:lnTo>
                  <a:lnTo>
                    <a:pt x="503" y="2176"/>
                  </a:lnTo>
                  <a:lnTo>
                    <a:pt x="545" y="2197"/>
                  </a:lnTo>
                  <a:lnTo>
                    <a:pt x="545" y="2323"/>
                  </a:lnTo>
                  <a:lnTo>
                    <a:pt x="608" y="2344"/>
                  </a:lnTo>
                  <a:lnTo>
                    <a:pt x="712" y="2281"/>
                  </a:lnTo>
                  <a:lnTo>
                    <a:pt x="733" y="2197"/>
                  </a:lnTo>
                  <a:lnTo>
                    <a:pt x="817" y="2134"/>
                  </a:lnTo>
                  <a:lnTo>
                    <a:pt x="880" y="2113"/>
                  </a:lnTo>
                  <a:lnTo>
                    <a:pt x="963" y="1988"/>
                  </a:lnTo>
                  <a:lnTo>
                    <a:pt x="1068" y="1820"/>
                  </a:lnTo>
                  <a:lnTo>
                    <a:pt x="1173" y="1590"/>
                  </a:lnTo>
                  <a:lnTo>
                    <a:pt x="1173" y="1486"/>
                  </a:lnTo>
                  <a:lnTo>
                    <a:pt x="1340" y="1297"/>
                  </a:lnTo>
                  <a:lnTo>
                    <a:pt x="1466" y="1130"/>
                  </a:lnTo>
                  <a:lnTo>
                    <a:pt x="1528" y="1046"/>
                  </a:lnTo>
                  <a:lnTo>
                    <a:pt x="1633" y="921"/>
                  </a:lnTo>
                  <a:lnTo>
                    <a:pt x="1591" y="774"/>
                  </a:lnTo>
                  <a:lnTo>
                    <a:pt x="1487" y="649"/>
                  </a:lnTo>
                  <a:lnTo>
                    <a:pt x="1466" y="711"/>
                  </a:lnTo>
                  <a:lnTo>
                    <a:pt x="1382" y="649"/>
                  </a:lnTo>
                  <a:lnTo>
                    <a:pt x="1361" y="544"/>
                  </a:lnTo>
                  <a:lnTo>
                    <a:pt x="1173" y="335"/>
                  </a:lnTo>
                  <a:lnTo>
                    <a:pt x="1131" y="335"/>
                  </a:lnTo>
                  <a:lnTo>
                    <a:pt x="963" y="209"/>
                  </a:lnTo>
                  <a:lnTo>
                    <a:pt x="650" y="105"/>
                  </a:lnTo>
                  <a:lnTo>
                    <a:pt x="524" y="21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47"/>
            <p:cNvSpPr/>
            <p:nvPr/>
          </p:nvSpPr>
          <p:spPr>
            <a:xfrm>
              <a:off x="4300202" y="3131430"/>
              <a:ext cx="67106" cy="73172"/>
            </a:xfrm>
            <a:custGeom>
              <a:avLst/>
              <a:gdLst/>
              <a:ahLst/>
              <a:cxnLst/>
              <a:rect l="l" t="t" r="r" b="b"/>
              <a:pathLst>
                <a:path w="2323" h="2533" extrusionOk="0">
                  <a:moveTo>
                    <a:pt x="1632" y="1"/>
                  </a:moveTo>
                  <a:lnTo>
                    <a:pt x="1528" y="43"/>
                  </a:lnTo>
                  <a:lnTo>
                    <a:pt x="1339" y="22"/>
                  </a:lnTo>
                  <a:lnTo>
                    <a:pt x="1151" y="64"/>
                  </a:lnTo>
                  <a:lnTo>
                    <a:pt x="963" y="22"/>
                  </a:lnTo>
                  <a:lnTo>
                    <a:pt x="691" y="22"/>
                  </a:lnTo>
                  <a:lnTo>
                    <a:pt x="544" y="64"/>
                  </a:lnTo>
                  <a:lnTo>
                    <a:pt x="544" y="210"/>
                  </a:lnTo>
                  <a:lnTo>
                    <a:pt x="482" y="336"/>
                  </a:lnTo>
                  <a:lnTo>
                    <a:pt x="523" y="419"/>
                  </a:lnTo>
                  <a:lnTo>
                    <a:pt x="440" y="524"/>
                  </a:lnTo>
                  <a:lnTo>
                    <a:pt x="335" y="566"/>
                  </a:lnTo>
                  <a:lnTo>
                    <a:pt x="168" y="566"/>
                  </a:lnTo>
                  <a:lnTo>
                    <a:pt x="105" y="691"/>
                  </a:lnTo>
                  <a:lnTo>
                    <a:pt x="105" y="838"/>
                  </a:lnTo>
                  <a:lnTo>
                    <a:pt x="0" y="1068"/>
                  </a:lnTo>
                  <a:lnTo>
                    <a:pt x="21" y="1152"/>
                  </a:lnTo>
                  <a:lnTo>
                    <a:pt x="126" y="1194"/>
                  </a:lnTo>
                  <a:lnTo>
                    <a:pt x="168" y="1277"/>
                  </a:lnTo>
                  <a:lnTo>
                    <a:pt x="210" y="1319"/>
                  </a:lnTo>
                  <a:lnTo>
                    <a:pt x="272" y="1424"/>
                  </a:lnTo>
                  <a:lnTo>
                    <a:pt x="272" y="1507"/>
                  </a:lnTo>
                  <a:lnTo>
                    <a:pt x="335" y="1570"/>
                  </a:lnTo>
                  <a:lnTo>
                    <a:pt x="419" y="1570"/>
                  </a:lnTo>
                  <a:lnTo>
                    <a:pt x="461" y="1591"/>
                  </a:lnTo>
                  <a:lnTo>
                    <a:pt x="482" y="1696"/>
                  </a:lnTo>
                  <a:lnTo>
                    <a:pt x="523" y="1842"/>
                  </a:lnTo>
                  <a:lnTo>
                    <a:pt x="523" y="1989"/>
                  </a:lnTo>
                  <a:lnTo>
                    <a:pt x="586" y="2010"/>
                  </a:lnTo>
                  <a:lnTo>
                    <a:pt x="670" y="2135"/>
                  </a:lnTo>
                  <a:lnTo>
                    <a:pt x="691" y="2219"/>
                  </a:lnTo>
                  <a:lnTo>
                    <a:pt x="795" y="2261"/>
                  </a:lnTo>
                  <a:lnTo>
                    <a:pt x="795" y="2323"/>
                  </a:lnTo>
                  <a:lnTo>
                    <a:pt x="858" y="2407"/>
                  </a:lnTo>
                  <a:lnTo>
                    <a:pt x="942" y="2449"/>
                  </a:lnTo>
                  <a:lnTo>
                    <a:pt x="984" y="2449"/>
                  </a:lnTo>
                  <a:lnTo>
                    <a:pt x="1005" y="2470"/>
                  </a:lnTo>
                  <a:lnTo>
                    <a:pt x="1172" y="2533"/>
                  </a:lnTo>
                  <a:lnTo>
                    <a:pt x="1256" y="2533"/>
                  </a:lnTo>
                  <a:lnTo>
                    <a:pt x="1277" y="2470"/>
                  </a:lnTo>
                  <a:lnTo>
                    <a:pt x="1214" y="2344"/>
                  </a:lnTo>
                  <a:lnTo>
                    <a:pt x="1193" y="2303"/>
                  </a:lnTo>
                  <a:lnTo>
                    <a:pt x="1088" y="2198"/>
                  </a:lnTo>
                  <a:lnTo>
                    <a:pt x="1109" y="2093"/>
                  </a:lnTo>
                  <a:lnTo>
                    <a:pt x="1214" y="2010"/>
                  </a:lnTo>
                  <a:lnTo>
                    <a:pt x="1339" y="2031"/>
                  </a:lnTo>
                  <a:lnTo>
                    <a:pt x="1591" y="2031"/>
                  </a:lnTo>
                  <a:lnTo>
                    <a:pt x="1695" y="1989"/>
                  </a:lnTo>
                  <a:lnTo>
                    <a:pt x="1842" y="1989"/>
                  </a:lnTo>
                  <a:lnTo>
                    <a:pt x="1946" y="2093"/>
                  </a:lnTo>
                  <a:lnTo>
                    <a:pt x="2030" y="2114"/>
                  </a:lnTo>
                  <a:lnTo>
                    <a:pt x="2093" y="2114"/>
                  </a:lnTo>
                  <a:lnTo>
                    <a:pt x="2218" y="2010"/>
                  </a:lnTo>
                  <a:lnTo>
                    <a:pt x="2260" y="1884"/>
                  </a:lnTo>
                  <a:lnTo>
                    <a:pt x="2218" y="1821"/>
                  </a:lnTo>
                  <a:lnTo>
                    <a:pt x="2218" y="1675"/>
                  </a:lnTo>
                  <a:lnTo>
                    <a:pt x="2302" y="1591"/>
                  </a:lnTo>
                  <a:lnTo>
                    <a:pt x="2323" y="1487"/>
                  </a:lnTo>
                  <a:lnTo>
                    <a:pt x="2302" y="1424"/>
                  </a:lnTo>
                  <a:lnTo>
                    <a:pt x="2260" y="1298"/>
                  </a:lnTo>
                  <a:lnTo>
                    <a:pt x="2218" y="1194"/>
                  </a:lnTo>
                  <a:lnTo>
                    <a:pt x="2155" y="1110"/>
                  </a:lnTo>
                  <a:lnTo>
                    <a:pt x="2051" y="1047"/>
                  </a:lnTo>
                  <a:lnTo>
                    <a:pt x="2051" y="963"/>
                  </a:lnTo>
                  <a:lnTo>
                    <a:pt x="2093" y="838"/>
                  </a:lnTo>
                  <a:lnTo>
                    <a:pt x="2030" y="691"/>
                  </a:lnTo>
                  <a:lnTo>
                    <a:pt x="2030" y="545"/>
                  </a:lnTo>
                  <a:lnTo>
                    <a:pt x="2114" y="440"/>
                  </a:lnTo>
                  <a:lnTo>
                    <a:pt x="2155" y="378"/>
                  </a:lnTo>
                  <a:lnTo>
                    <a:pt x="2260" y="231"/>
                  </a:lnTo>
                  <a:lnTo>
                    <a:pt x="2260" y="147"/>
                  </a:lnTo>
                  <a:lnTo>
                    <a:pt x="2135" y="106"/>
                  </a:lnTo>
                  <a:lnTo>
                    <a:pt x="1946" y="64"/>
                  </a:lnTo>
                  <a:lnTo>
                    <a:pt x="17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47"/>
            <p:cNvSpPr/>
            <p:nvPr/>
          </p:nvSpPr>
          <p:spPr>
            <a:xfrm>
              <a:off x="4243380" y="3089745"/>
              <a:ext cx="84034" cy="126354"/>
            </a:xfrm>
            <a:custGeom>
              <a:avLst/>
              <a:gdLst/>
              <a:ahLst/>
              <a:cxnLst/>
              <a:rect l="l" t="t" r="r" b="b"/>
              <a:pathLst>
                <a:path w="2909" h="4374" extrusionOk="0">
                  <a:moveTo>
                    <a:pt x="879" y="0"/>
                  </a:moveTo>
                  <a:lnTo>
                    <a:pt x="858" y="84"/>
                  </a:lnTo>
                  <a:lnTo>
                    <a:pt x="712" y="251"/>
                  </a:lnTo>
                  <a:lnTo>
                    <a:pt x="565" y="356"/>
                  </a:lnTo>
                  <a:lnTo>
                    <a:pt x="503" y="335"/>
                  </a:lnTo>
                  <a:lnTo>
                    <a:pt x="335" y="544"/>
                  </a:lnTo>
                  <a:lnTo>
                    <a:pt x="356" y="628"/>
                  </a:lnTo>
                  <a:lnTo>
                    <a:pt x="419" y="733"/>
                  </a:lnTo>
                  <a:lnTo>
                    <a:pt x="565" y="753"/>
                  </a:lnTo>
                  <a:lnTo>
                    <a:pt x="649" y="837"/>
                  </a:lnTo>
                  <a:lnTo>
                    <a:pt x="649" y="963"/>
                  </a:lnTo>
                  <a:lnTo>
                    <a:pt x="461" y="1046"/>
                  </a:lnTo>
                  <a:lnTo>
                    <a:pt x="398" y="1025"/>
                  </a:lnTo>
                  <a:lnTo>
                    <a:pt x="293" y="1046"/>
                  </a:lnTo>
                  <a:lnTo>
                    <a:pt x="210" y="1025"/>
                  </a:lnTo>
                  <a:lnTo>
                    <a:pt x="126" y="1088"/>
                  </a:lnTo>
                  <a:lnTo>
                    <a:pt x="105" y="1277"/>
                  </a:lnTo>
                  <a:lnTo>
                    <a:pt x="1" y="1381"/>
                  </a:lnTo>
                  <a:lnTo>
                    <a:pt x="42" y="1507"/>
                  </a:lnTo>
                  <a:lnTo>
                    <a:pt x="189" y="1716"/>
                  </a:lnTo>
                  <a:lnTo>
                    <a:pt x="419" y="1904"/>
                  </a:lnTo>
                  <a:lnTo>
                    <a:pt x="419" y="1925"/>
                  </a:lnTo>
                  <a:lnTo>
                    <a:pt x="461" y="1925"/>
                  </a:lnTo>
                  <a:lnTo>
                    <a:pt x="524" y="1988"/>
                  </a:lnTo>
                  <a:lnTo>
                    <a:pt x="565" y="1925"/>
                  </a:lnTo>
                  <a:lnTo>
                    <a:pt x="712" y="1967"/>
                  </a:lnTo>
                  <a:lnTo>
                    <a:pt x="817" y="2072"/>
                  </a:lnTo>
                  <a:lnTo>
                    <a:pt x="817" y="2218"/>
                  </a:lnTo>
                  <a:lnTo>
                    <a:pt x="733" y="2344"/>
                  </a:lnTo>
                  <a:lnTo>
                    <a:pt x="670" y="2406"/>
                  </a:lnTo>
                  <a:lnTo>
                    <a:pt x="775" y="2448"/>
                  </a:lnTo>
                  <a:lnTo>
                    <a:pt x="879" y="2448"/>
                  </a:lnTo>
                  <a:lnTo>
                    <a:pt x="942" y="2532"/>
                  </a:lnTo>
                  <a:lnTo>
                    <a:pt x="984" y="2616"/>
                  </a:lnTo>
                  <a:lnTo>
                    <a:pt x="1089" y="2616"/>
                  </a:lnTo>
                  <a:lnTo>
                    <a:pt x="1089" y="2657"/>
                  </a:lnTo>
                  <a:lnTo>
                    <a:pt x="984" y="2804"/>
                  </a:lnTo>
                  <a:lnTo>
                    <a:pt x="963" y="2950"/>
                  </a:lnTo>
                  <a:lnTo>
                    <a:pt x="837" y="3160"/>
                  </a:lnTo>
                  <a:lnTo>
                    <a:pt x="858" y="3264"/>
                  </a:lnTo>
                  <a:lnTo>
                    <a:pt x="817" y="3369"/>
                  </a:lnTo>
                  <a:lnTo>
                    <a:pt x="817" y="3474"/>
                  </a:lnTo>
                  <a:lnTo>
                    <a:pt x="837" y="3536"/>
                  </a:lnTo>
                  <a:lnTo>
                    <a:pt x="817" y="3599"/>
                  </a:lnTo>
                  <a:lnTo>
                    <a:pt x="817" y="3704"/>
                  </a:lnTo>
                  <a:lnTo>
                    <a:pt x="921" y="3808"/>
                  </a:lnTo>
                  <a:lnTo>
                    <a:pt x="1047" y="3955"/>
                  </a:lnTo>
                  <a:lnTo>
                    <a:pt x="1047" y="4018"/>
                  </a:lnTo>
                  <a:lnTo>
                    <a:pt x="1130" y="4122"/>
                  </a:lnTo>
                  <a:lnTo>
                    <a:pt x="1361" y="4331"/>
                  </a:lnTo>
                  <a:lnTo>
                    <a:pt x="1444" y="4373"/>
                  </a:lnTo>
                  <a:lnTo>
                    <a:pt x="1507" y="4290"/>
                  </a:lnTo>
                  <a:lnTo>
                    <a:pt x="1591" y="4269"/>
                  </a:lnTo>
                  <a:lnTo>
                    <a:pt x="1612" y="4290"/>
                  </a:lnTo>
                  <a:lnTo>
                    <a:pt x="1758" y="4290"/>
                  </a:lnTo>
                  <a:lnTo>
                    <a:pt x="1821" y="4185"/>
                  </a:lnTo>
                  <a:lnTo>
                    <a:pt x="1863" y="4122"/>
                  </a:lnTo>
                  <a:lnTo>
                    <a:pt x="1967" y="4101"/>
                  </a:lnTo>
                  <a:lnTo>
                    <a:pt x="2198" y="4101"/>
                  </a:lnTo>
                  <a:lnTo>
                    <a:pt x="2260" y="3913"/>
                  </a:lnTo>
                  <a:lnTo>
                    <a:pt x="2386" y="3871"/>
                  </a:lnTo>
                  <a:lnTo>
                    <a:pt x="2553" y="3871"/>
                  </a:lnTo>
                  <a:lnTo>
                    <a:pt x="2616" y="3913"/>
                  </a:lnTo>
                  <a:lnTo>
                    <a:pt x="2721" y="3892"/>
                  </a:lnTo>
                  <a:lnTo>
                    <a:pt x="2909" y="3892"/>
                  </a:lnTo>
                  <a:lnTo>
                    <a:pt x="2825" y="3850"/>
                  </a:lnTo>
                  <a:lnTo>
                    <a:pt x="2762" y="3766"/>
                  </a:lnTo>
                  <a:lnTo>
                    <a:pt x="2762" y="3704"/>
                  </a:lnTo>
                  <a:lnTo>
                    <a:pt x="2658" y="3662"/>
                  </a:lnTo>
                  <a:lnTo>
                    <a:pt x="2637" y="3578"/>
                  </a:lnTo>
                  <a:lnTo>
                    <a:pt x="2553" y="3453"/>
                  </a:lnTo>
                  <a:lnTo>
                    <a:pt x="2490" y="3432"/>
                  </a:lnTo>
                  <a:lnTo>
                    <a:pt x="2490" y="3285"/>
                  </a:lnTo>
                  <a:lnTo>
                    <a:pt x="2449" y="3139"/>
                  </a:lnTo>
                  <a:lnTo>
                    <a:pt x="2428" y="3034"/>
                  </a:lnTo>
                  <a:lnTo>
                    <a:pt x="2386" y="3013"/>
                  </a:lnTo>
                  <a:lnTo>
                    <a:pt x="2302" y="3013"/>
                  </a:lnTo>
                  <a:lnTo>
                    <a:pt x="2239" y="2950"/>
                  </a:lnTo>
                  <a:lnTo>
                    <a:pt x="2239" y="2867"/>
                  </a:lnTo>
                  <a:lnTo>
                    <a:pt x="2177" y="2762"/>
                  </a:lnTo>
                  <a:lnTo>
                    <a:pt x="2135" y="2720"/>
                  </a:lnTo>
                  <a:lnTo>
                    <a:pt x="2093" y="2637"/>
                  </a:lnTo>
                  <a:lnTo>
                    <a:pt x="1988" y="2595"/>
                  </a:lnTo>
                  <a:lnTo>
                    <a:pt x="1967" y="2511"/>
                  </a:lnTo>
                  <a:lnTo>
                    <a:pt x="2072" y="2281"/>
                  </a:lnTo>
                  <a:lnTo>
                    <a:pt x="2072" y="2134"/>
                  </a:lnTo>
                  <a:lnTo>
                    <a:pt x="2135" y="2009"/>
                  </a:lnTo>
                  <a:lnTo>
                    <a:pt x="2302" y="2009"/>
                  </a:lnTo>
                  <a:lnTo>
                    <a:pt x="2407" y="1967"/>
                  </a:lnTo>
                  <a:lnTo>
                    <a:pt x="2490" y="1862"/>
                  </a:lnTo>
                  <a:lnTo>
                    <a:pt x="2449" y="1779"/>
                  </a:lnTo>
                  <a:lnTo>
                    <a:pt x="2511" y="1653"/>
                  </a:lnTo>
                  <a:lnTo>
                    <a:pt x="2449" y="1549"/>
                  </a:lnTo>
                  <a:lnTo>
                    <a:pt x="2449" y="1381"/>
                  </a:lnTo>
                  <a:lnTo>
                    <a:pt x="2428" y="1297"/>
                  </a:lnTo>
                  <a:lnTo>
                    <a:pt x="2218" y="1256"/>
                  </a:lnTo>
                  <a:lnTo>
                    <a:pt x="2009" y="1046"/>
                  </a:lnTo>
                  <a:lnTo>
                    <a:pt x="1905" y="963"/>
                  </a:lnTo>
                  <a:lnTo>
                    <a:pt x="1863" y="984"/>
                  </a:lnTo>
                  <a:lnTo>
                    <a:pt x="1716" y="1046"/>
                  </a:lnTo>
                  <a:lnTo>
                    <a:pt x="1653" y="1130"/>
                  </a:lnTo>
                  <a:lnTo>
                    <a:pt x="1612" y="1235"/>
                  </a:lnTo>
                  <a:lnTo>
                    <a:pt x="1591" y="1088"/>
                  </a:lnTo>
                  <a:lnTo>
                    <a:pt x="1612" y="921"/>
                  </a:lnTo>
                  <a:lnTo>
                    <a:pt x="1674" y="816"/>
                  </a:lnTo>
                  <a:lnTo>
                    <a:pt x="1612" y="628"/>
                  </a:lnTo>
                  <a:lnTo>
                    <a:pt x="1507" y="565"/>
                  </a:lnTo>
                  <a:lnTo>
                    <a:pt x="1298" y="419"/>
                  </a:lnTo>
                  <a:lnTo>
                    <a:pt x="1151" y="251"/>
                  </a:lnTo>
                  <a:lnTo>
                    <a:pt x="1130" y="147"/>
                  </a:lnTo>
                  <a:lnTo>
                    <a:pt x="1026" y="42"/>
                  </a:lnTo>
                  <a:lnTo>
                    <a:pt x="921" y="21"/>
                  </a:lnTo>
                  <a:lnTo>
                    <a:pt x="8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47"/>
            <p:cNvSpPr/>
            <p:nvPr/>
          </p:nvSpPr>
          <p:spPr>
            <a:xfrm>
              <a:off x="4046943" y="3025671"/>
              <a:ext cx="221856" cy="199497"/>
            </a:xfrm>
            <a:custGeom>
              <a:avLst/>
              <a:gdLst/>
              <a:ahLst/>
              <a:cxnLst/>
              <a:rect l="l" t="t" r="r" b="b"/>
              <a:pathLst>
                <a:path w="7680" h="6906" extrusionOk="0">
                  <a:moveTo>
                    <a:pt x="1988" y="0"/>
                  </a:moveTo>
                  <a:lnTo>
                    <a:pt x="1821" y="63"/>
                  </a:lnTo>
                  <a:lnTo>
                    <a:pt x="1674" y="251"/>
                  </a:lnTo>
                  <a:lnTo>
                    <a:pt x="1695" y="377"/>
                  </a:lnTo>
                  <a:lnTo>
                    <a:pt x="1758" y="440"/>
                  </a:lnTo>
                  <a:lnTo>
                    <a:pt x="1863" y="356"/>
                  </a:lnTo>
                  <a:lnTo>
                    <a:pt x="1967" y="377"/>
                  </a:lnTo>
                  <a:lnTo>
                    <a:pt x="2072" y="461"/>
                  </a:lnTo>
                  <a:lnTo>
                    <a:pt x="2030" y="544"/>
                  </a:lnTo>
                  <a:lnTo>
                    <a:pt x="1925" y="565"/>
                  </a:lnTo>
                  <a:lnTo>
                    <a:pt x="1821" y="523"/>
                  </a:lnTo>
                  <a:lnTo>
                    <a:pt x="1779" y="482"/>
                  </a:lnTo>
                  <a:lnTo>
                    <a:pt x="1758" y="523"/>
                  </a:lnTo>
                  <a:lnTo>
                    <a:pt x="1758" y="565"/>
                  </a:lnTo>
                  <a:lnTo>
                    <a:pt x="1611" y="649"/>
                  </a:lnTo>
                  <a:lnTo>
                    <a:pt x="1360" y="670"/>
                  </a:lnTo>
                  <a:lnTo>
                    <a:pt x="1088" y="774"/>
                  </a:lnTo>
                  <a:lnTo>
                    <a:pt x="1026" y="879"/>
                  </a:lnTo>
                  <a:lnTo>
                    <a:pt x="1026" y="984"/>
                  </a:lnTo>
                  <a:lnTo>
                    <a:pt x="1088" y="1088"/>
                  </a:lnTo>
                  <a:lnTo>
                    <a:pt x="1088" y="1318"/>
                  </a:lnTo>
                  <a:lnTo>
                    <a:pt x="1130" y="1486"/>
                  </a:lnTo>
                  <a:lnTo>
                    <a:pt x="1151" y="1611"/>
                  </a:lnTo>
                  <a:lnTo>
                    <a:pt x="1067" y="1800"/>
                  </a:lnTo>
                  <a:lnTo>
                    <a:pt x="879" y="1925"/>
                  </a:lnTo>
                  <a:lnTo>
                    <a:pt x="775" y="1904"/>
                  </a:lnTo>
                  <a:lnTo>
                    <a:pt x="775" y="1737"/>
                  </a:lnTo>
                  <a:lnTo>
                    <a:pt x="649" y="1611"/>
                  </a:lnTo>
                  <a:lnTo>
                    <a:pt x="628" y="1486"/>
                  </a:lnTo>
                  <a:lnTo>
                    <a:pt x="733" y="1402"/>
                  </a:lnTo>
                  <a:lnTo>
                    <a:pt x="754" y="1318"/>
                  </a:lnTo>
                  <a:lnTo>
                    <a:pt x="963" y="1109"/>
                  </a:lnTo>
                  <a:lnTo>
                    <a:pt x="963" y="942"/>
                  </a:lnTo>
                  <a:lnTo>
                    <a:pt x="879" y="795"/>
                  </a:lnTo>
                  <a:lnTo>
                    <a:pt x="921" y="754"/>
                  </a:lnTo>
                  <a:lnTo>
                    <a:pt x="879" y="670"/>
                  </a:lnTo>
                  <a:lnTo>
                    <a:pt x="816" y="628"/>
                  </a:lnTo>
                  <a:lnTo>
                    <a:pt x="754" y="523"/>
                  </a:lnTo>
                  <a:lnTo>
                    <a:pt x="775" y="440"/>
                  </a:lnTo>
                  <a:lnTo>
                    <a:pt x="921" y="377"/>
                  </a:lnTo>
                  <a:lnTo>
                    <a:pt x="1067" y="356"/>
                  </a:lnTo>
                  <a:lnTo>
                    <a:pt x="1172" y="210"/>
                  </a:lnTo>
                  <a:lnTo>
                    <a:pt x="1130" y="210"/>
                  </a:lnTo>
                  <a:lnTo>
                    <a:pt x="1088" y="230"/>
                  </a:lnTo>
                  <a:lnTo>
                    <a:pt x="775" y="356"/>
                  </a:lnTo>
                  <a:lnTo>
                    <a:pt x="628" y="628"/>
                  </a:lnTo>
                  <a:lnTo>
                    <a:pt x="565" y="670"/>
                  </a:lnTo>
                  <a:lnTo>
                    <a:pt x="461" y="691"/>
                  </a:lnTo>
                  <a:lnTo>
                    <a:pt x="356" y="837"/>
                  </a:lnTo>
                  <a:lnTo>
                    <a:pt x="293" y="900"/>
                  </a:lnTo>
                  <a:lnTo>
                    <a:pt x="105" y="1172"/>
                  </a:lnTo>
                  <a:lnTo>
                    <a:pt x="84" y="1298"/>
                  </a:lnTo>
                  <a:lnTo>
                    <a:pt x="105" y="1402"/>
                  </a:lnTo>
                  <a:lnTo>
                    <a:pt x="84" y="1590"/>
                  </a:lnTo>
                  <a:lnTo>
                    <a:pt x="0" y="1779"/>
                  </a:lnTo>
                  <a:lnTo>
                    <a:pt x="0" y="1821"/>
                  </a:lnTo>
                  <a:lnTo>
                    <a:pt x="147" y="1821"/>
                  </a:lnTo>
                  <a:lnTo>
                    <a:pt x="398" y="2239"/>
                  </a:lnTo>
                  <a:lnTo>
                    <a:pt x="503" y="2407"/>
                  </a:lnTo>
                  <a:lnTo>
                    <a:pt x="523" y="2511"/>
                  </a:lnTo>
                  <a:lnTo>
                    <a:pt x="461" y="2637"/>
                  </a:lnTo>
                  <a:lnTo>
                    <a:pt x="461" y="2720"/>
                  </a:lnTo>
                  <a:lnTo>
                    <a:pt x="440" y="2762"/>
                  </a:lnTo>
                  <a:lnTo>
                    <a:pt x="440" y="2867"/>
                  </a:lnTo>
                  <a:lnTo>
                    <a:pt x="565" y="2971"/>
                  </a:lnTo>
                  <a:lnTo>
                    <a:pt x="733" y="3034"/>
                  </a:lnTo>
                  <a:lnTo>
                    <a:pt x="837" y="3055"/>
                  </a:lnTo>
                  <a:lnTo>
                    <a:pt x="963" y="3097"/>
                  </a:lnTo>
                  <a:lnTo>
                    <a:pt x="1047" y="3055"/>
                  </a:lnTo>
                  <a:lnTo>
                    <a:pt x="1193" y="3055"/>
                  </a:lnTo>
                  <a:lnTo>
                    <a:pt x="1339" y="3097"/>
                  </a:lnTo>
                  <a:lnTo>
                    <a:pt x="1381" y="3076"/>
                  </a:lnTo>
                  <a:lnTo>
                    <a:pt x="1549" y="3055"/>
                  </a:lnTo>
                  <a:lnTo>
                    <a:pt x="1716" y="3076"/>
                  </a:lnTo>
                  <a:lnTo>
                    <a:pt x="1821" y="3139"/>
                  </a:lnTo>
                  <a:lnTo>
                    <a:pt x="2281" y="3557"/>
                  </a:lnTo>
                  <a:lnTo>
                    <a:pt x="2427" y="3515"/>
                  </a:lnTo>
                  <a:lnTo>
                    <a:pt x="2448" y="3557"/>
                  </a:lnTo>
                  <a:lnTo>
                    <a:pt x="2511" y="3515"/>
                  </a:lnTo>
                  <a:lnTo>
                    <a:pt x="2637" y="3578"/>
                  </a:lnTo>
                  <a:lnTo>
                    <a:pt x="2699" y="3599"/>
                  </a:lnTo>
                  <a:lnTo>
                    <a:pt x="2825" y="3557"/>
                  </a:lnTo>
                  <a:lnTo>
                    <a:pt x="2930" y="3557"/>
                  </a:lnTo>
                  <a:lnTo>
                    <a:pt x="3076" y="3578"/>
                  </a:lnTo>
                  <a:lnTo>
                    <a:pt x="3118" y="3515"/>
                  </a:lnTo>
                  <a:lnTo>
                    <a:pt x="3223" y="3515"/>
                  </a:lnTo>
                  <a:lnTo>
                    <a:pt x="3285" y="3578"/>
                  </a:lnTo>
                  <a:lnTo>
                    <a:pt x="3348" y="3808"/>
                  </a:lnTo>
                  <a:lnTo>
                    <a:pt x="3285" y="3892"/>
                  </a:lnTo>
                  <a:lnTo>
                    <a:pt x="3285" y="3997"/>
                  </a:lnTo>
                  <a:lnTo>
                    <a:pt x="3264" y="4080"/>
                  </a:lnTo>
                  <a:lnTo>
                    <a:pt x="3118" y="4101"/>
                  </a:lnTo>
                  <a:lnTo>
                    <a:pt x="3055" y="4185"/>
                  </a:lnTo>
                  <a:lnTo>
                    <a:pt x="3076" y="4394"/>
                  </a:lnTo>
                  <a:lnTo>
                    <a:pt x="3118" y="4457"/>
                  </a:lnTo>
                  <a:lnTo>
                    <a:pt x="3055" y="4624"/>
                  </a:lnTo>
                  <a:lnTo>
                    <a:pt x="3055" y="4813"/>
                  </a:lnTo>
                  <a:lnTo>
                    <a:pt x="3139" y="4875"/>
                  </a:lnTo>
                  <a:lnTo>
                    <a:pt x="3139" y="4959"/>
                  </a:lnTo>
                  <a:lnTo>
                    <a:pt x="3244" y="5252"/>
                  </a:lnTo>
                  <a:lnTo>
                    <a:pt x="3055" y="5587"/>
                  </a:lnTo>
                  <a:lnTo>
                    <a:pt x="3076" y="5692"/>
                  </a:lnTo>
                  <a:lnTo>
                    <a:pt x="3139" y="5692"/>
                  </a:lnTo>
                  <a:lnTo>
                    <a:pt x="3223" y="5671"/>
                  </a:lnTo>
                  <a:lnTo>
                    <a:pt x="3223" y="5692"/>
                  </a:lnTo>
                  <a:lnTo>
                    <a:pt x="3244" y="5775"/>
                  </a:lnTo>
                  <a:lnTo>
                    <a:pt x="3327" y="5817"/>
                  </a:lnTo>
                  <a:lnTo>
                    <a:pt x="3369" y="5922"/>
                  </a:lnTo>
                  <a:lnTo>
                    <a:pt x="3348" y="5984"/>
                  </a:lnTo>
                  <a:lnTo>
                    <a:pt x="3390" y="6131"/>
                  </a:lnTo>
                  <a:lnTo>
                    <a:pt x="3536" y="6424"/>
                  </a:lnTo>
                  <a:lnTo>
                    <a:pt x="3536" y="6528"/>
                  </a:lnTo>
                  <a:lnTo>
                    <a:pt x="3746" y="6696"/>
                  </a:lnTo>
                  <a:lnTo>
                    <a:pt x="3976" y="6863"/>
                  </a:lnTo>
                  <a:lnTo>
                    <a:pt x="4101" y="6905"/>
                  </a:lnTo>
                  <a:lnTo>
                    <a:pt x="4332" y="6863"/>
                  </a:lnTo>
                  <a:lnTo>
                    <a:pt x="4478" y="6717"/>
                  </a:lnTo>
                  <a:lnTo>
                    <a:pt x="4687" y="6591"/>
                  </a:lnTo>
                  <a:lnTo>
                    <a:pt x="4750" y="6487"/>
                  </a:lnTo>
                  <a:lnTo>
                    <a:pt x="5064" y="6319"/>
                  </a:lnTo>
                  <a:lnTo>
                    <a:pt x="5127" y="6173"/>
                  </a:lnTo>
                  <a:lnTo>
                    <a:pt x="5168" y="6110"/>
                  </a:lnTo>
                  <a:lnTo>
                    <a:pt x="5210" y="6068"/>
                  </a:lnTo>
                  <a:lnTo>
                    <a:pt x="5482" y="6005"/>
                  </a:lnTo>
                  <a:lnTo>
                    <a:pt x="5629" y="5964"/>
                  </a:lnTo>
                  <a:lnTo>
                    <a:pt x="5587" y="5817"/>
                  </a:lnTo>
                  <a:lnTo>
                    <a:pt x="5440" y="5796"/>
                  </a:lnTo>
                  <a:lnTo>
                    <a:pt x="5252" y="5817"/>
                  </a:lnTo>
                  <a:lnTo>
                    <a:pt x="4959" y="5712"/>
                  </a:lnTo>
                  <a:lnTo>
                    <a:pt x="5022" y="5545"/>
                  </a:lnTo>
                  <a:lnTo>
                    <a:pt x="5001" y="5482"/>
                  </a:lnTo>
                  <a:lnTo>
                    <a:pt x="4938" y="5440"/>
                  </a:lnTo>
                  <a:lnTo>
                    <a:pt x="5127" y="5168"/>
                  </a:lnTo>
                  <a:lnTo>
                    <a:pt x="5064" y="5064"/>
                  </a:lnTo>
                  <a:lnTo>
                    <a:pt x="4938" y="4938"/>
                  </a:lnTo>
                  <a:lnTo>
                    <a:pt x="4834" y="4917"/>
                  </a:lnTo>
                  <a:lnTo>
                    <a:pt x="4750" y="4750"/>
                  </a:lnTo>
                  <a:lnTo>
                    <a:pt x="4917" y="4813"/>
                  </a:lnTo>
                  <a:lnTo>
                    <a:pt x="5106" y="4834"/>
                  </a:lnTo>
                  <a:lnTo>
                    <a:pt x="5273" y="4938"/>
                  </a:lnTo>
                  <a:lnTo>
                    <a:pt x="5461" y="4938"/>
                  </a:lnTo>
                  <a:lnTo>
                    <a:pt x="5733" y="4875"/>
                  </a:lnTo>
                  <a:lnTo>
                    <a:pt x="5796" y="4938"/>
                  </a:lnTo>
                  <a:lnTo>
                    <a:pt x="5985" y="4875"/>
                  </a:lnTo>
                  <a:lnTo>
                    <a:pt x="6173" y="4708"/>
                  </a:lnTo>
                  <a:lnTo>
                    <a:pt x="6319" y="4708"/>
                  </a:lnTo>
                  <a:lnTo>
                    <a:pt x="6424" y="4729"/>
                  </a:lnTo>
                  <a:lnTo>
                    <a:pt x="6675" y="4624"/>
                  </a:lnTo>
                  <a:lnTo>
                    <a:pt x="6884" y="4624"/>
                  </a:lnTo>
                  <a:lnTo>
                    <a:pt x="7156" y="4394"/>
                  </a:lnTo>
                  <a:lnTo>
                    <a:pt x="7219" y="4248"/>
                  </a:lnTo>
                  <a:lnTo>
                    <a:pt x="7219" y="4143"/>
                  </a:lnTo>
                  <a:lnTo>
                    <a:pt x="7219" y="4122"/>
                  </a:lnTo>
                  <a:lnTo>
                    <a:pt x="6989" y="3934"/>
                  </a:lnTo>
                  <a:lnTo>
                    <a:pt x="6842" y="3725"/>
                  </a:lnTo>
                  <a:lnTo>
                    <a:pt x="6801" y="3599"/>
                  </a:lnTo>
                  <a:lnTo>
                    <a:pt x="6905" y="3495"/>
                  </a:lnTo>
                  <a:lnTo>
                    <a:pt x="6926" y="3306"/>
                  </a:lnTo>
                  <a:lnTo>
                    <a:pt x="7010" y="3243"/>
                  </a:lnTo>
                  <a:lnTo>
                    <a:pt x="7093" y="3264"/>
                  </a:lnTo>
                  <a:lnTo>
                    <a:pt x="7198" y="3243"/>
                  </a:lnTo>
                  <a:lnTo>
                    <a:pt x="7261" y="3264"/>
                  </a:lnTo>
                  <a:lnTo>
                    <a:pt x="7449" y="3181"/>
                  </a:lnTo>
                  <a:lnTo>
                    <a:pt x="7449" y="3055"/>
                  </a:lnTo>
                  <a:lnTo>
                    <a:pt x="7365" y="2971"/>
                  </a:lnTo>
                  <a:lnTo>
                    <a:pt x="7219" y="2951"/>
                  </a:lnTo>
                  <a:lnTo>
                    <a:pt x="7156" y="2846"/>
                  </a:lnTo>
                  <a:lnTo>
                    <a:pt x="7135" y="2762"/>
                  </a:lnTo>
                  <a:lnTo>
                    <a:pt x="7303" y="2553"/>
                  </a:lnTo>
                  <a:lnTo>
                    <a:pt x="7365" y="2574"/>
                  </a:lnTo>
                  <a:lnTo>
                    <a:pt x="7512" y="2469"/>
                  </a:lnTo>
                  <a:lnTo>
                    <a:pt x="7658" y="2302"/>
                  </a:lnTo>
                  <a:lnTo>
                    <a:pt x="7679" y="2218"/>
                  </a:lnTo>
                  <a:lnTo>
                    <a:pt x="7658" y="2218"/>
                  </a:lnTo>
                  <a:lnTo>
                    <a:pt x="7428" y="2114"/>
                  </a:lnTo>
                  <a:lnTo>
                    <a:pt x="7345" y="2114"/>
                  </a:lnTo>
                  <a:lnTo>
                    <a:pt x="7261" y="2135"/>
                  </a:lnTo>
                  <a:lnTo>
                    <a:pt x="7156" y="2114"/>
                  </a:lnTo>
                  <a:lnTo>
                    <a:pt x="7093" y="2114"/>
                  </a:lnTo>
                  <a:lnTo>
                    <a:pt x="7010" y="2155"/>
                  </a:lnTo>
                  <a:lnTo>
                    <a:pt x="6821" y="2197"/>
                  </a:lnTo>
                  <a:lnTo>
                    <a:pt x="6675" y="2155"/>
                  </a:lnTo>
                  <a:lnTo>
                    <a:pt x="6612" y="2155"/>
                  </a:lnTo>
                  <a:lnTo>
                    <a:pt x="6717" y="2135"/>
                  </a:lnTo>
                  <a:lnTo>
                    <a:pt x="6801" y="2135"/>
                  </a:lnTo>
                  <a:lnTo>
                    <a:pt x="6884" y="2093"/>
                  </a:lnTo>
                  <a:lnTo>
                    <a:pt x="6926" y="2009"/>
                  </a:lnTo>
                  <a:lnTo>
                    <a:pt x="7052" y="1904"/>
                  </a:lnTo>
                  <a:lnTo>
                    <a:pt x="7093" y="1842"/>
                  </a:lnTo>
                  <a:lnTo>
                    <a:pt x="7010" y="1800"/>
                  </a:lnTo>
                  <a:lnTo>
                    <a:pt x="7010" y="1779"/>
                  </a:lnTo>
                  <a:lnTo>
                    <a:pt x="6989" y="1674"/>
                  </a:lnTo>
                  <a:lnTo>
                    <a:pt x="6821" y="1590"/>
                  </a:lnTo>
                  <a:lnTo>
                    <a:pt x="6612" y="1528"/>
                  </a:lnTo>
                  <a:lnTo>
                    <a:pt x="6570" y="1486"/>
                  </a:lnTo>
                  <a:lnTo>
                    <a:pt x="6487" y="1423"/>
                  </a:lnTo>
                  <a:lnTo>
                    <a:pt x="6382" y="1423"/>
                  </a:lnTo>
                  <a:lnTo>
                    <a:pt x="6361" y="1381"/>
                  </a:lnTo>
                  <a:lnTo>
                    <a:pt x="6215" y="1318"/>
                  </a:lnTo>
                  <a:lnTo>
                    <a:pt x="6173" y="1318"/>
                  </a:lnTo>
                  <a:lnTo>
                    <a:pt x="6173" y="1423"/>
                  </a:lnTo>
                  <a:lnTo>
                    <a:pt x="6089" y="1318"/>
                  </a:lnTo>
                  <a:lnTo>
                    <a:pt x="6047" y="1214"/>
                  </a:lnTo>
                  <a:lnTo>
                    <a:pt x="5943" y="1172"/>
                  </a:lnTo>
                  <a:lnTo>
                    <a:pt x="5901" y="1088"/>
                  </a:lnTo>
                  <a:lnTo>
                    <a:pt x="5964" y="1046"/>
                  </a:lnTo>
                  <a:lnTo>
                    <a:pt x="6215" y="1067"/>
                  </a:lnTo>
                  <a:lnTo>
                    <a:pt x="6319" y="984"/>
                  </a:lnTo>
                  <a:lnTo>
                    <a:pt x="6487" y="984"/>
                  </a:lnTo>
                  <a:lnTo>
                    <a:pt x="6487" y="879"/>
                  </a:lnTo>
                  <a:lnTo>
                    <a:pt x="6361" y="900"/>
                  </a:lnTo>
                  <a:lnTo>
                    <a:pt x="6089" y="858"/>
                  </a:lnTo>
                  <a:lnTo>
                    <a:pt x="5901" y="879"/>
                  </a:lnTo>
                  <a:lnTo>
                    <a:pt x="5775" y="879"/>
                  </a:lnTo>
                  <a:lnTo>
                    <a:pt x="5524" y="963"/>
                  </a:lnTo>
                  <a:lnTo>
                    <a:pt x="5440" y="942"/>
                  </a:lnTo>
                  <a:lnTo>
                    <a:pt x="5336" y="942"/>
                  </a:lnTo>
                  <a:lnTo>
                    <a:pt x="5127" y="1088"/>
                  </a:lnTo>
                  <a:lnTo>
                    <a:pt x="5022" y="1109"/>
                  </a:lnTo>
                  <a:lnTo>
                    <a:pt x="4896" y="1172"/>
                  </a:lnTo>
                  <a:lnTo>
                    <a:pt x="4834" y="1256"/>
                  </a:lnTo>
                  <a:lnTo>
                    <a:pt x="4645" y="1277"/>
                  </a:lnTo>
                  <a:lnTo>
                    <a:pt x="4604" y="1298"/>
                  </a:lnTo>
                  <a:lnTo>
                    <a:pt x="4520" y="1277"/>
                  </a:lnTo>
                  <a:lnTo>
                    <a:pt x="4269" y="1088"/>
                  </a:lnTo>
                  <a:lnTo>
                    <a:pt x="4206" y="984"/>
                  </a:lnTo>
                  <a:lnTo>
                    <a:pt x="3871" y="984"/>
                  </a:lnTo>
                  <a:lnTo>
                    <a:pt x="3327" y="1088"/>
                  </a:lnTo>
                  <a:lnTo>
                    <a:pt x="3055" y="1088"/>
                  </a:lnTo>
                  <a:lnTo>
                    <a:pt x="2951" y="1046"/>
                  </a:lnTo>
                  <a:lnTo>
                    <a:pt x="2909" y="963"/>
                  </a:lnTo>
                  <a:lnTo>
                    <a:pt x="2909" y="858"/>
                  </a:lnTo>
                  <a:lnTo>
                    <a:pt x="2972" y="858"/>
                  </a:lnTo>
                  <a:lnTo>
                    <a:pt x="2951" y="733"/>
                  </a:lnTo>
                  <a:lnTo>
                    <a:pt x="2846" y="565"/>
                  </a:lnTo>
                  <a:lnTo>
                    <a:pt x="2741" y="544"/>
                  </a:lnTo>
                  <a:lnTo>
                    <a:pt x="2448" y="565"/>
                  </a:lnTo>
                  <a:lnTo>
                    <a:pt x="2323" y="482"/>
                  </a:lnTo>
                  <a:lnTo>
                    <a:pt x="2239" y="482"/>
                  </a:lnTo>
                  <a:lnTo>
                    <a:pt x="2176" y="523"/>
                  </a:lnTo>
                  <a:lnTo>
                    <a:pt x="2072" y="356"/>
                  </a:lnTo>
                  <a:lnTo>
                    <a:pt x="2072" y="210"/>
                  </a:lnTo>
                  <a:lnTo>
                    <a:pt x="2030" y="21"/>
                  </a:lnTo>
                  <a:lnTo>
                    <a:pt x="19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47"/>
            <p:cNvSpPr/>
            <p:nvPr/>
          </p:nvSpPr>
          <p:spPr>
            <a:xfrm>
              <a:off x="3948407" y="3021425"/>
              <a:ext cx="200710" cy="285928"/>
            </a:xfrm>
            <a:custGeom>
              <a:avLst/>
              <a:gdLst/>
              <a:ahLst/>
              <a:cxnLst/>
              <a:rect l="l" t="t" r="r" b="b"/>
              <a:pathLst>
                <a:path w="6948" h="9898" extrusionOk="0">
                  <a:moveTo>
                    <a:pt x="4353" y="1"/>
                  </a:moveTo>
                  <a:lnTo>
                    <a:pt x="4332" y="64"/>
                  </a:lnTo>
                  <a:lnTo>
                    <a:pt x="4290" y="105"/>
                  </a:lnTo>
                  <a:lnTo>
                    <a:pt x="4227" y="147"/>
                  </a:lnTo>
                  <a:lnTo>
                    <a:pt x="4165" y="168"/>
                  </a:lnTo>
                  <a:lnTo>
                    <a:pt x="4060" y="168"/>
                  </a:lnTo>
                  <a:lnTo>
                    <a:pt x="3976" y="189"/>
                  </a:lnTo>
                  <a:lnTo>
                    <a:pt x="3955" y="252"/>
                  </a:lnTo>
                  <a:lnTo>
                    <a:pt x="3976" y="294"/>
                  </a:lnTo>
                  <a:lnTo>
                    <a:pt x="3955" y="357"/>
                  </a:lnTo>
                  <a:lnTo>
                    <a:pt x="3809" y="419"/>
                  </a:lnTo>
                  <a:lnTo>
                    <a:pt x="3621" y="566"/>
                  </a:lnTo>
                  <a:lnTo>
                    <a:pt x="3495" y="670"/>
                  </a:lnTo>
                  <a:lnTo>
                    <a:pt x="3328" y="691"/>
                  </a:lnTo>
                  <a:lnTo>
                    <a:pt x="2972" y="691"/>
                  </a:lnTo>
                  <a:lnTo>
                    <a:pt x="2867" y="733"/>
                  </a:lnTo>
                  <a:lnTo>
                    <a:pt x="2867" y="817"/>
                  </a:lnTo>
                  <a:lnTo>
                    <a:pt x="2888" y="901"/>
                  </a:lnTo>
                  <a:lnTo>
                    <a:pt x="2888" y="1005"/>
                  </a:lnTo>
                  <a:lnTo>
                    <a:pt x="2805" y="1089"/>
                  </a:lnTo>
                  <a:lnTo>
                    <a:pt x="2721" y="1047"/>
                  </a:lnTo>
                  <a:lnTo>
                    <a:pt x="2763" y="942"/>
                  </a:lnTo>
                  <a:lnTo>
                    <a:pt x="2763" y="921"/>
                  </a:lnTo>
                  <a:lnTo>
                    <a:pt x="2825" y="901"/>
                  </a:lnTo>
                  <a:lnTo>
                    <a:pt x="2700" y="880"/>
                  </a:lnTo>
                  <a:lnTo>
                    <a:pt x="2574" y="817"/>
                  </a:lnTo>
                  <a:lnTo>
                    <a:pt x="2491" y="817"/>
                  </a:lnTo>
                  <a:lnTo>
                    <a:pt x="2302" y="942"/>
                  </a:lnTo>
                  <a:lnTo>
                    <a:pt x="2261" y="1026"/>
                  </a:lnTo>
                  <a:lnTo>
                    <a:pt x="2135" y="1152"/>
                  </a:lnTo>
                  <a:lnTo>
                    <a:pt x="1968" y="1465"/>
                  </a:lnTo>
                  <a:lnTo>
                    <a:pt x="1947" y="1549"/>
                  </a:lnTo>
                  <a:lnTo>
                    <a:pt x="1947" y="1549"/>
                  </a:lnTo>
                  <a:lnTo>
                    <a:pt x="1989" y="1528"/>
                  </a:lnTo>
                  <a:lnTo>
                    <a:pt x="2051" y="1570"/>
                  </a:lnTo>
                  <a:lnTo>
                    <a:pt x="2051" y="1654"/>
                  </a:lnTo>
                  <a:lnTo>
                    <a:pt x="2030" y="1758"/>
                  </a:lnTo>
                  <a:lnTo>
                    <a:pt x="1947" y="1821"/>
                  </a:lnTo>
                  <a:lnTo>
                    <a:pt x="1842" y="1821"/>
                  </a:lnTo>
                  <a:lnTo>
                    <a:pt x="1737" y="1863"/>
                  </a:lnTo>
                  <a:lnTo>
                    <a:pt x="1612" y="1989"/>
                  </a:lnTo>
                  <a:lnTo>
                    <a:pt x="1528" y="2051"/>
                  </a:lnTo>
                  <a:lnTo>
                    <a:pt x="1424" y="2198"/>
                  </a:lnTo>
                  <a:lnTo>
                    <a:pt x="1340" y="2198"/>
                  </a:lnTo>
                  <a:lnTo>
                    <a:pt x="1256" y="2240"/>
                  </a:lnTo>
                  <a:lnTo>
                    <a:pt x="1298" y="2344"/>
                  </a:lnTo>
                  <a:lnTo>
                    <a:pt x="1403" y="2449"/>
                  </a:lnTo>
                  <a:lnTo>
                    <a:pt x="1403" y="2574"/>
                  </a:lnTo>
                  <a:lnTo>
                    <a:pt x="1340" y="2700"/>
                  </a:lnTo>
                  <a:lnTo>
                    <a:pt x="1256" y="2700"/>
                  </a:lnTo>
                  <a:lnTo>
                    <a:pt x="1152" y="2616"/>
                  </a:lnTo>
                  <a:lnTo>
                    <a:pt x="1193" y="2574"/>
                  </a:lnTo>
                  <a:lnTo>
                    <a:pt x="1214" y="2512"/>
                  </a:lnTo>
                  <a:lnTo>
                    <a:pt x="1131" y="2470"/>
                  </a:lnTo>
                  <a:lnTo>
                    <a:pt x="1089" y="2365"/>
                  </a:lnTo>
                  <a:lnTo>
                    <a:pt x="984" y="2261"/>
                  </a:lnTo>
                  <a:lnTo>
                    <a:pt x="942" y="2365"/>
                  </a:lnTo>
                  <a:lnTo>
                    <a:pt x="942" y="2407"/>
                  </a:lnTo>
                  <a:lnTo>
                    <a:pt x="1005" y="2574"/>
                  </a:lnTo>
                  <a:lnTo>
                    <a:pt x="921" y="2721"/>
                  </a:lnTo>
                  <a:lnTo>
                    <a:pt x="901" y="2867"/>
                  </a:lnTo>
                  <a:lnTo>
                    <a:pt x="817" y="2909"/>
                  </a:lnTo>
                  <a:lnTo>
                    <a:pt x="775" y="2909"/>
                  </a:lnTo>
                  <a:lnTo>
                    <a:pt x="691" y="3098"/>
                  </a:lnTo>
                  <a:lnTo>
                    <a:pt x="712" y="3118"/>
                  </a:lnTo>
                  <a:lnTo>
                    <a:pt x="733" y="3244"/>
                  </a:lnTo>
                  <a:lnTo>
                    <a:pt x="733" y="3390"/>
                  </a:lnTo>
                  <a:lnTo>
                    <a:pt x="880" y="3516"/>
                  </a:lnTo>
                  <a:lnTo>
                    <a:pt x="901" y="3516"/>
                  </a:lnTo>
                  <a:lnTo>
                    <a:pt x="942" y="3495"/>
                  </a:lnTo>
                  <a:lnTo>
                    <a:pt x="1005" y="3537"/>
                  </a:lnTo>
                  <a:lnTo>
                    <a:pt x="1005" y="3662"/>
                  </a:lnTo>
                  <a:lnTo>
                    <a:pt x="921" y="3746"/>
                  </a:lnTo>
                  <a:lnTo>
                    <a:pt x="921" y="3809"/>
                  </a:lnTo>
                  <a:lnTo>
                    <a:pt x="1005" y="3872"/>
                  </a:lnTo>
                  <a:lnTo>
                    <a:pt x="1005" y="4039"/>
                  </a:lnTo>
                  <a:lnTo>
                    <a:pt x="921" y="4081"/>
                  </a:lnTo>
                  <a:lnTo>
                    <a:pt x="880" y="4165"/>
                  </a:lnTo>
                  <a:lnTo>
                    <a:pt x="921" y="4186"/>
                  </a:lnTo>
                  <a:lnTo>
                    <a:pt x="984" y="4290"/>
                  </a:lnTo>
                  <a:lnTo>
                    <a:pt x="942" y="4478"/>
                  </a:lnTo>
                  <a:lnTo>
                    <a:pt x="984" y="4771"/>
                  </a:lnTo>
                  <a:lnTo>
                    <a:pt x="901" y="4855"/>
                  </a:lnTo>
                  <a:lnTo>
                    <a:pt x="880" y="4918"/>
                  </a:lnTo>
                  <a:lnTo>
                    <a:pt x="942" y="5022"/>
                  </a:lnTo>
                  <a:lnTo>
                    <a:pt x="1047" y="4981"/>
                  </a:lnTo>
                  <a:lnTo>
                    <a:pt x="1047" y="4981"/>
                  </a:lnTo>
                  <a:lnTo>
                    <a:pt x="1026" y="5064"/>
                  </a:lnTo>
                  <a:lnTo>
                    <a:pt x="1089" y="5127"/>
                  </a:lnTo>
                  <a:lnTo>
                    <a:pt x="1152" y="5127"/>
                  </a:lnTo>
                  <a:lnTo>
                    <a:pt x="1152" y="5190"/>
                  </a:lnTo>
                  <a:lnTo>
                    <a:pt x="1110" y="5274"/>
                  </a:lnTo>
                  <a:lnTo>
                    <a:pt x="1047" y="5378"/>
                  </a:lnTo>
                  <a:lnTo>
                    <a:pt x="817" y="5608"/>
                  </a:lnTo>
                  <a:lnTo>
                    <a:pt x="775" y="5713"/>
                  </a:lnTo>
                  <a:lnTo>
                    <a:pt x="608" y="5859"/>
                  </a:lnTo>
                  <a:lnTo>
                    <a:pt x="398" y="5922"/>
                  </a:lnTo>
                  <a:lnTo>
                    <a:pt x="210" y="6048"/>
                  </a:lnTo>
                  <a:lnTo>
                    <a:pt x="64" y="6278"/>
                  </a:lnTo>
                  <a:lnTo>
                    <a:pt x="43" y="6466"/>
                  </a:lnTo>
                  <a:lnTo>
                    <a:pt x="1" y="6571"/>
                  </a:lnTo>
                  <a:lnTo>
                    <a:pt x="189" y="6655"/>
                  </a:lnTo>
                  <a:lnTo>
                    <a:pt x="377" y="6780"/>
                  </a:lnTo>
                  <a:lnTo>
                    <a:pt x="629" y="6947"/>
                  </a:lnTo>
                  <a:lnTo>
                    <a:pt x="733" y="6947"/>
                  </a:lnTo>
                  <a:lnTo>
                    <a:pt x="880" y="7094"/>
                  </a:lnTo>
                  <a:lnTo>
                    <a:pt x="838" y="7178"/>
                  </a:lnTo>
                  <a:lnTo>
                    <a:pt x="880" y="7261"/>
                  </a:lnTo>
                  <a:lnTo>
                    <a:pt x="1047" y="7282"/>
                  </a:lnTo>
                  <a:lnTo>
                    <a:pt x="1256" y="7366"/>
                  </a:lnTo>
                  <a:lnTo>
                    <a:pt x="1319" y="7408"/>
                  </a:lnTo>
                  <a:lnTo>
                    <a:pt x="1507" y="7471"/>
                  </a:lnTo>
                  <a:lnTo>
                    <a:pt x="1570" y="7387"/>
                  </a:lnTo>
                  <a:lnTo>
                    <a:pt x="1570" y="7282"/>
                  </a:lnTo>
                  <a:lnTo>
                    <a:pt x="1654" y="7199"/>
                  </a:lnTo>
                  <a:lnTo>
                    <a:pt x="1717" y="7199"/>
                  </a:lnTo>
                  <a:lnTo>
                    <a:pt x="1863" y="7282"/>
                  </a:lnTo>
                  <a:lnTo>
                    <a:pt x="1968" y="7303"/>
                  </a:lnTo>
                  <a:lnTo>
                    <a:pt x="1989" y="7387"/>
                  </a:lnTo>
                  <a:lnTo>
                    <a:pt x="2072" y="7429"/>
                  </a:lnTo>
                  <a:lnTo>
                    <a:pt x="2135" y="7429"/>
                  </a:lnTo>
                  <a:lnTo>
                    <a:pt x="2177" y="7512"/>
                  </a:lnTo>
                  <a:lnTo>
                    <a:pt x="2386" y="7575"/>
                  </a:lnTo>
                  <a:lnTo>
                    <a:pt x="2512" y="7596"/>
                  </a:lnTo>
                  <a:lnTo>
                    <a:pt x="2553" y="7638"/>
                  </a:lnTo>
                  <a:lnTo>
                    <a:pt x="2700" y="7805"/>
                  </a:lnTo>
                  <a:lnTo>
                    <a:pt x="2700" y="7910"/>
                  </a:lnTo>
                  <a:lnTo>
                    <a:pt x="2805" y="8098"/>
                  </a:lnTo>
                  <a:lnTo>
                    <a:pt x="2888" y="8098"/>
                  </a:lnTo>
                  <a:lnTo>
                    <a:pt x="3139" y="8203"/>
                  </a:lnTo>
                  <a:lnTo>
                    <a:pt x="3244" y="8349"/>
                  </a:lnTo>
                  <a:lnTo>
                    <a:pt x="3244" y="8517"/>
                  </a:lnTo>
                  <a:lnTo>
                    <a:pt x="3307" y="8517"/>
                  </a:lnTo>
                  <a:lnTo>
                    <a:pt x="3411" y="8559"/>
                  </a:lnTo>
                  <a:lnTo>
                    <a:pt x="3432" y="8684"/>
                  </a:lnTo>
                  <a:lnTo>
                    <a:pt x="3411" y="8768"/>
                  </a:lnTo>
                  <a:lnTo>
                    <a:pt x="3432" y="8852"/>
                  </a:lnTo>
                  <a:lnTo>
                    <a:pt x="3537" y="8872"/>
                  </a:lnTo>
                  <a:lnTo>
                    <a:pt x="3662" y="8852"/>
                  </a:lnTo>
                  <a:lnTo>
                    <a:pt x="3767" y="8872"/>
                  </a:lnTo>
                  <a:lnTo>
                    <a:pt x="3914" y="8872"/>
                  </a:lnTo>
                  <a:lnTo>
                    <a:pt x="3955" y="8831"/>
                  </a:lnTo>
                  <a:lnTo>
                    <a:pt x="4144" y="8747"/>
                  </a:lnTo>
                  <a:lnTo>
                    <a:pt x="4290" y="8768"/>
                  </a:lnTo>
                  <a:lnTo>
                    <a:pt x="4458" y="8852"/>
                  </a:lnTo>
                  <a:lnTo>
                    <a:pt x="4646" y="8747"/>
                  </a:lnTo>
                  <a:lnTo>
                    <a:pt x="4750" y="8747"/>
                  </a:lnTo>
                  <a:lnTo>
                    <a:pt x="4792" y="8831"/>
                  </a:lnTo>
                  <a:lnTo>
                    <a:pt x="4876" y="8831"/>
                  </a:lnTo>
                  <a:lnTo>
                    <a:pt x="4981" y="8872"/>
                  </a:lnTo>
                  <a:lnTo>
                    <a:pt x="5064" y="8956"/>
                  </a:lnTo>
                  <a:lnTo>
                    <a:pt x="5169" y="8935"/>
                  </a:lnTo>
                  <a:lnTo>
                    <a:pt x="5169" y="8998"/>
                  </a:lnTo>
                  <a:lnTo>
                    <a:pt x="4792" y="9626"/>
                  </a:lnTo>
                  <a:lnTo>
                    <a:pt x="4813" y="9709"/>
                  </a:lnTo>
                  <a:lnTo>
                    <a:pt x="4960" y="9688"/>
                  </a:lnTo>
                  <a:lnTo>
                    <a:pt x="5085" y="9688"/>
                  </a:lnTo>
                  <a:lnTo>
                    <a:pt x="5190" y="9772"/>
                  </a:lnTo>
                  <a:lnTo>
                    <a:pt x="5211" y="9898"/>
                  </a:lnTo>
                  <a:lnTo>
                    <a:pt x="5294" y="9584"/>
                  </a:lnTo>
                  <a:lnTo>
                    <a:pt x="5629" y="8370"/>
                  </a:lnTo>
                  <a:lnTo>
                    <a:pt x="5629" y="8308"/>
                  </a:lnTo>
                  <a:lnTo>
                    <a:pt x="5629" y="8098"/>
                  </a:lnTo>
                  <a:lnTo>
                    <a:pt x="5504" y="7847"/>
                  </a:lnTo>
                  <a:lnTo>
                    <a:pt x="5294" y="7680"/>
                  </a:lnTo>
                  <a:lnTo>
                    <a:pt x="5190" y="7533"/>
                  </a:lnTo>
                  <a:lnTo>
                    <a:pt x="5169" y="7219"/>
                  </a:lnTo>
                  <a:lnTo>
                    <a:pt x="5546" y="7094"/>
                  </a:lnTo>
                  <a:lnTo>
                    <a:pt x="5692" y="7199"/>
                  </a:lnTo>
                  <a:lnTo>
                    <a:pt x="5713" y="7094"/>
                  </a:lnTo>
                  <a:lnTo>
                    <a:pt x="5650" y="7010"/>
                  </a:lnTo>
                  <a:lnTo>
                    <a:pt x="5713" y="6968"/>
                  </a:lnTo>
                  <a:lnTo>
                    <a:pt x="5629" y="6801"/>
                  </a:lnTo>
                  <a:lnTo>
                    <a:pt x="5420" y="6738"/>
                  </a:lnTo>
                  <a:lnTo>
                    <a:pt x="5336" y="6592"/>
                  </a:lnTo>
                  <a:lnTo>
                    <a:pt x="5399" y="6424"/>
                  </a:lnTo>
                  <a:lnTo>
                    <a:pt x="6048" y="6424"/>
                  </a:lnTo>
                  <a:lnTo>
                    <a:pt x="6131" y="6341"/>
                  </a:lnTo>
                  <a:lnTo>
                    <a:pt x="6236" y="6341"/>
                  </a:lnTo>
                  <a:lnTo>
                    <a:pt x="6278" y="6383"/>
                  </a:lnTo>
                  <a:lnTo>
                    <a:pt x="6362" y="6383"/>
                  </a:lnTo>
                  <a:lnTo>
                    <a:pt x="6466" y="6257"/>
                  </a:lnTo>
                  <a:lnTo>
                    <a:pt x="6634" y="6215"/>
                  </a:lnTo>
                  <a:lnTo>
                    <a:pt x="6675" y="6320"/>
                  </a:lnTo>
                  <a:lnTo>
                    <a:pt x="6759" y="6424"/>
                  </a:lnTo>
                  <a:lnTo>
                    <a:pt x="6780" y="6550"/>
                  </a:lnTo>
                  <a:lnTo>
                    <a:pt x="6780" y="6696"/>
                  </a:lnTo>
                  <a:lnTo>
                    <a:pt x="6947" y="6675"/>
                  </a:lnTo>
                  <a:lnTo>
                    <a:pt x="6947" y="6571"/>
                  </a:lnTo>
                  <a:lnTo>
                    <a:pt x="6801" y="6278"/>
                  </a:lnTo>
                  <a:lnTo>
                    <a:pt x="6759" y="6131"/>
                  </a:lnTo>
                  <a:lnTo>
                    <a:pt x="6780" y="6069"/>
                  </a:lnTo>
                  <a:lnTo>
                    <a:pt x="6738" y="5964"/>
                  </a:lnTo>
                  <a:lnTo>
                    <a:pt x="6655" y="5922"/>
                  </a:lnTo>
                  <a:lnTo>
                    <a:pt x="6634" y="5839"/>
                  </a:lnTo>
                  <a:lnTo>
                    <a:pt x="6634" y="5818"/>
                  </a:lnTo>
                  <a:lnTo>
                    <a:pt x="6550" y="5839"/>
                  </a:lnTo>
                  <a:lnTo>
                    <a:pt x="6487" y="5839"/>
                  </a:lnTo>
                  <a:lnTo>
                    <a:pt x="6466" y="5734"/>
                  </a:lnTo>
                  <a:lnTo>
                    <a:pt x="6655" y="5399"/>
                  </a:lnTo>
                  <a:lnTo>
                    <a:pt x="6550" y="5106"/>
                  </a:lnTo>
                  <a:lnTo>
                    <a:pt x="6550" y="5022"/>
                  </a:lnTo>
                  <a:lnTo>
                    <a:pt x="6466" y="4960"/>
                  </a:lnTo>
                  <a:lnTo>
                    <a:pt x="6466" y="4771"/>
                  </a:lnTo>
                  <a:lnTo>
                    <a:pt x="6529" y="4604"/>
                  </a:lnTo>
                  <a:lnTo>
                    <a:pt x="6487" y="4541"/>
                  </a:lnTo>
                  <a:lnTo>
                    <a:pt x="6466" y="4332"/>
                  </a:lnTo>
                  <a:lnTo>
                    <a:pt x="6529" y="4248"/>
                  </a:lnTo>
                  <a:lnTo>
                    <a:pt x="6675" y="4227"/>
                  </a:lnTo>
                  <a:lnTo>
                    <a:pt x="6696" y="4144"/>
                  </a:lnTo>
                  <a:lnTo>
                    <a:pt x="6696" y="4039"/>
                  </a:lnTo>
                  <a:lnTo>
                    <a:pt x="6759" y="3955"/>
                  </a:lnTo>
                  <a:lnTo>
                    <a:pt x="6696" y="3725"/>
                  </a:lnTo>
                  <a:lnTo>
                    <a:pt x="6634" y="3662"/>
                  </a:lnTo>
                  <a:lnTo>
                    <a:pt x="6529" y="3662"/>
                  </a:lnTo>
                  <a:lnTo>
                    <a:pt x="6487" y="3725"/>
                  </a:lnTo>
                  <a:lnTo>
                    <a:pt x="6341" y="3704"/>
                  </a:lnTo>
                  <a:lnTo>
                    <a:pt x="6236" y="3704"/>
                  </a:lnTo>
                  <a:lnTo>
                    <a:pt x="6110" y="3746"/>
                  </a:lnTo>
                  <a:lnTo>
                    <a:pt x="6048" y="3725"/>
                  </a:lnTo>
                  <a:lnTo>
                    <a:pt x="5922" y="3662"/>
                  </a:lnTo>
                  <a:lnTo>
                    <a:pt x="5859" y="3704"/>
                  </a:lnTo>
                  <a:lnTo>
                    <a:pt x="5838" y="3662"/>
                  </a:lnTo>
                  <a:lnTo>
                    <a:pt x="5692" y="3704"/>
                  </a:lnTo>
                  <a:lnTo>
                    <a:pt x="5232" y="3286"/>
                  </a:lnTo>
                  <a:lnTo>
                    <a:pt x="5127" y="3223"/>
                  </a:lnTo>
                  <a:lnTo>
                    <a:pt x="4960" y="3202"/>
                  </a:lnTo>
                  <a:lnTo>
                    <a:pt x="4792" y="3223"/>
                  </a:lnTo>
                  <a:lnTo>
                    <a:pt x="4750" y="3244"/>
                  </a:lnTo>
                  <a:lnTo>
                    <a:pt x="4604" y="3202"/>
                  </a:lnTo>
                  <a:lnTo>
                    <a:pt x="4458" y="3202"/>
                  </a:lnTo>
                  <a:lnTo>
                    <a:pt x="4374" y="3244"/>
                  </a:lnTo>
                  <a:lnTo>
                    <a:pt x="4248" y="3202"/>
                  </a:lnTo>
                  <a:lnTo>
                    <a:pt x="4144" y="3181"/>
                  </a:lnTo>
                  <a:lnTo>
                    <a:pt x="3976" y="3118"/>
                  </a:lnTo>
                  <a:lnTo>
                    <a:pt x="3851" y="3014"/>
                  </a:lnTo>
                  <a:lnTo>
                    <a:pt x="3851" y="2909"/>
                  </a:lnTo>
                  <a:lnTo>
                    <a:pt x="3872" y="2867"/>
                  </a:lnTo>
                  <a:lnTo>
                    <a:pt x="3872" y="2784"/>
                  </a:lnTo>
                  <a:lnTo>
                    <a:pt x="3934" y="2658"/>
                  </a:lnTo>
                  <a:lnTo>
                    <a:pt x="3914" y="2554"/>
                  </a:lnTo>
                  <a:lnTo>
                    <a:pt x="3809" y="2386"/>
                  </a:lnTo>
                  <a:lnTo>
                    <a:pt x="3558" y="1968"/>
                  </a:lnTo>
                  <a:lnTo>
                    <a:pt x="3411" y="1968"/>
                  </a:lnTo>
                  <a:lnTo>
                    <a:pt x="3411" y="1926"/>
                  </a:lnTo>
                  <a:lnTo>
                    <a:pt x="3495" y="1737"/>
                  </a:lnTo>
                  <a:lnTo>
                    <a:pt x="3516" y="1549"/>
                  </a:lnTo>
                  <a:lnTo>
                    <a:pt x="3495" y="1445"/>
                  </a:lnTo>
                  <a:lnTo>
                    <a:pt x="3516" y="1319"/>
                  </a:lnTo>
                  <a:lnTo>
                    <a:pt x="3704" y="1047"/>
                  </a:lnTo>
                  <a:lnTo>
                    <a:pt x="3767" y="984"/>
                  </a:lnTo>
                  <a:lnTo>
                    <a:pt x="3872" y="838"/>
                  </a:lnTo>
                  <a:lnTo>
                    <a:pt x="3976" y="817"/>
                  </a:lnTo>
                  <a:lnTo>
                    <a:pt x="4039" y="775"/>
                  </a:lnTo>
                  <a:lnTo>
                    <a:pt x="4186" y="503"/>
                  </a:lnTo>
                  <a:lnTo>
                    <a:pt x="4499" y="377"/>
                  </a:lnTo>
                  <a:lnTo>
                    <a:pt x="4541" y="357"/>
                  </a:lnTo>
                  <a:lnTo>
                    <a:pt x="4604" y="357"/>
                  </a:lnTo>
                  <a:lnTo>
                    <a:pt x="4667" y="294"/>
                  </a:lnTo>
                  <a:lnTo>
                    <a:pt x="4688" y="210"/>
                  </a:lnTo>
                  <a:lnTo>
                    <a:pt x="4646" y="147"/>
                  </a:lnTo>
                  <a:lnTo>
                    <a:pt x="4437" y="43"/>
                  </a:lnTo>
                  <a:lnTo>
                    <a:pt x="43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47"/>
            <p:cNvSpPr/>
            <p:nvPr/>
          </p:nvSpPr>
          <p:spPr>
            <a:xfrm>
              <a:off x="3913973" y="3211218"/>
              <a:ext cx="99142" cy="108848"/>
            </a:xfrm>
            <a:custGeom>
              <a:avLst/>
              <a:gdLst/>
              <a:ahLst/>
              <a:cxnLst/>
              <a:rect l="l" t="t" r="r" b="b"/>
              <a:pathLst>
                <a:path w="3432" h="3768" extrusionOk="0">
                  <a:moveTo>
                    <a:pt x="1193" y="1"/>
                  </a:moveTo>
                  <a:lnTo>
                    <a:pt x="1172" y="168"/>
                  </a:lnTo>
                  <a:lnTo>
                    <a:pt x="1025" y="168"/>
                  </a:lnTo>
                  <a:lnTo>
                    <a:pt x="732" y="336"/>
                  </a:lnTo>
                  <a:lnTo>
                    <a:pt x="607" y="377"/>
                  </a:lnTo>
                  <a:lnTo>
                    <a:pt x="440" y="440"/>
                  </a:lnTo>
                  <a:lnTo>
                    <a:pt x="523" y="587"/>
                  </a:lnTo>
                  <a:lnTo>
                    <a:pt x="523" y="649"/>
                  </a:lnTo>
                  <a:lnTo>
                    <a:pt x="565" y="733"/>
                  </a:lnTo>
                  <a:lnTo>
                    <a:pt x="544" y="901"/>
                  </a:lnTo>
                  <a:lnTo>
                    <a:pt x="335" y="1131"/>
                  </a:lnTo>
                  <a:lnTo>
                    <a:pt x="314" y="1235"/>
                  </a:lnTo>
                  <a:lnTo>
                    <a:pt x="356" y="1277"/>
                  </a:lnTo>
                  <a:lnTo>
                    <a:pt x="251" y="1445"/>
                  </a:lnTo>
                  <a:lnTo>
                    <a:pt x="126" y="1465"/>
                  </a:lnTo>
                  <a:lnTo>
                    <a:pt x="21" y="1591"/>
                  </a:lnTo>
                  <a:lnTo>
                    <a:pt x="84" y="1696"/>
                  </a:lnTo>
                  <a:lnTo>
                    <a:pt x="126" y="1800"/>
                  </a:lnTo>
                  <a:lnTo>
                    <a:pt x="105" y="1905"/>
                  </a:lnTo>
                  <a:lnTo>
                    <a:pt x="126" y="2072"/>
                  </a:lnTo>
                  <a:lnTo>
                    <a:pt x="84" y="2198"/>
                  </a:lnTo>
                  <a:lnTo>
                    <a:pt x="0" y="2261"/>
                  </a:lnTo>
                  <a:lnTo>
                    <a:pt x="84" y="2323"/>
                  </a:lnTo>
                  <a:lnTo>
                    <a:pt x="209" y="2386"/>
                  </a:lnTo>
                  <a:lnTo>
                    <a:pt x="314" y="2491"/>
                  </a:lnTo>
                  <a:lnTo>
                    <a:pt x="419" y="2574"/>
                  </a:lnTo>
                  <a:lnTo>
                    <a:pt x="440" y="2533"/>
                  </a:lnTo>
                  <a:lnTo>
                    <a:pt x="502" y="2386"/>
                  </a:lnTo>
                  <a:lnTo>
                    <a:pt x="544" y="2323"/>
                  </a:lnTo>
                  <a:lnTo>
                    <a:pt x="628" y="2219"/>
                  </a:lnTo>
                  <a:lnTo>
                    <a:pt x="628" y="2323"/>
                  </a:lnTo>
                  <a:lnTo>
                    <a:pt x="649" y="2428"/>
                  </a:lnTo>
                  <a:lnTo>
                    <a:pt x="649" y="2365"/>
                  </a:lnTo>
                  <a:lnTo>
                    <a:pt x="649" y="2282"/>
                  </a:lnTo>
                  <a:lnTo>
                    <a:pt x="712" y="2282"/>
                  </a:lnTo>
                  <a:lnTo>
                    <a:pt x="732" y="2428"/>
                  </a:lnTo>
                  <a:lnTo>
                    <a:pt x="712" y="2595"/>
                  </a:lnTo>
                  <a:lnTo>
                    <a:pt x="712" y="2700"/>
                  </a:lnTo>
                  <a:lnTo>
                    <a:pt x="649" y="2826"/>
                  </a:lnTo>
                  <a:lnTo>
                    <a:pt x="502" y="2951"/>
                  </a:lnTo>
                  <a:lnTo>
                    <a:pt x="544" y="2993"/>
                  </a:lnTo>
                  <a:lnTo>
                    <a:pt x="607" y="3139"/>
                  </a:lnTo>
                  <a:lnTo>
                    <a:pt x="502" y="3202"/>
                  </a:lnTo>
                  <a:lnTo>
                    <a:pt x="398" y="3328"/>
                  </a:lnTo>
                  <a:lnTo>
                    <a:pt x="419" y="3432"/>
                  </a:lnTo>
                  <a:lnTo>
                    <a:pt x="523" y="3432"/>
                  </a:lnTo>
                  <a:lnTo>
                    <a:pt x="649" y="3370"/>
                  </a:lnTo>
                  <a:lnTo>
                    <a:pt x="712" y="3453"/>
                  </a:lnTo>
                  <a:lnTo>
                    <a:pt x="879" y="3516"/>
                  </a:lnTo>
                  <a:lnTo>
                    <a:pt x="984" y="3537"/>
                  </a:lnTo>
                  <a:lnTo>
                    <a:pt x="1151" y="3767"/>
                  </a:lnTo>
                  <a:lnTo>
                    <a:pt x="1235" y="3767"/>
                  </a:lnTo>
                  <a:lnTo>
                    <a:pt x="1339" y="3662"/>
                  </a:lnTo>
                  <a:lnTo>
                    <a:pt x="1779" y="2721"/>
                  </a:lnTo>
                  <a:lnTo>
                    <a:pt x="1883" y="2637"/>
                  </a:lnTo>
                  <a:lnTo>
                    <a:pt x="2448" y="2470"/>
                  </a:lnTo>
                  <a:lnTo>
                    <a:pt x="2720" y="2282"/>
                  </a:lnTo>
                  <a:lnTo>
                    <a:pt x="3118" y="1905"/>
                  </a:lnTo>
                  <a:lnTo>
                    <a:pt x="3264" y="1549"/>
                  </a:lnTo>
                  <a:lnTo>
                    <a:pt x="3369" y="1549"/>
                  </a:lnTo>
                  <a:lnTo>
                    <a:pt x="3390" y="1486"/>
                  </a:lnTo>
                  <a:lnTo>
                    <a:pt x="3432" y="1361"/>
                  </a:lnTo>
                  <a:lnTo>
                    <a:pt x="3390" y="1235"/>
                  </a:lnTo>
                  <a:lnTo>
                    <a:pt x="3285" y="1026"/>
                  </a:lnTo>
                  <a:lnTo>
                    <a:pt x="3285" y="963"/>
                  </a:lnTo>
                  <a:lnTo>
                    <a:pt x="3264" y="859"/>
                  </a:lnTo>
                  <a:lnTo>
                    <a:pt x="3181" y="817"/>
                  </a:lnTo>
                  <a:lnTo>
                    <a:pt x="3160" y="733"/>
                  </a:lnTo>
                  <a:lnTo>
                    <a:pt x="3055" y="712"/>
                  </a:lnTo>
                  <a:lnTo>
                    <a:pt x="2909" y="629"/>
                  </a:lnTo>
                  <a:lnTo>
                    <a:pt x="2846" y="629"/>
                  </a:lnTo>
                  <a:lnTo>
                    <a:pt x="2762" y="712"/>
                  </a:lnTo>
                  <a:lnTo>
                    <a:pt x="2762" y="817"/>
                  </a:lnTo>
                  <a:lnTo>
                    <a:pt x="2699" y="901"/>
                  </a:lnTo>
                  <a:lnTo>
                    <a:pt x="2511" y="838"/>
                  </a:lnTo>
                  <a:lnTo>
                    <a:pt x="2448" y="796"/>
                  </a:lnTo>
                  <a:lnTo>
                    <a:pt x="2239" y="712"/>
                  </a:lnTo>
                  <a:lnTo>
                    <a:pt x="2072" y="691"/>
                  </a:lnTo>
                  <a:lnTo>
                    <a:pt x="2030" y="608"/>
                  </a:lnTo>
                  <a:lnTo>
                    <a:pt x="2072" y="524"/>
                  </a:lnTo>
                  <a:lnTo>
                    <a:pt x="1925" y="377"/>
                  </a:lnTo>
                  <a:lnTo>
                    <a:pt x="1821" y="377"/>
                  </a:lnTo>
                  <a:lnTo>
                    <a:pt x="1569" y="210"/>
                  </a:lnTo>
                  <a:lnTo>
                    <a:pt x="1381" y="85"/>
                  </a:lnTo>
                  <a:lnTo>
                    <a:pt x="119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47"/>
            <p:cNvSpPr/>
            <p:nvPr/>
          </p:nvSpPr>
          <p:spPr>
            <a:xfrm>
              <a:off x="3908513" y="3236004"/>
              <a:ext cx="215212" cy="317358"/>
            </a:xfrm>
            <a:custGeom>
              <a:avLst/>
              <a:gdLst/>
              <a:ahLst/>
              <a:cxnLst/>
              <a:rect l="l" t="t" r="r" b="b"/>
              <a:pathLst>
                <a:path w="7450" h="10986" extrusionOk="0">
                  <a:moveTo>
                    <a:pt x="3453" y="1"/>
                  </a:moveTo>
                  <a:lnTo>
                    <a:pt x="3474" y="105"/>
                  </a:lnTo>
                  <a:lnTo>
                    <a:pt x="3474" y="168"/>
                  </a:lnTo>
                  <a:lnTo>
                    <a:pt x="3579" y="377"/>
                  </a:lnTo>
                  <a:lnTo>
                    <a:pt x="3621" y="503"/>
                  </a:lnTo>
                  <a:lnTo>
                    <a:pt x="3579" y="628"/>
                  </a:lnTo>
                  <a:lnTo>
                    <a:pt x="3558" y="691"/>
                  </a:lnTo>
                  <a:lnTo>
                    <a:pt x="3453" y="691"/>
                  </a:lnTo>
                  <a:lnTo>
                    <a:pt x="3307" y="1047"/>
                  </a:lnTo>
                  <a:lnTo>
                    <a:pt x="2909" y="1424"/>
                  </a:lnTo>
                  <a:lnTo>
                    <a:pt x="2637" y="1612"/>
                  </a:lnTo>
                  <a:lnTo>
                    <a:pt x="2072" y="1779"/>
                  </a:lnTo>
                  <a:lnTo>
                    <a:pt x="1968" y="1863"/>
                  </a:lnTo>
                  <a:lnTo>
                    <a:pt x="1528" y="2804"/>
                  </a:lnTo>
                  <a:lnTo>
                    <a:pt x="1424" y="2909"/>
                  </a:lnTo>
                  <a:lnTo>
                    <a:pt x="1340" y="2909"/>
                  </a:lnTo>
                  <a:lnTo>
                    <a:pt x="1173" y="2679"/>
                  </a:lnTo>
                  <a:lnTo>
                    <a:pt x="1068" y="2658"/>
                  </a:lnTo>
                  <a:lnTo>
                    <a:pt x="901" y="2595"/>
                  </a:lnTo>
                  <a:lnTo>
                    <a:pt x="838" y="2512"/>
                  </a:lnTo>
                  <a:lnTo>
                    <a:pt x="712" y="2574"/>
                  </a:lnTo>
                  <a:lnTo>
                    <a:pt x="608" y="2574"/>
                  </a:lnTo>
                  <a:lnTo>
                    <a:pt x="587" y="2470"/>
                  </a:lnTo>
                  <a:lnTo>
                    <a:pt x="691" y="2344"/>
                  </a:lnTo>
                  <a:lnTo>
                    <a:pt x="796" y="2281"/>
                  </a:lnTo>
                  <a:lnTo>
                    <a:pt x="733" y="2135"/>
                  </a:lnTo>
                  <a:lnTo>
                    <a:pt x="691" y="2093"/>
                  </a:lnTo>
                  <a:lnTo>
                    <a:pt x="398" y="2240"/>
                  </a:lnTo>
                  <a:lnTo>
                    <a:pt x="294" y="2344"/>
                  </a:lnTo>
                  <a:lnTo>
                    <a:pt x="105" y="2512"/>
                  </a:lnTo>
                  <a:lnTo>
                    <a:pt x="64" y="2679"/>
                  </a:lnTo>
                  <a:lnTo>
                    <a:pt x="1" y="2784"/>
                  </a:lnTo>
                  <a:lnTo>
                    <a:pt x="22" y="2825"/>
                  </a:lnTo>
                  <a:lnTo>
                    <a:pt x="105" y="2909"/>
                  </a:lnTo>
                  <a:lnTo>
                    <a:pt x="126" y="2993"/>
                  </a:lnTo>
                  <a:lnTo>
                    <a:pt x="64" y="3035"/>
                  </a:lnTo>
                  <a:lnTo>
                    <a:pt x="64" y="3097"/>
                  </a:lnTo>
                  <a:lnTo>
                    <a:pt x="189" y="3202"/>
                  </a:lnTo>
                  <a:lnTo>
                    <a:pt x="273" y="3348"/>
                  </a:lnTo>
                  <a:lnTo>
                    <a:pt x="231" y="3495"/>
                  </a:lnTo>
                  <a:lnTo>
                    <a:pt x="168" y="3495"/>
                  </a:lnTo>
                  <a:lnTo>
                    <a:pt x="85" y="3516"/>
                  </a:lnTo>
                  <a:lnTo>
                    <a:pt x="22" y="3621"/>
                  </a:lnTo>
                  <a:lnTo>
                    <a:pt x="126" y="3704"/>
                  </a:lnTo>
                  <a:lnTo>
                    <a:pt x="231" y="3746"/>
                  </a:lnTo>
                  <a:lnTo>
                    <a:pt x="419" y="3872"/>
                  </a:lnTo>
                  <a:lnTo>
                    <a:pt x="587" y="3913"/>
                  </a:lnTo>
                  <a:lnTo>
                    <a:pt x="817" y="4060"/>
                  </a:lnTo>
                  <a:lnTo>
                    <a:pt x="921" y="4081"/>
                  </a:lnTo>
                  <a:lnTo>
                    <a:pt x="963" y="4185"/>
                  </a:lnTo>
                  <a:lnTo>
                    <a:pt x="1068" y="4374"/>
                  </a:lnTo>
                  <a:lnTo>
                    <a:pt x="1110" y="4541"/>
                  </a:lnTo>
                  <a:lnTo>
                    <a:pt x="1173" y="4667"/>
                  </a:lnTo>
                  <a:lnTo>
                    <a:pt x="1424" y="4771"/>
                  </a:lnTo>
                  <a:lnTo>
                    <a:pt x="1486" y="4960"/>
                  </a:lnTo>
                  <a:lnTo>
                    <a:pt x="1549" y="5106"/>
                  </a:lnTo>
                  <a:lnTo>
                    <a:pt x="1591" y="5211"/>
                  </a:lnTo>
                  <a:lnTo>
                    <a:pt x="1633" y="5399"/>
                  </a:lnTo>
                  <a:lnTo>
                    <a:pt x="1696" y="5525"/>
                  </a:lnTo>
                  <a:lnTo>
                    <a:pt x="1800" y="5587"/>
                  </a:lnTo>
                  <a:lnTo>
                    <a:pt x="1905" y="5797"/>
                  </a:lnTo>
                  <a:lnTo>
                    <a:pt x="1905" y="5922"/>
                  </a:lnTo>
                  <a:lnTo>
                    <a:pt x="1884" y="5964"/>
                  </a:lnTo>
                  <a:lnTo>
                    <a:pt x="1989" y="6152"/>
                  </a:lnTo>
                  <a:lnTo>
                    <a:pt x="2177" y="6382"/>
                  </a:lnTo>
                  <a:lnTo>
                    <a:pt x="2219" y="6487"/>
                  </a:lnTo>
                  <a:lnTo>
                    <a:pt x="2198" y="6592"/>
                  </a:lnTo>
                  <a:lnTo>
                    <a:pt x="2219" y="6675"/>
                  </a:lnTo>
                  <a:lnTo>
                    <a:pt x="2302" y="6696"/>
                  </a:lnTo>
                  <a:lnTo>
                    <a:pt x="2491" y="6885"/>
                  </a:lnTo>
                  <a:lnTo>
                    <a:pt x="2533" y="6989"/>
                  </a:lnTo>
                  <a:lnTo>
                    <a:pt x="2574" y="7157"/>
                  </a:lnTo>
                  <a:lnTo>
                    <a:pt x="2616" y="7219"/>
                  </a:lnTo>
                  <a:lnTo>
                    <a:pt x="2784" y="7282"/>
                  </a:lnTo>
                  <a:lnTo>
                    <a:pt x="2805" y="7408"/>
                  </a:lnTo>
                  <a:lnTo>
                    <a:pt x="2951" y="7680"/>
                  </a:lnTo>
                  <a:lnTo>
                    <a:pt x="3014" y="7805"/>
                  </a:lnTo>
                  <a:lnTo>
                    <a:pt x="3202" y="8056"/>
                  </a:lnTo>
                  <a:lnTo>
                    <a:pt x="3202" y="8203"/>
                  </a:lnTo>
                  <a:lnTo>
                    <a:pt x="3139" y="8203"/>
                  </a:lnTo>
                  <a:lnTo>
                    <a:pt x="3098" y="8161"/>
                  </a:lnTo>
                  <a:lnTo>
                    <a:pt x="3098" y="8224"/>
                  </a:lnTo>
                  <a:lnTo>
                    <a:pt x="3118" y="8328"/>
                  </a:lnTo>
                  <a:lnTo>
                    <a:pt x="3118" y="8412"/>
                  </a:lnTo>
                  <a:lnTo>
                    <a:pt x="3160" y="8412"/>
                  </a:lnTo>
                  <a:lnTo>
                    <a:pt x="3244" y="8454"/>
                  </a:lnTo>
                  <a:lnTo>
                    <a:pt x="3265" y="8538"/>
                  </a:lnTo>
                  <a:lnTo>
                    <a:pt x="3244" y="8579"/>
                  </a:lnTo>
                  <a:lnTo>
                    <a:pt x="3432" y="8726"/>
                  </a:lnTo>
                  <a:lnTo>
                    <a:pt x="3621" y="8789"/>
                  </a:lnTo>
                  <a:lnTo>
                    <a:pt x="3642" y="8872"/>
                  </a:lnTo>
                  <a:lnTo>
                    <a:pt x="3725" y="8977"/>
                  </a:lnTo>
                  <a:lnTo>
                    <a:pt x="3830" y="8998"/>
                  </a:lnTo>
                  <a:lnTo>
                    <a:pt x="3872" y="9061"/>
                  </a:lnTo>
                  <a:lnTo>
                    <a:pt x="3893" y="9165"/>
                  </a:lnTo>
                  <a:lnTo>
                    <a:pt x="3976" y="9207"/>
                  </a:lnTo>
                  <a:lnTo>
                    <a:pt x="4165" y="9186"/>
                  </a:lnTo>
                  <a:lnTo>
                    <a:pt x="4206" y="9144"/>
                  </a:lnTo>
                  <a:lnTo>
                    <a:pt x="4186" y="9207"/>
                  </a:lnTo>
                  <a:lnTo>
                    <a:pt x="4269" y="9354"/>
                  </a:lnTo>
                  <a:lnTo>
                    <a:pt x="4458" y="9416"/>
                  </a:lnTo>
                  <a:lnTo>
                    <a:pt x="4562" y="9500"/>
                  </a:lnTo>
                  <a:lnTo>
                    <a:pt x="4562" y="9605"/>
                  </a:lnTo>
                  <a:lnTo>
                    <a:pt x="4667" y="9667"/>
                  </a:lnTo>
                  <a:lnTo>
                    <a:pt x="4792" y="9709"/>
                  </a:lnTo>
                  <a:lnTo>
                    <a:pt x="4834" y="9688"/>
                  </a:lnTo>
                  <a:lnTo>
                    <a:pt x="4939" y="9709"/>
                  </a:lnTo>
                  <a:lnTo>
                    <a:pt x="5148" y="9835"/>
                  </a:lnTo>
                  <a:lnTo>
                    <a:pt x="5315" y="9919"/>
                  </a:lnTo>
                  <a:lnTo>
                    <a:pt x="5420" y="9919"/>
                  </a:lnTo>
                  <a:lnTo>
                    <a:pt x="5462" y="9939"/>
                  </a:lnTo>
                  <a:lnTo>
                    <a:pt x="5504" y="10023"/>
                  </a:lnTo>
                  <a:lnTo>
                    <a:pt x="5650" y="10128"/>
                  </a:lnTo>
                  <a:lnTo>
                    <a:pt x="5755" y="10191"/>
                  </a:lnTo>
                  <a:lnTo>
                    <a:pt x="5859" y="10316"/>
                  </a:lnTo>
                  <a:lnTo>
                    <a:pt x="5943" y="10337"/>
                  </a:lnTo>
                  <a:lnTo>
                    <a:pt x="5985" y="10421"/>
                  </a:lnTo>
                  <a:lnTo>
                    <a:pt x="5964" y="10463"/>
                  </a:lnTo>
                  <a:lnTo>
                    <a:pt x="5964" y="10546"/>
                  </a:lnTo>
                  <a:lnTo>
                    <a:pt x="6090" y="10567"/>
                  </a:lnTo>
                  <a:lnTo>
                    <a:pt x="6236" y="10630"/>
                  </a:lnTo>
                  <a:lnTo>
                    <a:pt x="6403" y="10776"/>
                  </a:lnTo>
                  <a:lnTo>
                    <a:pt x="6550" y="10944"/>
                  </a:lnTo>
                  <a:lnTo>
                    <a:pt x="6655" y="10965"/>
                  </a:lnTo>
                  <a:lnTo>
                    <a:pt x="6675" y="10986"/>
                  </a:lnTo>
                  <a:lnTo>
                    <a:pt x="6801" y="10923"/>
                  </a:lnTo>
                  <a:lnTo>
                    <a:pt x="6927" y="10839"/>
                  </a:lnTo>
                  <a:lnTo>
                    <a:pt x="7010" y="10839"/>
                  </a:lnTo>
                  <a:lnTo>
                    <a:pt x="7115" y="10776"/>
                  </a:lnTo>
                  <a:lnTo>
                    <a:pt x="7178" y="10672"/>
                  </a:lnTo>
                  <a:lnTo>
                    <a:pt x="7073" y="10567"/>
                  </a:lnTo>
                  <a:lnTo>
                    <a:pt x="7094" y="10463"/>
                  </a:lnTo>
                  <a:lnTo>
                    <a:pt x="7136" y="10400"/>
                  </a:lnTo>
                  <a:lnTo>
                    <a:pt x="7240" y="10421"/>
                  </a:lnTo>
                  <a:lnTo>
                    <a:pt x="7219" y="10337"/>
                  </a:lnTo>
                  <a:lnTo>
                    <a:pt x="7136" y="10316"/>
                  </a:lnTo>
                  <a:lnTo>
                    <a:pt x="7094" y="10253"/>
                  </a:lnTo>
                  <a:lnTo>
                    <a:pt x="7199" y="10086"/>
                  </a:lnTo>
                  <a:lnTo>
                    <a:pt x="7324" y="10002"/>
                  </a:lnTo>
                  <a:lnTo>
                    <a:pt x="7429" y="9835"/>
                  </a:lnTo>
                  <a:lnTo>
                    <a:pt x="7450" y="9709"/>
                  </a:lnTo>
                  <a:lnTo>
                    <a:pt x="7282" y="9312"/>
                  </a:lnTo>
                  <a:lnTo>
                    <a:pt x="7324" y="9207"/>
                  </a:lnTo>
                  <a:lnTo>
                    <a:pt x="7324" y="9082"/>
                  </a:lnTo>
                  <a:lnTo>
                    <a:pt x="7303" y="8998"/>
                  </a:lnTo>
                  <a:lnTo>
                    <a:pt x="7282" y="8872"/>
                  </a:lnTo>
                  <a:lnTo>
                    <a:pt x="7324" y="8789"/>
                  </a:lnTo>
                  <a:lnTo>
                    <a:pt x="7387" y="8621"/>
                  </a:lnTo>
                  <a:lnTo>
                    <a:pt x="7345" y="8245"/>
                  </a:lnTo>
                  <a:lnTo>
                    <a:pt x="7303" y="8098"/>
                  </a:lnTo>
                  <a:lnTo>
                    <a:pt x="7387" y="7910"/>
                  </a:lnTo>
                  <a:lnTo>
                    <a:pt x="7387" y="7491"/>
                  </a:lnTo>
                  <a:lnTo>
                    <a:pt x="7450" y="7324"/>
                  </a:lnTo>
                  <a:lnTo>
                    <a:pt x="7450" y="7261"/>
                  </a:lnTo>
                  <a:lnTo>
                    <a:pt x="6927" y="6487"/>
                  </a:lnTo>
                  <a:lnTo>
                    <a:pt x="6906" y="6487"/>
                  </a:lnTo>
                  <a:lnTo>
                    <a:pt x="6864" y="6466"/>
                  </a:lnTo>
                  <a:lnTo>
                    <a:pt x="6675" y="6466"/>
                  </a:lnTo>
                  <a:lnTo>
                    <a:pt x="6571" y="6529"/>
                  </a:lnTo>
                  <a:lnTo>
                    <a:pt x="6445" y="6529"/>
                  </a:lnTo>
                  <a:lnTo>
                    <a:pt x="6383" y="6466"/>
                  </a:lnTo>
                  <a:lnTo>
                    <a:pt x="6362" y="6341"/>
                  </a:lnTo>
                  <a:lnTo>
                    <a:pt x="6341" y="6006"/>
                  </a:lnTo>
                  <a:lnTo>
                    <a:pt x="6341" y="5797"/>
                  </a:lnTo>
                  <a:lnTo>
                    <a:pt x="6383" y="5734"/>
                  </a:lnTo>
                  <a:lnTo>
                    <a:pt x="6403" y="5608"/>
                  </a:lnTo>
                  <a:lnTo>
                    <a:pt x="6362" y="5545"/>
                  </a:lnTo>
                  <a:lnTo>
                    <a:pt x="6152" y="5650"/>
                  </a:lnTo>
                  <a:lnTo>
                    <a:pt x="5922" y="5901"/>
                  </a:lnTo>
                  <a:lnTo>
                    <a:pt x="5608" y="5859"/>
                  </a:lnTo>
                  <a:lnTo>
                    <a:pt x="5357" y="5859"/>
                  </a:lnTo>
                  <a:lnTo>
                    <a:pt x="5315" y="5713"/>
                  </a:lnTo>
                  <a:lnTo>
                    <a:pt x="5211" y="5525"/>
                  </a:lnTo>
                  <a:lnTo>
                    <a:pt x="5023" y="5483"/>
                  </a:lnTo>
                  <a:lnTo>
                    <a:pt x="4688" y="5525"/>
                  </a:lnTo>
                  <a:lnTo>
                    <a:pt x="4813" y="5336"/>
                  </a:lnTo>
                  <a:lnTo>
                    <a:pt x="4520" y="4876"/>
                  </a:lnTo>
                  <a:lnTo>
                    <a:pt x="4374" y="4709"/>
                  </a:lnTo>
                  <a:lnTo>
                    <a:pt x="4395" y="4646"/>
                  </a:lnTo>
                  <a:lnTo>
                    <a:pt x="4374" y="4541"/>
                  </a:lnTo>
                  <a:lnTo>
                    <a:pt x="4416" y="4437"/>
                  </a:lnTo>
                  <a:lnTo>
                    <a:pt x="4416" y="4290"/>
                  </a:lnTo>
                  <a:lnTo>
                    <a:pt x="4395" y="4227"/>
                  </a:lnTo>
                  <a:lnTo>
                    <a:pt x="4458" y="4165"/>
                  </a:lnTo>
                  <a:lnTo>
                    <a:pt x="4458" y="4039"/>
                  </a:lnTo>
                  <a:lnTo>
                    <a:pt x="4625" y="3934"/>
                  </a:lnTo>
                  <a:lnTo>
                    <a:pt x="4709" y="3955"/>
                  </a:lnTo>
                  <a:lnTo>
                    <a:pt x="4792" y="3851"/>
                  </a:lnTo>
                  <a:lnTo>
                    <a:pt x="4730" y="3746"/>
                  </a:lnTo>
                  <a:lnTo>
                    <a:pt x="4688" y="3558"/>
                  </a:lnTo>
                  <a:lnTo>
                    <a:pt x="4834" y="3411"/>
                  </a:lnTo>
                  <a:lnTo>
                    <a:pt x="4813" y="3307"/>
                  </a:lnTo>
                  <a:lnTo>
                    <a:pt x="4897" y="3223"/>
                  </a:lnTo>
                  <a:lnTo>
                    <a:pt x="4876" y="3076"/>
                  </a:lnTo>
                  <a:lnTo>
                    <a:pt x="4981" y="3014"/>
                  </a:lnTo>
                  <a:lnTo>
                    <a:pt x="5106" y="2930"/>
                  </a:lnTo>
                  <a:lnTo>
                    <a:pt x="5232" y="2825"/>
                  </a:lnTo>
                  <a:lnTo>
                    <a:pt x="5295" y="2804"/>
                  </a:lnTo>
                  <a:lnTo>
                    <a:pt x="5357" y="2721"/>
                  </a:lnTo>
                  <a:lnTo>
                    <a:pt x="5650" y="2679"/>
                  </a:lnTo>
                  <a:lnTo>
                    <a:pt x="6069" y="2553"/>
                  </a:lnTo>
                  <a:lnTo>
                    <a:pt x="6090" y="2449"/>
                  </a:lnTo>
                  <a:lnTo>
                    <a:pt x="6152" y="2470"/>
                  </a:lnTo>
                  <a:lnTo>
                    <a:pt x="6299" y="2470"/>
                  </a:lnTo>
                  <a:lnTo>
                    <a:pt x="6445" y="2553"/>
                  </a:lnTo>
                  <a:lnTo>
                    <a:pt x="6445" y="2574"/>
                  </a:lnTo>
                  <a:lnTo>
                    <a:pt x="6550" y="2595"/>
                  </a:lnTo>
                  <a:lnTo>
                    <a:pt x="6592" y="2512"/>
                  </a:lnTo>
                  <a:lnTo>
                    <a:pt x="6592" y="2470"/>
                  </a:lnTo>
                  <a:lnTo>
                    <a:pt x="6571" y="2344"/>
                  </a:lnTo>
                  <a:lnTo>
                    <a:pt x="6466" y="2260"/>
                  </a:lnTo>
                  <a:lnTo>
                    <a:pt x="6341" y="2260"/>
                  </a:lnTo>
                  <a:lnTo>
                    <a:pt x="6194" y="2281"/>
                  </a:lnTo>
                  <a:lnTo>
                    <a:pt x="6173" y="2198"/>
                  </a:lnTo>
                  <a:lnTo>
                    <a:pt x="6550" y="1570"/>
                  </a:lnTo>
                  <a:lnTo>
                    <a:pt x="6550" y="1507"/>
                  </a:lnTo>
                  <a:lnTo>
                    <a:pt x="6445" y="1528"/>
                  </a:lnTo>
                  <a:lnTo>
                    <a:pt x="6362" y="1444"/>
                  </a:lnTo>
                  <a:lnTo>
                    <a:pt x="6257" y="1403"/>
                  </a:lnTo>
                  <a:lnTo>
                    <a:pt x="6173" y="1403"/>
                  </a:lnTo>
                  <a:lnTo>
                    <a:pt x="6131" y="1319"/>
                  </a:lnTo>
                  <a:lnTo>
                    <a:pt x="6027" y="1319"/>
                  </a:lnTo>
                  <a:lnTo>
                    <a:pt x="5839" y="1424"/>
                  </a:lnTo>
                  <a:lnTo>
                    <a:pt x="5671" y="1340"/>
                  </a:lnTo>
                  <a:lnTo>
                    <a:pt x="5525" y="1319"/>
                  </a:lnTo>
                  <a:lnTo>
                    <a:pt x="5336" y="1403"/>
                  </a:lnTo>
                  <a:lnTo>
                    <a:pt x="5295" y="1444"/>
                  </a:lnTo>
                  <a:lnTo>
                    <a:pt x="5148" y="1444"/>
                  </a:lnTo>
                  <a:lnTo>
                    <a:pt x="5043" y="1424"/>
                  </a:lnTo>
                  <a:lnTo>
                    <a:pt x="4918" y="1444"/>
                  </a:lnTo>
                  <a:lnTo>
                    <a:pt x="4813" y="1424"/>
                  </a:lnTo>
                  <a:lnTo>
                    <a:pt x="4792" y="1340"/>
                  </a:lnTo>
                  <a:lnTo>
                    <a:pt x="4813" y="1256"/>
                  </a:lnTo>
                  <a:lnTo>
                    <a:pt x="4792" y="1131"/>
                  </a:lnTo>
                  <a:lnTo>
                    <a:pt x="4688" y="1089"/>
                  </a:lnTo>
                  <a:lnTo>
                    <a:pt x="4625" y="1089"/>
                  </a:lnTo>
                  <a:lnTo>
                    <a:pt x="4625" y="921"/>
                  </a:lnTo>
                  <a:lnTo>
                    <a:pt x="4520" y="775"/>
                  </a:lnTo>
                  <a:lnTo>
                    <a:pt x="4269" y="670"/>
                  </a:lnTo>
                  <a:lnTo>
                    <a:pt x="4186" y="670"/>
                  </a:lnTo>
                  <a:lnTo>
                    <a:pt x="4081" y="482"/>
                  </a:lnTo>
                  <a:lnTo>
                    <a:pt x="4081" y="377"/>
                  </a:lnTo>
                  <a:lnTo>
                    <a:pt x="3934" y="210"/>
                  </a:lnTo>
                  <a:lnTo>
                    <a:pt x="3893" y="168"/>
                  </a:lnTo>
                  <a:lnTo>
                    <a:pt x="3767" y="147"/>
                  </a:lnTo>
                  <a:lnTo>
                    <a:pt x="3558" y="84"/>
                  </a:lnTo>
                  <a:lnTo>
                    <a:pt x="35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47"/>
            <p:cNvSpPr/>
            <p:nvPr/>
          </p:nvSpPr>
          <p:spPr>
            <a:xfrm>
              <a:off x="4108590" y="3401011"/>
              <a:ext cx="207961" cy="232140"/>
            </a:xfrm>
            <a:custGeom>
              <a:avLst/>
              <a:gdLst/>
              <a:ahLst/>
              <a:cxnLst/>
              <a:rect l="l" t="t" r="r" b="b"/>
              <a:pathLst>
                <a:path w="7199" h="8036" extrusionOk="0">
                  <a:moveTo>
                    <a:pt x="1967" y="1"/>
                  </a:moveTo>
                  <a:lnTo>
                    <a:pt x="1779" y="85"/>
                  </a:lnTo>
                  <a:lnTo>
                    <a:pt x="1612" y="126"/>
                  </a:lnTo>
                  <a:lnTo>
                    <a:pt x="1319" y="294"/>
                  </a:lnTo>
                  <a:lnTo>
                    <a:pt x="1235" y="545"/>
                  </a:lnTo>
                  <a:lnTo>
                    <a:pt x="1047" y="608"/>
                  </a:lnTo>
                  <a:lnTo>
                    <a:pt x="921" y="608"/>
                  </a:lnTo>
                  <a:lnTo>
                    <a:pt x="796" y="712"/>
                  </a:lnTo>
                  <a:lnTo>
                    <a:pt x="712" y="712"/>
                  </a:lnTo>
                  <a:lnTo>
                    <a:pt x="524" y="775"/>
                  </a:lnTo>
                  <a:lnTo>
                    <a:pt x="1" y="775"/>
                  </a:lnTo>
                  <a:lnTo>
                    <a:pt x="524" y="1549"/>
                  </a:lnTo>
                  <a:lnTo>
                    <a:pt x="524" y="1612"/>
                  </a:lnTo>
                  <a:lnTo>
                    <a:pt x="461" y="1779"/>
                  </a:lnTo>
                  <a:lnTo>
                    <a:pt x="461" y="2198"/>
                  </a:lnTo>
                  <a:lnTo>
                    <a:pt x="377" y="2386"/>
                  </a:lnTo>
                  <a:lnTo>
                    <a:pt x="419" y="2533"/>
                  </a:lnTo>
                  <a:lnTo>
                    <a:pt x="461" y="2909"/>
                  </a:lnTo>
                  <a:lnTo>
                    <a:pt x="398" y="3077"/>
                  </a:lnTo>
                  <a:lnTo>
                    <a:pt x="356" y="3160"/>
                  </a:lnTo>
                  <a:lnTo>
                    <a:pt x="377" y="3286"/>
                  </a:lnTo>
                  <a:lnTo>
                    <a:pt x="398" y="3370"/>
                  </a:lnTo>
                  <a:lnTo>
                    <a:pt x="398" y="3495"/>
                  </a:lnTo>
                  <a:lnTo>
                    <a:pt x="356" y="3600"/>
                  </a:lnTo>
                  <a:lnTo>
                    <a:pt x="524" y="3997"/>
                  </a:lnTo>
                  <a:lnTo>
                    <a:pt x="503" y="4123"/>
                  </a:lnTo>
                  <a:lnTo>
                    <a:pt x="398" y="4290"/>
                  </a:lnTo>
                  <a:lnTo>
                    <a:pt x="273" y="4374"/>
                  </a:lnTo>
                  <a:lnTo>
                    <a:pt x="168" y="4541"/>
                  </a:lnTo>
                  <a:lnTo>
                    <a:pt x="210" y="4604"/>
                  </a:lnTo>
                  <a:lnTo>
                    <a:pt x="293" y="4625"/>
                  </a:lnTo>
                  <a:lnTo>
                    <a:pt x="314" y="4709"/>
                  </a:lnTo>
                  <a:lnTo>
                    <a:pt x="356" y="4709"/>
                  </a:lnTo>
                  <a:lnTo>
                    <a:pt x="356" y="4834"/>
                  </a:lnTo>
                  <a:lnTo>
                    <a:pt x="482" y="4939"/>
                  </a:lnTo>
                  <a:lnTo>
                    <a:pt x="524" y="5002"/>
                  </a:lnTo>
                  <a:lnTo>
                    <a:pt x="565" y="5127"/>
                  </a:lnTo>
                  <a:lnTo>
                    <a:pt x="524" y="5232"/>
                  </a:lnTo>
                  <a:lnTo>
                    <a:pt x="524" y="5274"/>
                  </a:lnTo>
                  <a:lnTo>
                    <a:pt x="586" y="5483"/>
                  </a:lnTo>
                  <a:lnTo>
                    <a:pt x="670" y="5629"/>
                  </a:lnTo>
                  <a:lnTo>
                    <a:pt x="921" y="5839"/>
                  </a:lnTo>
                  <a:lnTo>
                    <a:pt x="942" y="5901"/>
                  </a:lnTo>
                  <a:lnTo>
                    <a:pt x="879" y="6090"/>
                  </a:lnTo>
                  <a:lnTo>
                    <a:pt x="921" y="6194"/>
                  </a:lnTo>
                  <a:lnTo>
                    <a:pt x="775" y="6508"/>
                  </a:lnTo>
                  <a:lnTo>
                    <a:pt x="879" y="6613"/>
                  </a:lnTo>
                  <a:lnTo>
                    <a:pt x="1130" y="6885"/>
                  </a:lnTo>
                  <a:lnTo>
                    <a:pt x="1570" y="8036"/>
                  </a:lnTo>
                  <a:lnTo>
                    <a:pt x="1737" y="8036"/>
                  </a:lnTo>
                  <a:lnTo>
                    <a:pt x="1758" y="7952"/>
                  </a:lnTo>
                  <a:lnTo>
                    <a:pt x="1863" y="7931"/>
                  </a:lnTo>
                  <a:lnTo>
                    <a:pt x="1863" y="7952"/>
                  </a:lnTo>
                  <a:lnTo>
                    <a:pt x="1946" y="7847"/>
                  </a:lnTo>
                  <a:lnTo>
                    <a:pt x="2051" y="7638"/>
                  </a:lnTo>
                  <a:lnTo>
                    <a:pt x="2260" y="7408"/>
                  </a:lnTo>
                  <a:lnTo>
                    <a:pt x="2407" y="7345"/>
                  </a:lnTo>
                  <a:lnTo>
                    <a:pt x="2553" y="7471"/>
                  </a:lnTo>
                  <a:lnTo>
                    <a:pt x="2721" y="7450"/>
                  </a:lnTo>
                  <a:lnTo>
                    <a:pt x="2804" y="7429"/>
                  </a:lnTo>
                  <a:lnTo>
                    <a:pt x="2930" y="7471"/>
                  </a:lnTo>
                  <a:lnTo>
                    <a:pt x="3139" y="7429"/>
                  </a:lnTo>
                  <a:lnTo>
                    <a:pt x="3244" y="7450"/>
                  </a:lnTo>
                  <a:lnTo>
                    <a:pt x="3286" y="7575"/>
                  </a:lnTo>
                  <a:lnTo>
                    <a:pt x="3348" y="7847"/>
                  </a:lnTo>
                  <a:lnTo>
                    <a:pt x="3411" y="7889"/>
                  </a:lnTo>
                  <a:lnTo>
                    <a:pt x="3453" y="7847"/>
                  </a:lnTo>
                  <a:lnTo>
                    <a:pt x="3453" y="7743"/>
                  </a:lnTo>
                  <a:lnTo>
                    <a:pt x="3516" y="7617"/>
                  </a:lnTo>
                  <a:lnTo>
                    <a:pt x="3516" y="7512"/>
                  </a:lnTo>
                  <a:lnTo>
                    <a:pt x="3620" y="7366"/>
                  </a:lnTo>
                  <a:lnTo>
                    <a:pt x="4227" y="7366"/>
                  </a:lnTo>
                  <a:lnTo>
                    <a:pt x="4353" y="7471"/>
                  </a:lnTo>
                  <a:lnTo>
                    <a:pt x="4374" y="7303"/>
                  </a:lnTo>
                  <a:lnTo>
                    <a:pt x="4541" y="6989"/>
                  </a:lnTo>
                  <a:lnTo>
                    <a:pt x="4562" y="6822"/>
                  </a:lnTo>
                  <a:lnTo>
                    <a:pt x="4541" y="6675"/>
                  </a:lnTo>
                  <a:lnTo>
                    <a:pt x="4478" y="6592"/>
                  </a:lnTo>
                  <a:lnTo>
                    <a:pt x="4667" y="6299"/>
                  </a:lnTo>
                  <a:lnTo>
                    <a:pt x="4750" y="6090"/>
                  </a:lnTo>
                  <a:lnTo>
                    <a:pt x="4750" y="5985"/>
                  </a:lnTo>
                  <a:lnTo>
                    <a:pt x="4876" y="5901"/>
                  </a:lnTo>
                  <a:lnTo>
                    <a:pt x="5650" y="5692"/>
                  </a:lnTo>
                  <a:lnTo>
                    <a:pt x="6319" y="5692"/>
                  </a:lnTo>
                  <a:lnTo>
                    <a:pt x="6696" y="5985"/>
                  </a:lnTo>
                  <a:lnTo>
                    <a:pt x="6780" y="5985"/>
                  </a:lnTo>
                  <a:lnTo>
                    <a:pt x="6864" y="6069"/>
                  </a:lnTo>
                  <a:lnTo>
                    <a:pt x="6926" y="5964"/>
                  </a:lnTo>
                  <a:lnTo>
                    <a:pt x="6905" y="5880"/>
                  </a:lnTo>
                  <a:lnTo>
                    <a:pt x="7198" y="5315"/>
                  </a:lnTo>
                  <a:lnTo>
                    <a:pt x="7177" y="5043"/>
                  </a:lnTo>
                  <a:lnTo>
                    <a:pt x="6884" y="4499"/>
                  </a:lnTo>
                  <a:lnTo>
                    <a:pt x="6571" y="4437"/>
                  </a:lnTo>
                  <a:lnTo>
                    <a:pt x="6591" y="4207"/>
                  </a:lnTo>
                  <a:lnTo>
                    <a:pt x="6550" y="3851"/>
                  </a:lnTo>
                  <a:lnTo>
                    <a:pt x="5524" y="3809"/>
                  </a:lnTo>
                  <a:lnTo>
                    <a:pt x="5545" y="3558"/>
                  </a:lnTo>
                  <a:lnTo>
                    <a:pt x="5315" y="3181"/>
                  </a:lnTo>
                  <a:lnTo>
                    <a:pt x="5399" y="3056"/>
                  </a:lnTo>
                  <a:lnTo>
                    <a:pt x="5336" y="2846"/>
                  </a:lnTo>
                  <a:lnTo>
                    <a:pt x="5378" y="2554"/>
                  </a:lnTo>
                  <a:lnTo>
                    <a:pt x="5315" y="2491"/>
                  </a:lnTo>
                  <a:lnTo>
                    <a:pt x="5106" y="2323"/>
                  </a:lnTo>
                  <a:lnTo>
                    <a:pt x="4771" y="2386"/>
                  </a:lnTo>
                  <a:lnTo>
                    <a:pt x="4604" y="2302"/>
                  </a:lnTo>
                  <a:lnTo>
                    <a:pt x="4499" y="2240"/>
                  </a:lnTo>
                  <a:lnTo>
                    <a:pt x="4457" y="2093"/>
                  </a:lnTo>
                  <a:lnTo>
                    <a:pt x="4290" y="2030"/>
                  </a:lnTo>
                  <a:lnTo>
                    <a:pt x="4060" y="1968"/>
                  </a:lnTo>
                  <a:lnTo>
                    <a:pt x="3955" y="1968"/>
                  </a:lnTo>
                  <a:lnTo>
                    <a:pt x="3746" y="1717"/>
                  </a:lnTo>
                  <a:lnTo>
                    <a:pt x="3620" y="1779"/>
                  </a:lnTo>
                  <a:lnTo>
                    <a:pt x="3411" y="1570"/>
                  </a:lnTo>
                  <a:lnTo>
                    <a:pt x="3181" y="1612"/>
                  </a:lnTo>
                  <a:lnTo>
                    <a:pt x="3118" y="1696"/>
                  </a:lnTo>
                  <a:lnTo>
                    <a:pt x="2993" y="1570"/>
                  </a:lnTo>
                  <a:lnTo>
                    <a:pt x="2804" y="1466"/>
                  </a:lnTo>
                  <a:lnTo>
                    <a:pt x="2679" y="1382"/>
                  </a:lnTo>
                  <a:lnTo>
                    <a:pt x="2616" y="1235"/>
                  </a:lnTo>
                  <a:lnTo>
                    <a:pt x="2490" y="1152"/>
                  </a:lnTo>
                  <a:lnTo>
                    <a:pt x="2407" y="942"/>
                  </a:lnTo>
                  <a:lnTo>
                    <a:pt x="2449" y="838"/>
                  </a:lnTo>
                  <a:lnTo>
                    <a:pt x="2386" y="545"/>
                  </a:lnTo>
                  <a:lnTo>
                    <a:pt x="2470" y="398"/>
                  </a:lnTo>
                  <a:lnTo>
                    <a:pt x="2407" y="189"/>
                  </a:lnTo>
                  <a:lnTo>
                    <a:pt x="2407" y="43"/>
                  </a:lnTo>
                  <a:lnTo>
                    <a:pt x="2365" y="1"/>
                  </a:lnTo>
                  <a:lnTo>
                    <a:pt x="2239" y="85"/>
                  </a:lnTo>
                  <a:lnTo>
                    <a:pt x="209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47"/>
            <p:cNvSpPr/>
            <p:nvPr/>
          </p:nvSpPr>
          <p:spPr>
            <a:xfrm>
              <a:off x="4234309" y="3565441"/>
              <a:ext cx="142675" cy="150533"/>
            </a:xfrm>
            <a:custGeom>
              <a:avLst/>
              <a:gdLst/>
              <a:ahLst/>
              <a:cxnLst/>
              <a:rect l="l" t="t" r="r" b="b"/>
              <a:pathLst>
                <a:path w="4939" h="5211" extrusionOk="0">
                  <a:moveTo>
                    <a:pt x="1298" y="0"/>
                  </a:moveTo>
                  <a:lnTo>
                    <a:pt x="524" y="209"/>
                  </a:lnTo>
                  <a:lnTo>
                    <a:pt x="398" y="293"/>
                  </a:lnTo>
                  <a:lnTo>
                    <a:pt x="398" y="398"/>
                  </a:lnTo>
                  <a:lnTo>
                    <a:pt x="315" y="607"/>
                  </a:lnTo>
                  <a:lnTo>
                    <a:pt x="126" y="900"/>
                  </a:lnTo>
                  <a:lnTo>
                    <a:pt x="189" y="983"/>
                  </a:lnTo>
                  <a:lnTo>
                    <a:pt x="210" y="1130"/>
                  </a:lnTo>
                  <a:lnTo>
                    <a:pt x="189" y="1297"/>
                  </a:lnTo>
                  <a:lnTo>
                    <a:pt x="22" y="1611"/>
                  </a:lnTo>
                  <a:lnTo>
                    <a:pt x="1" y="1779"/>
                  </a:lnTo>
                  <a:lnTo>
                    <a:pt x="1" y="1820"/>
                  </a:lnTo>
                  <a:lnTo>
                    <a:pt x="126" y="1946"/>
                  </a:lnTo>
                  <a:lnTo>
                    <a:pt x="231" y="1967"/>
                  </a:lnTo>
                  <a:lnTo>
                    <a:pt x="398" y="2239"/>
                  </a:lnTo>
                  <a:lnTo>
                    <a:pt x="754" y="2595"/>
                  </a:lnTo>
                  <a:lnTo>
                    <a:pt x="879" y="2595"/>
                  </a:lnTo>
                  <a:lnTo>
                    <a:pt x="1026" y="2720"/>
                  </a:lnTo>
                  <a:lnTo>
                    <a:pt x="1131" y="2888"/>
                  </a:lnTo>
                  <a:lnTo>
                    <a:pt x="1465" y="2971"/>
                  </a:lnTo>
                  <a:lnTo>
                    <a:pt x="1695" y="3097"/>
                  </a:lnTo>
                  <a:lnTo>
                    <a:pt x="1800" y="3097"/>
                  </a:lnTo>
                  <a:lnTo>
                    <a:pt x="2030" y="3327"/>
                  </a:lnTo>
                  <a:lnTo>
                    <a:pt x="2302" y="3452"/>
                  </a:lnTo>
                  <a:lnTo>
                    <a:pt x="2637" y="3515"/>
                  </a:lnTo>
                  <a:lnTo>
                    <a:pt x="2804" y="3641"/>
                  </a:lnTo>
                  <a:lnTo>
                    <a:pt x="2951" y="3808"/>
                  </a:lnTo>
                  <a:lnTo>
                    <a:pt x="3035" y="3934"/>
                  </a:lnTo>
                  <a:lnTo>
                    <a:pt x="2972" y="4059"/>
                  </a:lnTo>
                  <a:lnTo>
                    <a:pt x="2909" y="4185"/>
                  </a:lnTo>
                  <a:lnTo>
                    <a:pt x="2804" y="4269"/>
                  </a:lnTo>
                  <a:lnTo>
                    <a:pt x="2742" y="4373"/>
                  </a:lnTo>
                  <a:lnTo>
                    <a:pt x="2763" y="4478"/>
                  </a:lnTo>
                  <a:lnTo>
                    <a:pt x="2700" y="4708"/>
                  </a:lnTo>
                  <a:lnTo>
                    <a:pt x="2512" y="4896"/>
                  </a:lnTo>
                  <a:lnTo>
                    <a:pt x="2491" y="5022"/>
                  </a:lnTo>
                  <a:lnTo>
                    <a:pt x="2574" y="5022"/>
                  </a:lnTo>
                  <a:lnTo>
                    <a:pt x="2972" y="4959"/>
                  </a:lnTo>
                  <a:lnTo>
                    <a:pt x="3328" y="5064"/>
                  </a:lnTo>
                  <a:lnTo>
                    <a:pt x="3579" y="5210"/>
                  </a:lnTo>
                  <a:lnTo>
                    <a:pt x="3704" y="5168"/>
                  </a:lnTo>
                  <a:lnTo>
                    <a:pt x="3788" y="5168"/>
                  </a:lnTo>
                  <a:lnTo>
                    <a:pt x="3851" y="5210"/>
                  </a:lnTo>
                  <a:lnTo>
                    <a:pt x="3955" y="5064"/>
                  </a:lnTo>
                  <a:lnTo>
                    <a:pt x="3997" y="5022"/>
                  </a:lnTo>
                  <a:lnTo>
                    <a:pt x="4123" y="5085"/>
                  </a:lnTo>
                  <a:lnTo>
                    <a:pt x="4227" y="4959"/>
                  </a:lnTo>
                  <a:lnTo>
                    <a:pt x="4290" y="4792"/>
                  </a:lnTo>
                  <a:lnTo>
                    <a:pt x="4541" y="4603"/>
                  </a:lnTo>
                  <a:lnTo>
                    <a:pt x="4583" y="4478"/>
                  </a:lnTo>
                  <a:lnTo>
                    <a:pt x="4646" y="4352"/>
                  </a:lnTo>
                  <a:lnTo>
                    <a:pt x="4750" y="4248"/>
                  </a:lnTo>
                  <a:lnTo>
                    <a:pt x="4792" y="4038"/>
                  </a:lnTo>
                  <a:lnTo>
                    <a:pt x="4750" y="3976"/>
                  </a:lnTo>
                  <a:lnTo>
                    <a:pt x="4750" y="3829"/>
                  </a:lnTo>
                  <a:lnTo>
                    <a:pt x="4813" y="3808"/>
                  </a:lnTo>
                  <a:lnTo>
                    <a:pt x="4813" y="3724"/>
                  </a:lnTo>
                  <a:lnTo>
                    <a:pt x="4813" y="3662"/>
                  </a:lnTo>
                  <a:lnTo>
                    <a:pt x="4813" y="3599"/>
                  </a:lnTo>
                  <a:lnTo>
                    <a:pt x="4834" y="3599"/>
                  </a:lnTo>
                  <a:lnTo>
                    <a:pt x="4855" y="3515"/>
                  </a:lnTo>
                  <a:lnTo>
                    <a:pt x="4855" y="2971"/>
                  </a:lnTo>
                  <a:lnTo>
                    <a:pt x="4939" y="2888"/>
                  </a:lnTo>
                  <a:lnTo>
                    <a:pt x="4834" y="2867"/>
                  </a:lnTo>
                  <a:lnTo>
                    <a:pt x="4750" y="2783"/>
                  </a:lnTo>
                  <a:lnTo>
                    <a:pt x="4625" y="2720"/>
                  </a:lnTo>
                  <a:lnTo>
                    <a:pt x="4395" y="2867"/>
                  </a:lnTo>
                  <a:lnTo>
                    <a:pt x="4290" y="2825"/>
                  </a:lnTo>
                  <a:lnTo>
                    <a:pt x="4206" y="2616"/>
                  </a:lnTo>
                  <a:lnTo>
                    <a:pt x="4060" y="1988"/>
                  </a:lnTo>
                  <a:lnTo>
                    <a:pt x="4018" y="1862"/>
                  </a:lnTo>
                  <a:lnTo>
                    <a:pt x="3892" y="1820"/>
                  </a:lnTo>
                  <a:lnTo>
                    <a:pt x="3767" y="1716"/>
                  </a:lnTo>
                  <a:lnTo>
                    <a:pt x="3495" y="1841"/>
                  </a:lnTo>
                  <a:lnTo>
                    <a:pt x="3328" y="1758"/>
                  </a:lnTo>
                  <a:lnTo>
                    <a:pt x="3056" y="1779"/>
                  </a:lnTo>
                  <a:lnTo>
                    <a:pt x="2972" y="1737"/>
                  </a:lnTo>
                  <a:lnTo>
                    <a:pt x="2763" y="1758"/>
                  </a:lnTo>
                  <a:lnTo>
                    <a:pt x="2721" y="1632"/>
                  </a:lnTo>
                  <a:lnTo>
                    <a:pt x="2763" y="1528"/>
                  </a:lnTo>
                  <a:lnTo>
                    <a:pt x="2721" y="1360"/>
                  </a:lnTo>
                  <a:lnTo>
                    <a:pt x="2763" y="1025"/>
                  </a:lnTo>
                  <a:lnTo>
                    <a:pt x="2658" y="837"/>
                  </a:lnTo>
                  <a:lnTo>
                    <a:pt x="2658" y="670"/>
                  </a:lnTo>
                  <a:lnTo>
                    <a:pt x="2512" y="565"/>
                  </a:lnTo>
                  <a:lnTo>
                    <a:pt x="2553" y="419"/>
                  </a:lnTo>
                  <a:lnTo>
                    <a:pt x="2428" y="293"/>
                  </a:lnTo>
                  <a:lnTo>
                    <a:pt x="2344" y="293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47"/>
            <p:cNvSpPr/>
            <p:nvPr/>
          </p:nvSpPr>
          <p:spPr>
            <a:xfrm>
              <a:off x="4321348" y="3760665"/>
              <a:ext cx="84640" cy="96138"/>
            </a:xfrm>
            <a:custGeom>
              <a:avLst/>
              <a:gdLst/>
              <a:ahLst/>
              <a:cxnLst/>
              <a:rect l="l" t="t" r="r" b="b"/>
              <a:pathLst>
                <a:path w="2930" h="3328" extrusionOk="0">
                  <a:moveTo>
                    <a:pt x="754" y="0"/>
                  </a:moveTo>
                  <a:lnTo>
                    <a:pt x="440" y="63"/>
                  </a:lnTo>
                  <a:lnTo>
                    <a:pt x="377" y="42"/>
                  </a:lnTo>
                  <a:lnTo>
                    <a:pt x="315" y="42"/>
                  </a:lnTo>
                  <a:lnTo>
                    <a:pt x="273" y="63"/>
                  </a:lnTo>
                  <a:lnTo>
                    <a:pt x="231" y="210"/>
                  </a:lnTo>
                  <a:lnTo>
                    <a:pt x="126" y="335"/>
                  </a:lnTo>
                  <a:lnTo>
                    <a:pt x="168" y="524"/>
                  </a:lnTo>
                  <a:lnTo>
                    <a:pt x="126" y="586"/>
                  </a:lnTo>
                  <a:lnTo>
                    <a:pt x="147" y="712"/>
                  </a:lnTo>
                  <a:lnTo>
                    <a:pt x="147" y="963"/>
                  </a:lnTo>
                  <a:lnTo>
                    <a:pt x="84" y="1047"/>
                  </a:lnTo>
                  <a:lnTo>
                    <a:pt x="84" y="1151"/>
                  </a:lnTo>
                  <a:lnTo>
                    <a:pt x="43" y="1277"/>
                  </a:lnTo>
                  <a:lnTo>
                    <a:pt x="84" y="1465"/>
                  </a:lnTo>
                  <a:lnTo>
                    <a:pt x="43" y="1507"/>
                  </a:lnTo>
                  <a:lnTo>
                    <a:pt x="63" y="1779"/>
                  </a:lnTo>
                  <a:lnTo>
                    <a:pt x="126" y="1967"/>
                  </a:lnTo>
                  <a:lnTo>
                    <a:pt x="84" y="2030"/>
                  </a:lnTo>
                  <a:lnTo>
                    <a:pt x="22" y="2114"/>
                  </a:lnTo>
                  <a:lnTo>
                    <a:pt x="1" y="2156"/>
                  </a:lnTo>
                  <a:lnTo>
                    <a:pt x="1" y="2428"/>
                  </a:lnTo>
                  <a:lnTo>
                    <a:pt x="63" y="2637"/>
                  </a:lnTo>
                  <a:lnTo>
                    <a:pt x="231" y="2867"/>
                  </a:lnTo>
                  <a:lnTo>
                    <a:pt x="315" y="2867"/>
                  </a:lnTo>
                  <a:lnTo>
                    <a:pt x="461" y="3034"/>
                  </a:lnTo>
                  <a:lnTo>
                    <a:pt x="545" y="3055"/>
                  </a:lnTo>
                  <a:lnTo>
                    <a:pt x="796" y="3034"/>
                  </a:lnTo>
                  <a:lnTo>
                    <a:pt x="963" y="3055"/>
                  </a:lnTo>
                  <a:lnTo>
                    <a:pt x="1089" y="3139"/>
                  </a:lnTo>
                  <a:lnTo>
                    <a:pt x="1172" y="3160"/>
                  </a:lnTo>
                  <a:lnTo>
                    <a:pt x="1277" y="3160"/>
                  </a:lnTo>
                  <a:lnTo>
                    <a:pt x="1298" y="3181"/>
                  </a:lnTo>
                  <a:lnTo>
                    <a:pt x="1277" y="3244"/>
                  </a:lnTo>
                  <a:lnTo>
                    <a:pt x="1277" y="3285"/>
                  </a:lnTo>
                  <a:lnTo>
                    <a:pt x="1382" y="3285"/>
                  </a:lnTo>
                  <a:lnTo>
                    <a:pt x="1507" y="3202"/>
                  </a:lnTo>
                  <a:lnTo>
                    <a:pt x="1654" y="3181"/>
                  </a:lnTo>
                  <a:lnTo>
                    <a:pt x="1800" y="3244"/>
                  </a:lnTo>
                  <a:lnTo>
                    <a:pt x="1842" y="3264"/>
                  </a:lnTo>
                  <a:lnTo>
                    <a:pt x="1926" y="3264"/>
                  </a:lnTo>
                  <a:lnTo>
                    <a:pt x="2009" y="3285"/>
                  </a:lnTo>
                  <a:lnTo>
                    <a:pt x="2093" y="3327"/>
                  </a:lnTo>
                  <a:lnTo>
                    <a:pt x="2135" y="3264"/>
                  </a:lnTo>
                  <a:lnTo>
                    <a:pt x="2156" y="3181"/>
                  </a:lnTo>
                  <a:lnTo>
                    <a:pt x="2177" y="3181"/>
                  </a:lnTo>
                  <a:lnTo>
                    <a:pt x="2239" y="3202"/>
                  </a:lnTo>
                  <a:lnTo>
                    <a:pt x="2449" y="3139"/>
                  </a:lnTo>
                  <a:lnTo>
                    <a:pt x="2574" y="2972"/>
                  </a:lnTo>
                  <a:lnTo>
                    <a:pt x="2637" y="2930"/>
                  </a:lnTo>
                  <a:lnTo>
                    <a:pt x="2616" y="2909"/>
                  </a:lnTo>
                  <a:lnTo>
                    <a:pt x="2658" y="2804"/>
                  </a:lnTo>
                  <a:lnTo>
                    <a:pt x="2784" y="2720"/>
                  </a:lnTo>
                  <a:lnTo>
                    <a:pt x="2784" y="2532"/>
                  </a:lnTo>
                  <a:lnTo>
                    <a:pt x="2867" y="2428"/>
                  </a:lnTo>
                  <a:lnTo>
                    <a:pt x="2930" y="2407"/>
                  </a:lnTo>
                  <a:lnTo>
                    <a:pt x="2888" y="2386"/>
                  </a:lnTo>
                  <a:lnTo>
                    <a:pt x="2825" y="2281"/>
                  </a:lnTo>
                  <a:lnTo>
                    <a:pt x="2784" y="2239"/>
                  </a:lnTo>
                  <a:lnTo>
                    <a:pt x="2784" y="2218"/>
                  </a:lnTo>
                  <a:lnTo>
                    <a:pt x="2742" y="2030"/>
                  </a:lnTo>
                  <a:lnTo>
                    <a:pt x="2846" y="1884"/>
                  </a:lnTo>
                  <a:lnTo>
                    <a:pt x="2867" y="1716"/>
                  </a:lnTo>
                  <a:lnTo>
                    <a:pt x="2742" y="1612"/>
                  </a:lnTo>
                  <a:lnTo>
                    <a:pt x="2574" y="1402"/>
                  </a:lnTo>
                  <a:lnTo>
                    <a:pt x="2449" y="1256"/>
                  </a:lnTo>
                  <a:lnTo>
                    <a:pt x="2239" y="1151"/>
                  </a:lnTo>
                  <a:lnTo>
                    <a:pt x="2114" y="1172"/>
                  </a:lnTo>
                  <a:lnTo>
                    <a:pt x="2114" y="1026"/>
                  </a:lnTo>
                  <a:lnTo>
                    <a:pt x="1988" y="879"/>
                  </a:lnTo>
                  <a:lnTo>
                    <a:pt x="1842" y="858"/>
                  </a:lnTo>
                  <a:lnTo>
                    <a:pt x="1695" y="775"/>
                  </a:lnTo>
                  <a:lnTo>
                    <a:pt x="1570" y="565"/>
                  </a:lnTo>
                  <a:lnTo>
                    <a:pt x="1486" y="565"/>
                  </a:lnTo>
                  <a:lnTo>
                    <a:pt x="1382" y="670"/>
                  </a:lnTo>
                  <a:lnTo>
                    <a:pt x="1319" y="670"/>
                  </a:lnTo>
                  <a:lnTo>
                    <a:pt x="1172" y="461"/>
                  </a:lnTo>
                  <a:lnTo>
                    <a:pt x="1110" y="314"/>
                  </a:lnTo>
                  <a:lnTo>
                    <a:pt x="984" y="251"/>
                  </a:lnTo>
                  <a:lnTo>
                    <a:pt x="859" y="63"/>
                  </a:lnTo>
                  <a:lnTo>
                    <a:pt x="7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91" name="Google Shape;991;p47"/>
            <p:cNvGrpSpPr/>
            <p:nvPr/>
          </p:nvGrpSpPr>
          <p:grpSpPr>
            <a:xfrm>
              <a:off x="4121847" y="3612534"/>
              <a:ext cx="266603" cy="691480"/>
              <a:chOff x="2711750" y="3572300"/>
              <a:chExt cx="230725" cy="598425"/>
            </a:xfrm>
          </p:grpSpPr>
          <p:sp>
            <p:nvSpPr>
              <p:cNvPr id="992" name="Google Shape;992;p47"/>
              <p:cNvSpPr/>
              <p:nvPr/>
            </p:nvSpPr>
            <p:spPr>
              <a:xfrm>
                <a:off x="2711750" y="3572300"/>
                <a:ext cx="230725" cy="538800"/>
              </a:xfrm>
              <a:custGeom>
                <a:avLst/>
                <a:gdLst/>
                <a:ahLst/>
                <a:cxnLst/>
                <a:rect l="l" t="t" r="r" b="b"/>
                <a:pathLst>
                  <a:path w="9229" h="21552" extrusionOk="0">
                    <a:moveTo>
                      <a:pt x="1947" y="0"/>
                    </a:moveTo>
                    <a:lnTo>
                      <a:pt x="1800" y="42"/>
                    </a:lnTo>
                    <a:lnTo>
                      <a:pt x="1570" y="293"/>
                    </a:lnTo>
                    <a:lnTo>
                      <a:pt x="1466" y="502"/>
                    </a:lnTo>
                    <a:lnTo>
                      <a:pt x="1382" y="607"/>
                    </a:lnTo>
                    <a:lnTo>
                      <a:pt x="1466" y="753"/>
                    </a:lnTo>
                    <a:lnTo>
                      <a:pt x="1298" y="1402"/>
                    </a:lnTo>
                    <a:lnTo>
                      <a:pt x="629" y="1779"/>
                    </a:lnTo>
                    <a:lnTo>
                      <a:pt x="566" y="1925"/>
                    </a:lnTo>
                    <a:lnTo>
                      <a:pt x="691" y="2030"/>
                    </a:lnTo>
                    <a:lnTo>
                      <a:pt x="733" y="2134"/>
                    </a:lnTo>
                    <a:lnTo>
                      <a:pt x="650" y="2281"/>
                    </a:lnTo>
                    <a:lnTo>
                      <a:pt x="670" y="2448"/>
                    </a:lnTo>
                    <a:lnTo>
                      <a:pt x="796" y="2616"/>
                    </a:lnTo>
                    <a:lnTo>
                      <a:pt x="796" y="2762"/>
                    </a:lnTo>
                    <a:lnTo>
                      <a:pt x="691" y="2846"/>
                    </a:lnTo>
                    <a:lnTo>
                      <a:pt x="670" y="2950"/>
                    </a:lnTo>
                    <a:lnTo>
                      <a:pt x="754" y="3013"/>
                    </a:lnTo>
                    <a:lnTo>
                      <a:pt x="796" y="3076"/>
                    </a:lnTo>
                    <a:lnTo>
                      <a:pt x="796" y="3243"/>
                    </a:lnTo>
                    <a:lnTo>
                      <a:pt x="859" y="3285"/>
                    </a:lnTo>
                    <a:lnTo>
                      <a:pt x="775" y="3390"/>
                    </a:lnTo>
                    <a:lnTo>
                      <a:pt x="670" y="3453"/>
                    </a:lnTo>
                    <a:lnTo>
                      <a:pt x="524" y="3599"/>
                    </a:lnTo>
                    <a:lnTo>
                      <a:pt x="357" y="3997"/>
                    </a:lnTo>
                    <a:lnTo>
                      <a:pt x="252" y="4164"/>
                    </a:lnTo>
                    <a:lnTo>
                      <a:pt x="210" y="4582"/>
                    </a:lnTo>
                    <a:lnTo>
                      <a:pt x="126" y="4645"/>
                    </a:lnTo>
                    <a:lnTo>
                      <a:pt x="147" y="5022"/>
                    </a:lnTo>
                    <a:lnTo>
                      <a:pt x="252" y="5210"/>
                    </a:lnTo>
                    <a:lnTo>
                      <a:pt x="252" y="5461"/>
                    </a:lnTo>
                    <a:lnTo>
                      <a:pt x="168" y="5566"/>
                    </a:lnTo>
                    <a:lnTo>
                      <a:pt x="168" y="5859"/>
                    </a:lnTo>
                    <a:lnTo>
                      <a:pt x="22" y="5942"/>
                    </a:lnTo>
                    <a:lnTo>
                      <a:pt x="1" y="6152"/>
                    </a:lnTo>
                    <a:lnTo>
                      <a:pt x="43" y="6424"/>
                    </a:lnTo>
                    <a:lnTo>
                      <a:pt x="147" y="6570"/>
                    </a:lnTo>
                    <a:lnTo>
                      <a:pt x="168" y="6675"/>
                    </a:lnTo>
                    <a:lnTo>
                      <a:pt x="315" y="6884"/>
                    </a:lnTo>
                    <a:lnTo>
                      <a:pt x="378" y="7051"/>
                    </a:lnTo>
                    <a:lnTo>
                      <a:pt x="461" y="7407"/>
                    </a:lnTo>
                    <a:lnTo>
                      <a:pt x="545" y="7470"/>
                    </a:lnTo>
                    <a:lnTo>
                      <a:pt x="587" y="7930"/>
                    </a:lnTo>
                    <a:lnTo>
                      <a:pt x="566" y="8181"/>
                    </a:lnTo>
                    <a:lnTo>
                      <a:pt x="461" y="8202"/>
                    </a:lnTo>
                    <a:lnTo>
                      <a:pt x="357" y="8453"/>
                    </a:lnTo>
                    <a:lnTo>
                      <a:pt x="378" y="8683"/>
                    </a:lnTo>
                    <a:lnTo>
                      <a:pt x="252" y="8872"/>
                    </a:lnTo>
                    <a:lnTo>
                      <a:pt x="336" y="8935"/>
                    </a:lnTo>
                    <a:lnTo>
                      <a:pt x="440" y="9123"/>
                    </a:lnTo>
                    <a:lnTo>
                      <a:pt x="461" y="9332"/>
                    </a:lnTo>
                    <a:lnTo>
                      <a:pt x="336" y="9458"/>
                    </a:lnTo>
                    <a:lnTo>
                      <a:pt x="210" y="9709"/>
                    </a:lnTo>
                    <a:lnTo>
                      <a:pt x="210" y="10085"/>
                    </a:lnTo>
                    <a:lnTo>
                      <a:pt x="210" y="10253"/>
                    </a:lnTo>
                    <a:lnTo>
                      <a:pt x="147" y="10483"/>
                    </a:lnTo>
                    <a:lnTo>
                      <a:pt x="482" y="11173"/>
                    </a:lnTo>
                    <a:lnTo>
                      <a:pt x="419" y="11278"/>
                    </a:lnTo>
                    <a:lnTo>
                      <a:pt x="252" y="11341"/>
                    </a:lnTo>
                    <a:lnTo>
                      <a:pt x="231" y="11655"/>
                    </a:lnTo>
                    <a:lnTo>
                      <a:pt x="22" y="11948"/>
                    </a:lnTo>
                    <a:lnTo>
                      <a:pt x="43" y="12157"/>
                    </a:lnTo>
                    <a:lnTo>
                      <a:pt x="147" y="12345"/>
                    </a:lnTo>
                    <a:lnTo>
                      <a:pt x="126" y="12764"/>
                    </a:lnTo>
                    <a:lnTo>
                      <a:pt x="147" y="13119"/>
                    </a:lnTo>
                    <a:lnTo>
                      <a:pt x="210" y="13391"/>
                    </a:lnTo>
                    <a:lnTo>
                      <a:pt x="315" y="13433"/>
                    </a:lnTo>
                    <a:lnTo>
                      <a:pt x="357" y="13538"/>
                    </a:lnTo>
                    <a:lnTo>
                      <a:pt x="336" y="13705"/>
                    </a:lnTo>
                    <a:lnTo>
                      <a:pt x="210" y="13789"/>
                    </a:lnTo>
                    <a:lnTo>
                      <a:pt x="231" y="14103"/>
                    </a:lnTo>
                    <a:cubicBezTo>
                      <a:pt x="252" y="14165"/>
                      <a:pt x="252" y="14270"/>
                      <a:pt x="273" y="14354"/>
                    </a:cubicBezTo>
                    <a:lnTo>
                      <a:pt x="273" y="14375"/>
                    </a:lnTo>
                    <a:lnTo>
                      <a:pt x="461" y="14437"/>
                    </a:lnTo>
                    <a:lnTo>
                      <a:pt x="461" y="14626"/>
                    </a:lnTo>
                    <a:lnTo>
                      <a:pt x="461" y="14772"/>
                    </a:lnTo>
                    <a:lnTo>
                      <a:pt x="566" y="15002"/>
                    </a:lnTo>
                    <a:lnTo>
                      <a:pt x="608" y="15274"/>
                    </a:lnTo>
                    <a:lnTo>
                      <a:pt x="712" y="15295"/>
                    </a:lnTo>
                    <a:lnTo>
                      <a:pt x="796" y="15253"/>
                    </a:lnTo>
                    <a:lnTo>
                      <a:pt x="880" y="15274"/>
                    </a:lnTo>
                    <a:lnTo>
                      <a:pt x="880" y="15400"/>
                    </a:lnTo>
                    <a:lnTo>
                      <a:pt x="754" y="15567"/>
                    </a:lnTo>
                    <a:lnTo>
                      <a:pt x="482" y="15567"/>
                    </a:lnTo>
                    <a:lnTo>
                      <a:pt x="440" y="15672"/>
                    </a:lnTo>
                    <a:lnTo>
                      <a:pt x="524" y="15735"/>
                    </a:lnTo>
                    <a:lnTo>
                      <a:pt x="545" y="15714"/>
                    </a:lnTo>
                    <a:lnTo>
                      <a:pt x="670" y="15714"/>
                    </a:lnTo>
                    <a:lnTo>
                      <a:pt x="859" y="15839"/>
                    </a:lnTo>
                    <a:lnTo>
                      <a:pt x="984" y="16049"/>
                    </a:lnTo>
                    <a:lnTo>
                      <a:pt x="984" y="16195"/>
                    </a:lnTo>
                    <a:lnTo>
                      <a:pt x="838" y="16321"/>
                    </a:lnTo>
                    <a:lnTo>
                      <a:pt x="838" y="16425"/>
                    </a:lnTo>
                    <a:lnTo>
                      <a:pt x="901" y="16572"/>
                    </a:lnTo>
                    <a:lnTo>
                      <a:pt x="963" y="16885"/>
                    </a:lnTo>
                    <a:lnTo>
                      <a:pt x="1047" y="17137"/>
                    </a:lnTo>
                    <a:lnTo>
                      <a:pt x="942" y="17241"/>
                    </a:lnTo>
                    <a:lnTo>
                      <a:pt x="901" y="17367"/>
                    </a:lnTo>
                    <a:lnTo>
                      <a:pt x="1005" y="17618"/>
                    </a:lnTo>
                    <a:lnTo>
                      <a:pt x="901" y="17764"/>
                    </a:lnTo>
                    <a:lnTo>
                      <a:pt x="859" y="18015"/>
                    </a:lnTo>
                    <a:lnTo>
                      <a:pt x="942" y="18246"/>
                    </a:lnTo>
                    <a:lnTo>
                      <a:pt x="984" y="18559"/>
                    </a:lnTo>
                    <a:lnTo>
                      <a:pt x="942" y="18852"/>
                    </a:lnTo>
                    <a:lnTo>
                      <a:pt x="733" y="19062"/>
                    </a:lnTo>
                    <a:lnTo>
                      <a:pt x="587" y="19250"/>
                    </a:lnTo>
                    <a:lnTo>
                      <a:pt x="524" y="19752"/>
                    </a:lnTo>
                    <a:cubicBezTo>
                      <a:pt x="545" y="19815"/>
                      <a:pt x="545" y="19898"/>
                      <a:pt x="566" y="19982"/>
                    </a:cubicBezTo>
                    <a:lnTo>
                      <a:pt x="796" y="20422"/>
                    </a:lnTo>
                    <a:lnTo>
                      <a:pt x="942" y="20422"/>
                    </a:lnTo>
                    <a:lnTo>
                      <a:pt x="1047" y="20317"/>
                    </a:lnTo>
                    <a:lnTo>
                      <a:pt x="1214" y="20233"/>
                    </a:lnTo>
                    <a:lnTo>
                      <a:pt x="1361" y="20233"/>
                    </a:lnTo>
                    <a:lnTo>
                      <a:pt x="1361" y="20401"/>
                    </a:lnTo>
                    <a:lnTo>
                      <a:pt x="1382" y="20735"/>
                    </a:lnTo>
                    <a:lnTo>
                      <a:pt x="1507" y="20840"/>
                    </a:lnTo>
                    <a:lnTo>
                      <a:pt x="1570" y="21049"/>
                    </a:lnTo>
                    <a:lnTo>
                      <a:pt x="1633" y="21279"/>
                    </a:lnTo>
                    <a:lnTo>
                      <a:pt x="1926" y="21321"/>
                    </a:lnTo>
                    <a:lnTo>
                      <a:pt x="2030" y="21363"/>
                    </a:lnTo>
                    <a:lnTo>
                      <a:pt x="2449" y="21279"/>
                    </a:lnTo>
                    <a:lnTo>
                      <a:pt x="3181" y="21279"/>
                    </a:lnTo>
                    <a:lnTo>
                      <a:pt x="3244" y="21342"/>
                    </a:lnTo>
                    <a:lnTo>
                      <a:pt x="3370" y="21363"/>
                    </a:lnTo>
                    <a:lnTo>
                      <a:pt x="3516" y="21489"/>
                    </a:lnTo>
                    <a:lnTo>
                      <a:pt x="3663" y="21551"/>
                    </a:lnTo>
                    <a:lnTo>
                      <a:pt x="3704" y="21551"/>
                    </a:lnTo>
                    <a:lnTo>
                      <a:pt x="3704" y="21447"/>
                    </a:lnTo>
                    <a:lnTo>
                      <a:pt x="3600" y="21363"/>
                    </a:lnTo>
                    <a:lnTo>
                      <a:pt x="3411" y="21238"/>
                    </a:lnTo>
                    <a:lnTo>
                      <a:pt x="3391" y="21133"/>
                    </a:lnTo>
                    <a:lnTo>
                      <a:pt x="3286" y="21028"/>
                    </a:lnTo>
                    <a:lnTo>
                      <a:pt x="3202" y="21049"/>
                    </a:lnTo>
                    <a:lnTo>
                      <a:pt x="3160" y="21007"/>
                    </a:lnTo>
                    <a:lnTo>
                      <a:pt x="3244" y="20945"/>
                    </a:lnTo>
                    <a:lnTo>
                      <a:pt x="3265" y="20861"/>
                    </a:lnTo>
                    <a:lnTo>
                      <a:pt x="3244" y="20840"/>
                    </a:lnTo>
                    <a:lnTo>
                      <a:pt x="3244" y="20756"/>
                    </a:lnTo>
                    <a:lnTo>
                      <a:pt x="3139" y="20505"/>
                    </a:lnTo>
                    <a:lnTo>
                      <a:pt x="3035" y="20317"/>
                    </a:lnTo>
                    <a:lnTo>
                      <a:pt x="2993" y="20129"/>
                    </a:lnTo>
                    <a:lnTo>
                      <a:pt x="3077" y="19961"/>
                    </a:lnTo>
                    <a:lnTo>
                      <a:pt x="3202" y="19857"/>
                    </a:lnTo>
                    <a:lnTo>
                      <a:pt x="3265" y="19752"/>
                    </a:lnTo>
                    <a:lnTo>
                      <a:pt x="3202" y="19689"/>
                    </a:lnTo>
                    <a:lnTo>
                      <a:pt x="3202" y="19585"/>
                    </a:lnTo>
                    <a:lnTo>
                      <a:pt x="3160" y="19501"/>
                    </a:lnTo>
                    <a:lnTo>
                      <a:pt x="3244" y="19564"/>
                    </a:lnTo>
                    <a:lnTo>
                      <a:pt x="3307" y="19647"/>
                    </a:lnTo>
                    <a:lnTo>
                      <a:pt x="3391" y="19668"/>
                    </a:lnTo>
                    <a:lnTo>
                      <a:pt x="3516" y="19564"/>
                    </a:lnTo>
                    <a:lnTo>
                      <a:pt x="3558" y="19480"/>
                    </a:lnTo>
                    <a:lnTo>
                      <a:pt x="3663" y="19354"/>
                    </a:lnTo>
                    <a:lnTo>
                      <a:pt x="3683" y="19250"/>
                    </a:lnTo>
                    <a:lnTo>
                      <a:pt x="3663" y="19062"/>
                    </a:lnTo>
                    <a:lnTo>
                      <a:pt x="3579" y="19041"/>
                    </a:lnTo>
                    <a:lnTo>
                      <a:pt x="3516" y="19082"/>
                    </a:lnTo>
                    <a:lnTo>
                      <a:pt x="3516" y="19082"/>
                    </a:lnTo>
                    <a:lnTo>
                      <a:pt x="3558" y="19020"/>
                    </a:lnTo>
                    <a:lnTo>
                      <a:pt x="3663" y="18915"/>
                    </a:lnTo>
                    <a:lnTo>
                      <a:pt x="3704" y="18769"/>
                    </a:lnTo>
                    <a:lnTo>
                      <a:pt x="3725" y="18643"/>
                    </a:lnTo>
                    <a:lnTo>
                      <a:pt x="3872" y="18518"/>
                    </a:lnTo>
                    <a:lnTo>
                      <a:pt x="3976" y="18518"/>
                    </a:lnTo>
                    <a:lnTo>
                      <a:pt x="4018" y="18392"/>
                    </a:lnTo>
                    <a:lnTo>
                      <a:pt x="4102" y="18287"/>
                    </a:lnTo>
                    <a:lnTo>
                      <a:pt x="4144" y="18246"/>
                    </a:lnTo>
                    <a:lnTo>
                      <a:pt x="4186" y="18141"/>
                    </a:lnTo>
                    <a:lnTo>
                      <a:pt x="4248" y="18099"/>
                    </a:lnTo>
                    <a:lnTo>
                      <a:pt x="4332" y="17994"/>
                    </a:lnTo>
                    <a:lnTo>
                      <a:pt x="4311" y="17932"/>
                    </a:lnTo>
                    <a:lnTo>
                      <a:pt x="4311" y="17869"/>
                    </a:lnTo>
                    <a:lnTo>
                      <a:pt x="4395" y="17806"/>
                    </a:lnTo>
                    <a:lnTo>
                      <a:pt x="4290" y="17702"/>
                    </a:lnTo>
                    <a:lnTo>
                      <a:pt x="4207" y="17702"/>
                    </a:lnTo>
                    <a:lnTo>
                      <a:pt x="4311" y="17597"/>
                    </a:lnTo>
                    <a:lnTo>
                      <a:pt x="4311" y="17492"/>
                    </a:lnTo>
                    <a:lnTo>
                      <a:pt x="4227" y="17367"/>
                    </a:lnTo>
                    <a:lnTo>
                      <a:pt x="4227" y="17423"/>
                    </a:lnTo>
                    <a:lnTo>
                      <a:pt x="4186" y="17409"/>
                    </a:lnTo>
                    <a:lnTo>
                      <a:pt x="4123" y="17429"/>
                    </a:lnTo>
                    <a:lnTo>
                      <a:pt x="4018" y="17429"/>
                    </a:lnTo>
                    <a:lnTo>
                      <a:pt x="3830" y="17471"/>
                    </a:lnTo>
                    <a:lnTo>
                      <a:pt x="3600" y="17262"/>
                    </a:lnTo>
                    <a:lnTo>
                      <a:pt x="3453" y="17137"/>
                    </a:lnTo>
                    <a:lnTo>
                      <a:pt x="3370" y="17095"/>
                    </a:lnTo>
                    <a:lnTo>
                      <a:pt x="3265" y="16990"/>
                    </a:lnTo>
                    <a:lnTo>
                      <a:pt x="3139" y="16781"/>
                    </a:lnTo>
                    <a:lnTo>
                      <a:pt x="3139" y="16655"/>
                    </a:lnTo>
                    <a:lnTo>
                      <a:pt x="3056" y="16551"/>
                    </a:lnTo>
                    <a:lnTo>
                      <a:pt x="3056" y="16467"/>
                    </a:lnTo>
                    <a:lnTo>
                      <a:pt x="3181" y="16362"/>
                    </a:lnTo>
                    <a:lnTo>
                      <a:pt x="3244" y="16258"/>
                    </a:lnTo>
                    <a:lnTo>
                      <a:pt x="3286" y="16132"/>
                    </a:lnTo>
                    <a:lnTo>
                      <a:pt x="3370" y="16111"/>
                    </a:lnTo>
                    <a:lnTo>
                      <a:pt x="3474" y="16007"/>
                    </a:lnTo>
                    <a:lnTo>
                      <a:pt x="3600" y="15986"/>
                    </a:lnTo>
                    <a:lnTo>
                      <a:pt x="3704" y="15881"/>
                    </a:lnTo>
                    <a:lnTo>
                      <a:pt x="3872" y="15839"/>
                    </a:lnTo>
                    <a:lnTo>
                      <a:pt x="3976" y="15881"/>
                    </a:lnTo>
                    <a:lnTo>
                      <a:pt x="4144" y="15839"/>
                    </a:lnTo>
                    <a:lnTo>
                      <a:pt x="4144" y="15797"/>
                    </a:lnTo>
                    <a:lnTo>
                      <a:pt x="4102" y="15735"/>
                    </a:lnTo>
                    <a:lnTo>
                      <a:pt x="3997" y="15693"/>
                    </a:lnTo>
                    <a:lnTo>
                      <a:pt x="4018" y="15630"/>
                    </a:lnTo>
                    <a:lnTo>
                      <a:pt x="4039" y="15567"/>
                    </a:lnTo>
                    <a:lnTo>
                      <a:pt x="4207" y="15463"/>
                    </a:lnTo>
                    <a:lnTo>
                      <a:pt x="4186" y="15421"/>
                    </a:lnTo>
                    <a:lnTo>
                      <a:pt x="4227" y="15358"/>
                    </a:lnTo>
                    <a:lnTo>
                      <a:pt x="4227" y="15295"/>
                    </a:lnTo>
                    <a:lnTo>
                      <a:pt x="4102" y="15128"/>
                    </a:lnTo>
                    <a:lnTo>
                      <a:pt x="4123" y="15065"/>
                    </a:lnTo>
                    <a:lnTo>
                      <a:pt x="4123" y="14981"/>
                    </a:lnTo>
                    <a:lnTo>
                      <a:pt x="4018" y="14940"/>
                    </a:lnTo>
                    <a:lnTo>
                      <a:pt x="3997" y="14772"/>
                    </a:lnTo>
                    <a:lnTo>
                      <a:pt x="4081" y="14668"/>
                    </a:lnTo>
                    <a:lnTo>
                      <a:pt x="4123" y="14563"/>
                    </a:lnTo>
                    <a:lnTo>
                      <a:pt x="4081" y="14521"/>
                    </a:lnTo>
                    <a:lnTo>
                      <a:pt x="4144" y="14437"/>
                    </a:lnTo>
                    <a:lnTo>
                      <a:pt x="4332" y="14354"/>
                    </a:lnTo>
                    <a:lnTo>
                      <a:pt x="4458" y="14249"/>
                    </a:lnTo>
                    <a:lnTo>
                      <a:pt x="4458" y="14207"/>
                    </a:lnTo>
                    <a:lnTo>
                      <a:pt x="4311" y="14144"/>
                    </a:lnTo>
                    <a:lnTo>
                      <a:pt x="4207" y="14144"/>
                    </a:lnTo>
                    <a:lnTo>
                      <a:pt x="4144" y="14061"/>
                    </a:lnTo>
                    <a:lnTo>
                      <a:pt x="4186" y="14019"/>
                    </a:lnTo>
                    <a:lnTo>
                      <a:pt x="4290" y="13935"/>
                    </a:lnTo>
                    <a:lnTo>
                      <a:pt x="4437" y="13893"/>
                    </a:lnTo>
                    <a:lnTo>
                      <a:pt x="4562" y="13956"/>
                    </a:lnTo>
                    <a:lnTo>
                      <a:pt x="4562" y="14040"/>
                    </a:lnTo>
                    <a:lnTo>
                      <a:pt x="4541" y="14082"/>
                    </a:lnTo>
                    <a:lnTo>
                      <a:pt x="4604" y="14186"/>
                    </a:lnTo>
                    <a:lnTo>
                      <a:pt x="4667" y="14228"/>
                    </a:lnTo>
                    <a:lnTo>
                      <a:pt x="4918" y="14082"/>
                    </a:lnTo>
                    <a:lnTo>
                      <a:pt x="4939" y="13998"/>
                    </a:lnTo>
                    <a:lnTo>
                      <a:pt x="4876" y="13852"/>
                    </a:lnTo>
                    <a:lnTo>
                      <a:pt x="4813" y="13747"/>
                    </a:lnTo>
                    <a:lnTo>
                      <a:pt x="4855" y="13726"/>
                    </a:lnTo>
                    <a:lnTo>
                      <a:pt x="4876" y="13621"/>
                    </a:lnTo>
                    <a:lnTo>
                      <a:pt x="4813" y="13496"/>
                    </a:lnTo>
                    <a:lnTo>
                      <a:pt x="4730" y="13496"/>
                    </a:lnTo>
                    <a:lnTo>
                      <a:pt x="4625" y="13559"/>
                    </a:lnTo>
                    <a:lnTo>
                      <a:pt x="4541" y="13559"/>
                    </a:lnTo>
                    <a:lnTo>
                      <a:pt x="4499" y="13621"/>
                    </a:lnTo>
                    <a:lnTo>
                      <a:pt x="4520" y="13642"/>
                    </a:lnTo>
                    <a:lnTo>
                      <a:pt x="4625" y="13684"/>
                    </a:lnTo>
                    <a:lnTo>
                      <a:pt x="4625" y="13726"/>
                    </a:lnTo>
                    <a:lnTo>
                      <a:pt x="4437" y="13789"/>
                    </a:lnTo>
                    <a:lnTo>
                      <a:pt x="4353" y="13747"/>
                    </a:lnTo>
                    <a:lnTo>
                      <a:pt x="4416" y="13705"/>
                    </a:lnTo>
                    <a:lnTo>
                      <a:pt x="4499" y="13684"/>
                    </a:lnTo>
                    <a:lnTo>
                      <a:pt x="4437" y="13642"/>
                    </a:lnTo>
                    <a:lnTo>
                      <a:pt x="4248" y="13642"/>
                    </a:lnTo>
                    <a:lnTo>
                      <a:pt x="4123" y="13580"/>
                    </a:lnTo>
                    <a:lnTo>
                      <a:pt x="4102" y="13475"/>
                    </a:lnTo>
                    <a:lnTo>
                      <a:pt x="4102" y="13203"/>
                    </a:lnTo>
                    <a:lnTo>
                      <a:pt x="4039" y="12994"/>
                    </a:lnTo>
                    <a:lnTo>
                      <a:pt x="3914" y="12889"/>
                    </a:lnTo>
                    <a:lnTo>
                      <a:pt x="3914" y="12680"/>
                    </a:lnTo>
                    <a:lnTo>
                      <a:pt x="4018" y="12575"/>
                    </a:lnTo>
                    <a:lnTo>
                      <a:pt x="4102" y="12575"/>
                    </a:lnTo>
                    <a:lnTo>
                      <a:pt x="4081" y="12659"/>
                    </a:lnTo>
                    <a:lnTo>
                      <a:pt x="4102" y="12680"/>
                    </a:lnTo>
                    <a:lnTo>
                      <a:pt x="4227" y="12680"/>
                    </a:lnTo>
                    <a:lnTo>
                      <a:pt x="4437" y="12764"/>
                    </a:lnTo>
                    <a:lnTo>
                      <a:pt x="4646" y="12910"/>
                    </a:lnTo>
                    <a:lnTo>
                      <a:pt x="4834" y="12973"/>
                    </a:lnTo>
                    <a:lnTo>
                      <a:pt x="5148" y="12973"/>
                    </a:lnTo>
                    <a:lnTo>
                      <a:pt x="5336" y="12847"/>
                    </a:lnTo>
                    <a:lnTo>
                      <a:pt x="5295" y="12805"/>
                    </a:lnTo>
                    <a:lnTo>
                      <a:pt x="5441" y="12701"/>
                    </a:lnTo>
                    <a:lnTo>
                      <a:pt x="5462" y="12596"/>
                    </a:lnTo>
                    <a:lnTo>
                      <a:pt x="5441" y="12533"/>
                    </a:lnTo>
                    <a:lnTo>
                      <a:pt x="5462" y="12471"/>
                    </a:lnTo>
                    <a:lnTo>
                      <a:pt x="5483" y="12366"/>
                    </a:lnTo>
                    <a:lnTo>
                      <a:pt x="5378" y="12345"/>
                    </a:lnTo>
                    <a:lnTo>
                      <a:pt x="5295" y="12220"/>
                    </a:lnTo>
                    <a:lnTo>
                      <a:pt x="5295" y="12115"/>
                    </a:lnTo>
                    <a:lnTo>
                      <a:pt x="5357" y="12031"/>
                    </a:lnTo>
                    <a:lnTo>
                      <a:pt x="5336" y="11968"/>
                    </a:lnTo>
                    <a:lnTo>
                      <a:pt x="5441" y="11864"/>
                    </a:lnTo>
                    <a:lnTo>
                      <a:pt x="5441" y="11843"/>
                    </a:lnTo>
                    <a:lnTo>
                      <a:pt x="5483" y="11843"/>
                    </a:lnTo>
                    <a:lnTo>
                      <a:pt x="5504" y="11759"/>
                    </a:lnTo>
                    <a:lnTo>
                      <a:pt x="5483" y="11655"/>
                    </a:lnTo>
                    <a:lnTo>
                      <a:pt x="5378" y="11655"/>
                    </a:lnTo>
                    <a:lnTo>
                      <a:pt x="5378" y="11613"/>
                    </a:lnTo>
                    <a:lnTo>
                      <a:pt x="5336" y="11529"/>
                    </a:lnTo>
                    <a:lnTo>
                      <a:pt x="5336" y="11320"/>
                    </a:lnTo>
                    <a:lnTo>
                      <a:pt x="5295" y="11236"/>
                    </a:lnTo>
                    <a:lnTo>
                      <a:pt x="5295" y="11131"/>
                    </a:lnTo>
                    <a:lnTo>
                      <a:pt x="5336" y="11111"/>
                    </a:lnTo>
                    <a:lnTo>
                      <a:pt x="5378" y="11194"/>
                    </a:lnTo>
                    <a:lnTo>
                      <a:pt x="5462" y="11194"/>
                    </a:lnTo>
                    <a:lnTo>
                      <a:pt x="5608" y="11236"/>
                    </a:lnTo>
                    <a:lnTo>
                      <a:pt x="5755" y="11320"/>
                    </a:lnTo>
                    <a:lnTo>
                      <a:pt x="5859" y="11320"/>
                    </a:lnTo>
                    <a:lnTo>
                      <a:pt x="6027" y="11299"/>
                    </a:lnTo>
                    <a:lnTo>
                      <a:pt x="6215" y="11320"/>
                    </a:lnTo>
                    <a:lnTo>
                      <a:pt x="6445" y="11320"/>
                    </a:lnTo>
                    <a:lnTo>
                      <a:pt x="6843" y="11215"/>
                    </a:lnTo>
                    <a:lnTo>
                      <a:pt x="7178" y="11069"/>
                    </a:lnTo>
                    <a:lnTo>
                      <a:pt x="7220" y="10985"/>
                    </a:lnTo>
                    <a:lnTo>
                      <a:pt x="7261" y="11027"/>
                    </a:lnTo>
                    <a:lnTo>
                      <a:pt x="7492" y="10964"/>
                    </a:lnTo>
                    <a:lnTo>
                      <a:pt x="7805" y="10776"/>
                    </a:lnTo>
                    <a:lnTo>
                      <a:pt x="7868" y="10671"/>
                    </a:lnTo>
                    <a:lnTo>
                      <a:pt x="7826" y="10546"/>
                    </a:lnTo>
                    <a:lnTo>
                      <a:pt x="7889" y="10357"/>
                    </a:lnTo>
                    <a:lnTo>
                      <a:pt x="7931" y="10336"/>
                    </a:lnTo>
                    <a:lnTo>
                      <a:pt x="7973" y="10378"/>
                    </a:lnTo>
                    <a:lnTo>
                      <a:pt x="8015" y="10336"/>
                    </a:lnTo>
                    <a:lnTo>
                      <a:pt x="8077" y="10148"/>
                    </a:lnTo>
                    <a:lnTo>
                      <a:pt x="8182" y="9960"/>
                    </a:lnTo>
                    <a:lnTo>
                      <a:pt x="8203" y="9855"/>
                    </a:lnTo>
                    <a:lnTo>
                      <a:pt x="8203" y="9625"/>
                    </a:lnTo>
                    <a:lnTo>
                      <a:pt x="8182" y="9520"/>
                    </a:lnTo>
                    <a:lnTo>
                      <a:pt x="8140" y="9520"/>
                    </a:lnTo>
                    <a:lnTo>
                      <a:pt x="8077" y="9604"/>
                    </a:lnTo>
                    <a:lnTo>
                      <a:pt x="7931" y="9604"/>
                    </a:lnTo>
                    <a:lnTo>
                      <a:pt x="7784" y="9499"/>
                    </a:lnTo>
                    <a:lnTo>
                      <a:pt x="7701" y="9332"/>
                    </a:lnTo>
                    <a:lnTo>
                      <a:pt x="7701" y="9248"/>
                    </a:lnTo>
                    <a:lnTo>
                      <a:pt x="7826" y="8976"/>
                    </a:lnTo>
                    <a:lnTo>
                      <a:pt x="7826" y="8872"/>
                    </a:lnTo>
                    <a:lnTo>
                      <a:pt x="7764" y="8788"/>
                    </a:lnTo>
                    <a:lnTo>
                      <a:pt x="7471" y="8558"/>
                    </a:lnTo>
                    <a:lnTo>
                      <a:pt x="7240" y="8453"/>
                    </a:lnTo>
                    <a:lnTo>
                      <a:pt x="6989" y="8265"/>
                    </a:lnTo>
                    <a:lnTo>
                      <a:pt x="6948" y="8160"/>
                    </a:lnTo>
                    <a:lnTo>
                      <a:pt x="6968" y="8139"/>
                    </a:lnTo>
                    <a:lnTo>
                      <a:pt x="6968" y="8035"/>
                    </a:lnTo>
                    <a:lnTo>
                      <a:pt x="6885" y="7951"/>
                    </a:lnTo>
                    <a:lnTo>
                      <a:pt x="6927" y="7888"/>
                    </a:lnTo>
                    <a:lnTo>
                      <a:pt x="6864" y="7679"/>
                    </a:lnTo>
                    <a:lnTo>
                      <a:pt x="6885" y="7449"/>
                    </a:lnTo>
                    <a:lnTo>
                      <a:pt x="6927" y="7240"/>
                    </a:lnTo>
                    <a:lnTo>
                      <a:pt x="7010" y="7156"/>
                    </a:lnTo>
                    <a:lnTo>
                      <a:pt x="7031" y="7093"/>
                    </a:lnTo>
                    <a:lnTo>
                      <a:pt x="6968" y="6905"/>
                    </a:lnTo>
                    <a:lnTo>
                      <a:pt x="6948" y="6633"/>
                    </a:lnTo>
                    <a:lnTo>
                      <a:pt x="7010" y="6591"/>
                    </a:lnTo>
                    <a:lnTo>
                      <a:pt x="6948" y="6403"/>
                    </a:lnTo>
                    <a:lnTo>
                      <a:pt x="7031" y="6277"/>
                    </a:lnTo>
                    <a:lnTo>
                      <a:pt x="7031" y="6173"/>
                    </a:lnTo>
                    <a:lnTo>
                      <a:pt x="7073" y="6089"/>
                    </a:lnTo>
                    <a:lnTo>
                      <a:pt x="7115" y="5838"/>
                    </a:lnTo>
                    <a:lnTo>
                      <a:pt x="7073" y="5733"/>
                    </a:lnTo>
                    <a:lnTo>
                      <a:pt x="7136" y="5650"/>
                    </a:lnTo>
                    <a:lnTo>
                      <a:pt x="7115" y="5461"/>
                    </a:lnTo>
                    <a:lnTo>
                      <a:pt x="7220" y="5336"/>
                    </a:lnTo>
                    <a:lnTo>
                      <a:pt x="7261" y="5210"/>
                    </a:lnTo>
                    <a:lnTo>
                      <a:pt x="7261" y="5168"/>
                    </a:lnTo>
                    <a:lnTo>
                      <a:pt x="7282" y="5126"/>
                    </a:lnTo>
                    <a:lnTo>
                      <a:pt x="7387" y="5043"/>
                    </a:lnTo>
                    <a:lnTo>
                      <a:pt x="7387" y="5001"/>
                    </a:lnTo>
                    <a:lnTo>
                      <a:pt x="7492" y="4833"/>
                    </a:lnTo>
                    <a:lnTo>
                      <a:pt x="7575" y="4750"/>
                    </a:lnTo>
                    <a:lnTo>
                      <a:pt x="7680" y="4541"/>
                    </a:lnTo>
                    <a:lnTo>
                      <a:pt x="7722" y="4478"/>
                    </a:lnTo>
                    <a:lnTo>
                      <a:pt x="7805" y="4436"/>
                    </a:lnTo>
                    <a:lnTo>
                      <a:pt x="7805" y="4310"/>
                    </a:lnTo>
                    <a:lnTo>
                      <a:pt x="7826" y="4227"/>
                    </a:lnTo>
                    <a:lnTo>
                      <a:pt x="8015" y="3997"/>
                    </a:lnTo>
                    <a:lnTo>
                      <a:pt x="8098" y="3997"/>
                    </a:lnTo>
                    <a:lnTo>
                      <a:pt x="8182" y="3976"/>
                    </a:lnTo>
                    <a:lnTo>
                      <a:pt x="8182" y="3850"/>
                    </a:lnTo>
                    <a:lnTo>
                      <a:pt x="8266" y="3808"/>
                    </a:lnTo>
                    <a:lnTo>
                      <a:pt x="8475" y="3641"/>
                    </a:lnTo>
                    <a:lnTo>
                      <a:pt x="8538" y="3599"/>
                    </a:lnTo>
                    <a:lnTo>
                      <a:pt x="8600" y="3536"/>
                    </a:lnTo>
                    <a:lnTo>
                      <a:pt x="8831" y="3369"/>
                    </a:lnTo>
                    <a:lnTo>
                      <a:pt x="8852" y="3390"/>
                    </a:lnTo>
                    <a:lnTo>
                      <a:pt x="8935" y="3327"/>
                    </a:lnTo>
                    <a:lnTo>
                      <a:pt x="8956" y="3264"/>
                    </a:lnTo>
                    <a:lnTo>
                      <a:pt x="9103" y="3181"/>
                    </a:lnTo>
                    <a:lnTo>
                      <a:pt x="9207" y="3181"/>
                    </a:lnTo>
                    <a:lnTo>
                      <a:pt x="9228" y="3118"/>
                    </a:lnTo>
                    <a:lnTo>
                      <a:pt x="9207" y="2909"/>
                    </a:lnTo>
                    <a:lnTo>
                      <a:pt x="9165" y="2657"/>
                    </a:lnTo>
                    <a:lnTo>
                      <a:pt x="9165" y="2490"/>
                    </a:lnTo>
                    <a:lnTo>
                      <a:pt x="9061" y="2239"/>
                    </a:lnTo>
                    <a:lnTo>
                      <a:pt x="9061" y="2134"/>
                    </a:lnTo>
                    <a:lnTo>
                      <a:pt x="8810" y="2113"/>
                    </a:lnTo>
                    <a:lnTo>
                      <a:pt x="8705" y="2197"/>
                    </a:lnTo>
                    <a:lnTo>
                      <a:pt x="8684" y="2218"/>
                    </a:lnTo>
                    <a:lnTo>
                      <a:pt x="8684" y="2385"/>
                    </a:lnTo>
                    <a:lnTo>
                      <a:pt x="8705" y="2427"/>
                    </a:lnTo>
                    <a:lnTo>
                      <a:pt x="8705" y="2637"/>
                    </a:lnTo>
                    <a:lnTo>
                      <a:pt x="8600" y="2720"/>
                    </a:lnTo>
                    <a:lnTo>
                      <a:pt x="8517" y="2846"/>
                    </a:lnTo>
                    <a:lnTo>
                      <a:pt x="8496" y="2971"/>
                    </a:lnTo>
                    <a:lnTo>
                      <a:pt x="8224" y="3160"/>
                    </a:lnTo>
                    <a:lnTo>
                      <a:pt x="8182" y="3327"/>
                    </a:lnTo>
                    <a:lnTo>
                      <a:pt x="8077" y="3453"/>
                    </a:lnTo>
                    <a:lnTo>
                      <a:pt x="7952" y="3432"/>
                    </a:lnTo>
                    <a:lnTo>
                      <a:pt x="7889" y="3453"/>
                    </a:lnTo>
                    <a:lnTo>
                      <a:pt x="7784" y="3599"/>
                    </a:lnTo>
                    <a:lnTo>
                      <a:pt x="7743" y="3557"/>
                    </a:lnTo>
                    <a:lnTo>
                      <a:pt x="7659" y="3557"/>
                    </a:lnTo>
                    <a:lnTo>
                      <a:pt x="7533" y="3599"/>
                    </a:lnTo>
                    <a:lnTo>
                      <a:pt x="7282" y="3453"/>
                    </a:lnTo>
                    <a:lnTo>
                      <a:pt x="6948" y="3348"/>
                    </a:lnTo>
                    <a:lnTo>
                      <a:pt x="6529" y="3390"/>
                    </a:lnTo>
                    <a:lnTo>
                      <a:pt x="6424" y="3390"/>
                    </a:lnTo>
                    <a:lnTo>
                      <a:pt x="6445" y="3264"/>
                    </a:lnTo>
                    <a:lnTo>
                      <a:pt x="6634" y="3076"/>
                    </a:lnTo>
                    <a:lnTo>
                      <a:pt x="6717" y="2846"/>
                    </a:lnTo>
                    <a:lnTo>
                      <a:pt x="6696" y="2720"/>
                    </a:lnTo>
                    <a:lnTo>
                      <a:pt x="6738" y="2616"/>
                    </a:lnTo>
                    <a:lnTo>
                      <a:pt x="6843" y="2532"/>
                    </a:lnTo>
                    <a:lnTo>
                      <a:pt x="6927" y="2406"/>
                    </a:lnTo>
                    <a:lnTo>
                      <a:pt x="6948" y="2281"/>
                    </a:lnTo>
                    <a:lnTo>
                      <a:pt x="6864" y="2134"/>
                    </a:lnTo>
                    <a:lnTo>
                      <a:pt x="6696" y="2009"/>
                    </a:lnTo>
                    <a:lnTo>
                      <a:pt x="6550" y="1862"/>
                    </a:lnTo>
                    <a:lnTo>
                      <a:pt x="6215" y="1800"/>
                    </a:lnTo>
                    <a:lnTo>
                      <a:pt x="5964" y="1674"/>
                    </a:lnTo>
                    <a:lnTo>
                      <a:pt x="5692" y="1465"/>
                    </a:lnTo>
                    <a:lnTo>
                      <a:pt x="5587" y="1444"/>
                    </a:lnTo>
                    <a:lnTo>
                      <a:pt x="5357" y="1339"/>
                    </a:lnTo>
                    <a:lnTo>
                      <a:pt x="5023" y="1256"/>
                    </a:lnTo>
                    <a:lnTo>
                      <a:pt x="4939" y="1088"/>
                    </a:lnTo>
                    <a:lnTo>
                      <a:pt x="4813" y="963"/>
                    </a:lnTo>
                    <a:lnTo>
                      <a:pt x="4667" y="942"/>
                    </a:lnTo>
                    <a:lnTo>
                      <a:pt x="4311" y="565"/>
                    </a:lnTo>
                    <a:lnTo>
                      <a:pt x="4186" y="314"/>
                    </a:lnTo>
                    <a:lnTo>
                      <a:pt x="4081" y="293"/>
                    </a:lnTo>
                    <a:lnTo>
                      <a:pt x="3935" y="147"/>
                    </a:lnTo>
                    <a:lnTo>
                      <a:pt x="3914" y="126"/>
                    </a:lnTo>
                    <a:lnTo>
                      <a:pt x="3809" y="21"/>
                    </a:lnTo>
                    <a:lnTo>
                      <a:pt x="3181" y="21"/>
                    </a:lnTo>
                    <a:lnTo>
                      <a:pt x="3077" y="147"/>
                    </a:lnTo>
                    <a:lnTo>
                      <a:pt x="3077" y="251"/>
                    </a:lnTo>
                    <a:lnTo>
                      <a:pt x="2993" y="356"/>
                    </a:lnTo>
                    <a:lnTo>
                      <a:pt x="2993" y="460"/>
                    </a:lnTo>
                    <a:lnTo>
                      <a:pt x="2951" y="544"/>
                    </a:lnTo>
                    <a:lnTo>
                      <a:pt x="2888" y="460"/>
                    </a:lnTo>
                    <a:lnTo>
                      <a:pt x="2826" y="230"/>
                    </a:lnTo>
                    <a:lnTo>
                      <a:pt x="2784" y="84"/>
                    </a:lnTo>
                    <a:lnTo>
                      <a:pt x="2679" y="42"/>
                    </a:lnTo>
                    <a:lnTo>
                      <a:pt x="2470" y="105"/>
                    </a:lnTo>
                    <a:lnTo>
                      <a:pt x="2344" y="84"/>
                    </a:lnTo>
                    <a:lnTo>
                      <a:pt x="2240" y="105"/>
                    </a:lnTo>
                    <a:lnTo>
                      <a:pt x="2093" y="126"/>
                    </a:lnTo>
                    <a:lnTo>
                      <a:pt x="194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47"/>
              <p:cNvSpPr/>
              <p:nvPr/>
            </p:nvSpPr>
            <p:spPr>
              <a:xfrm>
                <a:off x="2804875" y="4134625"/>
                <a:ext cx="51800" cy="36100"/>
              </a:xfrm>
              <a:custGeom>
                <a:avLst/>
                <a:gdLst/>
                <a:ahLst/>
                <a:cxnLst/>
                <a:rect l="l" t="t" r="r" b="b"/>
                <a:pathLst>
                  <a:path w="2072" h="1444" extrusionOk="0">
                    <a:moveTo>
                      <a:pt x="0" y="0"/>
                    </a:moveTo>
                    <a:lnTo>
                      <a:pt x="272" y="1067"/>
                    </a:lnTo>
                    <a:lnTo>
                      <a:pt x="314" y="1067"/>
                    </a:lnTo>
                    <a:lnTo>
                      <a:pt x="502" y="1046"/>
                    </a:lnTo>
                    <a:lnTo>
                      <a:pt x="670" y="1046"/>
                    </a:lnTo>
                    <a:lnTo>
                      <a:pt x="816" y="1004"/>
                    </a:lnTo>
                    <a:lnTo>
                      <a:pt x="816" y="1046"/>
                    </a:lnTo>
                    <a:lnTo>
                      <a:pt x="712" y="1067"/>
                    </a:lnTo>
                    <a:lnTo>
                      <a:pt x="565" y="1130"/>
                    </a:lnTo>
                    <a:lnTo>
                      <a:pt x="293" y="1130"/>
                    </a:lnTo>
                    <a:lnTo>
                      <a:pt x="356" y="1360"/>
                    </a:lnTo>
                    <a:lnTo>
                      <a:pt x="398" y="1360"/>
                    </a:lnTo>
                    <a:lnTo>
                      <a:pt x="607" y="1276"/>
                    </a:lnTo>
                    <a:lnTo>
                      <a:pt x="837" y="1297"/>
                    </a:lnTo>
                    <a:lnTo>
                      <a:pt x="1005" y="1276"/>
                    </a:lnTo>
                    <a:lnTo>
                      <a:pt x="1235" y="1297"/>
                    </a:lnTo>
                    <a:lnTo>
                      <a:pt x="1360" y="1381"/>
                    </a:lnTo>
                    <a:lnTo>
                      <a:pt x="1507" y="1444"/>
                    </a:lnTo>
                    <a:lnTo>
                      <a:pt x="1632" y="1402"/>
                    </a:lnTo>
                    <a:lnTo>
                      <a:pt x="1737" y="1297"/>
                    </a:lnTo>
                    <a:lnTo>
                      <a:pt x="1758" y="1193"/>
                    </a:lnTo>
                    <a:lnTo>
                      <a:pt x="1883" y="1151"/>
                    </a:lnTo>
                    <a:lnTo>
                      <a:pt x="1946" y="1193"/>
                    </a:lnTo>
                    <a:lnTo>
                      <a:pt x="2072" y="1130"/>
                    </a:lnTo>
                    <a:lnTo>
                      <a:pt x="2072" y="1004"/>
                    </a:lnTo>
                    <a:lnTo>
                      <a:pt x="1967" y="983"/>
                    </a:lnTo>
                    <a:lnTo>
                      <a:pt x="1758" y="1046"/>
                    </a:lnTo>
                    <a:lnTo>
                      <a:pt x="1632" y="1004"/>
                    </a:lnTo>
                    <a:lnTo>
                      <a:pt x="1507" y="879"/>
                    </a:lnTo>
                    <a:lnTo>
                      <a:pt x="1318" y="837"/>
                    </a:lnTo>
                    <a:lnTo>
                      <a:pt x="1256" y="774"/>
                    </a:lnTo>
                    <a:lnTo>
                      <a:pt x="816" y="628"/>
                    </a:lnTo>
                    <a:lnTo>
                      <a:pt x="691" y="607"/>
                    </a:lnTo>
                    <a:lnTo>
                      <a:pt x="691" y="460"/>
                    </a:lnTo>
                    <a:lnTo>
                      <a:pt x="565" y="335"/>
                    </a:lnTo>
                    <a:lnTo>
                      <a:pt x="398" y="314"/>
                    </a:lnTo>
                    <a:lnTo>
                      <a:pt x="314" y="126"/>
                    </a:lnTo>
                    <a:lnTo>
                      <a:pt x="272" y="21"/>
                    </a:lnTo>
                    <a:lnTo>
                      <a:pt x="105" y="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94" name="Google Shape;994;p47"/>
            <p:cNvSpPr/>
            <p:nvPr/>
          </p:nvSpPr>
          <p:spPr>
            <a:xfrm>
              <a:off x="7232920" y="2774809"/>
              <a:ext cx="30245" cy="70774"/>
            </a:xfrm>
            <a:custGeom>
              <a:avLst/>
              <a:gdLst/>
              <a:ahLst/>
              <a:cxnLst/>
              <a:rect l="l" t="t" r="r" b="b"/>
              <a:pathLst>
                <a:path w="1047" h="2450" extrusionOk="0">
                  <a:moveTo>
                    <a:pt x="691" y="1"/>
                  </a:moveTo>
                  <a:lnTo>
                    <a:pt x="628" y="43"/>
                  </a:lnTo>
                  <a:lnTo>
                    <a:pt x="628" y="127"/>
                  </a:lnTo>
                  <a:lnTo>
                    <a:pt x="524" y="147"/>
                  </a:lnTo>
                  <a:lnTo>
                    <a:pt x="398" y="315"/>
                  </a:lnTo>
                  <a:lnTo>
                    <a:pt x="294" y="482"/>
                  </a:lnTo>
                  <a:lnTo>
                    <a:pt x="315" y="545"/>
                  </a:lnTo>
                  <a:lnTo>
                    <a:pt x="294" y="629"/>
                  </a:lnTo>
                  <a:lnTo>
                    <a:pt x="231" y="671"/>
                  </a:lnTo>
                  <a:lnTo>
                    <a:pt x="105" y="880"/>
                  </a:lnTo>
                  <a:lnTo>
                    <a:pt x="63" y="1110"/>
                  </a:lnTo>
                  <a:lnTo>
                    <a:pt x="1" y="1152"/>
                  </a:lnTo>
                  <a:lnTo>
                    <a:pt x="63" y="1194"/>
                  </a:lnTo>
                  <a:lnTo>
                    <a:pt x="63" y="1424"/>
                  </a:lnTo>
                  <a:lnTo>
                    <a:pt x="84" y="1675"/>
                  </a:lnTo>
                  <a:lnTo>
                    <a:pt x="126" y="1696"/>
                  </a:lnTo>
                  <a:lnTo>
                    <a:pt x="168" y="1780"/>
                  </a:lnTo>
                  <a:lnTo>
                    <a:pt x="126" y="1780"/>
                  </a:lnTo>
                  <a:lnTo>
                    <a:pt x="105" y="1842"/>
                  </a:lnTo>
                  <a:lnTo>
                    <a:pt x="189" y="1947"/>
                  </a:lnTo>
                  <a:lnTo>
                    <a:pt x="231" y="1947"/>
                  </a:lnTo>
                  <a:lnTo>
                    <a:pt x="273" y="2031"/>
                  </a:lnTo>
                  <a:lnTo>
                    <a:pt x="419" y="2093"/>
                  </a:lnTo>
                  <a:lnTo>
                    <a:pt x="503" y="2219"/>
                  </a:lnTo>
                  <a:lnTo>
                    <a:pt x="503" y="2344"/>
                  </a:lnTo>
                  <a:lnTo>
                    <a:pt x="503" y="2449"/>
                  </a:lnTo>
                  <a:lnTo>
                    <a:pt x="587" y="2407"/>
                  </a:lnTo>
                  <a:lnTo>
                    <a:pt x="691" y="2449"/>
                  </a:lnTo>
                  <a:lnTo>
                    <a:pt x="691" y="2449"/>
                  </a:lnTo>
                  <a:lnTo>
                    <a:pt x="649" y="2324"/>
                  </a:lnTo>
                  <a:lnTo>
                    <a:pt x="691" y="2198"/>
                  </a:lnTo>
                  <a:lnTo>
                    <a:pt x="628" y="2010"/>
                  </a:lnTo>
                  <a:lnTo>
                    <a:pt x="712" y="1884"/>
                  </a:lnTo>
                  <a:lnTo>
                    <a:pt x="859" y="1675"/>
                  </a:lnTo>
                  <a:lnTo>
                    <a:pt x="859" y="1528"/>
                  </a:lnTo>
                  <a:lnTo>
                    <a:pt x="880" y="1487"/>
                  </a:lnTo>
                  <a:lnTo>
                    <a:pt x="838" y="1466"/>
                  </a:lnTo>
                  <a:lnTo>
                    <a:pt x="880" y="1256"/>
                  </a:lnTo>
                  <a:lnTo>
                    <a:pt x="880" y="1089"/>
                  </a:lnTo>
                  <a:lnTo>
                    <a:pt x="859" y="943"/>
                  </a:lnTo>
                  <a:lnTo>
                    <a:pt x="942" y="796"/>
                  </a:lnTo>
                  <a:lnTo>
                    <a:pt x="963" y="524"/>
                  </a:lnTo>
                  <a:lnTo>
                    <a:pt x="1005" y="357"/>
                  </a:lnTo>
                  <a:lnTo>
                    <a:pt x="1047" y="336"/>
                  </a:lnTo>
                  <a:lnTo>
                    <a:pt x="1026" y="252"/>
                  </a:lnTo>
                  <a:lnTo>
                    <a:pt x="921" y="168"/>
                  </a:lnTo>
                  <a:lnTo>
                    <a:pt x="880" y="168"/>
                  </a:lnTo>
                  <a:lnTo>
                    <a:pt x="817" y="43"/>
                  </a:lnTo>
                  <a:lnTo>
                    <a:pt x="6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95" name="Google Shape;995;p47"/>
            <p:cNvGrpSpPr/>
            <p:nvPr/>
          </p:nvGrpSpPr>
          <p:grpSpPr>
            <a:xfrm>
              <a:off x="5357914" y="1362227"/>
              <a:ext cx="177138" cy="192246"/>
              <a:chOff x="3781475" y="1624825"/>
              <a:chExt cx="153300" cy="166375"/>
            </a:xfrm>
          </p:grpSpPr>
          <p:sp>
            <p:nvSpPr>
              <p:cNvPr id="996" name="Google Shape;996;p47"/>
              <p:cNvSpPr/>
              <p:nvPr/>
            </p:nvSpPr>
            <p:spPr>
              <a:xfrm>
                <a:off x="3845300" y="1624825"/>
                <a:ext cx="89475" cy="60700"/>
              </a:xfrm>
              <a:custGeom>
                <a:avLst/>
                <a:gdLst/>
                <a:ahLst/>
                <a:cxnLst/>
                <a:rect l="l" t="t" r="r" b="b"/>
                <a:pathLst>
                  <a:path w="3579" h="2428" extrusionOk="0">
                    <a:moveTo>
                      <a:pt x="1695" y="1"/>
                    </a:moveTo>
                    <a:lnTo>
                      <a:pt x="1674" y="84"/>
                    </a:lnTo>
                    <a:lnTo>
                      <a:pt x="1716" y="168"/>
                    </a:lnTo>
                    <a:lnTo>
                      <a:pt x="1758" y="252"/>
                    </a:lnTo>
                    <a:lnTo>
                      <a:pt x="1674" y="210"/>
                    </a:lnTo>
                    <a:lnTo>
                      <a:pt x="1611" y="168"/>
                    </a:lnTo>
                    <a:lnTo>
                      <a:pt x="1570" y="189"/>
                    </a:lnTo>
                    <a:lnTo>
                      <a:pt x="1570" y="293"/>
                    </a:lnTo>
                    <a:lnTo>
                      <a:pt x="1653" y="377"/>
                    </a:lnTo>
                    <a:lnTo>
                      <a:pt x="1653" y="482"/>
                    </a:lnTo>
                    <a:lnTo>
                      <a:pt x="1611" y="586"/>
                    </a:lnTo>
                    <a:lnTo>
                      <a:pt x="1611" y="712"/>
                    </a:lnTo>
                    <a:lnTo>
                      <a:pt x="1674" y="879"/>
                    </a:lnTo>
                    <a:lnTo>
                      <a:pt x="1653" y="984"/>
                    </a:lnTo>
                    <a:lnTo>
                      <a:pt x="1591" y="984"/>
                    </a:lnTo>
                    <a:lnTo>
                      <a:pt x="1570" y="879"/>
                    </a:lnTo>
                    <a:lnTo>
                      <a:pt x="1465" y="796"/>
                    </a:lnTo>
                    <a:lnTo>
                      <a:pt x="1360" y="733"/>
                    </a:lnTo>
                    <a:lnTo>
                      <a:pt x="1339" y="670"/>
                    </a:lnTo>
                    <a:lnTo>
                      <a:pt x="1381" y="586"/>
                    </a:lnTo>
                    <a:lnTo>
                      <a:pt x="1381" y="524"/>
                    </a:lnTo>
                    <a:lnTo>
                      <a:pt x="1298" y="503"/>
                    </a:lnTo>
                    <a:lnTo>
                      <a:pt x="1193" y="565"/>
                    </a:lnTo>
                    <a:lnTo>
                      <a:pt x="1151" y="565"/>
                    </a:lnTo>
                    <a:lnTo>
                      <a:pt x="1130" y="607"/>
                    </a:lnTo>
                    <a:lnTo>
                      <a:pt x="1026" y="670"/>
                    </a:lnTo>
                    <a:lnTo>
                      <a:pt x="942" y="628"/>
                    </a:lnTo>
                    <a:lnTo>
                      <a:pt x="942" y="586"/>
                    </a:lnTo>
                    <a:lnTo>
                      <a:pt x="942" y="524"/>
                    </a:lnTo>
                    <a:lnTo>
                      <a:pt x="879" y="524"/>
                    </a:lnTo>
                    <a:lnTo>
                      <a:pt x="816" y="461"/>
                    </a:lnTo>
                    <a:lnTo>
                      <a:pt x="775" y="356"/>
                    </a:lnTo>
                    <a:lnTo>
                      <a:pt x="712" y="314"/>
                    </a:lnTo>
                    <a:lnTo>
                      <a:pt x="649" y="356"/>
                    </a:lnTo>
                    <a:lnTo>
                      <a:pt x="565" y="273"/>
                    </a:lnTo>
                    <a:lnTo>
                      <a:pt x="607" y="189"/>
                    </a:lnTo>
                    <a:lnTo>
                      <a:pt x="565" y="84"/>
                    </a:lnTo>
                    <a:lnTo>
                      <a:pt x="523" y="63"/>
                    </a:lnTo>
                    <a:lnTo>
                      <a:pt x="461" y="147"/>
                    </a:lnTo>
                    <a:lnTo>
                      <a:pt x="440" y="293"/>
                    </a:lnTo>
                    <a:lnTo>
                      <a:pt x="461" y="419"/>
                    </a:lnTo>
                    <a:lnTo>
                      <a:pt x="544" y="565"/>
                    </a:lnTo>
                    <a:lnTo>
                      <a:pt x="565" y="712"/>
                    </a:lnTo>
                    <a:lnTo>
                      <a:pt x="523" y="733"/>
                    </a:lnTo>
                    <a:lnTo>
                      <a:pt x="440" y="649"/>
                    </a:lnTo>
                    <a:lnTo>
                      <a:pt x="419" y="545"/>
                    </a:lnTo>
                    <a:lnTo>
                      <a:pt x="398" y="524"/>
                    </a:lnTo>
                    <a:lnTo>
                      <a:pt x="398" y="628"/>
                    </a:lnTo>
                    <a:lnTo>
                      <a:pt x="419" y="754"/>
                    </a:lnTo>
                    <a:lnTo>
                      <a:pt x="461" y="837"/>
                    </a:lnTo>
                    <a:lnTo>
                      <a:pt x="461" y="921"/>
                    </a:lnTo>
                    <a:lnTo>
                      <a:pt x="440" y="1005"/>
                    </a:lnTo>
                    <a:lnTo>
                      <a:pt x="419" y="984"/>
                    </a:lnTo>
                    <a:lnTo>
                      <a:pt x="356" y="837"/>
                    </a:lnTo>
                    <a:lnTo>
                      <a:pt x="314" y="796"/>
                    </a:lnTo>
                    <a:lnTo>
                      <a:pt x="105" y="817"/>
                    </a:lnTo>
                    <a:lnTo>
                      <a:pt x="21" y="775"/>
                    </a:lnTo>
                    <a:lnTo>
                      <a:pt x="0" y="775"/>
                    </a:lnTo>
                    <a:lnTo>
                      <a:pt x="63" y="879"/>
                    </a:lnTo>
                    <a:lnTo>
                      <a:pt x="126" y="879"/>
                    </a:lnTo>
                    <a:lnTo>
                      <a:pt x="189" y="921"/>
                    </a:lnTo>
                    <a:lnTo>
                      <a:pt x="168" y="984"/>
                    </a:lnTo>
                    <a:lnTo>
                      <a:pt x="189" y="1026"/>
                    </a:lnTo>
                    <a:lnTo>
                      <a:pt x="293" y="1026"/>
                    </a:lnTo>
                    <a:lnTo>
                      <a:pt x="314" y="1068"/>
                    </a:lnTo>
                    <a:lnTo>
                      <a:pt x="168" y="1172"/>
                    </a:lnTo>
                    <a:lnTo>
                      <a:pt x="168" y="1235"/>
                    </a:lnTo>
                    <a:lnTo>
                      <a:pt x="293" y="1423"/>
                    </a:lnTo>
                    <a:lnTo>
                      <a:pt x="377" y="1444"/>
                    </a:lnTo>
                    <a:lnTo>
                      <a:pt x="461" y="1486"/>
                    </a:lnTo>
                    <a:lnTo>
                      <a:pt x="607" y="1486"/>
                    </a:lnTo>
                    <a:lnTo>
                      <a:pt x="691" y="1465"/>
                    </a:lnTo>
                    <a:lnTo>
                      <a:pt x="754" y="1528"/>
                    </a:lnTo>
                    <a:lnTo>
                      <a:pt x="816" y="1528"/>
                    </a:lnTo>
                    <a:lnTo>
                      <a:pt x="942" y="1444"/>
                    </a:lnTo>
                    <a:lnTo>
                      <a:pt x="1026" y="1423"/>
                    </a:lnTo>
                    <a:lnTo>
                      <a:pt x="1235" y="1381"/>
                    </a:lnTo>
                    <a:lnTo>
                      <a:pt x="1381" y="1381"/>
                    </a:lnTo>
                    <a:lnTo>
                      <a:pt x="1465" y="1340"/>
                    </a:lnTo>
                    <a:lnTo>
                      <a:pt x="1528" y="1340"/>
                    </a:lnTo>
                    <a:lnTo>
                      <a:pt x="1570" y="1361"/>
                    </a:lnTo>
                    <a:lnTo>
                      <a:pt x="1570" y="1423"/>
                    </a:lnTo>
                    <a:lnTo>
                      <a:pt x="1549" y="1465"/>
                    </a:lnTo>
                    <a:lnTo>
                      <a:pt x="1507" y="1549"/>
                    </a:lnTo>
                    <a:lnTo>
                      <a:pt x="1465" y="1570"/>
                    </a:lnTo>
                    <a:lnTo>
                      <a:pt x="1339" y="1549"/>
                    </a:lnTo>
                    <a:lnTo>
                      <a:pt x="1214" y="1549"/>
                    </a:lnTo>
                    <a:lnTo>
                      <a:pt x="1109" y="1528"/>
                    </a:lnTo>
                    <a:lnTo>
                      <a:pt x="1067" y="1570"/>
                    </a:lnTo>
                    <a:lnTo>
                      <a:pt x="1130" y="1591"/>
                    </a:lnTo>
                    <a:lnTo>
                      <a:pt x="1298" y="1653"/>
                    </a:lnTo>
                    <a:lnTo>
                      <a:pt x="1360" y="1695"/>
                    </a:lnTo>
                    <a:lnTo>
                      <a:pt x="1360" y="1758"/>
                    </a:lnTo>
                    <a:lnTo>
                      <a:pt x="1298" y="1758"/>
                    </a:lnTo>
                    <a:lnTo>
                      <a:pt x="1172" y="1695"/>
                    </a:lnTo>
                    <a:lnTo>
                      <a:pt x="1151" y="1758"/>
                    </a:lnTo>
                    <a:lnTo>
                      <a:pt x="1088" y="1758"/>
                    </a:lnTo>
                    <a:lnTo>
                      <a:pt x="984" y="1674"/>
                    </a:lnTo>
                    <a:lnTo>
                      <a:pt x="900" y="1653"/>
                    </a:lnTo>
                    <a:lnTo>
                      <a:pt x="754" y="1695"/>
                    </a:lnTo>
                    <a:lnTo>
                      <a:pt x="754" y="1758"/>
                    </a:lnTo>
                    <a:lnTo>
                      <a:pt x="837" y="1779"/>
                    </a:lnTo>
                    <a:lnTo>
                      <a:pt x="1047" y="1967"/>
                    </a:lnTo>
                    <a:lnTo>
                      <a:pt x="1130" y="1988"/>
                    </a:lnTo>
                    <a:lnTo>
                      <a:pt x="1235" y="1946"/>
                    </a:lnTo>
                    <a:lnTo>
                      <a:pt x="1277" y="1967"/>
                    </a:lnTo>
                    <a:lnTo>
                      <a:pt x="1339" y="2072"/>
                    </a:lnTo>
                    <a:lnTo>
                      <a:pt x="1339" y="2156"/>
                    </a:lnTo>
                    <a:lnTo>
                      <a:pt x="1423" y="2177"/>
                    </a:lnTo>
                    <a:lnTo>
                      <a:pt x="1507" y="2156"/>
                    </a:lnTo>
                    <a:lnTo>
                      <a:pt x="1674" y="2156"/>
                    </a:lnTo>
                    <a:lnTo>
                      <a:pt x="1842" y="2093"/>
                    </a:lnTo>
                    <a:lnTo>
                      <a:pt x="1946" y="2093"/>
                    </a:lnTo>
                    <a:lnTo>
                      <a:pt x="2093" y="2072"/>
                    </a:lnTo>
                    <a:lnTo>
                      <a:pt x="2093" y="2114"/>
                    </a:lnTo>
                    <a:lnTo>
                      <a:pt x="2072" y="2218"/>
                    </a:lnTo>
                    <a:lnTo>
                      <a:pt x="2093" y="2323"/>
                    </a:lnTo>
                    <a:lnTo>
                      <a:pt x="2218" y="2407"/>
                    </a:lnTo>
                    <a:lnTo>
                      <a:pt x="2365" y="2428"/>
                    </a:lnTo>
                    <a:lnTo>
                      <a:pt x="2532" y="2386"/>
                    </a:lnTo>
                    <a:lnTo>
                      <a:pt x="2574" y="2323"/>
                    </a:lnTo>
                    <a:lnTo>
                      <a:pt x="2532" y="2281"/>
                    </a:lnTo>
                    <a:lnTo>
                      <a:pt x="2532" y="2218"/>
                    </a:lnTo>
                    <a:lnTo>
                      <a:pt x="2595" y="2156"/>
                    </a:lnTo>
                    <a:lnTo>
                      <a:pt x="2699" y="2051"/>
                    </a:lnTo>
                    <a:lnTo>
                      <a:pt x="2783" y="2009"/>
                    </a:lnTo>
                    <a:lnTo>
                      <a:pt x="2846" y="2072"/>
                    </a:lnTo>
                    <a:lnTo>
                      <a:pt x="2930" y="2114"/>
                    </a:lnTo>
                    <a:lnTo>
                      <a:pt x="3034" y="2114"/>
                    </a:lnTo>
                    <a:lnTo>
                      <a:pt x="3160" y="2051"/>
                    </a:lnTo>
                    <a:lnTo>
                      <a:pt x="3202" y="1988"/>
                    </a:lnTo>
                    <a:lnTo>
                      <a:pt x="3160" y="1842"/>
                    </a:lnTo>
                    <a:lnTo>
                      <a:pt x="3139" y="1758"/>
                    </a:lnTo>
                    <a:lnTo>
                      <a:pt x="3181" y="1674"/>
                    </a:lnTo>
                    <a:lnTo>
                      <a:pt x="3264" y="1591"/>
                    </a:lnTo>
                    <a:lnTo>
                      <a:pt x="3348" y="1423"/>
                    </a:lnTo>
                    <a:lnTo>
                      <a:pt x="3432" y="1319"/>
                    </a:lnTo>
                    <a:lnTo>
                      <a:pt x="3557" y="1172"/>
                    </a:lnTo>
                    <a:lnTo>
                      <a:pt x="3578" y="1068"/>
                    </a:lnTo>
                    <a:lnTo>
                      <a:pt x="3578" y="1005"/>
                    </a:lnTo>
                    <a:lnTo>
                      <a:pt x="3557" y="900"/>
                    </a:lnTo>
                    <a:lnTo>
                      <a:pt x="3536" y="817"/>
                    </a:lnTo>
                    <a:lnTo>
                      <a:pt x="3557" y="754"/>
                    </a:lnTo>
                    <a:lnTo>
                      <a:pt x="3557" y="712"/>
                    </a:lnTo>
                    <a:lnTo>
                      <a:pt x="3516" y="691"/>
                    </a:lnTo>
                    <a:lnTo>
                      <a:pt x="3348" y="691"/>
                    </a:lnTo>
                    <a:lnTo>
                      <a:pt x="3264" y="607"/>
                    </a:lnTo>
                    <a:lnTo>
                      <a:pt x="3223" y="607"/>
                    </a:lnTo>
                    <a:lnTo>
                      <a:pt x="3034" y="628"/>
                    </a:lnTo>
                    <a:lnTo>
                      <a:pt x="2930" y="607"/>
                    </a:lnTo>
                    <a:lnTo>
                      <a:pt x="2846" y="545"/>
                    </a:lnTo>
                    <a:lnTo>
                      <a:pt x="2741" y="545"/>
                    </a:lnTo>
                    <a:lnTo>
                      <a:pt x="2679" y="503"/>
                    </a:lnTo>
                    <a:lnTo>
                      <a:pt x="2679" y="440"/>
                    </a:lnTo>
                    <a:lnTo>
                      <a:pt x="2637" y="419"/>
                    </a:lnTo>
                    <a:lnTo>
                      <a:pt x="2532" y="482"/>
                    </a:lnTo>
                    <a:lnTo>
                      <a:pt x="2532" y="419"/>
                    </a:lnTo>
                    <a:lnTo>
                      <a:pt x="2532" y="335"/>
                    </a:lnTo>
                    <a:lnTo>
                      <a:pt x="2532" y="293"/>
                    </a:lnTo>
                    <a:lnTo>
                      <a:pt x="2490" y="335"/>
                    </a:lnTo>
                    <a:lnTo>
                      <a:pt x="2469" y="440"/>
                    </a:lnTo>
                    <a:lnTo>
                      <a:pt x="2407" y="482"/>
                    </a:lnTo>
                    <a:lnTo>
                      <a:pt x="2386" y="335"/>
                    </a:lnTo>
                    <a:lnTo>
                      <a:pt x="2344" y="335"/>
                    </a:lnTo>
                    <a:lnTo>
                      <a:pt x="2302" y="398"/>
                    </a:lnTo>
                    <a:lnTo>
                      <a:pt x="2323" y="440"/>
                    </a:lnTo>
                    <a:lnTo>
                      <a:pt x="2302" y="503"/>
                    </a:lnTo>
                    <a:lnTo>
                      <a:pt x="2093" y="503"/>
                    </a:lnTo>
                    <a:lnTo>
                      <a:pt x="2093" y="607"/>
                    </a:lnTo>
                    <a:lnTo>
                      <a:pt x="2072" y="691"/>
                    </a:lnTo>
                    <a:lnTo>
                      <a:pt x="1988" y="670"/>
                    </a:lnTo>
                    <a:lnTo>
                      <a:pt x="1967" y="586"/>
                    </a:lnTo>
                    <a:lnTo>
                      <a:pt x="1925" y="586"/>
                    </a:lnTo>
                    <a:lnTo>
                      <a:pt x="1925" y="670"/>
                    </a:lnTo>
                    <a:lnTo>
                      <a:pt x="1904" y="733"/>
                    </a:lnTo>
                    <a:lnTo>
                      <a:pt x="1883" y="691"/>
                    </a:lnTo>
                    <a:lnTo>
                      <a:pt x="1883" y="607"/>
                    </a:lnTo>
                    <a:lnTo>
                      <a:pt x="1904" y="482"/>
                    </a:lnTo>
                    <a:lnTo>
                      <a:pt x="1904" y="252"/>
                    </a:lnTo>
                    <a:lnTo>
                      <a:pt x="1883" y="168"/>
                    </a:lnTo>
                    <a:lnTo>
                      <a:pt x="1779" y="84"/>
                    </a:lnTo>
                    <a:lnTo>
                      <a:pt x="171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47"/>
              <p:cNvSpPr/>
              <p:nvPr/>
            </p:nvSpPr>
            <p:spPr>
              <a:xfrm>
                <a:off x="3875625" y="1704850"/>
                <a:ext cx="21475" cy="18350"/>
              </a:xfrm>
              <a:custGeom>
                <a:avLst/>
                <a:gdLst/>
                <a:ahLst/>
                <a:cxnLst/>
                <a:rect l="l" t="t" r="r" b="b"/>
                <a:pathLst>
                  <a:path w="859" h="734" extrusionOk="0">
                    <a:moveTo>
                      <a:pt x="650" y="1"/>
                    </a:moveTo>
                    <a:lnTo>
                      <a:pt x="587" y="43"/>
                    </a:lnTo>
                    <a:lnTo>
                      <a:pt x="419" y="126"/>
                    </a:lnTo>
                    <a:lnTo>
                      <a:pt x="419" y="43"/>
                    </a:lnTo>
                    <a:lnTo>
                      <a:pt x="357" y="43"/>
                    </a:lnTo>
                    <a:lnTo>
                      <a:pt x="273" y="105"/>
                    </a:lnTo>
                    <a:lnTo>
                      <a:pt x="252" y="147"/>
                    </a:lnTo>
                    <a:lnTo>
                      <a:pt x="231" y="210"/>
                    </a:lnTo>
                    <a:lnTo>
                      <a:pt x="126" y="189"/>
                    </a:lnTo>
                    <a:lnTo>
                      <a:pt x="64" y="252"/>
                    </a:lnTo>
                    <a:lnTo>
                      <a:pt x="1" y="315"/>
                    </a:lnTo>
                    <a:lnTo>
                      <a:pt x="64" y="357"/>
                    </a:lnTo>
                    <a:lnTo>
                      <a:pt x="210" y="357"/>
                    </a:lnTo>
                    <a:lnTo>
                      <a:pt x="252" y="461"/>
                    </a:lnTo>
                    <a:lnTo>
                      <a:pt x="273" y="524"/>
                    </a:lnTo>
                    <a:lnTo>
                      <a:pt x="273" y="608"/>
                    </a:lnTo>
                    <a:lnTo>
                      <a:pt x="336" y="629"/>
                    </a:lnTo>
                    <a:lnTo>
                      <a:pt x="273" y="712"/>
                    </a:lnTo>
                    <a:lnTo>
                      <a:pt x="357" y="712"/>
                    </a:lnTo>
                    <a:lnTo>
                      <a:pt x="419" y="733"/>
                    </a:lnTo>
                    <a:lnTo>
                      <a:pt x="440" y="670"/>
                    </a:lnTo>
                    <a:lnTo>
                      <a:pt x="587" y="608"/>
                    </a:lnTo>
                    <a:lnTo>
                      <a:pt x="670" y="608"/>
                    </a:lnTo>
                    <a:lnTo>
                      <a:pt x="754" y="524"/>
                    </a:lnTo>
                    <a:lnTo>
                      <a:pt x="733" y="461"/>
                    </a:lnTo>
                    <a:lnTo>
                      <a:pt x="754" y="315"/>
                    </a:lnTo>
                    <a:lnTo>
                      <a:pt x="796" y="294"/>
                    </a:lnTo>
                    <a:lnTo>
                      <a:pt x="859" y="189"/>
                    </a:lnTo>
                    <a:lnTo>
                      <a:pt x="796" y="105"/>
                    </a:lnTo>
                    <a:lnTo>
                      <a:pt x="733" y="85"/>
                    </a:lnTo>
                    <a:lnTo>
                      <a:pt x="670" y="22"/>
                    </a:lnTo>
                    <a:lnTo>
                      <a:pt x="65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47"/>
              <p:cNvSpPr/>
              <p:nvPr/>
            </p:nvSpPr>
            <p:spPr>
              <a:xfrm>
                <a:off x="3883475" y="1716375"/>
                <a:ext cx="39275" cy="43425"/>
              </a:xfrm>
              <a:custGeom>
                <a:avLst/>
                <a:gdLst/>
                <a:ahLst/>
                <a:cxnLst/>
                <a:rect l="l" t="t" r="r" b="b"/>
                <a:pathLst>
                  <a:path w="1571" h="1737" extrusionOk="0">
                    <a:moveTo>
                      <a:pt x="796" y="0"/>
                    </a:moveTo>
                    <a:lnTo>
                      <a:pt x="649" y="105"/>
                    </a:lnTo>
                    <a:lnTo>
                      <a:pt x="482" y="251"/>
                    </a:lnTo>
                    <a:lnTo>
                      <a:pt x="377" y="251"/>
                    </a:lnTo>
                    <a:lnTo>
                      <a:pt x="147" y="293"/>
                    </a:lnTo>
                    <a:lnTo>
                      <a:pt x="43" y="398"/>
                    </a:lnTo>
                    <a:lnTo>
                      <a:pt x="1" y="502"/>
                    </a:lnTo>
                    <a:lnTo>
                      <a:pt x="105" y="565"/>
                    </a:lnTo>
                    <a:lnTo>
                      <a:pt x="168" y="670"/>
                    </a:lnTo>
                    <a:lnTo>
                      <a:pt x="273" y="670"/>
                    </a:lnTo>
                    <a:lnTo>
                      <a:pt x="315" y="712"/>
                    </a:lnTo>
                    <a:lnTo>
                      <a:pt x="273" y="795"/>
                    </a:lnTo>
                    <a:lnTo>
                      <a:pt x="273" y="900"/>
                    </a:lnTo>
                    <a:lnTo>
                      <a:pt x="168" y="1046"/>
                    </a:lnTo>
                    <a:lnTo>
                      <a:pt x="147" y="1235"/>
                    </a:lnTo>
                    <a:lnTo>
                      <a:pt x="64" y="1297"/>
                    </a:lnTo>
                    <a:lnTo>
                      <a:pt x="105" y="1402"/>
                    </a:lnTo>
                    <a:lnTo>
                      <a:pt x="43" y="1444"/>
                    </a:lnTo>
                    <a:lnTo>
                      <a:pt x="64" y="1548"/>
                    </a:lnTo>
                    <a:lnTo>
                      <a:pt x="126" y="1548"/>
                    </a:lnTo>
                    <a:lnTo>
                      <a:pt x="210" y="1507"/>
                    </a:lnTo>
                    <a:lnTo>
                      <a:pt x="315" y="1465"/>
                    </a:lnTo>
                    <a:lnTo>
                      <a:pt x="440" y="1402"/>
                    </a:lnTo>
                    <a:lnTo>
                      <a:pt x="524" y="1402"/>
                    </a:lnTo>
                    <a:lnTo>
                      <a:pt x="587" y="1318"/>
                    </a:lnTo>
                    <a:lnTo>
                      <a:pt x="649" y="1193"/>
                    </a:lnTo>
                    <a:lnTo>
                      <a:pt x="691" y="1151"/>
                    </a:lnTo>
                    <a:lnTo>
                      <a:pt x="796" y="1151"/>
                    </a:lnTo>
                    <a:lnTo>
                      <a:pt x="838" y="1130"/>
                    </a:lnTo>
                    <a:lnTo>
                      <a:pt x="838" y="1235"/>
                    </a:lnTo>
                    <a:lnTo>
                      <a:pt x="796" y="1423"/>
                    </a:lnTo>
                    <a:lnTo>
                      <a:pt x="796" y="1548"/>
                    </a:lnTo>
                    <a:lnTo>
                      <a:pt x="754" y="1632"/>
                    </a:lnTo>
                    <a:lnTo>
                      <a:pt x="775" y="1737"/>
                    </a:lnTo>
                    <a:lnTo>
                      <a:pt x="859" y="1737"/>
                    </a:lnTo>
                    <a:lnTo>
                      <a:pt x="942" y="1653"/>
                    </a:lnTo>
                    <a:lnTo>
                      <a:pt x="942" y="1569"/>
                    </a:lnTo>
                    <a:lnTo>
                      <a:pt x="984" y="1465"/>
                    </a:lnTo>
                    <a:lnTo>
                      <a:pt x="1089" y="1423"/>
                    </a:lnTo>
                    <a:lnTo>
                      <a:pt x="1193" y="1402"/>
                    </a:lnTo>
                    <a:lnTo>
                      <a:pt x="1277" y="1151"/>
                    </a:lnTo>
                    <a:lnTo>
                      <a:pt x="1277" y="1046"/>
                    </a:lnTo>
                    <a:lnTo>
                      <a:pt x="1382" y="900"/>
                    </a:lnTo>
                    <a:lnTo>
                      <a:pt x="1507" y="837"/>
                    </a:lnTo>
                    <a:lnTo>
                      <a:pt x="1570" y="795"/>
                    </a:lnTo>
                    <a:lnTo>
                      <a:pt x="1465" y="732"/>
                    </a:lnTo>
                    <a:lnTo>
                      <a:pt x="1403" y="691"/>
                    </a:lnTo>
                    <a:lnTo>
                      <a:pt x="1298" y="628"/>
                    </a:lnTo>
                    <a:lnTo>
                      <a:pt x="1172" y="712"/>
                    </a:lnTo>
                    <a:lnTo>
                      <a:pt x="1089" y="774"/>
                    </a:lnTo>
                    <a:lnTo>
                      <a:pt x="963" y="691"/>
                    </a:lnTo>
                    <a:lnTo>
                      <a:pt x="838" y="565"/>
                    </a:lnTo>
                    <a:lnTo>
                      <a:pt x="796" y="398"/>
                    </a:lnTo>
                    <a:lnTo>
                      <a:pt x="838" y="356"/>
                    </a:lnTo>
                    <a:lnTo>
                      <a:pt x="942" y="314"/>
                    </a:lnTo>
                    <a:lnTo>
                      <a:pt x="942" y="272"/>
                    </a:lnTo>
                    <a:lnTo>
                      <a:pt x="859" y="147"/>
                    </a:lnTo>
                    <a:lnTo>
                      <a:pt x="79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47"/>
              <p:cNvSpPr/>
              <p:nvPr/>
            </p:nvSpPr>
            <p:spPr>
              <a:xfrm>
                <a:off x="3781475" y="1649925"/>
                <a:ext cx="102550" cy="141275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5651" extrusionOk="0">
                    <a:moveTo>
                      <a:pt x="1988" y="1"/>
                    </a:moveTo>
                    <a:lnTo>
                      <a:pt x="1926" y="22"/>
                    </a:lnTo>
                    <a:lnTo>
                      <a:pt x="1842" y="126"/>
                    </a:lnTo>
                    <a:lnTo>
                      <a:pt x="1884" y="315"/>
                    </a:lnTo>
                    <a:lnTo>
                      <a:pt x="1821" y="419"/>
                    </a:lnTo>
                    <a:lnTo>
                      <a:pt x="1821" y="524"/>
                    </a:lnTo>
                    <a:lnTo>
                      <a:pt x="1800" y="629"/>
                    </a:lnTo>
                    <a:lnTo>
                      <a:pt x="1842" y="649"/>
                    </a:lnTo>
                    <a:lnTo>
                      <a:pt x="1884" y="733"/>
                    </a:lnTo>
                    <a:lnTo>
                      <a:pt x="1884" y="1068"/>
                    </a:lnTo>
                    <a:lnTo>
                      <a:pt x="1884" y="1235"/>
                    </a:lnTo>
                    <a:lnTo>
                      <a:pt x="1926" y="1361"/>
                    </a:lnTo>
                    <a:lnTo>
                      <a:pt x="2030" y="1507"/>
                    </a:lnTo>
                    <a:lnTo>
                      <a:pt x="2030" y="1654"/>
                    </a:lnTo>
                    <a:lnTo>
                      <a:pt x="2135" y="1779"/>
                    </a:lnTo>
                    <a:lnTo>
                      <a:pt x="2135" y="1863"/>
                    </a:lnTo>
                    <a:lnTo>
                      <a:pt x="2051" y="1863"/>
                    </a:lnTo>
                    <a:lnTo>
                      <a:pt x="2009" y="1800"/>
                    </a:lnTo>
                    <a:lnTo>
                      <a:pt x="1926" y="1612"/>
                    </a:lnTo>
                    <a:lnTo>
                      <a:pt x="1842" y="1507"/>
                    </a:lnTo>
                    <a:lnTo>
                      <a:pt x="1800" y="1507"/>
                    </a:lnTo>
                    <a:lnTo>
                      <a:pt x="1716" y="1570"/>
                    </a:lnTo>
                    <a:lnTo>
                      <a:pt x="1675" y="1549"/>
                    </a:lnTo>
                    <a:lnTo>
                      <a:pt x="1675" y="1486"/>
                    </a:lnTo>
                    <a:lnTo>
                      <a:pt x="1737" y="1403"/>
                    </a:lnTo>
                    <a:lnTo>
                      <a:pt x="1779" y="1361"/>
                    </a:lnTo>
                    <a:lnTo>
                      <a:pt x="1779" y="1256"/>
                    </a:lnTo>
                    <a:lnTo>
                      <a:pt x="1695" y="1026"/>
                    </a:lnTo>
                    <a:lnTo>
                      <a:pt x="1695" y="817"/>
                    </a:lnTo>
                    <a:lnTo>
                      <a:pt x="1675" y="733"/>
                    </a:lnTo>
                    <a:lnTo>
                      <a:pt x="1528" y="649"/>
                    </a:lnTo>
                    <a:lnTo>
                      <a:pt x="1465" y="524"/>
                    </a:lnTo>
                    <a:lnTo>
                      <a:pt x="1382" y="503"/>
                    </a:lnTo>
                    <a:lnTo>
                      <a:pt x="1319" y="545"/>
                    </a:lnTo>
                    <a:lnTo>
                      <a:pt x="1319" y="670"/>
                    </a:lnTo>
                    <a:lnTo>
                      <a:pt x="1193" y="838"/>
                    </a:lnTo>
                    <a:lnTo>
                      <a:pt x="1172" y="963"/>
                    </a:lnTo>
                    <a:lnTo>
                      <a:pt x="1193" y="1089"/>
                    </a:lnTo>
                    <a:lnTo>
                      <a:pt x="1256" y="1235"/>
                    </a:lnTo>
                    <a:lnTo>
                      <a:pt x="1277" y="1403"/>
                    </a:lnTo>
                    <a:lnTo>
                      <a:pt x="1214" y="1382"/>
                    </a:lnTo>
                    <a:lnTo>
                      <a:pt x="1172" y="1298"/>
                    </a:lnTo>
                    <a:lnTo>
                      <a:pt x="1151" y="1173"/>
                    </a:lnTo>
                    <a:lnTo>
                      <a:pt x="1172" y="1089"/>
                    </a:lnTo>
                    <a:lnTo>
                      <a:pt x="1110" y="1068"/>
                    </a:lnTo>
                    <a:lnTo>
                      <a:pt x="1068" y="984"/>
                    </a:lnTo>
                    <a:lnTo>
                      <a:pt x="1047" y="984"/>
                    </a:lnTo>
                    <a:lnTo>
                      <a:pt x="984" y="1047"/>
                    </a:lnTo>
                    <a:lnTo>
                      <a:pt x="942" y="1026"/>
                    </a:lnTo>
                    <a:lnTo>
                      <a:pt x="942" y="942"/>
                    </a:lnTo>
                    <a:lnTo>
                      <a:pt x="1047" y="859"/>
                    </a:lnTo>
                    <a:lnTo>
                      <a:pt x="1047" y="838"/>
                    </a:lnTo>
                    <a:lnTo>
                      <a:pt x="984" y="817"/>
                    </a:lnTo>
                    <a:lnTo>
                      <a:pt x="859" y="859"/>
                    </a:lnTo>
                    <a:lnTo>
                      <a:pt x="775" y="921"/>
                    </a:lnTo>
                    <a:lnTo>
                      <a:pt x="691" y="859"/>
                    </a:lnTo>
                    <a:lnTo>
                      <a:pt x="733" y="817"/>
                    </a:lnTo>
                    <a:lnTo>
                      <a:pt x="775" y="775"/>
                    </a:lnTo>
                    <a:lnTo>
                      <a:pt x="796" y="733"/>
                    </a:lnTo>
                    <a:lnTo>
                      <a:pt x="900" y="629"/>
                    </a:lnTo>
                    <a:lnTo>
                      <a:pt x="984" y="629"/>
                    </a:lnTo>
                    <a:lnTo>
                      <a:pt x="1005" y="649"/>
                    </a:lnTo>
                    <a:lnTo>
                      <a:pt x="1089" y="670"/>
                    </a:lnTo>
                    <a:lnTo>
                      <a:pt x="1151" y="608"/>
                    </a:lnTo>
                    <a:lnTo>
                      <a:pt x="1172" y="524"/>
                    </a:lnTo>
                    <a:lnTo>
                      <a:pt x="1089" y="398"/>
                    </a:lnTo>
                    <a:lnTo>
                      <a:pt x="1047" y="336"/>
                    </a:lnTo>
                    <a:lnTo>
                      <a:pt x="900" y="357"/>
                    </a:lnTo>
                    <a:lnTo>
                      <a:pt x="670" y="545"/>
                    </a:lnTo>
                    <a:lnTo>
                      <a:pt x="587" y="566"/>
                    </a:lnTo>
                    <a:lnTo>
                      <a:pt x="545" y="545"/>
                    </a:lnTo>
                    <a:lnTo>
                      <a:pt x="545" y="461"/>
                    </a:lnTo>
                    <a:lnTo>
                      <a:pt x="461" y="419"/>
                    </a:lnTo>
                    <a:lnTo>
                      <a:pt x="419" y="440"/>
                    </a:lnTo>
                    <a:lnTo>
                      <a:pt x="419" y="566"/>
                    </a:lnTo>
                    <a:lnTo>
                      <a:pt x="545" y="712"/>
                    </a:lnTo>
                    <a:lnTo>
                      <a:pt x="524" y="754"/>
                    </a:lnTo>
                    <a:lnTo>
                      <a:pt x="419" y="754"/>
                    </a:lnTo>
                    <a:lnTo>
                      <a:pt x="377" y="649"/>
                    </a:lnTo>
                    <a:lnTo>
                      <a:pt x="315" y="503"/>
                    </a:lnTo>
                    <a:lnTo>
                      <a:pt x="231" y="503"/>
                    </a:lnTo>
                    <a:lnTo>
                      <a:pt x="126" y="608"/>
                    </a:lnTo>
                    <a:lnTo>
                      <a:pt x="147" y="733"/>
                    </a:lnTo>
                    <a:lnTo>
                      <a:pt x="168" y="775"/>
                    </a:lnTo>
                    <a:lnTo>
                      <a:pt x="168" y="880"/>
                    </a:lnTo>
                    <a:lnTo>
                      <a:pt x="147" y="880"/>
                    </a:lnTo>
                    <a:lnTo>
                      <a:pt x="43" y="963"/>
                    </a:lnTo>
                    <a:lnTo>
                      <a:pt x="1" y="984"/>
                    </a:lnTo>
                    <a:lnTo>
                      <a:pt x="1" y="1089"/>
                    </a:lnTo>
                    <a:lnTo>
                      <a:pt x="22" y="1235"/>
                    </a:lnTo>
                    <a:lnTo>
                      <a:pt x="43" y="1361"/>
                    </a:lnTo>
                    <a:lnTo>
                      <a:pt x="147" y="1549"/>
                    </a:lnTo>
                    <a:lnTo>
                      <a:pt x="147" y="1612"/>
                    </a:lnTo>
                    <a:lnTo>
                      <a:pt x="231" y="1591"/>
                    </a:lnTo>
                    <a:lnTo>
                      <a:pt x="273" y="1507"/>
                    </a:lnTo>
                    <a:lnTo>
                      <a:pt x="273" y="1403"/>
                    </a:lnTo>
                    <a:lnTo>
                      <a:pt x="273" y="1298"/>
                    </a:lnTo>
                    <a:lnTo>
                      <a:pt x="335" y="1277"/>
                    </a:lnTo>
                    <a:lnTo>
                      <a:pt x="419" y="1361"/>
                    </a:lnTo>
                    <a:lnTo>
                      <a:pt x="461" y="1298"/>
                    </a:lnTo>
                    <a:lnTo>
                      <a:pt x="482" y="1340"/>
                    </a:lnTo>
                    <a:lnTo>
                      <a:pt x="440" y="1445"/>
                    </a:lnTo>
                    <a:lnTo>
                      <a:pt x="419" y="1591"/>
                    </a:lnTo>
                    <a:lnTo>
                      <a:pt x="377" y="1612"/>
                    </a:lnTo>
                    <a:lnTo>
                      <a:pt x="377" y="1675"/>
                    </a:lnTo>
                    <a:lnTo>
                      <a:pt x="482" y="1779"/>
                    </a:lnTo>
                    <a:lnTo>
                      <a:pt x="482" y="1800"/>
                    </a:lnTo>
                    <a:lnTo>
                      <a:pt x="545" y="1821"/>
                    </a:lnTo>
                    <a:lnTo>
                      <a:pt x="628" y="1821"/>
                    </a:lnTo>
                    <a:lnTo>
                      <a:pt x="649" y="1863"/>
                    </a:lnTo>
                    <a:lnTo>
                      <a:pt x="649" y="1926"/>
                    </a:lnTo>
                    <a:lnTo>
                      <a:pt x="545" y="2010"/>
                    </a:lnTo>
                    <a:lnTo>
                      <a:pt x="482" y="2010"/>
                    </a:lnTo>
                    <a:lnTo>
                      <a:pt x="482" y="1968"/>
                    </a:lnTo>
                    <a:lnTo>
                      <a:pt x="461" y="1905"/>
                    </a:lnTo>
                    <a:lnTo>
                      <a:pt x="315" y="1800"/>
                    </a:lnTo>
                    <a:lnTo>
                      <a:pt x="273" y="1821"/>
                    </a:lnTo>
                    <a:lnTo>
                      <a:pt x="273" y="1884"/>
                    </a:lnTo>
                    <a:lnTo>
                      <a:pt x="335" y="1989"/>
                    </a:lnTo>
                    <a:lnTo>
                      <a:pt x="419" y="2030"/>
                    </a:lnTo>
                    <a:lnTo>
                      <a:pt x="482" y="2093"/>
                    </a:lnTo>
                    <a:lnTo>
                      <a:pt x="482" y="2114"/>
                    </a:lnTo>
                    <a:lnTo>
                      <a:pt x="440" y="2177"/>
                    </a:lnTo>
                    <a:lnTo>
                      <a:pt x="482" y="2240"/>
                    </a:lnTo>
                    <a:lnTo>
                      <a:pt x="587" y="2302"/>
                    </a:lnTo>
                    <a:lnTo>
                      <a:pt x="670" y="2344"/>
                    </a:lnTo>
                    <a:lnTo>
                      <a:pt x="691" y="2428"/>
                    </a:lnTo>
                    <a:lnTo>
                      <a:pt x="775" y="2449"/>
                    </a:lnTo>
                    <a:lnTo>
                      <a:pt x="900" y="2449"/>
                    </a:lnTo>
                    <a:lnTo>
                      <a:pt x="942" y="2491"/>
                    </a:lnTo>
                    <a:lnTo>
                      <a:pt x="879" y="2533"/>
                    </a:lnTo>
                    <a:lnTo>
                      <a:pt x="754" y="2533"/>
                    </a:lnTo>
                    <a:lnTo>
                      <a:pt x="754" y="2637"/>
                    </a:lnTo>
                    <a:lnTo>
                      <a:pt x="796" y="2742"/>
                    </a:lnTo>
                    <a:lnTo>
                      <a:pt x="859" y="2742"/>
                    </a:lnTo>
                    <a:lnTo>
                      <a:pt x="942" y="2763"/>
                    </a:lnTo>
                    <a:lnTo>
                      <a:pt x="1068" y="2909"/>
                    </a:lnTo>
                    <a:lnTo>
                      <a:pt x="1110" y="2972"/>
                    </a:lnTo>
                    <a:lnTo>
                      <a:pt x="1068" y="3035"/>
                    </a:lnTo>
                    <a:lnTo>
                      <a:pt x="1068" y="3077"/>
                    </a:lnTo>
                    <a:lnTo>
                      <a:pt x="1382" y="3077"/>
                    </a:lnTo>
                    <a:lnTo>
                      <a:pt x="1465" y="3014"/>
                    </a:lnTo>
                    <a:lnTo>
                      <a:pt x="1465" y="2930"/>
                    </a:lnTo>
                    <a:lnTo>
                      <a:pt x="1507" y="2805"/>
                    </a:lnTo>
                    <a:lnTo>
                      <a:pt x="1591" y="2763"/>
                    </a:lnTo>
                    <a:lnTo>
                      <a:pt x="1675" y="2805"/>
                    </a:lnTo>
                    <a:lnTo>
                      <a:pt x="1675" y="2721"/>
                    </a:lnTo>
                    <a:lnTo>
                      <a:pt x="1612" y="2616"/>
                    </a:lnTo>
                    <a:lnTo>
                      <a:pt x="1570" y="2512"/>
                    </a:lnTo>
                    <a:lnTo>
                      <a:pt x="1570" y="2386"/>
                    </a:lnTo>
                    <a:lnTo>
                      <a:pt x="1528" y="2302"/>
                    </a:lnTo>
                    <a:lnTo>
                      <a:pt x="1528" y="2219"/>
                    </a:lnTo>
                    <a:lnTo>
                      <a:pt x="1591" y="2198"/>
                    </a:lnTo>
                    <a:lnTo>
                      <a:pt x="1633" y="2219"/>
                    </a:lnTo>
                    <a:lnTo>
                      <a:pt x="1695" y="2323"/>
                    </a:lnTo>
                    <a:lnTo>
                      <a:pt x="1675" y="2344"/>
                    </a:lnTo>
                    <a:lnTo>
                      <a:pt x="1695" y="2428"/>
                    </a:lnTo>
                    <a:lnTo>
                      <a:pt x="1779" y="2344"/>
                    </a:lnTo>
                    <a:lnTo>
                      <a:pt x="1779" y="2282"/>
                    </a:lnTo>
                    <a:lnTo>
                      <a:pt x="1737" y="2093"/>
                    </a:lnTo>
                    <a:lnTo>
                      <a:pt x="1800" y="2010"/>
                    </a:lnTo>
                    <a:lnTo>
                      <a:pt x="1821" y="2010"/>
                    </a:lnTo>
                    <a:lnTo>
                      <a:pt x="1884" y="2093"/>
                    </a:lnTo>
                    <a:lnTo>
                      <a:pt x="1884" y="2219"/>
                    </a:lnTo>
                    <a:lnTo>
                      <a:pt x="1926" y="2282"/>
                    </a:lnTo>
                    <a:lnTo>
                      <a:pt x="1926" y="2344"/>
                    </a:lnTo>
                    <a:lnTo>
                      <a:pt x="1842" y="2428"/>
                    </a:lnTo>
                    <a:lnTo>
                      <a:pt x="1842" y="2491"/>
                    </a:lnTo>
                    <a:lnTo>
                      <a:pt x="1884" y="2637"/>
                    </a:lnTo>
                    <a:lnTo>
                      <a:pt x="1926" y="2658"/>
                    </a:lnTo>
                    <a:lnTo>
                      <a:pt x="2009" y="2637"/>
                    </a:lnTo>
                    <a:lnTo>
                      <a:pt x="2156" y="2491"/>
                    </a:lnTo>
                    <a:lnTo>
                      <a:pt x="2219" y="2344"/>
                    </a:lnTo>
                    <a:lnTo>
                      <a:pt x="2219" y="2240"/>
                    </a:lnTo>
                    <a:lnTo>
                      <a:pt x="2239" y="2177"/>
                    </a:lnTo>
                    <a:lnTo>
                      <a:pt x="2302" y="2198"/>
                    </a:lnTo>
                    <a:lnTo>
                      <a:pt x="2344" y="2282"/>
                    </a:lnTo>
                    <a:lnTo>
                      <a:pt x="2323" y="2407"/>
                    </a:lnTo>
                    <a:lnTo>
                      <a:pt x="2260" y="2512"/>
                    </a:lnTo>
                    <a:lnTo>
                      <a:pt x="2260" y="2595"/>
                    </a:lnTo>
                    <a:lnTo>
                      <a:pt x="2344" y="2637"/>
                    </a:lnTo>
                    <a:lnTo>
                      <a:pt x="2449" y="2616"/>
                    </a:lnTo>
                    <a:lnTo>
                      <a:pt x="2532" y="2533"/>
                    </a:lnTo>
                    <a:lnTo>
                      <a:pt x="2574" y="2533"/>
                    </a:lnTo>
                    <a:lnTo>
                      <a:pt x="2574" y="2595"/>
                    </a:lnTo>
                    <a:lnTo>
                      <a:pt x="2532" y="2637"/>
                    </a:lnTo>
                    <a:lnTo>
                      <a:pt x="2428" y="2658"/>
                    </a:lnTo>
                    <a:lnTo>
                      <a:pt x="2344" y="2763"/>
                    </a:lnTo>
                    <a:lnTo>
                      <a:pt x="2156" y="2763"/>
                    </a:lnTo>
                    <a:lnTo>
                      <a:pt x="2009" y="2826"/>
                    </a:lnTo>
                    <a:lnTo>
                      <a:pt x="1988" y="2867"/>
                    </a:lnTo>
                    <a:lnTo>
                      <a:pt x="2009" y="2951"/>
                    </a:lnTo>
                    <a:lnTo>
                      <a:pt x="1884" y="3014"/>
                    </a:lnTo>
                    <a:lnTo>
                      <a:pt x="1800" y="3118"/>
                    </a:lnTo>
                    <a:lnTo>
                      <a:pt x="1716" y="3181"/>
                    </a:lnTo>
                    <a:lnTo>
                      <a:pt x="1675" y="3181"/>
                    </a:lnTo>
                    <a:lnTo>
                      <a:pt x="1570" y="3244"/>
                    </a:lnTo>
                    <a:lnTo>
                      <a:pt x="1570" y="3328"/>
                    </a:lnTo>
                    <a:lnTo>
                      <a:pt x="1507" y="3349"/>
                    </a:lnTo>
                    <a:lnTo>
                      <a:pt x="1486" y="3265"/>
                    </a:lnTo>
                    <a:lnTo>
                      <a:pt x="1465" y="3223"/>
                    </a:lnTo>
                    <a:lnTo>
                      <a:pt x="1382" y="3265"/>
                    </a:lnTo>
                    <a:lnTo>
                      <a:pt x="1298" y="3286"/>
                    </a:lnTo>
                    <a:lnTo>
                      <a:pt x="1298" y="3349"/>
                    </a:lnTo>
                    <a:lnTo>
                      <a:pt x="1277" y="3390"/>
                    </a:lnTo>
                    <a:lnTo>
                      <a:pt x="1319" y="3579"/>
                    </a:lnTo>
                    <a:lnTo>
                      <a:pt x="1319" y="3704"/>
                    </a:lnTo>
                    <a:lnTo>
                      <a:pt x="1361" y="3746"/>
                    </a:lnTo>
                    <a:lnTo>
                      <a:pt x="1465" y="3746"/>
                    </a:lnTo>
                    <a:lnTo>
                      <a:pt x="1528" y="3704"/>
                    </a:lnTo>
                    <a:lnTo>
                      <a:pt x="1633" y="3683"/>
                    </a:lnTo>
                    <a:lnTo>
                      <a:pt x="1695" y="3662"/>
                    </a:lnTo>
                    <a:lnTo>
                      <a:pt x="1779" y="3662"/>
                    </a:lnTo>
                    <a:lnTo>
                      <a:pt x="1842" y="3642"/>
                    </a:lnTo>
                    <a:lnTo>
                      <a:pt x="1926" y="3537"/>
                    </a:lnTo>
                    <a:lnTo>
                      <a:pt x="1988" y="3537"/>
                    </a:lnTo>
                    <a:lnTo>
                      <a:pt x="2009" y="3495"/>
                    </a:lnTo>
                    <a:lnTo>
                      <a:pt x="2114" y="3495"/>
                    </a:lnTo>
                    <a:lnTo>
                      <a:pt x="2135" y="3537"/>
                    </a:lnTo>
                    <a:lnTo>
                      <a:pt x="2428" y="3537"/>
                    </a:lnTo>
                    <a:lnTo>
                      <a:pt x="2470" y="3474"/>
                    </a:lnTo>
                    <a:lnTo>
                      <a:pt x="2553" y="3432"/>
                    </a:lnTo>
                    <a:lnTo>
                      <a:pt x="2616" y="3432"/>
                    </a:lnTo>
                    <a:lnTo>
                      <a:pt x="2616" y="3495"/>
                    </a:lnTo>
                    <a:lnTo>
                      <a:pt x="2553" y="3537"/>
                    </a:lnTo>
                    <a:lnTo>
                      <a:pt x="2532" y="3600"/>
                    </a:lnTo>
                    <a:lnTo>
                      <a:pt x="2449" y="3600"/>
                    </a:lnTo>
                    <a:lnTo>
                      <a:pt x="2407" y="3642"/>
                    </a:lnTo>
                    <a:lnTo>
                      <a:pt x="2239" y="3642"/>
                    </a:lnTo>
                    <a:lnTo>
                      <a:pt x="2135" y="3683"/>
                    </a:lnTo>
                    <a:lnTo>
                      <a:pt x="1947" y="3767"/>
                    </a:lnTo>
                    <a:lnTo>
                      <a:pt x="1884" y="3767"/>
                    </a:lnTo>
                    <a:lnTo>
                      <a:pt x="1800" y="3788"/>
                    </a:lnTo>
                    <a:lnTo>
                      <a:pt x="1800" y="3809"/>
                    </a:lnTo>
                    <a:lnTo>
                      <a:pt x="1905" y="3872"/>
                    </a:lnTo>
                    <a:lnTo>
                      <a:pt x="2051" y="3893"/>
                    </a:lnTo>
                    <a:lnTo>
                      <a:pt x="2135" y="3893"/>
                    </a:lnTo>
                    <a:lnTo>
                      <a:pt x="2239" y="3976"/>
                    </a:lnTo>
                    <a:lnTo>
                      <a:pt x="2239" y="4018"/>
                    </a:lnTo>
                    <a:lnTo>
                      <a:pt x="2030" y="4018"/>
                    </a:lnTo>
                    <a:lnTo>
                      <a:pt x="1947" y="4060"/>
                    </a:lnTo>
                    <a:lnTo>
                      <a:pt x="1905" y="4018"/>
                    </a:lnTo>
                    <a:lnTo>
                      <a:pt x="1800" y="3997"/>
                    </a:lnTo>
                    <a:lnTo>
                      <a:pt x="1779" y="4060"/>
                    </a:lnTo>
                    <a:lnTo>
                      <a:pt x="1737" y="4060"/>
                    </a:lnTo>
                    <a:lnTo>
                      <a:pt x="1695" y="3997"/>
                    </a:lnTo>
                    <a:lnTo>
                      <a:pt x="1633" y="3914"/>
                    </a:lnTo>
                    <a:lnTo>
                      <a:pt x="1570" y="3893"/>
                    </a:lnTo>
                    <a:lnTo>
                      <a:pt x="1423" y="3997"/>
                    </a:lnTo>
                    <a:lnTo>
                      <a:pt x="1423" y="4018"/>
                    </a:lnTo>
                    <a:lnTo>
                      <a:pt x="1486" y="4102"/>
                    </a:lnTo>
                    <a:lnTo>
                      <a:pt x="1507" y="4165"/>
                    </a:lnTo>
                    <a:lnTo>
                      <a:pt x="1486" y="4227"/>
                    </a:lnTo>
                    <a:lnTo>
                      <a:pt x="1507" y="4227"/>
                    </a:lnTo>
                    <a:lnTo>
                      <a:pt x="1486" y="4290"/>
                    </a:lnTo>
                    <a:lnTo>
                      <a:pt x="1507" y="4332"/>
                    </a:lnTo>
                    <a:lnTo>
                      <a:pt x="1591" y="4395"/>
                    </a:lnTo>
                    <a:lnTo>
                      <a:pt x="1591" y="4437"/>
                    </a:lnTo>
                    <a:lnTo>
                      <a:pt x="1612" y="4499"/>
                    </a:lnTo>
                    <a:lnTo>
                      <a:pt x="1633" y="4478"/>
                    </a:lnTo>
                    <a:lnTo>
                      <a:pt x="1716" y="4541"/>
                    </a:lnTo>
                    <a:lnTo>
                      <a:pt x="1716" y="4604"/>
                    </a:lnTo>
                    <a:lnTo>
                      <a:pt x="1779" y="4688"/>
                    </a:lnTo>
                    <a:lnTo>
                      <a:pt x="1800" y="4646"/>
                    </a:lnTo>
                    <a:lnTo>
                      <a:pt x="1884" y="4688"/>
                    </a:lnTo>
                    <a:lnTo>
                      <a:pt x="1926" y="4751"/>
                    </a:lnTo>
                    <a:lnTo>
                      <a:pt x="1988" y="4792"/>
                    </a:lnTo>
                    <a:lnTo>
                      <a:pt x="1988" y="4855"/>
                    </a:lnTo>
                    <a:lnTo>
                      <a:pt x="2114" y="4960"/>
                    </a:lnTo>
                    <a:lnTo>
                      <a:pt x="2239" y="4918"/>
                    </a:lnTo>
                    <a:lnTo>
                      <a:pt x="2260" y="4834"/>
                    </a:lnTo>
                    <a:lnTo>
                      <a:pt x="2323" y="4834"/>
                    </a:lnTo>
                    <a:lnTo>
                      <a:pt x="2344" y="4897"/>
                    </a:lnTo>
                    <a:lnTo>
                      <a:pt x="2428" y="4855"/>
                    </a:lnTo>
                    <a:lnTo>
                      <a:pt x="2449" y="4897"/>
                    </a:lnTo>
                    <a:lnTo>
                      <a:pt x="2449" y="4960"/>
                    </a:lnTo>
                    <a:lnTo>
                      <a:pt x="2407" y="5023"/>
                    </a:lnTo>
                    <a:lnTo>
                      <a:pt x="2344" y="5023"/>
                    </a:lnTo>
                    <a:lnTo>
                      <a:pt x="2239" y="5106"/>
                    </a:lnTo>
                    <a:lnTo>
                      <a:pt x="2239" y="5148"/>
                    </a:lnTo>
                    <a:lnTo>
                      <a:pt x="2428" y="5336"/>
                    </a:lnTo>
                    <a:lnTo>
                      <a:pt x="2470" y="5357"/>
                    </a:lnTo>
                    <a:lnTo>
                      <a:pt x="2532" y="5420"/>
                    </a:lnTo>
                    <a:lnTo>
                      <a:pt x="2512" y="5567"/>
                    </a:lnTo>
                    <a:lnTo>
                      <a:pt x="2532" y="5650"/>
                    </a:lnTo>
                    <a:lnTo>
                      <a:pt x="2574" y="5650"/>
                    </a:lnTo>
                    <a:lnTo>
                      <a:pt x="2616" y="5587"/>
                    </a:lnTo>
                    <a:lnTo>
                      <a:pt x="2658" y="5567"/>
                    </a:lnTo>
                    <a:lnTo>
                      <a:pt x="2721" y="5650"/>
                    </a:lnTo>
                    <a:lnTo>
                      <a:pt x="2784" y="5629"/>
                    </a:lnTo>
                    <a:lnTo>
                      <a:pt x="2867" y="5525"/>
                    </a:lnTo>
                    <a:lnTo>
                      <a:pt x="2888" y="5420"/>
                    </a:lnTo>
                    <a:lnTo>
                      <a:pt x="2930" y="5357"/>
                    </a:lnTo>
                    <a:lnTo>
                      <a:pt x="2930" y="5315"/>
                    </a:lnTo>
                    <a:lnTo>
                      <a:pt x="2867" y="5148"/>
                    </a:lnTo>
                    <a:lnTo>
                      <a:pt x="2846" y="5023"/>
                    </a:lnTo>
                    <a:lnTo>
                      <a:pt x="2888" y="4939"/>
                    </a:lnTo>
                    <a:lnTo>
                      <a:pt x="2951" y="4855"/>
                    </a:lnTo>
                    <a:lnTo>
                      <a:pt x="2951" y="4499"/>
                    </a:lnTo>
                    <a:lnTo>
                      <a:pt x="2972" y="4395"/>
                    </a:lnTo>
                    <a:lnTo>
                      <a:pt x="2972" y="4311"/>
                    </a:lnTo>
                    <a:lnTo>
                      <a:pt x="3056" y="4227"/>
                    </a:lnTo>
                    <a:lnTo>
                      <a:pt x="3056" y="4206"/>
                    </a:lnTo>
                    <a:lnTo>
                      <a:pt x="2972" y="4165"/>
                    </a:lnTo>
                    <a:lnTo>
                      <a:pt x="3056" y="4060"/>
                    </a:lnTo>
                    <a:lnTo>
                      <a:pt x="3181" y="4081"/>
                    </a:lnTo>
                    <a:lnTo>
                      <a:pt x="3202" y="4081"/>
                    </a:lnTo>
                    <a:lnTo>
                      <a:pt x="3244" y="3976"/>
                    </a:lnTo>
                    <a:lnTo>
                      <a:pt x="3244" y="3809"/>
                    </a:lnTo>
                    <a:lnTo>
                      <a:pt x="3265" y="3683"/>
                    </a:lnTo>
                    <a:lnTo>
                      <a:pt x="3265" y="3558"/>
                    </a:lnTo>
                    <a:lnTo>
                      <a:pt x="3181" y="3432"/>
                    </a:lnTo>
                    <a:lnTo>
                      <a:pt x="3181" y="3286"/>
                    </a:lnTo>
                    <a:lnTo>
                      <a:pt x="3244" y="3265"/>
                    </a:lnTo>
                    <a:lnTo>
                      <a:pt x="3348" y="3328"/>
                    </a:lnTo>
                    <a:lnTo>
                      <a:pt x="3390" y="3223"/>
                    </a:lnTo>
                    <a:lnTo>
                      <a:pt x="3369" y="3181"/>
                    </a:lnTo>
                    <a:lnTo>
                      <a:pt x="3369" y="3056"/>
                    </a:lnTo>
                    <a:lnTo>
                      <a:pt x="3390" y="2951"/>
                    </a:lnTo>
                    <a:lnTo>
                      <a:pt x="3369" y="2742"/>
                    </a:lnTo>
                    <a:lnTo>
                      <a:pt x="3348" y="2616"/>
                    </a:lnTo>
                    <a:lnTo>
                      <a:pt x="3369" y="2554"/>
                    </a:lnTo>
                    <a:lnTo>
                      <a:pt x="3495" y="2449"/>
                    </a:lnTo>
                    <a:lnTo>
                      <a:pt x="3495" y="2386"/>
                    </a:lnTo>
                    <a:lnTo>
                      <a:pt x="3474" y="2323"/>
                    </a:lnTo>
                    <a:lnTo>
                      <a:pt x="3474" y="2282"/>
                    </a:lnTo>
                    <a:lnTo>
                      <a:pt x="3579" y="2282"/>
                    </a:lnTo>
                    <a:lnTo>
                      <a:pt x="3725" y="2135"/>
                    </a:lnTo>
                    <a:lnTo>
                      <a:pt x="3830" y="2135"/>
                    </a:lnTo>
                    <a:lnTo>
                      <a:pt x="3934" y="2114"/>
                    </a:lnTo>
                    <a:lnTo>
                      <a:pt x="3997" y="2219"/>
                    </a:lnTo>
                    <a:lnTo>
                      <a:pt x="4039" y="2198"/>
                    </a:lnTo>
                    <a:lnTo>
                      <a:pt x="4081" y="2114"/>
                    </a:lnTo>
                    <a:lnTo>
                      <a:pt x="4102" y="2072"/>
                    </a:lnTo>
                    <a:lnTo>
                      <a:pt x="4102" y="1926"/>
                    </a:lnTo>
                    <a:lnTo>
                      <a:pt x="4018" y="1905"/>
                    </a:lnTo>
                    <a:lnTo>
                      <a:pt x="3767" y="1821"/>
                    </a:lnTo>
                    <a:lnTo>
                      <a:pt x="3662" y="1779"/>
                    </a:lnTo>
                    <a:lnTo>
                      <a:pt x="3495" y="1612"/>
                    </a:lnTo>
                    <a:lnTo>
                      <a:pt x="3411" y="1570"/>
                    </a:lnTo>
                    <a:lnTo>
                      <a:pt x="3286" y="1382"/>
                    </a:lnTo>
                    <a:lnTo>
                      <a:pt x="3244" y="1361"/>
                    </a:lnTo>
                    <a:lnTo>
                      <a:pt x="3097" y="1361"/>
                    </a:lnTo>
                    <a:lnTo>
                      <a:pt x="3056" y="1277"/>
                    </a:lnTo>
                    <a:lnTo>
                      <a:pt x="3056" y="1193"/>
                    </a:lnTo>
                    <a:lnTo>
                      <a:pt x="2972" y="942"/>
                    </a:lnTo>
                    <a:lnTo>
                      <a:pt x="2888" y="733"/>
                    </a:lnTo>
                    <a:lnTo>
                      <a:pt x="2742" y="608"/>
                    </a:lnTo>
                    <a:lnTo>
                      <a:pt x="2658" y="670"/>
                    </a:lnTo>
                    <a:lnTo>
                      <a:pt x="2637" y="775"/>
                    </a:lnTo>
                    <a:lnTo>
                      <a:pt x="2658" y="984"/>
                    </a:lnTo>
                    <a:lnTo>
                      <a:pt x="2658" y="1131"/>
                    </a:lnTo>
                    <a:lnTo>
                      <a:pt x="2574" y="1193"/>
                    </a:lnTo>
                    <a:lnTo>
                      <a:pt x="2553" y="1173"/>
                    </a:lnTo>
                    <a:lnTo>
                      <a:pt x="2553" y="1131"/>
                    </a:lnTo>
                    <a:lnTo>
                      <a:pt x="2553" y="963"/>
                    </a:lnTo>
                    <a:lnTo>
                      <a:pt x="2553" y="733"/>
                    </a:lnTo>
                    <a:lnTo>
                      <a:pt x="2616" y="670"/>
                    </a:lnTo>
                    <a:lnTo>
                      <a:pt x="2616" y="545"/>
                    </a:lnTo>
                    <a:lnTo>
                      <a:pt x="2553" y="419"/>
                    </a:lnTo>
                    <a:lnTo>
                      <a:pt x="2449" y="231"/>
                    </a:lnTo>
                    <a:lnTo>
                      <a:pt x="2344" y="189"/>
                    </a:lnTo>
                    <a:lnTo>
                      <a:pt x="2260" y="231"/>
                    </a:lnTo>
                    <a:lnTo>
                      <a:pt x="2219" y="315"/>
                    </a:lnTo>
                    <a:lnTo>
                      <a:pt x="2156" y="294"/>
                    </a:lnTo>
                    <a:lnTo>
                      <a:pt x="2135" y="147"/>
                    </a:lnTo>
                    <a:lnTo>
                      <a:pt x="203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00" name="Google Shape;1000;p47"/>
            <p:cNvSpPr/>
            <p:nvPr/>
          </p:nvSpPr>
          <p:spPr>
            <a:xfrm>
              <a:off x="7356848" y="2300326"/>
              <a:ext cx="202501" cy="354854"/>
            </a:xfrm>
            <a:custGeom>
              <a:avLst/>
              <a:gdLst/>
              <a:ahLst/>
              <a:cxnLst/>
              <a:rect l="l" t="t" r="r" b="b"/>
              <a:pathLst>
                <a:path w="7010" h="12284" extrusionOk="0">
                  <a:moveTo>
                    <a:pt x="4122" y="1"/>
                  </a:moveTo>
                  <a:lnTo>
                    <a:pt x="4122" y="43"/>
                  </a:lnTo>
                  <a:lnTo>
                    <a:pt x="4080" y="126"/>
                  </a:lnTo>
                  <a:lnTo>
                    <a:pt x="4017" y="126"/>
                  </a:lnTo>
                  <a:lnTo>
                    <a:pt x="3996" y="147"/>
                  </a:lnTo>
                  <a:lnTo>
                    <a:pt x="4059" y="231"/>
                  </a:lnTo>
                  <a:lnTo>
                    <a:pt x="4080" y="357"/>
                  </a:lnTo>
                  <a:lnTo>
                    <a:pt x="4289" y="671"/>
                  </a:lnTo>
                  <a:lnTo>
                    <a:pt x="4331" y="796"/>
                  </a:lnTo>
                  <a:lnTo>
                    <a:pt x="4331" y="1005"/>
                  </a:lnTo>
                  <a:lnTo>
                    <a:pt x="4310" y="1089"/>
                  </a:lnTo>
                  <a:lnTo>
                    <a:pt x="4373" y="1277"/>
                  </a:lnTo>
                  <a:lnTo>
                    <a:pt x="4415" y="1382"/>
                  </a:lnTo>
                  <a:lnTo>
                    <a:pt x="4415" y="1424"/>
                  </a:lnTo>
                  <a:lnTo>
                    <a:pt x="4373" y="1424"/>
                  </a:lnTo>
                  <a:lnTo>
                    <a:pt x="4289" y="1528"/>
                  </a:lnTo>
                  <a:lnTo>
                    <a:pt x="4310" y="1633"/>
                  </a:lnTo>
                  <a:lnTo>
                    <a:pt x="4373" y="1738"/>
                  </a:lnTo>
                  <a:lnTo>
                    <a:pt x="4394" y="1800"/>
                  </a:lnTo>
                  <a:lnTo>
                    <a:pt x="4457" y="1821"/>
                  </a:lnTo>
                  <a:lnTo>
                    <a:pt x="4478" y="1905"/>
                  </a:lnTo>
                  <a:lnTo>
                    <a:pt x="4457" y="1926"/>
                  </a:lnTo>
                  <a:lnTo>
                    <a:pt x="4457" y="2010"/>
                  </a:lnTo>
                  <a:lnTo>
                    <a:pt x="4394" y="2051"/>
                  </a:lnTo>
                  <a:lnTo>
                    <a:pt x="4206" y="2031"/>
                  </a:lnTo>
                  <a:lnTo>
                    <a:pt x="4017" y="1926"/>
                  </a:lnTo>
                  <a:lnTo>
                    <a:pt x="3955" y="1947"/>
                  </a:lnTo>
                  <a:lnTo>
                    <a:pt x="3892" y="2031"/>
                  </a:lnTo>
                  <a:lnTo>
                    <a:pt x="3913" y="2093"/>
                  </a:lnTo>
                  <a:lnTo>
                    <a:pt x="3976" y="2093"/>
                  </a:lnTo>
                  <a:lnTo>
                    <a:pt x="4080" y="2156"/>
                  </a:lnTo>
                  <a:lnTo>
                    <a:pt x="4080" y="2219"/>
                  </a:lnTo>
                  <a:lnTo>
                    <a:pt x="4017" y="2261"/>
                  </a:lnTo>
                  <a:lnTo>
                    <a:pt x="3976" y="2365"/>
                  </a:lnTo>
                  <a:lnTo>
                    <a:pt x="3892" y="2407"/>
                  </a:lnTo>
                  <a:lnTo>
                    <a:pt x="3871" y="2449"/>
                  </a:lnTo>
                  <a:lnTo>
                    <a:pt x="3787" y="2470"/>
                  </a:lnTo>
                  <a:lnTo>
                    <a:pt x="3745" y="2575"/>
                  </a:lnTo>
                  <a:lnTo>
                    <a:pt x="3766" y="2679"/>
                  </a:lnTo>
                  <a:lnTo>
                    <a:pt x="3766" y="2847"/>
                  </a:lnTo>
                  <a:lnTo>
                    <a:pt x="3787" y="2930"/>
                  </a:lnTo>
                  <a:lnTo>
                    <a:pt x="3871" y="2930"/>
                  </a:lnTo>
                  <a:lnTo>
                    <a:pt x="3976" y="2993"/>
                  </a:lnTo>
                  <a:lnTo>
                    <a:pt x="4059" y="3077"/>
                  </a:lnTo>
                  <a:lnTo>
                    <a:pt x="4122" y="3286"/>
                  </a:lnTo>
                  <a:lnTo>
                    <a:pt x="4164" y="3495"/>
                  </a:lnTo>
                  <a:lnTo>
                    <a:pt x="4122" y="3516"/>
                  </a:lnTo>
                  <a:lnTo>
                    <a:pt x="4185" y="3621"/>
                  </a:lnTo>
                  <a:lnTo>
                    <a:pt x="4289" y="3684"/>
                  </a:lnTo>
                  <a:lnTo>
                    <a:pt x="4415" y="3516"/>
                  </a:lnTo>
                  <a:lnTo>
                    <a:pt x="4478" y="3412"/>
                  </a:lnTo>
                  <a:lnTo>
                    <a:pt x="4478" y="3349"/>
                  </a:lnTo>
                  <a:lnTo>
                    <a:pt x="4520" y="3286"/>
                  </a:lnTo>
                  <a:lnTo>
                    <a:pt x="4540" y="3286"/>
                  </a:lnTo>
                  <a:cubicBezTo>
                    <a:pt x="4624" y="3370"/>
                    <a:pt x="4708" y="3453"/>
                    <a:pt x="4729" y="3558"/>
                  </a:cubicBezTo>
                  <a:lnTo>
                    <a:pt x="4729" y="3579"/>
                  </a:lnTo>
                  <a:lnTo>
                    <a:pt x="4687" y="3704"/>
                  </a:lnTo>
                  <a:lnTo>
                    <a:pt x="4687" y="3809"/>
                  </a:lnTo>
                  <a:lnTo>
                    <a:pt x="4729" y="3872"/>
                  </a:lnTo>
                  <a:lnTo>
                    <a:pt x="4792" y="3830"/>
                  </a:lnTo>
                  <a:lnTo>
                    <a:pt x="4917" y="3725"/>
                  </a:lnTo>
                  <a:lnTo>
                    <a:pt x="4980" y="3872"/>
                  </a:lnTo>
                  <a:lnTo>
                    <a:pt x="4917" y="3976"/>
                  </a:lnTo>
                  <a:lnTo>
                    <a:pt x="4833" y="4018"/>
                  </a:lnTo>
                  <a:lnTo>
                    <a:pt x="4771" y="3976"/>
                  </a:lnTo>
                  <a:lnTo>
                    <a:pt x="4792" y="4102"/>
                  </a:lnTo>
                  <a:lnTo>
                    <a:pt x="4729" y="4144"/>
                  </a:lnTo>
                  <a:lnTo>
                    <a:pt x="4666" y="4123"/>
                  </a:lnTo>
                  <a:lnTo>
                    <a:pt x="4624" y="4018"/>
                  </a:lnTo>
                  <a:lnTo>
                    <a:pt x="4603" y="3914"/>
                  </a:lnTo>
                  <a:lnTo>
                    <a:pt x="4582" y="3872"/>
                  </a:lnTo>
                  <a:lnTo>
                    <a:pt x="4499" y="3893"/>
                  </a:lnTo>
                  <a:lnTo>
                    <a:pt x="4457" y="3872"/>
                  </a:lnTo>
                  <a:lnTo>
                    <a:pt x="4415" y="3976"/>
                  </a:lnTo>
                  <a:lnTo>
                    <a:pt x="4478" y="4123"/>
                  </a:lnTo>
                  <a:lnTo>
                    <a:pt x="4478" y="4228"/>
                  </a:lnTo>
                  <a:lnTo>
                    <a:pt x="4394" y="4248"/>
                  </a:lnTo>
                  <a:lnTo>
                    <a:pt x="4310" y="4353"/>
                  </a:lnTo>
                  <a:lnTo>
                    <a:pt x="4310" y="4416"/>
                  </a:lnTo>
                  <a:lnTo>
                    <a:pt x="4457" y="4562"/>
                  </a:lnTo>
                  <a:lnTo>
                    <a:pt x="4499" y="4646"/>
                  </a:lnTo>
                  <a:lnTo>
                    <a:pt x="4457" y="4813"/>
                  </a:lnTo>
                  <a:lnTo>
                    <a:pt x="4373" y="4855"/>
                  </a:lnTo>
                  <a:lnTo>
                    <a:pt x="4289" y="4834"/>
                  </a:lnTo>
                  <a:lnTo>
                    <a:pt x="4268" y="4876"/>
                  </a:lnTo>
                  <a:lnTo>
                    <a:pt x="4352" y="4981"/>
                  </a:lnTo>
                  <a:lnTo>
                    <a:pt x="4415" y="4960"/>
                  </a:lnTo>
                  <a:lnTo>
                    <a:pt x="4499" y="4876"/>
                  </a:lnTo>
                  <a:lnTo>
                    <a:pt x="4603" y="5148"/>
                  </a:lnTo>
                  <a:lnTo>
                    <a:pt x="4666" y="5441"/>
                  </a:lnTo>
                  <a:lnTo>
                    <a:pt x="4624" y="5588"/>
                  </a:lnTo>
                  <a:lnTo>
                    <a:pt x="4624" y="5860"/>
                  </a:lnTo>
                  <a:lnTo>
                    <a:pt x="4520" y="6236"/>
                  </a:lnTo>
                  <a:lnTo>
                    <a:pt x="4561" y="6404"/>
                  </a:lnTo>
                  <a:lnTo>
                    <a:pt x="4499" y="6592"/>
                  </a:lnTo>
                  <a:lnTo>
                    <a:pt x="4373" y="6655"/>
                  </a:lnTo>
                  <a:lnTo>
                    <a:pt x="4310" y="6843"/>
                  </a:lnTo>
                  <a:lnTo>
                    <a:pt x="4310" y="7031"/>
                  </a:lnTo>
                  <a:lnTo>
                    <a:pt x="4248" y="7136"/>
                  </a:lnTo>
                  <a:lnTo>
                    <a:pt x="4206" y="7241"/>
                  </a:lnTo>
                  <a:lnTo>
                    <a:pt x="4080" y="7366"/>
                  </a:lnTo>
                  <a:lnTo>
                    <a:pt x="3829" y="7533"/>
                  </a:lnTo>
                  <a:lnTo>
                    <a:pt x="3724" y="7554"/>
                  </a:lnTo>
                  <a:lnTo>
                    <a:pt x="3662" y="7659"/>
                  </a:lnTo>
                  <a:lnTo>
                    <a:pt x="3536" y="7575"/>
                  </a:lnTo>
                  <a:lnTo>
                    <a:pt x="3411" y="7429"/>
                  </a:lnTo>
                  <a:lnTo>
                    <a:pt x="3411" y="7345"/>
                  </a:lnTo>
                  <a:lnTo>
                    <a:pt x="3452" y="7324"/>
                  </a:lnTo>
                  <a:lnTo>
                    <a:pt x="3515" y="7220"/>
                  </a:lnTo>
                  <a:lnTo>
                    <a:pt x="3515" y="7157"/>
                  </a:lnTo>
                  <a:lnTo>
                    <a:pt x="3578" y="7073"/>
                  </a:lnTo>
                  <a:lnTo>
                    <a:pt x="3578" y="7052"/>
                  </a:lnTo>
                  <a:lnTo>
                    <a:pt x="3452" y="7073"/>
                  </a:lnTo>
                  <a:lnTo>
                    <a:pt x="3348" y="7178"/>
                  </a:lnTo>
                  <a:lnTo>
                    <a:pt x="3222" y="7241"/>
                  </a:lnTo>
                  <a:lnTo>
                    <a:pt x="3201" y="7345"/>
                  </a:lnTo>
                  <a:lnTo>
                    <a:pt x="3264" y="7471"/>
                  </a:lnTo>
                  <a:lnTo>
                    <a:pt x="3306" y="7722"/>
                  </a:lnTo>
                  <a:lnTo>
                    <a:pt x="3264" y="7868"/>
                  </a:lnTo>
                  <a:lnTo>
                    <a:pt x="3139" y="7994"/>
                  </a:lnTo>
                  <a:lnTo>
                    <a:pt x="3139" y="8077"/>
                  </a:lnTo>
                  <a:lnTo>
                    <a:pt x="3076" y="8119"/>
                  </a:lnTo>
                  <a:lnTo>
                    <a:pt x="3055" y="8329"/>
                  </a:lnTo>
                  <a:lnTo>
                    <a:pt x="3118" y="8391"/>
                  </a:lnTo>
                  <a:lnTo>
                    <a:pt x="3118" y="8475"/>
                  </a:lnTo>
                  <a:lnTo>
                    <a:pt x="3076" y="8496"/>
                  </a:lnTo>
                  <a:lnTo>
                    <a:pt x="3118" y="8517"/>
                  </a:lnTo>
                  <a:lnTo>
                    <a:pt x="3076" y="8601"/>
                  </a:lnTo>
                  <a:lnTo>
                    <a:pt x="3034" y="8601"/>
                  </a:lnTo>
                  <a:lnTo>
                    <a:pt x="3055" y="8642"/>
                  </a:lnTo>
                  <a:lnTo>
                    <a:pt x="2992" y="8684"/>
                  </a:lnTo>
                  <a:lnTo>
                    <a:pt x="2929" y="8621"/>
                  </a:lnTo>
                  <a:lnTo>
                    <a:pt x="2846" y="8684"/>
                  </a:lnTo>
                  <a:lnTo>
                    <a:pt x="2804" y="8642"/>
                  </a:lnTo>
                  <a:lnTo>
                    <a:pt x="2762" y="8517"/>
                  </a:lnTo>
                  <a:lnTo>
                    <a:pt x="2741" y="8496"/>
                  </a:lnTo>
                  <a:lnTo>
                    <a:pt x="2657" y="8538"/>
                  </a:lnTo>
                  <a:lnTo>
                    <a:pt x="2595" y="8538"/>
                  </a:lnTo>
                  <a:lnTo>
                    <a:pt x="2553" y="8517"/>
                  </a:lnTo>
                  <a:lnTo>
                    <a:pt x="2302" y="8601"/>
                  </a:lnTo>
                  <a:lnTo>
                    <a:pt x="2176" y="8642"/>
                  </a:lnTo>
                  <a:lnTo>
                    <a:pt x="2030" y="8705"/>
                  </a:lnTo>
                  <a:lnTo>
                    <a:pt x="1883" y="8705"/>
                  </a:lnTo>
                  <a:lnTo>
                    <a:pt x="1758" y="8747"/>
                  </a:lnTo>
                  <a:lnTo>
                    <a:pt x="1695" y="8726"/>
                  </a:lnTo>
                  <a:lnTo>
                    <a:pt x="1569" y="8747"/>
                  </a:lnTo>
                  <a:lnTo>
                    <a:pt x="1360" y="8914"/>
                  </a:lnTo>
                  <a:lnTo>
                    <a:pt x="1297" y="9040"/>
                  </a:lnTo>
                  <a:lnTo>
                    <a:pt x="1235" y="9082"/>
                  </a:lnTo>
                  <a:lnTo>
                    <a:pt x="1193" y="9165"/>
                  </a:lnTo>
                  <a:lnTo>
                    <a:pt x="1046" y="9354"/>
                  </a:lnTo>
                  <a:lnTo>
                    <a:pt x="942" y="9375"/>
                  </a:lnTo>
                  <a:lnTo>
                    <a:pt x="858" y="9479"/>
                  </a:lnTo>
                  <a:lnTo>
                    <a:pt x="837" y="9563"/>
                  </a:lnTo>
                  <a:lnTo>
                    <a:pt x="753" y="9647"/>
                  </a:lnTo>
                  <a:lnTo>
                    <a:pt x="607" y="9668"/>
                  </a:lnTo>
                  <a:lnTo>
                    <a:pt x="544" y="9751"/>
                  </a:lnTo>
                  <a:lnTo>
                    <a:pt x="565" y="9940"/>
                  </a:lnTo>
                  <a:lnTo>
                    <a:pt x="628" y="9961"/>
                  </a:lnTo>
                  <a:lnTo>
                    <a:pt x="649" y="10002"/>
                  </a:lnTo>
                  <a:lnTo>
                    <a:pt x="628" y="10065"/>
                  </a:lnTo>
                  <a:lnTo>
                    <a:pt x="607" y="10044"/>
                  </a:lnTo>
                  <a:lnTo>
                    <a:pt x="481" y="10149"/>
                  </a:lnTo>
                  <a:lnTo>
                    <a:pt x="439" y="10212"/>
                  </a:lnTo>
                  <a:lnTo>
                    <a:pt x="377" y="10274"/>
                  </a:lnTo>
                  <a:lnTo>
                    <a:pt x="272" y="10379"/>
                  </a:lnTo>
                  <a:lnTo>
                    <a:pt x="209" y="10463"/>
                  </a:lnTo>
                  <a:lnTo>
                    <a:pt x="105" y="10463"/>
                  </a:lnTo>
                  <a:lnTo>
                    <a:pt x="0" y="10505"/>
                  </a:lnTo>
                  <a:lnTo>
                    <a:pt x="105" y="10505"/>
                  </a:lnTo>
                  <a:lnTo>
                    <a:pt x="167" y="10609"/>
                  </a:lnTo>
                  <a:lnTo>
                    <a:pt x="209" y="10735"/>
                  </a:lnTo>
                  <a:lnTo>
                    <a:pt x="167" y="10777"/>
                  </a:lnTo>
                  <a:lnTo>
                    <a:pt x="126" y="10693"/>
                  </a:lnTo>
                  <a:lnTo>
                    <a:pt x="84" y="10609"/>
                  </a:lnTo>
                  <a:lnTo>
                    <a:pt x="63" y="10714"/>
                  </a:lnTo>
                  <a:lnTo>
                    <a:pt x="84" y="10818"/>
                  </a:lnTo>
                  <a:lnTo>
                    <a:pt x="167" y="10839"/>
                  </a:lnTo>
                  <a:lnTo>
                    <a:pt x="167" y="10923"/>
                  </a:lnTo>
                  <a:lnTo>
                    <a:pt x="126" y="11007"/>
                  </a:lnTo>
                  <a:lnTo>
                    <a:pt x="126" y="11007"/>
                  </a:lnTo>
                  <a:lnTo>
                    <a:pt x="188" y="10965"/>
                  </a:lnTo>
                  <a:lnTo>
                    <a:pt x="230" y="10902"/>
                  </a:lnTo>
                  <a:lnTo>
                    <a:pt x="314" y="10860"/>
                  </a:lnTo>
                  <a:lnTo>
                    <a:pt x="377" y="10902"/>
                  </a:lnTo>
                  <a:lnTo>
                    <a:pt x="314" y="10944"/>
                  </a:lnTo>
                  <a:lnTo>
                    <a:pt x="377" y="10965"/>
                  </a:lnTo>
                  <a:lnTo>
                    <a:pt x="439" y="10944"/>
                  </a:lnTo>
                  <a:lnTo>
                    <a:pt x="439" y="10839"/>
                  </a:lnTo>
                  <a:lnTo>
                    <a:pt x="398" y="10798"/>
                  </a:lnTo>
                  <a:lnTo>
                    <a:pt x="293" y="10818"/>
                  </a:lnTo>
                  <a:lnTo>
                    <a:pt x="293" y="10777"/>
                  </a:lnTo>
                  <a:lnTo>
                    <a:pt x="314" y="10714"/>
                  </a:lnTo>
                  <a:lnTo>
                    <a:pt x="293" y="10630"/>
                  </a:lnTo>
                  <a:lnTo>
                    <a:pt x="335" y="10588"/>
                  </a:lnTo>
                  <a:lnTo>
                    <a:pt x="439" y="10609"/>
                  </a:lnTo>
                  <a:lnTo>
                    <a:pt x="544" y="10798"/>
                  </a:lnTo>
                  <a:lnTo>
                    <a:pt x="586" y="10923"/>
                  </a:lnTo>
                  <a:lnTo>
                    <a:pt x="628" y="10986"/>
                  </a:lnTo>
                  <a:lnTo>
                    <a:pt x="628" y="11153"/>
                  </a:lnTo>
                  <a:lnTo>
                    <a:pt x="544" y="11342"/>
                  </a:lnTo>
                  <a:lnTo>
                    <a:pt x="439" y="11342"/>
                  </a:lnTo>
                  <a:lnTo>
                    <a:pt x="481" y="11383"/>
                  </a:lnTo>
                  <a:lnTo>
                    <a:pt x="544" y="11551"/>
                  </a:lnTo>
                  <a:lnTo>
                    <a:pt x="586" y="11760"/>
                  </a:lnTo>
                  <a:lnTo>
                    <a:pt x="691" y="11865"/>
                  </a:lnTo>
                  <a:lnTo>
                    <a:pt x="691" y="11969"/>
                  </a:lnTo>
                  <a:lnTo>
                    <a:pt x="628" y="12011"/>
                  </a:lnTo>
                  <a:lnTo>
                    <a:pt x="711" y="12095"/>
                  </a:lnTo>
                  <a:lnTo>
                    <a:pt x="795" y="12095"/>
                  </a:lnTo>
                  <a:lnTo>
                    <a:pt x="858" y="12158"/>
                  </a:lnTo>
                  <a:lnTo>
                    <a:pt x="900" y="12095"/>
                  </a:lnTo>
                  <a:lnTo>
                    <a:pt x="900" y="12053"/>
                  </a:lnTo>
                  <a:lnTo>
                    <a:pt x="816" y="11906"/>
                  </a:lnTo>
                  <a:lnTo>
                    <a:pt x="816" y="11739"/>
                  </a:lnTo>
                  <a:lnTo>
                    <a:pt x="858" y="11676"/>
                  </a:lnTo>
                  <a:lnTo>
                    <a:pt x="921" y="11739"/>
                  </a:lnTo>
                  <a:lnTo>
                    <a:pt x="900" y="11781"/>
                  </a:lnTo>
                  <a:lnTo>
                    <a:pt x="900" y="11844"/>
                  </a:lnTo>
                  <a:lnTo>
                    <a:pt x="963" y="11948"/>
                  </a:lnTo>
                  <a:lnTo>
                    <a:pt x="1004" y="12095"/>
                  </a:lnTo>
                  <a:lnTo>
                    <a:pt x="963" y="12199"/>
                  </a:lnTo>
                  <a:lnTo>
                    <a:pt x="1004" y="12283"/>
                  </a:lnTo>
                  <a:lnTo>
                    <a:pt x="1109" y="12220"/>
                  </a:lnTo>
                  <a:lnTo>
                    <a:pt x="1214" y="12074"/>
                  </a:lnTo>
                  <a:lnTo>
                    <a:pt x="1109" y="11969"/>
                  </a:lnTo>
                  <a:lnTo>
                    <a:pt x="1109" y="11906"/>
                  </a:lnTo>
                  <a:lnTo>
                    <a:pt x="1151" y="11886"/>
                  </a:lnTo>
                  <a:lnTo>
                    <a:pt x="1235" y="11906"/>
                  </a:lnTo>
                  <a:lnTo>
                    <a:pt x="1276" y="11948"/>
                  </a:lnTo>
                  <a:lnTo>
                    <a:pt x="1318" y="11844"/>
                  </a:lnTo>
                  <a:lnTo>
                    <a:pt x="1318" y="11655"/>
                  </a:lnTo>
                  <a:lnTo>
                    <a:pt x="1276" y="11572"/>
                  </a:lnTo>
                  <a:lnTo>
                    <a:pt x="1276" y="11237"/>
                  </a:lnTo>
                  <a:lnTo>
                    <a:pt x="1276" y="11049"/>
                  </a:lnTo>
                  <a:lnTo>
                    <a:pt x="1339" y="10944"/>
                  </a:lnTo>
                  <a:lnTo>
                    <a:pt x="1444" y="10839"/>
                  </a:lnTo>
                  <a:lnTo>
                    <a:pt x="1423" y="10777"/>
                  </a:lnTo>
                  <a:lnTo>
                    <a:pt x="1360" y="10735"/>
                  </a:lnTo>
                  <a:lnTo>
                    <a:pt x="1360" y="10630"/>
                  </a:lnTo>
                  <a:lnTo>
                    <a:pt x="1318" y="10630"/>
                  </a:lnTo>
                  <a:lnTo>
                    <a:pt x="1339" y="10567"/>
                  </a:lnTo>
                  <a:lnTo>
                    <a:pt x="1151" y="10567"/>
                  </a:lnTo>
                  <a:lnTo>
                    <a:pt x="1130" y="10505"/>
                  </a:lnTo>
                  <a:lnTo>
                    <a:pt x="1235" y="10463"/>
                  </a:lnTo>
                  <a:lnTo>
                    <a:pt x="1255" y="10379"/>
                  </a:lnTo>
                  <a:lnTo>
                    <a:pt x="1235" y="10212"/>
                  </a:lnTo>
                  <a:lnTo>
                    <a:pt x="1151" y="10170"/>
                  </a:lnTo>
                  <a:lnTo>
                    <a:pt x="1067" y="10191"/>
                  </a:lnTo>
                  <a:lnTo>
                    <a:pt x="1067" y="10212"/>
                  </a:lnTo>
                  <a:lnTo>
                    <a:pt x="1004" y="10274"/>
                  </a:lnTo>
                  <a:lnTo>
                    <a:pt x="921" y="10274"/>
                  </a:lnTo>
                  <a:lnTo>
                    <a:pt x="795" y="10149"/>
                  </a:lnTo>
                  <a:lnTo>
                    <a:pt x="816" y="10065"/>
                  </a:lnTo>
                  <a:lnTo>
                    <a:pt x="1004" y="9982"/>
                  </a:lnTo>
                  <a:lnTo>
                    <a:pt x="1151" y="9961"/>
                  </a:lnTo>
                  <a:lnTo>
                    <a:pt x="1339" y="10002"/>
                  </a:lnTo>
                  <a:lnTo>
                    <a:pt x="1423" y="10065"/>
                  </a:lnTo>
                  <a:lnTo>
                    <a:pt x="1444" y="10002"/>
                  </a:lnTo>
                  <a:lnTo>
                    <a:pt x="1444" y="9940"/>
                  </a:lnTo>
                  <a:lnTo>
                    <a:pt x="1444" y="9835"/>
                  </a:lnTo>
                  <a:lnTo>
                    <a:pt x="1423" y="9751"/>
                  </a:lnTo>
                  <a:lnTo>
                    <a:pt x="1444" y="9689"/>
                  </a:lnTo>
                  <a:lnTo>
                    <a:pt x="1527" y="9689"/>
                  </a:lnTo>
                  <a:lnTo>
                    <a:pt x="1569" y="9772"/>
                  </a:lnTo>
                  <a:lnTo>
                    <a:pt x="1653" y="9772"/>
                  </a:lnTo>
                  <a:lnTo>
                    <a:pt x="1758" y="9730"/>
                  </a:lnTo>
                  <a:lnTo>
                    <a:pt x="1946" y="9689"/>
                  </a:lnTo>
                  <a:lnTo>
                    <a:pt x="2113" y="9647"/>
                  </a:lnTo>
                  <a:lnTo>
                    <a:pt x="2218" y="9647"/>
                  </a:lnTo>
                  <a:lnTo>
                    <a:pt x="2281" y="9668"/>
                  </a:lnTo>
                  <a:lnTo>
                    <a:pt x="2323" y="9647"/>
                  </a:lnTo>
                  <a:cubicBezTo>
                    <a:pt x="2323" y="9668"/>
                    <a:pt x="2364" y="9730"/>
                    <a:pt x="2364" y="9751"/>
                  </a:cubicBezTo>
                  <a:lnTo>
                    <a:pt x="2218" y="9856"/>
                  </a:lnTo>
                  <a:lnTo>
                    <a:pt x="2218" y="9940"/>
                  </a:lnTo>
                  <a:lnTo>
                    <a:pt x="2155" y="9877"/>
                  </a:lnTo>
                  <a:lnTo>
                    <a:pt x="2051" y="9898"/>
                  </a:lnTo>
                  <a:lnTo>
                    <a:pt x="1967" y="9961"/>
                  </a:lnTo>
                  <a:lnTo>
                    <a:pt x="1904" y="9940"/>
                  </a:lnTo>
                  <a:lnTo>
                    <a:pt x="1841" y="9772"/>
                  </a:lnTo>
                  <a:lnTo>
                    <a:pt x="1779" y="9772"/>
                  </a:lnTo>
                  <a:lnTo>
                    <a:pt x="1632" y="9961"/>
                  </a:lnTo>
                  <a:lnTo>
                    <a:pt x="1632" y="10065"/>
                  </a:lnTo>
                  <a:lnTo>
                    <a:pt x="1527" y="10128"/>
                  </a:lnTo>
                  <a:lnTo>
                    <a:pt x="1486" y="10233"/>
                  </a:lnTo>
                  <a:lnTo>
                    <a:pt x="1653" y="10295"/>
                  </a:lnTo>
                  <a:lnTo>
                    <a:pt x="1674" y="10400"/>
                  </a:lnTo>
                  <a:lnTo>
                    <a:pt x="1653" y="10421"/>
                  </a:lnTo>
                  <a:lnTo>
                    <a:pt x="1653" y="10484"/>
                  </a:lnTo>
                  <a:lnTo>
                    <a:pt x="1737" y="10609"/>
                  </a:lnTo>
                  <a:lnTo>
                    <a:pt x="1862" y="10630"/>
                  </a:lnTo>
                  <a:lnTo>
                    <a:pt x="1862" y="10714"/>
                  </a:lnTo>
                  <a:lnTo>
                    <a:pt x="1904" y="10735"/>
                  </a:lnTo>
                  <a:lnTo>
                    <a:pt x="1946" y="10693"/>
                  </a:lnTo>
                  <a:lnTo>
                    <a:pt x="2009" y="10714"/>
                  </a:lnTo>
                  <a:lnTo>
                    <a:pt x="2072" y="10693"/>
                  </a:lnTo>
                  <a:lnTo>
                    <a:pt x="2072" y="10609"/>
                  </a:lnTo>
                  <a:lnTo>
                    <a:pt x="1967" y="10505"/>
                  </a:lnTo>
                  <a:lnTo>
                    <a:pt x="2009" y="10400"/>
                  </a:lnTo>
                  <a:lnTo>
                    <a:pt x="2072" y="10254"/>
                  </a:lnTo>
                  <a:lnTo>
                    <a:pt x="2197" y="10170"/>
                  </a:lnTo>
                  <a:lnTo>
                    <a:pt x="2218" y="10107"/>
                  </a:lnTo>
                  <a:lnTo>
                    <a:pt x="2364" y="10149"/>
                  </a:lnTo>
                  <a:lnTo>
                    <a:pt x="2511" y="10254"/>
                  </a:lnTo>
                  <a:lnTo>
                    <a:pt x="2574" y="10316"/>
                  </a:lnTo>
                  <a:lnTo>
                    <a:pt x="2636" y="10295"/>
                  </a:lnTo>
                  <a:lnTo>
                    <a:pt x="2699" y="10086"/>
                  </a:lnTo>
                  <a:lnTo>
                    <a:pt x="2825" y="9961"/>
                  </a:lnTo>
                  <a:lnTo>
                    <a:pt x="2825" y="9877"/>
                  </a:lnTo>
                  <a:lnTo>
                    <a:pt x="2783" y="9814"/>
                  </a:lnTo>
                  <a:lnTo>
                    <a:pt x="2741" y="9751"/>
                  </a:lnTo>
                  <a:lnTo>
                    <a:pt x="2616" y="9647"/>
                  </a:lnTo>
                  <a:lnTo>
                    <a:pt x="2532" y="9647"/>
                  </a:lnTo>
                  <a:lnTo>
                    <a:pt x="2469" y="9584"/>
                  </a:lnTo>
                  <a:lnTo>
                    <a:pt x="2302" y="9584"/>
                  </a:lnTo>
                  <a:cubicBezTo>
                    <a:pt x="2302" y="9563"/>
                    <a:pt x="2302" y="9521"/>
                    <a:pt x="2281" y="9479"/>
                  </a:cubicBezTo>
                  <a:lnTo>
                    <a:pt x="2281" y="9458"/>
                  </a:lnTo>
                  <a:lnTo>
                    <a:pt x="2406" y="9375"/>
                  </a:lnTo>
                  <a:lnTo>
                    <a:pt x="2427" y="9333"/>
                  </a:lnTo>
                  <a:lnTo>
                    <a:pt x="2574" y="9228"/>
                  </a:lnTo>
                  <a:lnTo>
                    <a:pt x="2699" y="9165"/>
                  </a:lnTo>
                  <a:lnTo>
                    <a:pt x="2888" y="9207"/>
                  </a:lnTo>
                  <a:lnTo>
                    <a:pt x="2992" y="9165"/>
                  </a:lnTo>
                  <a:lnTo>
                    <a:pt x="3034" y="9228"/>
                  </a:lnTo>
                  <a:lnTo>
                    <a:pt x="3034" y="9333"/>
                  </a:lnTo>
                  <a:lnTo>
                    <a:pt x="2950" y="9458"/>
                  </a:lnTo>
                  <a:lnTo>
                    <a:pt x="2929" y="9563"/>
                  </a:lnTo>
                  <a:lnTo>
                    <a:pt x="2992" y="9584"/>
                  </a:lnTo>
                  <a:lnTo>
                    <a:pt x="2992" y="9689"/>
                  </a:lnTo>
                  <a:lnTo>
                    <a:pt x="2992" y="9793"/>
                  </a:lnTo>
                  <a:lnTo>
                    <a:pt x="2950" y="9856"/>
                  </a:lnTo>
                  <a:lnTo>
                    <a:pt x="2992" y="9961"/>
                  </a:lnTo>
                  <a:lnTo>
                    <a:pt x="3097" y="10002"/>
                  </a:lnTo>
                  <a:lnTo>
                    <a:pt x="3243" y="10170"/>
                  </a:lnTo>
                  <a:lnTo>
                    <a:pt x="3348" y="10191"/>
                  </a:lnTo>
                  <a:lnTo>
                    <a:pt x="3432" y="10170"/>
                  </a:lnTo>
                  <a:lnTo>
                    <a:pt x="3536" y="10002"/>
                  </a:lnTo>
                  <a:lnTo>
                    <a:pt x="3536" y="9898"/>
                  </a:lnTo>
                  <a:lnTo>
                    <a:pt x="3578" y="9856"/>
                  </a:lnTo>
                  <a:lnTo>
                    <a:pt x="3620" y="9793"/>
                  </a:lnTo>
                  <a:lnTo>
                    <a:pt x="3578" y="9710"/>
                  </a:lnTo>
                  <a:lnTo>
                    <a:pt x="3662" y="9584"/>
                  </a:lnTo>
                  <a:lnTo>
                    <a:pt x="3766" y="9563"/>
                  </a:lnTo>
                  <a:lnTo>
                    <a:pt x="3850" y="9563"/>
                  </a:lnTo>
                  <a:lnTo>
                    <a:pt x="3871" y="9500"/>
                  </a:lnTo>
                  <a:lnTo>
                    <a:pt x="3850" y="9458"/>
                  </a:lnTo>
                  <a:lnTo>
                    <a:pt x="3829" y="9333"/>
                  </a:lnTo>
                  <a:lnTo>
                    <a:pt x="3620" y="9249"/>
                  </a:lnTo>
                  <a:lnTo>
                    <a:pt x="3578" y="9186"/>
                  </a:lnTo>
                  <a:lnTo>
                    <a:pt x="3641" y="9040"/>
                  </a:lnTo>
                  <a:lnTo>
                    <a:pt x="3724" y="8977"/>
                  </a:lnTo>
                  <a:lnTo>
                    <a:pt x="3766" y="8956"/>
                  </a:lnTo>
                  <a:lnTo>
                    <a:pt x="3745" y="9019"/>
                  </a:lnTo>
                  <a:lnTo>
                    <a:pt x="3745" y="9145"/>
                  </a:lnTo>
                  <a:lnTo>
                    <a:pt x="3787" y="9165"/>
                  </a:lnTo>
                  <a:lnTo>
                    <a:pt x="3850" y="9145"/>
                  </a:lnTo>
                  <a:lnTo>
                    <a:pt x="3871" y="9124"/>
                  </a:lnTo>
                  <a:lnTo>
                    <a:pt x="3955" y="9145"/>
                  </a:lnTo>
                  <a:lnTo>
                    <a:pt x="3996" y="9186"/>
                  </a:lnTo>
                  <a:lnTo>
                    <a:pt x="4059" y="9165"/>
                  </a:lnTo>
                  <a:lnTo>
                    <a:pt x="4101" y="9165"/>
                  </a:lnTo>
                  <a:lnTo>
                    <a:pt x="4080" y="9228"/>
                  </a:lnTo>
                  <a:lnTo>
                    <a:pt x="3976" y="9249"/>
                  </a:lnTo>
                  <a:lnTo>
                    <a:pt x="3976" y="9270"/>
                  </a:lnTo>
                  <a:lnTo>
                    <a:pt x="3996" y="9291"/>
                  </a:lnTo>
                  <a:lnTo>
                    <a:pt x="4080" y="9270"/>
                  </a:lnTo>
                  <a:lnTo>
                    <a:pt x="4206" y="9186"/>
                  </a:lnTo>
                  <a:lnTo>
                    <a:pt x="4499" y="9228"/>
                  </a:lnTo>
                  <a:lnTo>
                    <a:pt x="4666" y="9186"/>
                  </a:lnTo>
                  <a:lnTo>
                    <a:pt x="4603" y="9165"/>
                  </a:lnTo>
                  <a:lnTo>
                    <a:pt x="4582" y="9061"/>
                  </a:lnTo>
                  <a:lnTo>
                    <a:pt x="4603" y="8935"/>
                  </a:lnTo>
                  <a:lnTo>
                    <a:pt x="4729" y="8873"/>
                  </a:lnTo>
                  <a:lnTo>
                    <a:pt x="4833" y="8914"/>
                  </a:lnTo>
                  <a:lnTo>
                    <a:pt x="4875" y="9019"/>
                  </a:lnTo>
                  <a:lnTo>
                    <a:pt x="4833" y="9124"/>
                  </a:lnTo>
                  <a:lnTo>
                    <a:pt x="4896" y="9186"/>
                  </a:lnTo>
                  <a:lnTo>
                    <a:pt x="4980" y="9186"/>
                  </a:lnTo>
                  <a:lnTo>
                    <a:pt x="5043" y="9061"/>
                  </a:lnTo>
                  <a:lnTo>
                    <a:pt x="4980" y="8852"/>
                  </a:lnTo>
                  <a:lnTo>
                    <a:pt x="5001" y="8726"/>
                  </a:lnTo>
                  <a:lnTo>
                    <a:pt x="5126" y="8621"/>
                  </a:lnTo>
                  <a:lnTo>
                    <a:pt x="5210" y="8621"/>
                  </a:lnTo>
                  <a:lnTo>
                    <a:pt x="5231" y="8559"/>
                  </a:lnTo>
                  <a:lnTo>
                    <a:pt x="5189" y="8496"/>
                  </a:lnTo>
                  <a:lnTo>
                    <a:pt x="5210" y="8349"/>
                  </a:lnTo>
                  <a:lnTo>
                    <a:pt x="5294" y="8308"/>
                  </a:lnTo>
                  <a:lnTo>
                    <a:pt x="5398" y="8329"/>
                  </a:lnTo>
                  <a:lnTo>
                    <a:pt x="5419" y="8391"/>
                  </a:lnTo>
                  <a:lnTo>
                    <a:pt x="5357" y="8454"/>
                  </a:lnTo>
                  <a:lnTo>
                    <a:pt x="5336" y="8621"/>
                  </a:lnTo>
                  <a:lnTo>
                    <a:pt x="5357" y="8956"/>
                  </a:lnTo>
                  <a:lnTo>
                    <a:pt x="5419" y="8998"/>
                  </a:lnTo>
                  <a:lnTo>
                    <a:pt x="5503" y="8935"/>
                  </a:lnTo>
                  <a:lnTo>
                    <a:pt x="5545" y="8831"/>
                  </a:lnTo>
                  <a:lnTo>
                    <a:pt x="5649" y="8831"/>
                  </a:lnTo>
                  <a:lnTo>
                    <a:pt x="5754" y="8726"/>
                  </a:lnTo>
                  <a:lnTo>
                    <a:pt x="5817" y="8580"/>
                  </a:lnTo>
                  <a:lnTo>
                    <a:pt x="5775" y="8475"/>
                  </a:lnTo>
                  <a:lnTo>
                    <a:pt x="5921" y="8370"/>
                  </a:lnTo>
                  <a:lnTo>
                    <a:pt x="5880" y="8287"/>
                  </a:lnTo>
                  <a:lnTo>
                    <a:pt x="5838" y="8224"/>
                  </a:lnTo>
                  <a:lnTo>
                    <a:pt x="5712" y="8057"/>
                  </a:lnTo>
                  <a:lnTo>
                    <a:pt x="5649" y="7910"/>
                  </a:lnTo>
                  <a:lnTo>
                    <a:pt x="5629" y="7638"/>
                  </a:lnTo>
                  <a:lnTo>
                    <a:pt x="5670" y="7324"/>
                  </a:lnTo>
                  <a:lnTo>
                    <a:pt x="5670" y="7115"/>
                  </a:lnTo>
                  <a:lnTo>
                    <a:pt x="5566" y="6717"/>
                  </a:lnTo>
                  <a:lnTo>
                    <a:pt x="5440" y="6529"/>
                  </a:lnTo>
                  <a:lnTo>
                    <a:pt x="5440" y="6383"/>
                  </a:lnTo>
                  <a:lnTo>
                    <a:pt x="5461" y="6194"/>
                  </a:lnTo>
                  <a:lnTo>
                    <a:pt x="5649" y="6111"/>
                  </a:lnTo>
                  <a:lnTo>
                    <a:pt x="5733" y="6111"/>
                  </a:lnTo>
                  <a:lnTo>
                    <a:pt x="5775" y="6194"/>
                  </a:lnTo>
                  <a:lnTo>
                    <a:pt x="5817" y="6132"/>
                  </a:lnTo>
                  <a:lnTo>
                    <a:pt x="5775" y="6006"/>
                  </a:lnTo>
                  <a:lnTo>
                    <a:pt x="5754" y="5922"/>
                  </a:lnTo>
                  <a:lnTo>
                    <a:pt x="5733" y="5880"/>
                  </a:lnTo>
                  <a:lnTo>
                    <a:pt x="5712" y="5776"/>
                  </a:lnTo>
                  <a:lnTo>
                    <a:pt x="5712" y="5713"/>
                  </a:lnTo>
                  <a:lnTo>
                    <a:pt x="5712" y="5650"/>
                  </a:lnTo>
                  <a:lnTo>
                    <a:pt x="5754" y="5567"/>
                  </a:lnTo>
                  <a:lnTo>
                    <a:pt x="5754" y="5546"/>
                  </a:lnTo>
                  <a:lnTo>
                    <a:pt x="5754" y="5462"/>
                  </a:lnTo>
                  <a:lnTo>
                    <a:pt x="5733" y="5399"/>
                  </a:lnTo>
                  <a:lnTo>
                    <a:pt x="5733" y="5274"/>
                  </a:lnTo>
                  <a:lnTo>
                    <a:pt x="5754" y="5190"/>
                  </a:lnTo>
                  <a:lnTo>
                    <a:pt x="5712" y="5127"/>
                  </a:lnTo>
                  <a:lnTo>
                    <a:pt x="5670" y="4876"/>
                  </a:lnTo>
                  <a:lnTo>
                    <a:pt x="5566" y="4709"/>
                  </a:lnTo>
                  <a:lnTo>
                    <a:pt x="5545" y="4709"/>
                  </a:lnTo>
                  <a:lnTo>
                    <a:pt x="5503" y="4667"/>
                  </a:lnTo>
                  <a:lnTo>
                    <a:pt x="5503" y="4437"/>
                  </a:lnTo>
                  <a:lnTo>
                    <a:pt x="5398" y="4332"/>
                  </a:lnTo>
                  <a:lnTo>
                    <a:pt x="5147" y="4081"/>
                  </a:lnTo>
                  <a:lnTo>
                    <a:pt x="5105" y="3976"/>
                  </a:lnTo>
                  <a:lnTo>
                    <a:pt x="5043" y="3788"/>
                  </a:lnTo>
                  <a:lnTo>
                    <a:pt x="5043" y="3600"/>
                  </a:lnTo>
                  <a:lnTo>
                    <a:pt x="5043" y="3558"/>
                  </a:lnTo>
                  <a:lnTo>
                    <a:pt x="4980" y="3600"/>
                  </a:lnTo>
                  <a:lnTo>
                    <a:pt x="4917" y="3600"/>
                  </a:lnTo>
                  <a:lnTo>
                    <a:pt x="4896" y="3579"/>
                  </a:lnTo>
                  <a:lnTo>
                    <a:pt x="4896" y="3558"/>
                  </a:lnTo>
                  <a:cubicBezTo>
                    <a:pt x="4854" y="3474"/>
                    <a:pt x="4812" y="3412"/>
                    <a:pt x="4750" y="3349"/>
                  </a:cubicBezTo>
                  <a:lnTo>
                    <a:pt x="4792" y="3265"/>
                  </a:lnTo>
                  <a:lnTo>
                    <a:pt x="4854" y="3160"/>
                  </a:lnTo>
                  <a:lnTo>
                    <a:pt x="4812" y="3077"/>
                  </a:lnTo>
                  <a:lnTo>
                    <a:pt x="4687" y="3077"/>
                  </a:lnTo>
                  <a:lnTo>
                    <a:pt x="4540" y="3056"/>
                  </a:lnTo>
                  <a:lnTo>
                    <a:pt x="4394" y="2888"/>
                  </a:lnTo>
                  <a:lnTo>
                    <a:pt x="4268" y="2930"/>
                  </a:lnTo>
                  <a:lnTo>
                    <a:pt x="4122" y="2847"/>
                  </a:lnTo>
                  <a:lnTo>
                    <a:pt x="4101" y="2763"/>
                  </a:lnTo>
                  <a:lnTo>
                    <a:pt x="4101" y="2658"/>
                  </a:lnTo>
                  <a:lnTo>
                    <a:pt x="4185" y="2575"/>
                  </a:lnTo>
                  <a:lnTo>
                    <a:pt x="4268" y="2575"/>
                  </a:lnTo>
                  <a:lnTo>
                    <a:pt x="4415" y="2679"/>
                  </a:lnTo>
                  <a:lnTo>
                    <a:pt x="4478" y="2721"/>
                  </a:lnTo>
                  <a:lnTo>
                    <a:pt x="4603" y="2533"/>
                  </a:lnTo>
                  <a:lnTo>
                    <a:pt x="4729" y="2428"/>
                  </a:lnTo>
                  <a:lnTo>
                    <a:pt x="4833" y="2428"/>
                  </a:lnTo>
                  <a:lnTo>
                    <a:pt x="4896" y="2470"/>
                  </a:lnTo>
                  <a:lnTo>
                    <a:pt x="4959" y="2512"/>
                  </a:lnTo>
                  <a:lnTo>
                    <a:pt x="5064" y="2470"/>
                  </a:lnTo>
                  <a:lnTo>
                    <a:pt x="5168" y="2575"/>
                  </a:lnTo>
                  <a:lnTo>
                    <a:pt x="5336" y="2721"/>
                  </a:lnTo>
                  <a:lnTo>
                    <a:pt x="5524" y="2784"/>
                  </a:lnTo>
                  <a:lnTo>
                    <a:pt x="5691" y="2847"/>
                  </a:lnTo>
                  <a:lnTo>
                    <a:pt x="5754" y="2930"/>
                  </a:lnTo>
                  <a:lnTo>
                    <a:pt x="5859" y="2972"/>
                  </a:lnTo>
                  <a:lnTo>
                    <a:pt x="5859" y="2888"/>
                  </a:lnTo>
                  <a:lnTo>
                    <a:pt x="5880" y="2784"/>
                  </a:lnTo>
                  <a:lnTo>
                    <a:pt x="5859" y="2658"/>
                  </a:lnTo>
                  <a:lnTo>
                    <a:pt x="5880" y="2470"/>
                  </a:lnTo>
                  <a:lnTo>
                    <a:pt x="5942" y="2240"/>
                  </a:lnTo>
                  <a:lnTo>
                    <a:pt x="6089" y="2031"/>
                  </a:lnTo>
                  <a:lnTo>
                    <a:pt x="6193" y="2010"/>
                  </a:lnTo>
                  <a:lnTo>
                    <a:pt x="6298" y="2031"/>
                  </a:lnTo>
                  <a:lnTo>
                    <a:pt x="6465" y="2031"/>
                  </a:lnTo>
                  <a:lnTo>
                    <a:pt x="6465" y="1989"/>
                  </a:lnTo>
                  <a:lnTo>
                    <a:pt x="6528" y="1926"/>
                  </a:lnTo>
                  <a:lnTo>
                    <a:pt x="6591" y="1947"/>
                  </a:lnTo>
                  <a:lnTo>
                    <a:pt x="6675" y="1947"/>
                  </a:lnTo>
                  <a:lnTo>
                    <a:pt x="6717" y="1905"/>
                  </a:lnTo>
                  <a:lnTo>
                    <a:pt x="6737" y="1821"/>
                  </a:lnTo>
                  <a:lnTo>
                    <a:pt x="6842" y="1779"/>
                  </a:lnTo>
                  <a:lnTo>
                    <a:pt x="6926" y="1717"/>
                  </a:lnTo>
                  <a:lnTo>
                    <a:pt x="6926" y="1612"/>
                  </a:lnTo>
                  <a:lnTo>
                    <a:pt x="6989" y="1591"/>
                  </a:lnTo>
                  <a:lnTo>
                    <a:pt x="7009" y="1507"/>
                  </a:lnTo>
                  <a:lnTo>
                    <a:pt x="6926" y="1507"/>
                  </a:lnTo>
                  <a:lnTo>
                    <a:pt x="6863" y="1591"/>
                  </a:lnTo>
                  <a:lnTo>
                    <a:pt x="6800" y="1675"/>
                  </a:lnTo>
                  <a:lnTo>
                    <a:pt x="6717" y="1675"/>
                  </a:lnTo>
                  <a:lnTo>
                    <a:pt x="6717" y="1612"/>
                  </a:lnTo>
                  <a:lnTo>
                    <a:pt x="6717" y="1528"/>
                  </a:lnTo>
                  <a:lnTo>
                    <a:pt x="6612" y="1403"/>
                  </a:lnTo>
                  <a:lnTo>
                    <a:pt x="6486" y="1319"/>
                  </a:lnTo>
                  <a:lnTo>
                    <a:pt x="6445" y="1277"/>
                  </a:lnTo>
                  <a:lnTo>
                    <a:pt x="6445" y="1110"/>
                  </a:lnTo>
                  <a:lnTo>
                    <a:pt x="6486" y="943"/>
                  </a:lnTo>
                  <a:lnTo>
                    <a:pt x="6486" y="838"/>
                  </a:lnTo>
                  <a:lnTo>
                    <a:pt x="6465" y="775"/>
                  </a:lnTo>
                  <a:lnTo>
                    <a:pt x="6445" y="796"/>
                  </a:lnTo>
                  <a:lnTo>
                    <a:pt x="6403" y="901"/>
                  </a:lnTo>
                  <a:lnTo>
                    <a:pt x="6298" y="1047"/>
                  </a:lnTo>
                  <a:lnTo>
                    <a:pt x="6131" y="1173"/>
                  </a:lnTo>
                  <a:lnTo>
                    <a:pt x="5963" y="1194"/>
                  </a:lnTo>
                  <a:lnTo>
                    <a:pt x="5901" y="1173"/>
                  </a:lnTo>
                  <a:lnTo>
                    <a:pt x="5838" y="1194"/>
                  </a:lnTo>
                  <a:lnTo>
                    <a:pt x="5733" y="1089"/>
                  </a:lnTo>
                  <a:lnTo>
                    <a:pt x="5608" y="1068"/>
                  </a:lnTo>
                  <a:lnTo>
                    <a:pt x="5419" y="984"/>
                  </a:lnTo>
                  <a:lnTo>
                    <a:pt x="5315" y="880"/>
                  </a:lnTo>
                  <a:lnTo>
                    <a:pt x="5210" y="859"/>
                  </a:lnTo>
                  <a:lnTo>
                    <a:pt x="5147" y="775"/>
                  </a:lnTo>
                  <a:lnTo>
                    <a:pt x="5001" y="671"/>
                  </a:lnTo>
                  <a:lnTo>
                    <a:pt x="4729" y="419"/>
                  </a:lnTo>
                  <a:lnTo>
                    <a:pt x="4645" y="252"/>
                  </a:lnTo>
                  <a:lnTo>
                    <a:pt x="4499" y="231"/>
                  </a:lnTo>
                  <a:lnTo>
                    <a:pt x="4310" y="64"/>
                  </a:lnTo>
                  <a:lnTo>
                    <a:pt x="42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47"/>
            <p:cNvSpPr/>
            <p:nvPr/>
          </p:nvSpPr>
          <p:spPr>
            <a:xfrm>
              <a:off x="7274634" y="2485902"/>
              <a:ext cx="69532" cy="96744"/>
            </a:xfrm>
            <a:custGeom>
              <a:avLst/>
              <a:gdLst/>
              <a:ahLst/>
              <a:cxnLst/>
              <a:rect l="l" t="t" r="r" b="b"/>
              <a:pathLst>
                <a:path w="2407" h="3349" extrusionOk="0">
                  <a:moveTo>
                    <a:pt x="1256" y="1"/>
                  </a:moveTo>
                  <a:lnTo>
                    <a:pt x="1005" y="126"/>
                  </a:lnTo>
                  <a:lnTo>
                    <a:pt x="628" y="189"/>
                  </a:lnTo>
                  <a:lnTo>
                    <a:pt x="419" y="377"/>
                  </a:lnTo>
                  <a:lnTo>
                    <a:pt x="210" y="419"/>
                  </a:lnTo>
                  <a:lnTo>
                    <a:pt x="21" y="586"/>
                  </a:lnTo>
                  <a:lnTo>
                    <a:pt x="0" y="712"/>
                  </a:lnTo>
                  <a:lnTo>
                    <a:pt x="0" y="733"/>
                  </a:lnTo>
                  <a:lnTo>
                    <a:pt x="105" y="649"/>
                  </a:lnTo>
                  <a:lnTo>
                    <a:pt x="293" y="691"/>
                  </a:lnTo>
                  <a:lnTo>
                    <a:pt x="210" y="712"/>
                  </a:lnTo>
                  <a:lnTo>
                    <a:pt x="419" y="921"/>
                  </a:lnTo>
                  <a:lnTo>
                    <a:pt x="565" y="1130"/>
                  </a:lnTo>
                  <a:lnTo>
                    <a:pt x="649" y="1130"/>
                  </a:lnTo>
                  <a:lnTo>
                    <a:pt x="607" y="1214"/>
                  </a:lnTo>
                  <a:lnTo>
                    <a:pt x="712" y="1319"/>
                  </a:lnTo>
                  <a:lnTo>
                    <a:pt x="733" y="1423"/>
                  </a:lnTo>
                  <a:lnTo>
                    <a:pt x="544" y="1361"/>
                  </a:lnTo>
                  <a:lnTo>
                    <a:pt x="524" y="1277"/>
                  </a:lnTo>
                  <a:lnTo>
                    <a:pt x="461" y="1381"/>
                  </a:lnTo>
                  <a:lnTo>
                    <a:pt x="398" y="1361"/>
                  </a:lnTo>
                  <a:lnTo>
                    <a:pt x="252" y="1549"/>
                  </a:lnTo>
                  <a:lnTo>
                    <a:pt x="524" y="1653"/>
                  </a:lnTo>
                  <a:lnTo>
                    <a:pt x="607" y="1633"/>
                  </a:lnTo>
                  <a:lnTo>
                    <a:pt x="649" y="1758"/>
                  </a:lnTo>
                  <a:lnTo>
                    <a:pt x="649" y="1988"/>
                  </a:lnTo>
                  <a:lnTo>
                    <a:pt x="712" y="2051"/>
                  </a:lnTo>
                  <a:lnTo>
                    <a:pt x="754" y="2009"/>
                  </a:lnTo>
                  <a:lnTo>
                    <a:pt x="858" y="2197"/>
                  </a:lnTo>
                  <a:lnTo>
                    <a:pt x="670" y="2323"/>
                  </a:lnTo>
                  <a:lnTo>
                    <a:pt x="670" y="2386"/>
                  </a:lnTo>
                  <a:lnTo>
                    <a:pt x="754" y="2469"/>
                  </a:lnTo>
                  <a:lnTo>
                    <a:pt x="754" y="2574"/>
                  </a:lnTo>
                  <a:lnTo>
                    <a:pt x="670" y="2595"/>
                  </a:lnTo>
                  <a:lnTo>
                    <a:pt x="670" y="2700"/>
                  </a:lnTo>
                  <a:lnTo>
                    <a:pt x="733" y="2804"/>
                  </a:lnTo>
                  <a:lnTo>
                    <a:pt x="670" y="2804"/>
                  </a:lnTo>
                  <a:lnTo>
                    <a:pt x="816" y="3097"/>
                  </a:lnTo>
                  <a:lnTo>
                    <a:pt x="879" y="3097"/>
                  </a:lnTo>
                  <a:lnTo>
                    <a:pt x="921" y="3223"/>
                  </a:lnTo>
                  <a:lnTo>
                    <a:pt x="963" y="3244"/>
                  </a:lnTo>
                  <a:lnTo>
                    <a:pt x="963" y="3348"/>
                  </a:lnTo>
                  <a:lnTo>
                    <a:pt x="1047" y="3306"/>
                  </a:lnTo>
                  <a:lnTo>
                    <a:pt x="1047" y="3139"/>
                  </a:lnTo>
                  <a:lnTo>
                    <a:pt x="1088" y="3223"/>
                  </a:lnTo>
                  <a:lnTo>
                    <a:pt x="1172" y="3118"/>
                  </a:lnTo>
                  <a:lnTo>
                    <a:pt x="1444" y="2888"/>
                  </a:lnTo>
                  <a:lnTo>
                    <a:pt x="1549" y="2846"/>
                  </a:lnTo>
                  <a:lnTo>
                    <a:pt x="1570" y="2909"/>
                  </a:lnTo>
                  <a:lnTo>
                    <a:pt x="1653" y="2825"/>
                  </a:lnTo>
                  <a:lnTo>
                    <a:pt x="1695" y="2825"/>
                  </a:lnTo>
                  <a:lnTo>
                    <a:pt x="1758" y="2930"/>
                  </a:lnTo>
                  <a:lnTo>
                    <a:pt x="1863" y="2909"/>
                  </a:lnTo>
                  <a:lnTo>
                    <a:pt x="1905" y="2951"/>
                  </a:lnTo>
                  <a:lnTo>
                    <a:pt x="1967" y="2909"/>
                  </a:lnTo>
                  <a:lnTo>
                    <a:pt x="1925" y="2825"/>
                  </a:lnTo>
                  <a:lnTo>
                    <a:pt x="2072" y="2741"/>
                  </a:lnTo>
                  <a:lnTo>
                    <a:pt x="2197" y="2741"/>
                  </a:lnTo>
                  <a:lnTo>
                    <a:pt x="2344" y="2532"/>
                  </a:lnTo>
                  <a:lnTo>
                    <a:pt x="2323" y="2490"/>
                  </a:lnTo>
                  <a:lnTo>
                    <a:pt x="2407" y="2428"/>
                  </a:lnTo>
                  <a:lnTo>
                    <a:pt x="2344" y="1988"/>
                  </a:lnTo>
                  <a:lnTo>
                    <a:pt x="2323" y="1988"/>
                  </a:lnTo>
                  <a:lnTo>
                    <a:pt x="2281" y="2009"/>
                  </a:lnTo>
                  <a:lnTo>
                    <a:pt x="2281" y="1884"/>
                  </a:lnTo>
                  <a:lnTo>
                    <a:pt x="2197" y="1486"/>
                  </a:lnTo>
                  <a:lnTo>
                    <a:pt x="2114" y="1381"/>
                  </a:lnTo>
                  <a:lnTo>
                    <a:pt x="2114" y="1130"/>
                  </a:lnTo>
                  <a:lnTo>
                    <a:pt x="1779" y="712"/>
                  </a:lnTo>
                  <a:lnTo>
                    <a:pt x="1465" y="398"/>
                  </a:lnTo>
                  <a:lnTo>
                    <a:pt x="12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47"/>
            <p:cNvSpPr/>
            <p:nvPr/>
          </p:nvSpPr>
          <p:spPr>
            <a:xfrm>
              <a:off x="7240777" y="2374683"/>
              <a:ext cx="79210" cy="136031"/>
            </a:xfrm>
            <a:custGeom>
              <a:avLst/>
              <a:gdLst/>
              <a:ahLst/>
              <a:cxnLst/>
              <a:rect l="l" t="t" r="r" b="b"/>
              <a:pathLst>
                <a:path w="2742" h="4709" extrusionOk="0">
                  <a:moveTo>
                    <a:pt x="2260" y="1"/>
                  </a:moveTo>
                  <a:lnTo>
                    <a:pt x="2177" y="42"/>
                  </a:lnTo>
                  <a:lnTo>
                    <a:pt x="2177" y="168"/>
                  </a:lnTo>
                  <a:lnTo>
                    <a:pt x="2177" y="273"/>
                  </a:lnTo>
                  <a:lnTo>
                    <a:pt x="2240" y="377"/>
                  </a:lnTo>
                  <a:lnTo>
                    <a:pt x="2177" y="482"/>
                  </a:lnTo>
                  <a:lnTo>
                    <a:pt x="2093" y="482"/>
                  </a:lnTo>
                  <a:lnTo>
                    <a:pt x="1988" y="607"/>
                  </a:lnTo>
                  <a:lnTo>
                    <a:pt x="1988" y="733"/>
                  </a:lnTo>
                  <a:lnTo>
                    <a:pt x="1737" y="921"/>
                  </a:lnTo>
                  <a:lnTo>
                    <a:pt x="1612" y="921"/>
                  </a:lnTo>
                  <a:lnTo>
                    <a:pt x="1528" y="1005"/>
                  </a:lnTo>
                  <a:lnTo>
                    <a:pt x="1633" y="1089"/>
                  </a:lnTo>
                  <a:lnTo>
                    <a:pt x="1779" y="1214"/>
                  </a:lnTo>
                  <a:lnTo>
                    <a:pt x="1779" y="1298"/>
                  </a:lnTo>
                  <a:lnTo>
                    <a:pt x="1716" y="1444"/>
                  </a:lnTo>
                  <a:lnTo>
                    <a:pt x="1570" y="1423"/>
                  </a:lnTo>
                  <a:lnTo>
                    <a:pt x="1319" y="1444"/>
                  </a:lnTo>
                  <a:lnTo>
                    <a:pt x="1193" y="1402"/>
                  </a:lnTo>
                  <a:lnTo>
                    <a:pt x="1089" y="1444"/>
                  </a:lnTo>
                  <a:lnTo>
                    <a:pt x="1005" y="1361"/>
                  </a:lnTo>
                  <a:lnTo>
                    <a:pt x="942" y="1319"/>
                  </a:lnTo>
                  <a:lnTo>
                    <a:pt x="838" y="1151"/>
                  </a:lnTo>
                  <a:lnTo>
                    <a:pt x="691" y="1298"/>
                  </a:lnTo>
                  <a:lnTo>
                    <a:pt x="691" y="1465"/>
                  </a:lnTo>
                  <a:lnTo>
                    <a:pt x="691" y="1528"/>
                  </a:lnTo>
                  <a:lnTo>
                    <a:pt x="649" y="1633"/>
                  </a:lnTo>
                  <a:lnTo>
                    <a:pt x="566" y="1926"/>
                  </a:lnTo>
                  <a:lnTo>
                    <a:pt x="461" y="1967"/>
                  </a:lnTo>
                  <a:lnTo>
                    <a:pt x="356" y="2156"/>
                  </a:lnTo>
                  <a:lnTo>
                    <a:pt x="210" y="2260"/>
                  </a:lnTo>
                  <a:lnTo>
                    <a:pt x="210" y="2365"/>
                  </a:lnTo>
                  <a:lnTo>
                    <a:pt x="147" y="2511"/>
                  </a:lnTo>
                  <a:lnTo>
                    <a:pt x="1" y="2616"/>
                  </a:lnTo>
                  <a:lnTo>
                    <a:pt x="1" y="2972"/>
                  </a:lnTo>
                  <a:lnTo>
                    <a:pt x="22" y="3014"/>
                  </a:lnTo>
                  <a:lnTo>
                    <a:pt x="43" y="2993"/>
                  </a:lnTo>
                  <a:lnTo>
                    <a:pt x="84" y="3202"/>
                  </a:lnTo>
                  <a:lnTo>
                    <a:pt x="168" y="3139"/>
                  </a:lnTo>
                  <a:lnTo>
                    <a:pt x="168" y="3034"/>
                  </a:lnTo>
                  <a:lnTo>
                    <a:pt x="315" y="3118"/>
                  </a:lnTo>
                  <a:lnTo>
                    <a:pt x="356" y="3202"/>
                  </a:lnTo>
                  <a:lnTo>
                    <a:pt x="545" y="3181"/>
                  </a:lnTo>
                  <a:lnTo>
                    <a:pt x="587" y="3097"/>
                  </a:lnTo>
                  <a:lnTo>
                    <a:pt x="670" y="3097"/>
                  </a:lnTo>
                  <a:lnTo>
                    <a:pt x="649" y="3181"/>
                  </a:lnTo>
                  <a:lnTo>
                    <a:pt x="566" y="3223"/>
                  </a:lnTo>
                  <a:lnTo>
                    <a:pt x="649" y="3348"/>
                  </a:lnTo>
                  <a:lnTo>
                    <a:pt x="524" y="3558"/>
                  </a:lnTo>
                  <a:lnTo>
                    <a:pt x="524" y="3851"/>
                  </a:lnTo>
                  <a:lnTo>
                    <a:pt x="545" y="3913"/>
                  </a:lnTo>
                  <a:lnTo>
                    <a:pt x="775" y="3913"/>
                  </a:lnTo>
                  <a:lnTo>
                    <a:pt x="880" y="3851"/>
                  </a:lnTo>
                  <a:lnTo>
                    <a:pt x="754" y="3955"/>
                  </a:lnTo>
                  <a:lnTo>
                    <a:pt x="608" y="3955"/>
                  </a:lnTo>
                  <a:lnTo>
                    <a:pt x="545" y="4143"/>
                  </a:lnTo>
                  <a:lnTo>
                    <a:pt x="524" y="4374"/>
                  </a:lnTo>
                  <a:lnTo>
                    <a:pt x="482" y="4478"/>
                  </a:lnTo>
                  <a:lnTo>
                    <a:pt x="545" y="4478"/>
                  </a:lnTo>
                  <a:lnTo>
                    <a:pt x="649" y="4436"/>
                  </a:lnTo>
                  <a:lnTo>
                    <a:pt x="775" y="4478"/>
                  </a:lnTo>
                  <a:lnTo>
                    <a:pt x="670" y="4646"/>
                  </a:lnTo>
                  <a:lnTo>
                    <a:pt x="691" y="4708"/>
                  </a:lnTo>
                  <a:lnTo>
                    <a:pt x="838" y="4604"/>
                  </a:lnTo>
                  <a:lnTo>
                    <a:pt x="900" y="4667"/>
                  </a:lnTo>
                  <a:lnTo>
                    <a:pt x="1005" y="4541"/>
                  </a:lnTo>
                  <a:lnTo>
                    <a:pt x="963" y="4478"/>
                  </a:lnTo>
                  <a:lnTo>
                    <a:pt x="1047" y="4436"/>
                  </a:lnTo>
                  <a:lnTo>
                    <a:pt x="1172" y="4562"/>
                  </a:lnTo>
                  <a:lnTo>
                    <a:pt x="1193" y="4436"/>
                  </a:lnTo>
                  <a:lnTo>
                    <a:pt x="1382" y="4269"/>
                  </a:lnTo>
                  <a:lnTo>
                    <a:pt x="1591" y="4227"/>
                  </a:lnTo>
                  <a:lnTo>
                    <a:pt x="1800" y="4039"/>
                  </a:lnTo>
                  <a:lnTo>
                    <a:pt x="2177" y="3976"/>
                  </a:lnTo>
                  <a:lnTo>
                    <a:pt x="2428" y="3851"/>
                  </a:lnTo>
                  <a:lnTo>
                    <a:pt x="2344" y="3725"/>
                  </a:lnTo>
                  <a:lnTo>
                    <a:pt x="1926" y="3495"/>
                  </a:lnTo>
                  <a:lnTo>
                    <a:pt x="1884" y="3390"/>
                  </a:lnTo>
                  <a:lnTo>
                    <a:pt x="1654" y="3348"/>
                  </a:lnTo>
                  <a:lnTo>
                    <a:pt x="1612" y="3202"/>
                  </a:lnTo>
                  <a:lnTo>
                    <a:pt x="1654" y="3118"/>
                  </a:lnTo>
                  <a:lnTo>
                    <a:pt x="1633" y="2993"/>
                  </a:lnTo>
                  <a:lnTo>
                    <a:pt x="1633" y="2867"/>
                  </a:lnTo>
                  <a:lnTo>
                    <a:pt x="1800" y="2762"/>
                  </a:lnTo>
                  <a:lnTo>
                    <a:pt x="1821" y="2616"/>
                  </a:lnTo>
                  <a:lnTo>
                    <a:pt x="1947" y="2574"/>
                  </a:lnTo>
                  <a:lnTo>
                    <a:pt x="2051" y="2574"/>
                  </a:lnTo>
                  <a:lnTo>
                    <a:pt x="2093" y="2490"/>
                  </a:lnTo>
                  <a:lnTo>
                    <a:pt x="2156" y="2449"/>
                  </a:lnTo>
                  <a:lnTo>
                    <a:pt x="2135" y="2344"/>
                  </a:lnTo>
                  <a:lnTo>
                    <a:pt x="2428" y="2051"/>
                  </a:lnTo>
                  <a:lnTo>
                    <a:pt x="2407" y="1988"/>
                  </a:lnTo>
                  <a:lnTo>
                    <a:pt x="2553" y="1863"/>
                  </a:lnTo>
                  <a:lnTo>
                    <a:pt x="2574" y="1737"/>
                  </a:lnTo>
                  <a:lnTo>
                    <a:pt x="2512" y="1654"/>
                  </a:lnTo>
                  <a:lnTo>
                    <a:pt x="2512" y="1361"/>
                  </a:lnTo>
                  <a:lnTo>
                    <a:pt x="2365" y="1256"/>
                  </a:lnTo>
                  <a:lnTo>
                    <a:pt x="2365" y="1110"/>
                  </a:lnTo>
                  <a:lnTo>
                    <a:pt x="2449" y="817"/>
                  </a:lnTo>
                  <a:lnTo>
                    <a:pt x="2449" y="691"/>
                  </a:lnTo>
                  <a:lnTo>
                    <a:pt x="2532" y="691"/>
                  </a:lnTo>
                  <a:lnTo>
                    <a:pt x="2721" y="482"/>
                  </a:lnTo>
                  <a:lnTo>
                    <a:pt x="2742" y="482"/>
                  </a:lnTo>
                  <a:lnTo>
                    <a:pt x="2637" y="356"/>
                  </a:lnTo>
                  <a:lnTo>
                    <a:pt x="2616" y="293"/>
                  </a:lnTo>
                  <a:lnTo>
                    <a:pt x="2428" y="273"/>
                  </a:lnTo>
                  <a:lnTo>
                    <a:pt x="2365" y="189"/>
                  </a:lnTo>
                  <a:lnTo>
                    <a:pt x="2365" y="84"/>
                  </a:lnTo>
                  <a:lnTo>
                    <a:pt x="22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47"/>
            <p:cNvSpPr/>
            <p:nvPr/>
          </p:nvSpPr>
          <p:spPr>
            <a:xfrm>
              <a:off x="6598862" y="2198179"/>
              <a:ext cx="513793" cy="242424"/>
            </a:xfrm>
            <a:custGeom>
              <a:avLst/>
              <a:gdLst/>
              <a:ahLst/>
              <a:cxnLst/>
              <a:rect l="l" t="t" r="r" b="b"/>
              <a:pathLst>
                <a:path w="17786" h="8392" extrusionOk="0">
                  <a:moveTo>
                    <a:pt x="5232" y="1"/>
                  </a:moveTo>
                  <a:lnTo>
                    <a:pt x="5169" y="85"/>
                  </a:lnTo>
                  <a:lnTo>
                    <a:pt x="5169" y="147"/>
                  </a:lnTo>
                  <a:lnTo>
                    <a:pt x="5190" y="252"/>
                  </a:lnTo>
                  <a:lnTo>
                    <a:pt x="5169" y="336"/>
                  </a:lnTo>
                  <a:lnTo>
                    <a:pt x="5085" y="336"/>
                  </a:lnTo>
                  <a:lnTo>
                    <a:pt x="5002" y="357"/>
                  </a:lnTo>
                  <a:lnTo>
                    <a:pt x="4918" y="461"/>
                  </a:lnTo>
                  <a:lnTo>
                    <a:pt x="4918" y="545"/>
                  </a:lnTo>
                  <a:lnTo>
                    <a:pt x="4813" y="670"/>
                  </a:lnTo>
                  <a:lnTo>
                    <a:pt x="4813" y="963"/>
                  </a:lnTo>
                  <a:lnTo>
                    <a:pt x="4855" y="1089"/>
                  </a:lnTo>
                  <a:lnTo>
                    <a:pt x="5023" y="1152"/>
                  </a:lnTo>
                  <a:lnTo>
                    <a:pt x="5085" y="1214"/>
                  </a:lnTo>
                  <a:lnTo>
                    <a:pt x="5190" y="1256"/>
                  </a:lnTo>
                  <a:lnTo>
                    <a:pt x="5211" y="1340"/>
                  </a:lnTo>
                  <a:lnTo>
                    <a:pt x="5190" y="1507"/>
                  </a:lnTo>
                  <a:lnTo>
                    <a:pt x="5190" y="1696"/>
                  </a:lnTo>
                  <a:lnTo>
                    <a:pt x="5295" y="1779"/>
                  </a:lnTo>
                  <a:lnTo>
                    <a:pt x="5378" y="1863"/>
                  </a:lnTo>
                  <a:lnTo>
                    <a:pt x="5232" y="2010"/>
                  </a:lnTo>
                  <a:lnTo>
                    <a:pt x="5043" y="2030"/>
                  </a:lnTo>
                  <a:lnTo>
                    <a:pt x="4960" y="2010"/>
                  </a:lnTo>
                  <a:lnTo>
                    <a:pt x="4918" y="2072"/>
                  </a:lnTo>
                  <a:lnTo>
                    <a:pt x="4813" y="2072"/>
                  </a:lnTo>
                  <a:lnTo>
                    <a:pt x="4709" y="2010"/>
                  </a:lnTo>
                  <a:lnTo>
                    <a:pt x="4479" y="2010"/>
                  </a:lnTo>
                  <a:lnTo>
                    <a:pt x="4374" y="2030"/>
                  </a:lnTo>
                  <a:lnTo>
                    <a:pt x="4290" y="1989"/>
                  </a:lnTo>
                  <a:lnTo>
                    <a:pt x="4186" y="1968"/>
                  </a:lnTo>
                  <a:lnTo>
                    <a:pt x="4081" y="1968"/>
                  </a:lnTo>
                  <a:lnTo>
                    <a:pt x="3955" y="2072"/>
                  </a:lnTo>
                  <a:lnTo>
                    <a:pt x="3851" y="2093"/>
                  </a:lnTo>
                  <a:lnTo>
                    <a:pt x="3767" y="2135"/>
                  </a:lnTo>
                  <a:lnTo>
                    <a:pt x="3558" y="2030"/>
                  </a:lnTo>
                  <a:lnTo>
                    <a:pt x="3453" y="1968"/>
                  </a:lnTo>
                  <a:lnTo>
                    <a:pt x="3181" y="1800"/>
                  </a:lnTo>
                  <a:lnTo>
                    <a:pt x="3139" y="1717"/>
                  </a:lnTo>
                  <a:lnTo>
                    <a:pt x="3118" y="1612"/>
                  </a:lnTo>
                  <a:lnTo>
                    <a:pt x="3077" y="1549"/>
                  </a:lnTo>
                  <a:lnTo>
                    <a:pt x="2888" y="1549"/>
                  </a:lnTo>
                  <a:lnTo>
                    <a:pt x="2805" y="1591"/>
                  </a:lnTo>
                  <a:lnTo>
                    <a:pt x="2700" y="1591"/>
                  </a:lnTo>
                  <a:lnTo>
                    <a:pt x="2658" y="1612"/>
                  </a:lnTo>
                  <a:lnTo>
                    <a:pt x="2512" y="1612"/>
                  </a:lnTo>
                  <a:lnTo>
                    <a:pt x="2470" y="1549"/>
                  </a:lnTo>
                  <a:lnTo>
                    <a:pt x="2428" y="1486"/>
                  </a:lnTo>
                  <a:lnTo>
                    <a:pt x="2365" y="1382"/>
                  </a:lnTo>
                  <a:lnTo>
                    <a:pt x="2344" y="1382"/>
                  </a:lnTo>
                  <a:lnTo>
                    <a:pt x="2261" y="1445"/>
                  </a:lnTo>
                  <a:lnTo>
                    <a:pt x="2030" y="1445"/>
                  </a:lnTo>
                  <a:lnTo>
                    <a:pt x="1905" y="1466"/>
                  </a:lnTo>
                  <a:lnTo>
                    <a:pt x="1717" y="1486"/>
                  </a:lnTo>
                  <a:lnTo>
                    <a:pt x="1633" y="1549"/>
                  </a:lnTo>
                  <a:lnTo>
                    <a:pt x="1549" y="1675"/>
                  </a:lnTo>
                  <a:lnTo>
                    <a:pt x="1466" y="1717"/>
                  </a:lnTo>
                  <a:lnTo>
                    <a:pt x="1298" y="1675"/>
                  </a:lnTo>
                  <a:lnTo>
                    <a:pt x="1256" y="1717"/>
                  </a:lnTo>
                  <a:lnTo>
                    <a:pt x="1256" y="1800"/>
                  </a:lnTo>
                  <a:lnTo>
                    <a:pt x="1319" y="1863"/>
                  </a:lnTo>
                  <a:lnTo>
                    <a:pt x="1256" y="1884"/>
                  </a:lnTo>
                  <a:lnTo>
                    <a:pt x="1193" y="2010"/>
                  </a:lnTo>
                  <a:lnTo>
                    <a:pt x="1110" y="2030"/>
                  </a:lnTo>
                  <a:lnTo>
                    <a:pt x="1005" y="2114"/>
                  </a:lnTo>
                  <a:lnTo>
                    <a:pt x="1005" y="2198"/>
                  </a:lnTo>
                  <a:lnTo>
                    <a:pt x="838" y="2282"/>
                  </a:lnTo>
                  <a:lnTo>
                    <a:pt x="817" y="2386"/>
                  </a:lnTo>
                  <a:lnTo>
                    <a:pt x="796" y="2512"/>
                  </a:lnTo>
                  <a:lnTo>
                    <a:pt x="608" y="2554"/>
                  </a:lnTo>
                  <a:lnTo>
                    <a:pt x="503" y="2658"/>
                  </a:lnTo>
                  <a:lnTo>
                    <a:pt x="482" y="2742"/>
                  </a:lnTo>
                  <a:lnTo>
                    <a:pt x="210" y="2721"/>
                  </a:lnTo>
                  <a:lnTo>
                    <a:pt x="105" y="2763"/>
                  </a:lnTo>
                  <a:lnTo>
                    <a:pt x="1" y="2972"/>
                  </a:lnTo>
                  <a:lnTo>
                    <a:pt x="1" y="3014"/>
                  </a:lnTo>
                  <a:lnTo>
                    <a:pt x="43" y="3056"/>
                  </a:lnTo>
                  <a:lnTo>
                    <a:pt x="43" y="3181"/>
                  </a:lnTo>
                  <a:lnTo>
                    <a:pt x="64" y="3223"/>
                  </a:lnTo>
                  <a:lnTo>
                    <a:pt x="105" y="3286"/>
                  </a:lnTo>
                  <a:lnTo>
                    <a:pt x="147" y="3286"/>
                  </a:lnTo>
                  <a:lnTo>
                    <a:pt x="147" y="3244"/>
                  </a:lnTo>
                  <a:lnTo>
                    <a:pt x="168" y="3244"/>
                  </a:lnTo>
                  <a:lnTo>
                    <a:pt x="189" y="3286"/>
                  </a:lnTo>
                  <a:lnTo>
                    <a:pt x="189" y="3370"/>
                  </a:lnTo>
                  <a:lnTo>
                    <a:pt x="210" y="3453"/>
                  </a:lnTo>
                  <a:lnTo>
                    <a:pt x="294" y="3495"/>
                  </a:lnTo>
                  <a:lnTo>
                    <a:pt x="336" y="3537"/>
                  </a:lnTo>
                  <a:lnTo>
                    <a:pt x="461" y="3642"/>
                  </a:lnTo>
                  <a:lnTo>
                    <a:pt x="566" y="3704"/>
                  </a:lnTo>
                  <a:lnTo>
                    <a:pt x="629" y="3788"/>
                  </a:lnTo>
                  <a:lnTo>
                    <a:pt x="629" y="3851"/>
                  </a:lnTo>
                  <a:lnTo>
                    <a:pt x="670" y="3914"/>
                  </a:lnTo>
                  <a:lnTo>
                    <a:pt x="796" y="3997"/>
                  </a:lnTo>
                  <a:lnTo>
                    <a:pt x="838" y="3997"/>
                  </a:lnTo>
                  <a:lnTo>
                    <a:pt x="859" y="3914"/>
                  </a:lnTo>
                  <a:lnTo>
                    <a:pt x="901" y="3872"/>
                  </a:lnTo>
                  <a:lnTo>
                    <a:pt x="1026" y="3809"/>
                  </a:lnTo>
                  <a:lnTo>
                    <a:pt x="1131" y="3809"/>
                  </a:lnTo>
                  <a:lnTo>
                    <a:pt x="1152" y="3872"/>
                  </a:lnTo>
                  <a:lnTo>
                    <a:pt x="1235" y="3976"/>
                  </a:lnTo>
                  <a:lnTo>
                    <a:pt x="1319" y="3997"/>
                  </a:lnTo>
                  <a:lnTo>
                    <a:pt x="1361" y="3976"/>
                  </a:lnTo>
                  <a:lnTo>
                    <a:pt x="1424" y="3914"/>
                  </a:lnTo>
                  <a:lnTo>
                    <a:pt x="1528" y="3914"/>
                  </a:lnTo>
                  <a:lnTo>
                    <a:pt x="1612" y="3955"/>
                  </a:lnTo>
                  <a:lnTo>
                    <a:pt x="1654" y="4018"/>
                  </a:lnTo>
                  <a:lnTo>
                    <a:pt x="1738" y="4060"/>
                  </a:lnTo>
                  <a:lnTo>
                    <a:pt x="1842" y="4123"/>
                  </a:lnTo>
                  <a:lnTo>
                    <a:pt x="1884" y="4207"/>
                  </a:lnTo>
                  <a:lnTo>
                    <a:pt x="1905" y="4311"/>
                  </a:lnTo>
                  <a:lnTo>
                    <a:pt x="1947" y="4416"/>
                  </a:lnTo>
                  <a:lnTo>
                    <a:pt x="1989" y="4499"/>
                  </a:lnTo>
                  <a:lnTo>
                    <a:pt x="2051" y="4604"/>
                  </a:lnTo>
                  <a:lnTo>
                    <a:pt x="2135" y="4646"/>
                  </a:lnTo>
                  <a:lnTo>
                    <a:pt x="2198" y="4709"/>
                  </a:lnTo>
                  <a:lnTo>
                    <a:pt x="2282" y="4834"/>
                  </a:lnTo>
                  <a:lnTo>
                    <a:pt x="2344" y="4897"/>
                  </a:lnTo>
                  <a:lnTo>
                    <a:pt x="2344" y="5023"/>
                  </a:lnTo>
                  <a:lnTo>
                    <a:pt x="2302" y="5106"/>
                  </a:lnTo>
                  <a:lnTo>
                    <a:pt x="2344" y="5232"/>
                  </a:lnTo>
                  <a:lnTo>
                    <a:pt x="2407" y="5315"/>
                  </a:lnTo>
                  <a:lnTo>
                    <a:pt x="2365" y="5420"/>
                  </a:lnTo>
                  <a:lnTo>
                    <a:pt x="2282" y="5483"/>
                  </a:lnTo>
                  <a:lnTo>
                    <a:pt x="2261" y="5546"/>
                  </a:lnTo>
                  <a:lnTo>
                    <a:pt x="2261" y="5629"/>
                  </a:lnTo>
                  <a:lnTo>
                    <a:pt x="2282" y="5734"/>
                  </a:lnTo>
                  <a:lnTo>
                    <a:pt x="2407" y="5901"/>
                  </a:lnTo>
                  <a:lnTo>
                    <a:pt x="2512" y="5985"/>
                  </a:lnTo>
                  <a:lnTo>
                    <a:pt x="3098" y="6111"/>
                  </a:lnTo>
                  <a:lnTo>
                    <a:pt x="3349" y="6090"/>
                  </a:lnTo>
                  <a:lnTo>
                    <a:pt x="3516" y="6090"/>
                  </a:lnTo>
                  <a:lnTo>
                    <a:pt x="3558" y="6048"/>
                  </a:lnTo>
                  <a:lnTo>
                    <a:pt x="3600" y="6048"/>
                  </a:lnTo>
                  <a:lnTo>
                    <a:pt x="3976" y="6111"/>
                  </a:lnTo>
                  <a:lnTo>
                    <a:pt x="4165" y="6257"/>
                  </a:lnTo>
                  <a:lnTo>
                    <a:pt x="4227" y="6299"/>
                  </a:lnTo>
                  <a:lnTo>
                    <a:pt x="4332" y="6320"/>
                  </a:lnTo>
                  <a:lnTo>
                    <a:pt x="4437" y="6320"/>
                  </a:lnTo>
                  <a:lnTo>
                    <a:pt x="4646" y="6487"/>
                  </a:lnTo>
                  <a:lnTo>
                    <a:pt x="4792" y="6571"/>
                  </a:lnTo>
                  <a:lnTo>
                    <a:pt x="5023" y="6571"/>
                  </a:lnTo>
                  <a:lnTo>
                    <a:pt x="5043" y="6675"/>
                  </a:lnTo>
                  <a:lnTo>
                    <a:pt x="5085" y="6738"/>
                  </a:lnTo>
                  <a:lnTo>
                    <a:pt x="5127" y="6738"/>
                  </a:lnTo>
                  <a:lnTo>
                    <a:pt x="5211" y="6780"/>
                  </a:lnTo>
                  <a:lnTo>
                    <a:pt x="5315" y="6885"/>
                  </a:lnTo>
                  <a:lnTo>
                    <a:pt x="5315" y="6948"/>
                  </a:lnTo>
                  <a:lnTo>
                    <a:pt x="5378" y="7115"/>
                  </a:lnTo>
                  <a:lnTo>
                    <a:pt x="5483" y="7240"/>
                  </a:lnTo>
                  <a:lnTo>
                    <a:pt x="5608" y="7408"/>
                  </a:lnTo>
                  <a:lnTo>
                    <a:pt x="5650" y="7533"/>
                  </a:lnTo>
                  <a:lnTo>
                    <a:pt x="5797" y="7784"/>
                  </a:lnTo>
                  <a:lnTo>
                    <a:pt x="5901" y="7826"/>
                  </a:lnTo>
                  <a:lnTo>
                    <a:pt x="6006" y="7784"/>
                  </a:lnTo>
                  <a:lnTo>
                    <a:pt x="6236" y="7764"/>
                  </a:lnTo>
                  <a:lnTo>
                    <a:pt x="6487" y="7784"/>
                  </a:lnTo>
                  <a:lnTo>
                    <a:pt x="6843" y="7764"/>
                  </a:lnTo>
                  <a:lnTo>
                    <a:pt x="7324" y="7826"/>
                  </a:lnTo>
                  <a:lnTo>
                    <a:pt x="7596" y="7784"/>
                  </a:lnTo>
                  <a:lnTo>
                    <a:pt x="7784" y="7722"/>
                  </a:lnTo>
                  <a:lnTo>
                    <a:pt x="7826" y="7659"/>
                  </a:lnTo>
                  <a:lnTo>
                    <a:pt x="7889" y="7617"/>
                  </a:lnTo>
                  <a:lnTo>
                    <a:pt x="7952" y="7638"/>
                  </a:lnTo>
                  <a:lnTo>
                    <a:pt x="8328" y="7638"/>
                  </a:lnTo>
                  <a:lnTo>
                    <a:pt x="8747" y="7659"/>
                  </a:lnTo>
                  <a:lnTo>
                    <a:pt x="8872" y="7680"/>
                  </a:lnTo>
                  <a:lnTo>
                    <a:pt x="9082" y="7868"/>
                  </a:lnTo>
                  <a:lnTo>
                    <a:pt x="9458" y="8036"/>
                  </a:lnTo>
                  <a:lnTo>
                    <a:pt x="9814" y="8161"/>
                  </a:lnTo>
                  <a:lnTo>
                    <a:pt x="9981" y="8182"/>
                  </a:lnTo>
                  <a:lnTo>
                    <a:pt x="10191" y="8287"/>
                  </a:lnTo>
                  <a:lnTo>
                    <a:pt x="10358" y="8266"/>
                  </a:lnTo>
                  <a:lnTo>
                    <a:pt x="10630" y="8182"/>
                  </a:lnTo>
                  <a:lnTo>
                    <a:pt x="10651" y="8287"/>
                  </a:lnTo>
                  <a:lnTo>
                    <a:pt x="10651" y="8349"/>
                  </a:lnTo>
                  <a:lnTo>
                    <a:pt x="10797" y="8391"/>
                  </a:lnTo>
                  <a:lnTo>
                    <a:pt x="10944" y="8391"/>
                  </a:lnTo>
                  <a:lnTo>
                    <a:pt x="11049" y="8287"/>
                  </a:lnTo>
                  <a:lnTo>
                    <a:pt x="11300" y="8098"/>
                  </a:lnTo>
                  <a:lnTo>
                    <a:pt x="11467" y="7931"/>
                  </a:lnTo>
                  <a:lnTo>
                    <a:pt x="11781" y="7826"/>
                  </a:lnTo>
                  <a:lnTo>
                    <a:pt x="12199" y="7659"/>
                  </a:lnTo>
                  <a:lnTo>
                    <a:pt x="12367" y="7617"/>
                  </a:lnTo>
                  <a:lnTo>
                    <a:pt x="12555" y="7554"/>
                  </a:lnTo>
                  <a:lnTo>
                    <a:pt x="12806" y="7533"/>
                  </a:lnTo>
                  <a:lnTo>
                    <a:pt x="12953" y="7533"/>
                  </a:lnTo>
                  <a:lnTo>
                    <a:pt x="13120" y="7408"/>
                  </a:lnTo>
                  <a:lnTo>
                    <a:pt x="13266" y="7303"/>
                  </a:lnTo>
                  <a:lnTo>
                    <a:pt x="13392" y="7303"/>
                  </a:lnTo>
                  <a:lnTo>
                    <a:pt x="13580" y="7240"/>
                  </a:lnTo>
                  <a:lnTo>
                    <a:pt x="13685" y="7240"/>
                  </a:lnTo>
                  <a:lnTo>
                    <a:pt x="13769" y="7031"/>
                  </a:lnTo>
                  <a:lnTo>
                    <a:pt x="13894" y="6801"/>
                  </a:lnTo>
                  <a:lnTo>
                    <a:pt x="14166" y="6508"/>
                  </a:lnTo>
                  <a:lnTo>
                    <a:pt x="14229" y="6403"/>
                  </a:lnTo>
                  <a:lnTo>
                    <a:pt x="14292" y="6299"/>
                  </a:lnTo>
                  <a:lnTo>
                    <a:pt x="14292" y="6215"/>
                  </a:lnTo>
                  <a:lnTo>
                    <a:pt x="14062" y="6090"/>
                  </a:lnTo>
                  <a:lnTo>
                    <a:pt x="13790" y="5901"/>
                  </a:lnTo>
                  <a:lnTo>
                    <a:pt x="13810" y="5839"/>
                  </a:lnTo>
                  <a:lnTo>
                    <a:pt x="13790" y="5692"/>
                  </a:lnTo>
                  <a:lnTo>
                    <a:pt x="13790" y="5462"/>
                  </a:lnTo>
                  <a:lnTo>
                    <a:pt x="13894" y="5336"/>
                  </a:lnTo>
                  <a:lnTo>
                    <a:pt x="14020" y="5232"/>
                  </a:lnTo>
                  <a:lnTo>
                    <a:pt x="14229" y="5169"/>
                  </a:lnTo>
                  <a:lnTo>
                    <a:pt x="14396" y="5211"/>
                  </a:lnTo>
                  <a:lnTo>
                    <a:pt x="14522" y="5274"/>
                  </a:lnTo>
                  <a:lnTo>
                    <a:pt x="14710" y="5357"/>
                  </a:lnTo>
                  <a:lnTo>
                    <a:pt x="14836" y="5378"/>
                  </a:lnTo>
                  <a:lnTo>
                    <a:pt x="14961" y="5441"/>
                  </a:lnTo>
                  <a:lnTo>
                    <a:pt x="15024" y="5441"/>
                  </a:lnTo>
                  <a:lnTo>
                    <a:pt x="15045" y="5336"/>
                  </a:lnTo>
                  <a:lnTo>
                    <a:pt x="15129" y="5253"/>
                  </a:lnTo>
                  <a:lnTo>
                    <a:pt x="15254" y="5148"/>
                  </a:lnTo>
                  <a:lnTo>
                    <a:pt x="15359" y="5064"/>
                  </a:lnTo>
                  <a:lnTo>
                    <a:pt x="15463" y="4855"/>
                  </a:lnTo>
                  <a:lnTo>
                    <a:pt x="15547" y="4813"/>
                  </a:lnTo>
                  <a:lnTo>
                    <a:pt x="15673" y="4834"/>
                  </a:lnTo>
                  <a:lnTo>
                    <a:pt x="15840" y="4834"/>
                  </a:lnTo>
                  <a:lnTo>
                    <a:pt x="16070" y="4646"/>
                  </a:lnTo>
                  <a:lnTo>
                    <a:pt x="16196" y="4625"/>
                  </a:lnTo>
                  <a:lnTo>
                    <a:pt x="16259" y="4541"/>
                  </a:lnTo>
                  <a:lnTo>
                    <a:pt x="16259" y="4437"/>
                  </a:lnTo>
                  <a:lnTo>
                    <a:pt x="16279" y="4269"/>
                  </a:lnTo>
                  <a:lnTo>
                    <a:pt x="16384" y="4102"/>
                  </a:lnTo>
                  <a:lnTo>
                    <a:pt x="16426" y="4018"/>
                  </a:lnTo>
                  <a:lnTo>
                    <a:pt x="16489" y="4060"/>
                  </a:lnTo>
                  <a:lnTo>
                    <a:pt x="16551" y="4018"/>
                  </a:lnTo>
                  <a:lnTo>
                    <a:pt x="16614" y="3976"/>
                  </a:lnTo>
                  <a:lnTo>
                    <a:pt x="16614" y="3872"/>
                  </a:lnTo>
                  <a:lnTo>
                    <a:pt x="16677" y="3851"/>
                  </a:lnTo>
                  <a:lnTo>
                    <a:pt x="16782" y="3914"/>
                  </a:lnTo>
                  <a:lnTo>
                    <a:pt x="16844" y="3872"/>
                  </a:lnTo>
                  <a:lnTo>
                    <a:pt x="17012" y="3746"/>
                  </a:lnTo>
                  <a:lnTo>
                    <a:pt x="17116" y="3600"/>
                  </a:lnTo>
                  <a:lnTo>
                    <a:pt x="17221" y="3579"/>
                  </a:lnTo>
                  <a:lnTo>
                    <a:pt x="17367" y="3662"/>
                  </a:lnTo>
                  <a:lnTo>
                    <a:pt x="17451" y="3600"/>
                  </a:lnTo>
                  <a:lnTo>
                    <a:pt x="17556" y="3579"/>
                  </a:lnTo>
                  <a:lnTo>
                    <a:pt x="17598" y="3642"/>
                  </a:lnTo>
                  <a:lnTo>
                    <a:pt x="17723" y="3662"/>
                  </a:lnTo>
                  <a:lnTo>
                    <a:pt x="17744" y="3579"/>
                  </a:lnTo>
                  <a:lnTo>
                    <a:pt x="17744" y="3495"/>
                  </a:lnTo>
                  <a:lnTo>
                    <a:pt x="17786" y="3453"/>
                  </a:lnTo>
                  <a:lnTo>
                    <a:pt x="17786" y="3349"/>
                  </a:lnTo>
                  <a:lnTo>
                    <a:pt x="17765" y="3265"/>
                  </a:lnTo>
                  <a:lnTo>
                    <a:pt x="17744" y="3160"/>
                  </a:lnTo>
                  <a:lnTo>
                    <a:pt x="17535" y="3014"/>
                  </a:lnTo>
                  <a:lnTo>
                    <a:pt x="17367" y="2805"/>
                  </a:lnTo>
                  <a:lnTo>
                    <a:pt x="17158" y="2616"/>
                  </a:lnTo>
                  <a:lnTo>
                    <a:pt x="17012" y="2428"/>
                  </a:lnTo>
                  <a:lnTo>
                    <a:pt x="16740" y="2344"/>
                  </a:lnTo>
                  <a:lnTo>
                    <a:pt x="16698" y="2407"/>
                  </a:lnTo>
                  <a:lnTo>
                    <a:pt x="16531" y="2449"/>
                  </a:lnTo>
                  <a:lnTo>
                    <a:pt x="16531" y="2554"/>
                  </a:lnTo>
                  <a:lnTo>
                    <a:pt x="16531" y="2700"/>
                  </a:lnTo>
                  <a:lnTo>
                    <a:pt x="16405" y="2909"/>
                  </a:lnTo>
                  <a:lnTo>
                    <a:pt x="16300" y="2805"/>
                  </a:lnTo>
                  <a:lnTo>
                    <a:pt x="16028" y="2742"/>
                  </a:lnTo>
                  <a:lnTo>
                    <a:pt x="15798" y="2742"/>
                  </a:lnTo>
                  <a:lnTo>
                    <a:pt x="15631" y="2909"/>
                  </a:lnTo>
                  <a:lnTo>
                    <a:pt x="15359" y="2763"/>
                  </a:lnTo>
                  <a:lnTo>
                    <a:pt x="15254" y="2595"/>
                  </a:lnTo>
                  <a:lnTo>
                    <a:pt x="15338" y="2323"/>
                  </a:lnTo>
                  <a:lnTo>
                    <a:pt x="15317" y="2219"/>
                  </a:lnTo>
                  <a:lnTo>
                    <a:pt x="15359" y="2030"/>
                  </a:lnTo>
                  <a:lnTo>
                    <a:pt x="15338" y="1863"/>
                  </a:lnTo>
                  <a:lnTo>
                    <a:pt x="15463" y="963"/>
                  </a:lnTo>
                  <a:lnTo>
                    <a:pt x="15463" y="942"/>
                  </a:lnTo>
                  <a:lnTo>
                    <a:pt x="15422" y="880"/>
                  </a:lnTo>
                  <a:lnTo>
                    <a:pt x="15212" y="838"/>
                  </a:lnTo>
                  <a:lnTo>
                    <a:pt x="14982" y="859"/>
                  </a:lnTo>
                  <a:lnTo>
                    <a:pt x="14982" y="922"/>
                  </a:lnTo>
                  <a:lnTo>
                    <a:pt x="14857" y="984"/>
                  </a:lnTo>
                  <a:lnTo>
                    <a:pt x="14752" y="984"/>
                  </a:lnTo>
                  <a:lnTo>
                    <a:pt x="14710" y="942"/>
                  </a:lnTo>
                  <a:lnTo>
                    <a:pt x="14606" y="1026"/>
                  </a:lnTo>
                  <a:lnTo>
                    <a:pt x="14501" y="963"/>
                  </a:lnTo>
                  <a:lnTo>
                    <a:pt x="14438" y="880"/>
                  </a:lnTo>
                  <a:lnTo>
                    <a:pt x="14313" y="775"/>
                  </a:lnTo>
                  <a:lnTo>
                    <a:pt x="14208" y="775"/>
                  </a:lnTo>
                  <a:lnTo>
                    <a:pt x="14020" y="838"/>
                  </a:lnTo>
                  <a:lnTo>
                    <a:pt x="13999" y="775"/>
                  </a:lnTo>
                  <a:lnTo>
                    <a:pt x="13894" y="775"/>
                  </a:lnTo>
                  <a:lnTo>
                    <a:pt x="13790" y="859"/>
                  </a:lnTo>
                  <a:lnTo>
                    <a:pt x="13769" y="984"/>
                  </a:lnTo>
                  <a:lnTo>
                    <a:pt x="13685" y="1068"/>
                  </a:lnTo>
                  <a:lnTo>
                    <a:pt x="13559" y="1131"/>
                  </a:lnTo>
                  <a:lnTo>
                    <a:pt x="13476" y="1256"/>
                  </a:lnTo>
                  <a:lnTo>
                    <a:pt x="13476" y="1298"/>
                  </a:lnTo>
                  <a:lnTo>
                    <a:pt x="13455" y="1403"/>
                  </a:lnTo>
                  <a:lnTo>
                    <a:pt x="13350" y="1507"/>
                  </a:lnTo>
                  <a:lnTo>
                    <a:pt x="12973" y="1507"/>
                  </a:lnTo>
                  <a:lnTo>
                    <a:pt x="12869" y="1612"/>
                  </a:lnTo>
                  <a:lnTo>
                    <a:pt x="12743" y="1612"/>
                  </a:lnTo>
                  <a:lnTo>
                    <a:pt x="12534" y="1758"/>
                  </a:lnTo>
                  <a:lnTo>
                    <a:pt x="12429" y="1905"/>
                  </a:lnTo>
                  <a:lnTo>
                    <a:pt x="12367" y="1905"/>
                  </a:lnTo>
                  <a:lnTo>
                    <a:pt x="12283" y="1863"/>
                  </a:lnTo>
                  <a:lnTo>
                    <a:pt x="12137" y="1863"/>
                  </a:lnTo>
                  <a:lnTo>
                    <a:pt x="12095" y="1884"/>
                  </a:lnTo>
                  <a:lnTo>
                    <a:pt x="11927" y="1905"/>
                  </a:lnTo>
                  <a:lnTo>
                    <a:pt x="11593" y="1905"/>
                  </a:lnTo>
                  <a:lnTo>
                    <a:pt x="11362" y="1863"/>
                  </a:lnTo>
                  <a:lnTo>
                    <a:pt x="11090" y="1884"/>
                  </a:lnTo>
                  <a:lnTo>
                    <a:pt x="11028" y="1884"/>
                  </a:lnTo>
                  <a:lnTo>
                    <a:pt x="10923" y="1758"/>
                  </a:lnTo>
                  <a:lnTo>
                    <a:pt x="10839" y="1758"/>
                  </a:lnTo>
                  <a:lnTo>
                    <a:pt x="10756" y="1696"/>
                  </a:lnTo>
                  <a:lnTo>
                    <a:pt x="10651" y="1612"/>
                  </a:lnTo>
                  <a:lnTo>
                    <a:pt x="10609" y="1445"/>
                  </a:lnTo>
                  <a:lnTo>
                    <a:pt x="10525" y="1382"/>
                  </a:lnTo>
                  <a:lnTo>
                    <a:pt x="10421" y="1403"/>
                  </a:lnTo>
                  <a:lnTo>
                    <a:pt x="10232" y="1403"/>
                  </a:lnTo>
                  <a:lnTo>
                    <a:pt x="10044" y="1340"/>
                  </a:lnTo>
                  <a:lnTo>
                    <a:pt x="9919" y="1173"/>
                  </a:lnTo>
                  <a:lnTo>
                    <a:pt x="9521" y="1173"/>
                  </a:lnTo>
                  <a:lnTo>
                    <a:pt x="9396" y="1089"/>
                  </a:lnTo>
                  <a:lnTo>
                    <a:pt x="9270" y="1131"/>
                  </a:lnTo>
                  <a:lnTo>
                    <a:pt x="9103" y="1152"/>
                  </a:lnTo>
                  <a:lnTo>
                    <a:pt x="8977" y="1194"/>
                  </a:lnTo>
                  <a:lnTo>
                    <a:pt x="8768" y="1214"/>
                  </a:lnTo>
                  <a:lnTo>
                    <a:pt x="8580" y="1277"/>
                  </a:lnTo>
                  <a:lnTo>
                    <a:pt x="8517" y="1382"/>
                  </a:lnTo>
                  <a:lnTo>
                    <a:pt x="8433" y="1403"/>
                  </a:lnTo>
                  <a:lnTo>
                    <a:pt x="8349" y="1382"/>
                  </a:lnTo>
                  <a:lnTo>
                    <a:pt x="8266" y="1382"/>
                  </a:lnTo>
                  <a:lnTo>
                    <a:pt x="8182" y="1445"/>
                  </a:lnTo>
                  <a:lnTo>
                    <a:pt x="8015" y="1445"/>
                  </a:lnTo>
                  <a:lnTo>
                    <a:pt x="7952" y="1466"/>
                  </a:lnTo>
                  <a:lnTo>
                    <a:pt x="7889" y="1466"/>
                  </a:lnTo>
                  <a:lnTo>
                    <a:pt x="7722" y="1361"/>
                  </a:lnTo>
                  <a:lnTo>
                    <a:pt x="7533" y="1340"/>
                  </a:lnTo>
                  <a:lnTo>
                    <a:pt x="7512" y="1256"/>
                  </a:lnTo>
                  <a:lnTo>
                    <a:pt x="7387" y="1152"/>
                  </a:lnTo>
                  <a:lnTo>
                    <a:pt x="7324" y="1152"/>
                  </a:lnTo>
                  <a:lnTo>
                    <a:pt x="7261" y="1089"/>
                  </a:lnTo>
                  <a:lnTo>
                    <a:pt x="7261" y="984"/>
                  </a:lnTo>
                  <a:lnTo>
                    <a:pt x="7199" y="859"/>
                  </a:lnTo>
                  <a:lnTo>
                    <a:pt x="7136" y="817"/>
                  </a:lnTo>
                  <a:lnTo>
                    <a:pt x="7136" y="691"/>
                  </a:lnTo>
                  <a:lnTo>
                    <a:pt x="7094" y="629"/>
                  </a:lnTo>
                  <a:lnTo>
                    <a:pt x="7094" y="566"/>
                  </a:lnTo>
                  <a:lnTo>
                    <a:pt x="7052" y="461"/>
                  </a:lnTo>
                  <a:lnTo>
                    <a:pt x="6947" y="440"/>
                  </a:lnTo>
                  <a:lnTo>
                    <a:pt x="6696" y="440"/>
                  </a:lnTo>
                  <a:lnTo>
                    <a:pt x="6592" y="419"/>
                  </a:lnTo>
                  <a:lnTo>
                    <a:pt x="6529" y="398"/>
                  </a:lnTo>
                  <a:lnTo>
                    <a:pt x="6383" y="357"/>
                  </a:lnTo>
                  <a:lnTo>
                    <a:pt x="6341" y="315"/>
                  </a:lnTo>
                  <a:lnTo>
                    <a:pt x="6257" y="252"/>
                  </a:lnTo>
                  <a:lnTo>
                    <a:pt x="5901" y="252"/>
                  </a:lnTo>
                  <a:lnTo>
                    <a:pt x="5755" y="210"/>
                  </a:lnTo>
                  <a:lnTo>
                    <a:pt x="5734" y="168"/>
                  </a:lnTo>
                  <a:lnTo>
                    <a:pt x="5567" y="105"/>
                  </a:lnTo>
                  <a:lnTo>
                    <a:pt x="5441" y="43"/>
                  </a:lnTo>
                  <a:lnTo>
                    <a:pt x="537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47"/>
            <p:cNvSpPr/>
            <p:nvPr/>
          </p:nvSpPr>
          <p:spPr>
            <a:xfrm>
              <a:off x="7609501" y="3283756"/>
              <a:ext cx="163214" cy="139671"/>
            </a:xfrm>
            <a:custGeom>
              <a:avLst/>
              <a:gdLst/>
              <a:ahLst/>
              <a:cxnLst/>
              <a:rect l="l" t="t" r="r" b="b"/>
              <a:pathLst>
                <a:path w="5650" h="4835" extrusionOk="0">
                  <a:moveTo>
                    <a:pt x="126" y="1"/>
                  </a:moveTo>
                  <a:lnTo>
                    <a:pt x="42" y="2156"/>
                  </a:lnTo>
                  <a:lnTo>
                    <a:pt x="21" y="2323"/>
                  </a:lnTo>
                  <a:lnTo>
                    <a:pt x="21" y="2407"/>
                  </a:lnTo>
                  <a:lnTo>
                    <a:pt x="21" y="2470"/>
                  </a:lnTo>
                  <a:lnTo>
                    <a:pt x="0" y="3872"/>
                  </a:lnTo>
                  <a:lnTo>
                    <a:pt x="168" y="3872"/>
                  </a:lnTo>
                  <a:lnTo>
                    <a:pt x="251" y="3892"/>
                  </a:lnTo>
                  <a:lnTo>
                    <a:pt x="356" y="3872"/>
                  </a:lnTo>
                  <a:lnTo>
                    <a:pt x="732" y="3872"/>
                  </a:lnTo>
                  <a:lnTo>
                    <a:pt x="753" y="3934"/>
                  </a:lnTo>
                  <a:lnTo>
                    <a:pt x="837" y="3997"/>
                  </a:lnTo>
                  <a:lnTo>
                    <a:pt x="942" y="4039"/>
                  </a:lnTo>
                  <a:lnTo>
                    <a:pt x="1046" y="3955"/>
                  </a:lnTo>
                  <a:lnTo>
                    <a:pt x="1256" y="3892"/>
                  </a:lnTo>
                  <a:lnTo>
                    <a:pt x="1276" y="3851"/>
                  </a:lnTo>
                  <a:lnTo>
                    <a:pt x="1318" y="3892"/>
                  </a:lnTo>
                  <a:lnTo>
                    <a:pt x="1381" y="3830"/>
                  </a:lnTo>
                  <a:lnTo>
                    <a:pt x="1360" y="3662"/>
                  </a:lnTo>
                  <a:lnTo>
                    <a:pt x="1214" y="3558"/>
                  </a:lnTo>
                  <a:lnTo>
                    <a:pt x="1046" y="3474"/>
                  </a:lnTo>
                  <a:lnTo>
                    <a:pt x="900" y="3453"/>
                  </a:lnTo>
                  <a:lnTo>
                    <a:pt x="858" y="3411"/>
                  </a:lnTo>
                  <a:lnTo>
                    <a:pt x="753" y="3369"/>
                  </a:lnTo>
                  <a:lnTo>
                    <a:pt x="732" y="3369"/>
                  </a:lnTo>
                  <a:lnTo>
                    <a:pt x="670" y="3328"/>
                  </a:lnTo>
                  <a:lnTo>
                    <a:pt x="649" y="3202"/>
                  </a:lnTo>
                  <a:lnTo>
                    <a:pt x="544" y="3056"/>
                  </a:lnTo>
                  <a:lnTo>
                    <a:pt x="440" y="3014"/>
                  </a:lnTo>
                  <a:lnTo>
                    <a:pt x="419" y="2930"/>
                  </a:lnTo>
                  <a:lnTo>
                    <a:pt x="335" y="2846"/>
                  </a:lnTo>
                  <a:lnTo>
                    <a:pt x="419" y="2909"/>
                  </a:lnTo>
                  <a:lnTo>
                    <a:pt x="440" y="3014"/>
                  </a:lnTo>
                  <a:lnTo>
                    <a:pt x="523" y="3014"/>
                  </a:lnTo>
                  <a:lnTo>
                    <a:pt x="649" y="3097"/>
                  </a:lnTo>
                  <a:lnTo>
                    <a:pt x="670" y="3202"/>
                  </a:lnTo>
                  <a:lnTo>
                    <a:pt x="670" y="3328"/>
                  </a:lnTo>
                  <a:lnTo>
                    <a:pt x="732" y="3328"/>
                  </a:lnTo>
                  <a:lnTo>
                    <a:pt x="879" y="3348"/>
                  </a:lnTo>
                  <a:lnTo>
                    <a:pt x="963" y="3432"/>
                  </a:lnTo>
                  <a:lnTo>
                    <a:pt x="1151" y="3432"/>
                  </a:lnTo>
                  <a:lnTo>
                    <a:pt x="1297" y="3369"/>
                  </a:lnTo>
                  <a:lnTo>
                    <a:pt x="1423" y="3411"/>
                  </a:lnTo>
                  <a:lnTo>
                    <a:pt x="1507" y="3348"/>
                  </a:lnTo>
                  <a:lnTo>
                    <a:pt x="1486" y="3328"/>
                  </a:lnTo>
                  <a:lnTo>
                    <a:pt x="1402" y="3244"/>
                  </a:lnTo>
                  <a:lnTo>
                    <a:pt x="1360" y="3160"/>
                  </a:lnTo>
                  <a:lnTo>
                    <a:pt x="1276" y="3202"/>
                  </a:lnTo>
                  <a:lnTo>
                    <a:pt x="1256" y="3118"/>
                  </a:lnTo>
                  <a:lnTo>
                    <a:pt x="1297" y="3160"/>
                  </a:lnTo>
                  <a:lnTo>
                    <a:pt x="1423" y="3139"/>
                  </a:lnTo>
                  <a:lnTo>
                    <a:pt x="1507" y="3244"/>
                  </a:lnTo>
                  <a:lnTo>
                    <a:pt x="1611" y="3244"/>
                  </a:lnTo>
                  <a:lnTo>
                    <a:pt x="1569" y="3202"/>
                  </a:lnTo>
                  <a:lnTo>
                    <a:pt x="1569" y="3118"/>
                  </a:lnTo>
                  <a:lnTo>
                    <a:pt x="1611" y="3056"/>
                  </a:lnTo>
                  <a:lnTo>
                    <a:pt x="1611" y="3014"/>
                  </a:lnTo>
                  <a:lnTo>
                    <a:pt x="1611" y="2930"/>
                  </a:lnTo>
                  <a:lnTo>
                    <a:pt x="1528" y="2825"/>
                  </a:lnTo>
                  <a:lnTo>
                    <a:pt x="1528" y="2804"/>
                  </a:lnTo>
                  <a:lnTo>
                    <a:pt x="1632" y="2846"/>
                  </a:lnTo>
                  <a:lnTo>
                    <a:pt x="1674" y="2909"/>
                  </a:lnTo>
                  <a:lnTo>
                    <a:pt x="1779" y="3014"/>
                  </a:lnTo>
                  <a:lnTo>
                    <a:pt x="1883" y="3035"/>
                  </a:lnTo>
                  <a:lnTo>
                    <a:pt x="1883" y="2993"/>
                  </a:lnTo>
                  <a:lnTo>
                    <a:pt x="1841" y="2909"/>
                  </a:lnTo>
                  <a:lnTo>
                    <a:pt x="1883" y="2930"/>
                  </a:lnTo>
                  <a:lnTo>
                    <a:pt x="1904" y="3035"/>
                  </a:lnTo>
                  <a:lnTo>
                    <a:pt x="1946" y="3035"/>
                  </a:lnTo>
                  <a:lnTo>
                    <a:pt x="1946" y="2951"/>
                  </a:lnTo>
                  <a:lnTo>
                    <a:pt x="1925" y="2888"/>
                  </a:lnTo>
                  <a:lnTo>
                    <a:pt x="1946" y="2784"/>
                  </a:lnTo>
                  <a:lnTo>
                    <a:pt x="2009" y="2825"/>
                  </a:lnTo>
                  <a:lnTo>
                    <a:pt x="2155" y="2888"/>
                  </a:lnTo>
                  <a:lnTo>
                    <a:pt x="2197" y="2951"/>
                  </a:lnTo>
                  <a:lnTo>
                    <a:pt x="2260" y="2993"/>
                  </a:lnTo>
                  <a:lnTo>
                    <a:pt x="2323" y="2951"/>
                  </a:lnTo>
                  <a:lnTo>
                    <a:pt x="2365" y="2993"/>
                  </a:lnTo>
                  <a:lnTo>
                    <a:pt x="2427" y="2930"/>
                  </a:lnTo>
                  <a:lnTo>
                    <a:pt x="2427" y="3014"/>
                  </a:lnTo>
                  <a:lnTo>
                    <a:pt x="2427" y="3097"/>
                  </a:lnTo>
                  <a:lnTo>
                    <a:pt x="2469" y="3097"/>
                  </a:lnTo>
                  <a:lnTo>
                    <a:pt x="2553" y="3160"/>
                  </a:lnTo>
                  <a:lnTo>
                    <a:pt x="2867" y="3244"/>
                  </a:lnTo>
                  <a:lnTo>
                    <a:pt x="2950" y="3307"/>
                  </a:lnTo>
                  <a:lnTo>
                    <a:pt x="3055" y="3411"/>
                  </a:lnTo>
                  <a:lnTo>
                    <a:pt x="3076" y="3558"/>
                  </a:lnTo>
                  <a:lnTo>
                    <a:pt x="3243" y="3746"/>
                  </a:lnTo>
                  <a:lnTo>
                    <a:pt x="3264" y="3830"/>
                  </a:lnTo>
                  <a:lnTo>
                    <a:pt x="3369" y="3872"/>
                  </a:lnTo>
                  <a:lnTo>
                    <a:pt x="3453" y="3955"/>
                  </a:lnTo>
                  <a:lnTo>
                    <a:pt x="3473" y="4039"/>
                  </a:lnTo>
                  <a:lnTo>
                    <a:pt x="3725" y="4290"/>
                  </a:lnTo>
                  <a:lnTo>
                    <a:pt x="3725" y="4374"/>
                  </a:lnTo>
                  <a:lnTo>
                    <a:pt x="3829" y="4457"/>
                  </a:lnTo>
                  <a:lnTo>
                    <a:pt x="3997" y="4499"/>
                  </a:lnTo>
                  <a:lnTo>
                    <a:pt x="4080" y="4478"/>
                  </a:lnTo>
                  <a:lnTo>
                    <a:pt x="4122" y="4478"/>
                  </a:lnTo>
                  <a:lnTo>
                    <a:pt x="4206" y="4520"/>
                  </a:lnTo>
                  <a:lnTo>
                    <a:pt x="4394" y="4499"/>
                  </a:lnTo>
                  <a:lnTo>
                    <a:pt x="4520" y="4562"/>
                  </a:lnTo>
                  <a:lnTo>
                    <a:pt x="4624" y="4520"/>
                  </a:lnTo>
                  <a:lnTo>
                    <a:pt x="4771" y="4562"/>
                  </a:lnTo>
                  <a:lnTo>
                    <a:pt x="4875" y="4604"/>
                  </a:lnTo>
                  <a:lnTo>
                    <a:pt x="5022" y="4583"/>
                  </a:lnTo>
                  <a:lnTo>
                    <a:pt x="5064" y="4667"/>
                  </a:lnTo>
                  <a:lnTo>
                    <a:pt x="5168" y="4667"/>
                  </a:lnTo>
                  <a:lnTo>
                    <a:pt x="5189" y="4688"/>
                  </a:lnTo>
                  <a:lnTo>
                    <a:pt x="5126" y="4729"/>
                  </a:lnTo>
                  <a:lnTo>
                    <a:pt x="5252" y="4771"/>
                  </a:lnTo>
                  <a:lnTo>
                    <a:pt x="5378" y="4834"/>
                  </a:lnTo>
                  <a:lnTo>
                    <a:pt x="5503" y="4813"/>
                  </a:lnTo>
                  <a:lnTo>
                    <a:pt x="5545" y="4729"/>
                  </a:lnTo>
                  <a:lnTo>
                    <a:pt x="5398" y="4667"/>
                  </a:lnTo>
                  <a:lnTo>
                    <a:pt x="5357" y="4667"/>
                  </a:lnTo>
                  <a:lnTo>
                    <a:pt x="5357" y="4604"/>
                  </a:lnTo>
                  <a:lnTo>
                    <a:pt x="5461" y="4583"/>
                  </a:lnTo>
                  <a:lnTo>
                    <a:pt x="5545" y="4604"/>
                  </a:lnTo>
                  <a:lnTo>
                    <a:pt x="5650" y="4562"/>
                  </a:lnTo>
                  <a:lnTo>
                    <a:pt x="5440" y="4499"/>
                  </a:lnTo>
                  <a:lnTo>
                    <a:pt x="5168" y="4478"/>
                  </a:lnTo>
                  <a:lnTo>
                    <a:pt x="5043" y="4395"/>
                  </a:lnTo>
                  <a:lnTo>
                    <a:pt x="4980" y="4311"/>
                  </a:lnTo>
                  <a:lnTo>
                    <a:pt x="5126" y="4269"/>
                  </a:lnTo>
                  <a:lnTo>
                    <a:pt x="5189" y="4269"/>
                  </a:lnTo>
                  <a:lnTo>
                    <a:pt x="5252" y="4248"/>
                  </a:lnTo>
                  <a:lnTo>
                    <a:pt x="5168" y="4185"/>
                  </a:lnTo>
                  <a:lnTo>
                    <a:pt x="4959" y="4185"/>
                  </a:lnTo>
                  <a:lnTo>
                    <a:pt x="4771" y="4164"/>
                  </a:lnTo>
                  <a:lnTo>
                    <a:pt x="4708" y="4081"/>
                  </a:lnTo>
                  <a:lnTo>
                    <a:pt x="4708" y="3997"/>
                  </a:lnTo>
                  <a:lnTo>
                    <a:pt x="4771" y="3934"/>
                  </a:lnTo>
                  <a:lnTo>
                    <a:pt x="4813" y="3851"/>
                  </a:lnTo>
                  <a:lnTo>
                    <a:pt x="4750" y="3788"/>
                  </a:lnTo>
                  <a:lnTo>
                    <a:pt x="4666" y="3788"/>
                  </a:lnTo>
                  <a:lnTo>
                    <a:pt x="4624" y="3830"/>
                  </a:lnTo>
                  <a:lnTo>
                    <a:pt x="4541" y="3788"/>
                  </a:lnTo>
                  <a:lnTo>
                    <a:pt x="4457" y="3830"/>
                  </a:lnTo>
                  <a:lnTo>
                    <a:pt x="4352" y="3683"/>
                  </a:lnTo>
                  <a:lnTo>
                    <a:pt x="4352" y="3537"/>
                  </a:lnTo>
                  <a:lnTo>
                    <a:pt x="4248" y="3516"/>
                  </a:lnTo>
                  <a:lnTo>
                    <a:pt x="4143" y="3244"/>
                  </a:lnTo>
                  <a:lnTo>
                    <a:pt x="4101" y="3223"/>
                  </a:lnTo>
                  <a:lnTo>
                    <a:pt x="4080" y="3139"/>
                  </a:lnTo>
                  <a:lnTo>
                    <a:pt x="3934" y="3139"/>
                  </a:lnTo>
                  <a:lnTo>
                    <a:pt x="3871" y="3097"/>
                  </a:lnTo>
                  <a:lnTo>
                    <a:pt x="3808" y="2951"/>
                  </a:lnTo>
                  <a:lnTo>
                    <a:pt x="3683" y="2825"/>
                  </a:lnTo>
                  <a:lnTo>
                    <a:pt x="3662" y="2700"/>
                  </a:lnTo>
                  <a:lnTo>
                    <a:pt x="3578" y="2616"/>
                  </a:lnTo>
                  <a:lnTo>
                    <a:pt x="3494" y="2512"/>
                  </a:lnTo>
                  <a:lnTo>
                    <a:pt x="3515" y="2470"/>
                  </a:lnTo>
                  <a:lnTo>
                    <a:pt x="3766" y="2491"/>
                  </a:lnTo>
                  <a:lnTo>
                    <a:pt x="3976" y="2386"/>
                  </a:lnTo>
                  <a:lnTo>
                    <a:pt x="4017" y="2281"/>
                  </a:lnTo>
                  <a:lnTo>
                    <a:pt x="3997" y="2156"/>
                  </a:lnTo>
                  <a:lnTo>
                    <a:pt x="3829" y="1988"/>
                  </a:lnTo>
                  <a:lnTo>
                    <a:pt x="3704" y="1968"/>
                  </a:lnTo>
                  <a:lnTo>
                    <a:pt x="3662" y="1988"/>
                  </a:lnTo>
                  <a:lnTo>
                    <a:pt x="3557" y="1947"/>
                  </a:lnTo>
                  <a:lnTo>
                    <a:pt x="3348" y="1842"/>
                  </a:lnTo>
                  <a:lnTo>
                    <a:pt x="3243" y="1737"/>
                  </a:lnTo>
                  <a:lnTo>
                    <a:pt x="3097" y="1758"/>
                  </a:lnTo>
                  <a:lnTo>
                    <a:pt x="2846" y="1654"/>
                  </a:lnTo>
                  <a:lnTo>
                    <a:pt x="2825" y="1570"/>
                  </a:lnTo>
                  <a:lnTo>
                    <a:pt x="2867" y="1444"/>
                  </a:lnTo>
                  <a:lnTo>
                    <a:pt x="2888" y="1340"/>
                  </a:lnTo>
                  <a:lnTo>
                    <a:pt x="2825" y="1235"/>
                  </a:lnTo>
                  <a:lnTo>
                    <a:pt x="2616" y="1026"/>
                  </a:lnTo>
                  <a:lnTo>
                    <a:pt x="2553" y="1026"/>
                  </a:lnTo>
                  <a:lnTo>
                    <a:pt x="2511" y="1047"/>
                  </a:lnTo>
                  <a:lnTo>
                    <a:pt x="2448" y="963"/>
                  </a:lnTo>
                  <a:lnTo>
                    <a:pt x="2344" y="900"/>
                  </a:lnTo>
                  <a:lnTo>
                    <a:pt x="2323" y="817"/>
                  </a:lnTo>
                  <a:lnTo>
                    <a:pt x="2197" y="796"/>
                  </a:lnTo>
                  <a:lnTo>
                    <a:pt x="2134" y="712"/>
                  </a:lnTo>
                  <a:lnTo>
                    <a:pt x="2092" y="712"/>
                  </a:lnTo>
                  <a:lnTo>
                    <a:pt x="1988" y="649"/>
                  </a:lnTo>
                  <a:lnTo>
                    <a:pt x="1841" y="649"/>
                  </a:lnTo>
                  <a:lnTo>
                    <a:pt x="1716" y="545"/>
                  </a:lnTo>
                  <a:lnTo>
                    <a:pt x="1590" y="524"/>
                  </a:lnTo>
                  <a:lnTo>
                    <a:pt x="1381" y="398"/>
                  </a:lnTo>
                  <a:lnTo>
                    <a:pt x="1067" y="377"/>
                  </a:lnTo>
                  <a:lnTo>
                    <a:pt x="963" y="315"/>
                  </a:lnTo>
                  <a:lnTo>
                    <a:pt x="879" y="231"/>
                  </a:lnTo>
                  <a:lnTo>
                    <a:pt x="837" y="231"/>
                  </a:lnTo>
                  <a:lnTo>
                    <a:pt x="795" y="273"/>
                  </a:lnTo>
                  <a:lnTo>
                    <a:pt x="565" y="189"/>
                  </a:lnTo>
                  <a:lnTo>
                    <a:pt x="523" y="126"/>
                  </a:lnTo>
                  <a:lnTo>
                    <a:pt x="419" y="84"/>
                  </a:lnTo>
                  <a:lnTo>
                    <a:pt x="2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47"/>
            <p:cNvSpPr/>
            <p:nvPr/>
          </p:nvSpPr>
          <p:spPr>
            <a:xfrm>
              <a:off x="7243810" y="2906596"/>
              <a:ext cx="132998" cy="232140"/>
            </a:xfrm>
            <a:custGeom>
              <a:avLst/>
              <a:gdLst/>
              <a:ahLst/>
              <a:cxnLst/>
              <a:rect l="l" t="t" r="r" b="b"/>
              <a:pathLst>
                <a:path w="4604" h="8036" extrusionOk="0">
                  <a:moveTo>
                    <a:pt x="586" y="0"/>
                  </a:moveTo>
                  <a:lnTo>
                    <a:pt x="440" y="63"/>
                  </a:lnTo>
                  <a:lnTo>
                    <a:pt x="419" y="189"/>
                  </a:lnTo>
                  <a:lnTo>
                    <a:pt x="314" y="419"/>
                  </a:lnTo>
                  <a:lnTo>
                    <a:pt x="335" y="565"/>
                  </a:lnTo>
                  <a:lnTo>
                    <a:pt x="335" y="795"/>
                  </a:lnTo>
                  <a:lnTo>
                    <a:pt x="251" y="1088"/>
                  </a:lnTo>
                  <a:lnTo>
                    <a:pt x="210" y="1214"/>
                  </a:lnTo>
                  <a:lnTo>
                    <a:pt x="272" y="1402"/>
                  </a:lnTo>
                  <a:lnTo>
                    <a:pt x="272" y="1465"/>
                  </a:lnTo>
                  <a:lnTo>
                    <a:pt x="210" y="1528"/>
                  </a:lnTo>
                  <a:lnTo>
                    <a:pt x="105" y="1507"/>
                  </a:lnTo>
                  <a:lnTo>
                    <a:pt x="21" y="1402"/>
                  </a:lnTo>
                  <a:lnTo>
                    <a:pt x="0" y="1528"/>
                  </a:lnTo>
                  <a:lnTo>
                    <a:pt x="21" y="1653"/>
                  </a:lnTo>
                  <a:lnTo>
                    <a:pt x="105" y="1653"/>
                  </a:lnTo>
                  <a:lnTo>
                    <a:pt x="126" y="1716"/>
                  </a:lnTo>
                  <a:lnTo>
                    <a:pt x="63" y="1779"/>
                  </a:lnTo>
                  <a:lnTo>
                    <a:pt x="126" y="1946"/>
                  </a:lnTo>
                  <a:lnTo>
                    <a:pt x="210" y="2093"/>
                  </a:lnTo>
                  <a:lnTo>
                    <a:pt x="210" y="2302"/>
                  </a:lnTo>
                  <a:lnTo>
                    <a:pt x="251" y="2344"/>
                  </a:lnTo>
                  <a:lnTo>
                    <a:pt x="314" y="2302"/>
                  </a:lnTo>
                  <a:lnTo>
                    <a:pt x="356" y="2344"/>
                  </a:lnTo>
                  <a:lnTo>
                    <a:pt x="356" y="2448"/>
                  </a:lnTo>
                  <a:lnTo>
                    <a:pt x="461" y="2595"/>
                  </a:lnTo>
                  <a:lnTo>
                    <a:pt x="544" y="2595"/>
                  </a:lnTo>
                  <a:lnTo>
                    <a:pt x="628" y="2511"/>
                  </a:lnTo>
                  <a:lnTo>
                    <a:pt x="565" y="2448"/>
                  </a:lnTo>
                  <a:lnTo>
                    <a:pt x="565" y="2365"/>
                  </a:lnTo>
                  <a:lnTo>
                    <a:pt x="691" y="2365"/>
                  </a:lnTo>
                  <a:lnTo>
                    <a:pt x="795" y="2448"/>
                  </a:lnTo>
                  <a:lnTo>
                    <a:pt x="670" y="2595"/>
                  </a:lnTo>
                  <a:lnTo>
                    <a:pt x="628" y="2679"/>
                  </a:lnTo>
                  <a:lnTo>
                    <a:pt x="628" y="2762"/>
                  </a:lnTo>
                  <a:lnTo>
                    <a:pt x="628" y="2888"/>
                  </a:lnTo>
                  <a:lnTo>
                    <a:pt x="691" y="3013"/>
                  </a:lnTo>
                  <a:lnTo>
                    <a:pt x="733" y="2909"/>
                  </a:lnTo>
                  <a:lnTo>
                    <a:pt x="795" y="2888"/>
                  </a:lnTo>
                  <a:lnTo>
                    <a:pt x="858" y="2992"/>
                  </a:lnTo>
                  <a:lnTo>
                    <a:pt x="795" y="3097"/>
                  </a:lnTo>
                  <a:lnTo>
                    <a:pt x="795" y="3097"/>
                  </a:lnTo>
                  <a:lnTo>
                    <a:pt x="879" y="3076"/>
                  </a:lnTo>
                  <a:lnTo>
                    <a:pt x="963" y="3013"/>
                  </a:lnTo>
                  <a:cubicBezTo>
                    <a:pt x="963" y="3097"/>
                    <a:pt x="963" y="3181"/>
                    <a:pt x="984" y="3244"/>
                  </a:cubicBezTo>
                  <a:lnTo>
                    <a:pt x="900" y="3181"/>
                  </a:lnTo>
                  <a:lnTo>
                    <a:pt x="775" y="3202"/>
                  </a:lnTo>
                  <a:lnTo>
                    <a:pt x="649" y="3139"/>
                  </a:lnTo>
                  <a:lnTo>
                    <a:pt x="544" y="3202"/>
                  </a:lnTo>
                  <a:lnTo>
                    <a:pt x="565" y="3244"/>
                  </a:lnTo>
                  <a:lnTo>
                    <a:pt x="649" y="3244"/>
                  </a:lnTo>
                  <a:lnTo>
                    <a:pt x="670" y="3390"/>
                  </a:lnTo>
                  <a:lnTo>
                    <a:pt x="754" y="3411"/>
                  </a:lnTo>
                  <a:lnTo>
                    <a:pt x="816" y="3516"/>
                  </a:lnTo>
                  <a:lnTo>
                    <a:pt x="816" y="3704"/>
                  </a:lnTo>
                  <a:lnTo>
                    <a:pt x="900" y="3746"/>
                  </a:lnTo>
                  <a:lnTo>
                    <a:pt x="900" y="3850"/>
                  </a:lnTo>
                  <a:lnTo>
                    <a:pt x="1005" y="3976"/>
                  </a:lnTo>
                  <a:lnTo>
                    <a:pt x="1109" y="4018"/>
                  </a:lnTo>
                  <a:lnTo>
                    <a:pt x="1214" y="3934"/>
                  </a:lnTo>
                  <a:lnTo>
                    <a:pt x="1214" y="3850"/>
                  </a:lnTo>
                  <a:lnTo>
                    <a:pt x="1277" y="3829"/>
                  </a:lnTo>
                  <a:lnTo>
                    <a:pt x="1277" y="3725"/>
                  </a:lnTo>
                  <a:lnTo>
                    <a:pt x="1214" y="3641"/>
                  </a:lnTo>
                  <a:lnTo>
                    <a:pt x="1277" y="3557"/>
                  </a:lnTo>
                  <a:lnTo>
                    <a:pt x="1277" y="3453"/>
                  </a:lnTo>
                  <a:lnTo>
                    <a:pt x="1172" y="3411"/>
                  </a:lnTo>
                  <a:lnTo>
                    <a:pt x="1109" y="3348"/>
                  </a:lnTo>
                  <a:cubicBezTo>
                    <a:pt x="1130" y="3306"/>
                    <a:pt x="1130" y="3223"/>
                    <a:pt x="1130" y="3181"/>
                  </a:cubicBezTo>
                  <a:lnTo>
                    <a:pt x="1235" y="3097"/>
                  </a:lnTo>
                  <a:lnTo>
                    <a:pt x="1214" y="3013"/>
                  </a:lnTo>
                  <a:lnTo>
                    <a:pt x="1277" y="2930"/>
                  </a:lnTo>
                  <a:lnTo>
                    <a:pt x="1402" y="2930"/>
                  </a:lnTo>
                  <a:lnTo>
                    <a:pt x="1632" y="3034"/>
                  </a:lnTo>
                  <a:lnTo>
                    <a:pt x="1695" y="3118"/>
                  </a:lnTo>
                  <a:lnTo>
                    <a:pt x="1821" y="3202"/>
                  </a:lnTo>
                  <a:lnTo>
                    <a:pt x="1904" y="3327"/>
                  </a:lnTo>
                  <a:lnTo>
                    <a:pt x="1863" y="3306"/>
                  </a:lnTo>
                  <a:cubicBezTo>
                    <a:pt x="1800" y="3264"/>
                    <a:pt x="1716" y="3264"/>
                    <a:pt x="1632" y="3264"/>
                  </a:cubicBezTo>
                  <a:lnTo>
                    <a:pt x="1653" y="3244"/>
                  </a:lnTo>
                  <a:lnTo>
                    <a:pt x="1611" y="3139"/>
                  </a:lnTo>
                  <a:lnTo>
                    <a:pt x="1507" y="3097"/>
                  </a:lnTo>
                  <a:lnTo>
                    <a:pt x="1444" y="3181"/>
                  </a:lnTo>
                  <a:lnTo>
                    <a:pt x="1486" y="3244"/>
                  </a:lnTo>
                  <a:lnTo>
                    <a:pt x="1528" y="3285"/>
                  </a:lnTo>
                  <a:cubicBezTo>
                    <a:pt x="1507" y="3285"/>
                    <a:pt x="1486" y="3306"/>
                    <a:pt x="1444" y="3306"/>
                  </a:cubicBezTo>
                  <a:lnTo>
                    <a:pt x="1444" y="3327"/>
                  </a:lnTo>
                  <a:lnTo>
                    <a:pt x="1591" y="3327"/>
                  </a:lnTo>
                  <a:lnTo>
                    <a:pt x="1611" y="3348"/>
                  </a:lnTo>
                  <a:lnTo>
                    <a:pt x="1611" y="3327"/>
                  </a:lnTo>
                  <a:cubicBezTo>
                    <a:pt x="1695" y="3327"/>
                    <a:pt x="1758" y="3348"/>
                    <a:pt x="1842" y="3390"/>
                  </a:cubicBezTo>
                  <a:cubicBezTo>
                    <a:pt x="1850" y="3393"/>
                    <a:pt x="1858" y="3394"/>
                    <a:pt x="1866" y="3394"/>
                  </a:cubicBezTo>
                  <a:cubicBezTo>
                    <a:pt x="1915" y="3394"/>
                    <a:pt x="1946" y="3342"/>
                    <a:pt x="1946" y="3306"/>
                  </a:cubicBezTo>
                  <a:lnTo>
                    <a:pt x="1967" y="3327"/>
                  </a:lnTo>
                  <a:lnTo>
                    <a:pt x="2030" y="3327"/>
                  </a:lnTo>
                  <a:lnTo>
                    <a:pt x="2009" y="3139"/>
                  </a:lnTo>
                  <a:lnTo>
                    <a:pt x="1863" y="2930"/>
                  </a:lnTo>
                  <a:lnTo>
                    <a:pt x="1904" y="2888"/>
                  </a:lnTo>
                  <a:lnTo>
                    <a:pt x="1946" y="2888"/>
                  </a:lnTo>
                  <a:lnTo>
                    <a:pt x="2030" y="2971"/>
                  </a:lnTo>
                  <a:lnTo>
                    <a:pt x="2114" y="2992"/>
                  </a:lnTo>
                  <a:lnTo>
                    <a:pt x="2176" y="3118"/>
                  </a:lnTo>
                  <a:lnTo>
                    <a:pt x="2344" y="3181"/>
                  </a:lnTo>
                  <a:lnTo>
                    <a:pt x="2386" y="3285"/>
                  </a:lnTo>
                  <a:lnTo>
                    <a:pt x="2386" y="3411"/>
                  </a:lnTo>
                  <a:lnTo>
                    <a:pt x="2469" y="3432"/>
                  </a:lnTo>
                  <a:lnTo>
                    <a:pt x="2595" y="3599"/>
                  </a:lnTo>
                  <a:lnTo>
                    <a:pt x="2699" y="3557"/>
                  </a:lnTo>
                  <a:lnTo>
                    <a:pt x="2699" y="3516"/>
                  </a:lnTo>
                  <a:lnTo>
                    <a:pt x="2804" y="3536"/>
                  </a:lnTo>
                  <a:lnTo>
                    <a:pt x="2804" y="3599"/>
                  </a:lnTo>
                  <a:lnTo>
                    <a:pt x="2741" y="3641"/>
                  </a:lnTo>
                  <a:cubicBezTo>
                    <a:pt x="2741" y="3641"/>
                    <a:pt x="2699" y="3641"/>
                    <a:pt x="2699" y="3662"/>
                  </a:cubicBezTo>
                  <a:cubicBezTo>
                    <a:pt x="2783" y="3913"/>
                    <a:pt x="2992" y="4060"/>
                    <a:pt x="3223" y="4122"/>
                  </a:cubicBezTo>
                  <a:lnTo>
                    <a:pt x="3285" y="4122"/>
                  </a:lnTo>
                  <a:lnTo>
                    <a:pt x="3411" y="4269"/>
                  </a:lnTo>
                  <a:lnTo>
                    <a:pt x="3432" y="4290"/>
                  </a:lnTo>
                  <a:lnTo>
                    <a:pt x="3432" y="4332"/>
                  </a:lnTo>
                  <a:cubicBezTo>
                    <a:pt x="3432" y="4352"/>
                    <a:pt x="3411" y="4394"/>
                    <a:pt x="3411" y="4436"/>
                  </a:cubicBezTo>
                  <a:lnTo>
                    <a:pt x="3411" y="4436"/>
                  </a:lnTo>
                  <a:cubicBezTo>
                    <a:pt x="3411" y="4436"/>
                    <a:pt x="3411" y="4394"/>
                    <a:pt x="3453" y="4394"/>
                  </a:cubicBezTo>
                  <a:lnTo>
                    <a:pt x="3495" y="4436"/>
                  </a:lnTo>
                  <a:lnTo>
                    <a:pt x="3599" y="4478"/>
                  </a:lnTo>
                  <a:lnTo>
                    <a:pt x="3620" y="4562"/>
                  </a:lnTo>
                  <a:lnTo>
                    <a:pt x="3808" y="4562"/>
                  </a:lnTo>
                  <a:lnTo>
                    <a:pt x="3829" y="4583"/>
                  </a:lnTo>
                  <a:lnTo>
                    <a:pt x="3871" y="4562"/>
                  </a:lnTo>
                  <a:lnTo>
                    <a:pt x="3913" y="4583"/>
                  </a:lnTo>
                  <a:lnTo>
                    <a:pt x="3871" y="4499"/>
                  </a:lnTo>
                  <a:lnTo>
                    <a:pt x="3829" y="4394"/>
                  </a:lnTo>
                  <a:lnTo>
                    <a:pt x="3788" y="4352"/>
                  </a:lnTo>
                  <a:lnTo>
                    <a:pt x="3788" y="4185"/>
                  </a:lnTo>
                  <a:lnTo>
                    <a:pt x="3767" y="3976"/>
                  </a:lnTo>
                  <a:lnTo>
                    <a:pt x="3767" y="3934"/>
                  </a:lnTo>
                  <a:lnTo>
                    <a:pt x="3704" y="3913"/>
                  </a:lnTo>
                  <a:lnTo>
                    <a:pt x="3599" y="3767"/>
                  </a:lnTo>
                  <a:lnTo>
                    <a:pt x="3557" y="3662"/>
                  </a:lnTo>
                  <a:lnTo>
                    <a:pt x="3474" y="3662"/>
                  </a:lnTo>
                  <a:lnTo>
                    <a:pt x="3453" y="3704"/>
                  </a:lnTo>
                  <a:lnTo>
                    <a:pt x="3390" y="3662"/>
                  </a:lnTo>
                  <a:lnTo>
                    <a:pt x="3348" y="3662"/>
                  </a:lnTo>
                  <a:lnTo>
                    <a:pt x="3285" y="3725"/>
                  </a:lnTo>
                  <a:lnTo>
                    <a:pt x="3097" y="3725"/>
                  </a:lnTo>
                  <a:lnTo>
                    <a:pt x="3055" y="3704"/>
                  </a:lnTo>
                  <a:lnTo>
                    <a:pt x="3055" y="3767"/>
                  </a:lnTo>
                  <a:lnTo>
                    <a:pt x="3055" y="3808"/>
                  </a:lnTo>
                  <a:cubicBezTo>
                    <a:pt x="2992" y="3767"/>
                    <a:pt x="2972" y="3746"/>
                    <a:pt x="2930" y="3725"/>
                  </a:cubicBezTo>
                  <a:lnTo>
                    <a:pt x="2951" y="3620"/>
                  </a:lnTo>
                  <a:lnTo>
                    <a:pt x="2951" y="3536"/>
                  </a:lnTo>
                  <a:lnTo>
                    <a:pt x="2992" y="3495"/>
                  </a:lnTo>
                  <a:lnTo>
                    <a:pt x="2951" y="3432"/>
                  </a:lnTo>
                  <a:lnTo>
                    <a:pt x="2846" y="3432"/>
                  </a:lnTo>
                  <a:lnTo>
                    <a:pt x="2762" y="3390"/>
                  </a:lnTo>
                  <a:lnTo>
                    <a:pt x="2658" y="3390"/>
                  </a:lnTo>
                  <a:lnTo>
                    <a:pt x="2658" y="3306"/>
                  </a:lnTo>
                  <a:lnTo>
                    <a:pt x="2574" y="3097"/>
                  </a:lnTo>
                  <a:lnTo>
                    <a:pt x="2553" y="2992"/>
                  </a:lnTo>
                  <a:lnTo>
                    <a:pt x="2616" y="2971"/>
                  </a:lnTo>
                  <a:lnTo>
                    <a:pt x="2658" y="2992"/>
                  </a:lnTo>
                  <a:lnTo>
                    <a:pt x="2741" y="2992"/>
                  </a:lnTo>
                  <a:lnTo>
                    <a:pt x="2720" y="2971"/>
                  </a:lnTo>
                  <a:lnTo>
                    <a:pt x="2616" y="2888"/>
                  </a:lnTo>
                  <a:lnTo>
                    <a:pt x="2469" y="2888"/>
                  </a:lnTo>
                  <a:lnTo>
                    <a:pt x="2427" y="2783"/>
                  </a:lnTo>
                  <a:lnTo>
                    <a:pt x="2365" y="2825"/>
                  </a:lnTo>
                  <a:lnTo>
                    <a:pt x="2365" y="2930"/>
                  </a:lnTo>
                  <a:lnTo>
                    <a:pt x="2302" y="2992"/>
                  </a:lnTo>
                  <a:lnTo>
                    <a:pt x="2239" y="2930"/>
                  </a:lnTo>
                  <a:lnTo>
                    <a:pt x="2260" y="2804"/>
                  </a:lnTo>
                  <a:lnTo>
                    <a:pt x="2197" y="2679"/>
                  </a:lnTo>
                  <a:lnTo>
                    <a:pt x="2009" y="2574"/>
                  </a:lnTo>
                  <a:lnTo>
                    <a:pt x="1904" y="2574"/>
                  </a:lnTo>
                  <a:lnTo>
                    <a:pt x="1737" y="2699"/>
                  </a:lnTo>
                  <a:lnTo>
                    <a:pt x="1716" y="2783"/>
                  </a:lnTo>
                  <a:lnTo>
                    <a:pt x="1632" y="2804"/>
                  </a:lnTo>
                  <a:lnTo>
                    <a:pt x="1507" y="2762"/>
                  </a:lnTo>
                  <a:lnTo>
                    <a:pt x="1465" y="2658"/>
                  </a:lnTo>
                  <a:lnTo>
                    <a:pt x="1381" y="2574"/>
                  </a:lnTo>
                  <a:lnTo>
                    <a:pt x="1381" y="2448"/>
                  </a:lnTo>
                  <a:lnTo>
                    <a:pt x="1423" y="2365"/>
                  </a:lnTo>
                  <a:lnTo>
                    <a:pt x="1360" y="2281"/>
                  </a:lnTo>
                  <a:lnTo>
                    <a:pt x="1088" y="2239"/>
                  </a:lnTo>
                  <a:lnTo>
                    <a:pt x="1026" y="2176"/>
                  </a:lnTo>
                  <a:lnTo>
                    <a:pt x="1067" y="2051"/>
                  </a:lnTo>
                  <a:lnTo>
                    <a:pt x="1109" y="1967"/>
                  </a:lnTo>
                  <a:lnTo>
                    <a:pt x="1109" y="1842"/>
                  </a:lnTo>
                  <a:lnTo>
                    <a:pt x="1172" y="1737"/>
                  </a:lnTo>
                  <a:lnTo>
                    <a:pt x="1360" y="1549"/>
                  </a:lnTo>
                  <a:lnTo>
                    <a:pt x="1423" y="1507"/>
                  </a:lnTo>
                  <a:lnTo>
                    <a:pt x="1402" y="1570"/>
                  </a:lnTo>
                  <a:lnTo>
                    <a:pt x="1402" y="1632"/>
                  </a:lnTo>
                  <a:lnTo>
                    <a:pt x="1507" y="1465"/>
                  </a:lnTo>
                  <a:lnTo>
                    <a:pt x="1486" y="1339"/>
                  </a:lnTo>
                  <a:lnTo>
                    <a:pt x="1549" y="1193"/>
                  </a:lnTo>
                  <a:lnTo>
                    <a:pt x="1611" y="921"/>
                  </a:lnTo>
                  <a:lnTo>
                    <a:pt x="1549" y="837"/>
                  </a:lnTo>
                  <a:lnTo>
                    <a:pt x="1528" y="691"/>
                  </a:lnTo>
                  <a:lnTo>
                    <a:pt x="1465" y="649"/>
                  </a:lnTo>
                  <a:lnTo>
                    <a:pt x="1360" y="482"/>
                  </a:lnTo>
                  <a:lnTo>
                    <a:pt x="1381" y="251"/>
                  </a:lnTo>
                  <a:lnTo>
                    <a:pt x="1381" y="189"/>
                  </a:lnTo>
                  <a:lnTo>
                    <a:pt x="1381" y="105"/>
                  </a:lnTo>
                  <a:lnTo>
                    <a:pt x="1298" y="0"/>
                  </a:lnTo>
                  <a:lnTo>
                    <a:pt x="1256" y="42"/>
                  </a:lnTo>
                  <a:lnTo>
                    <a:pt x="1256" y="84"/>
                  </a:lnTo>
                  <a:lnTo>
                    <a:pt x="1172" y="168"/>
                  </a:lnTo>
                  <a:lnTo>
                    <a:pt x="1005" y="168"/>
                  </a:lnTo>
                  <a:lnTo>
                    <a:pt x="984" y="210"/>
                  </a:lnTo>
                  <a:lnTo>
                    <a:pt x="900" y="168"/>
                  </a:lnTo>
                  <a:lnTo>
                    <a:pt x="795" y="63"/>
                  </a:lnTo>
                  <a:lnTo>
                    <a:pt x="586" y="0"/>
                  </a:lnTo>
                  <a:close/>
                  <a:moveTo>
                    <a:pt x="1842" y="4060"/>
                  </a:moveTo>
                  <a:lnTo>
                    <a:pt x="1716" y="4080"/>
                  </a:lnTo>
                  <a:lnTo>
                    <a:pt x="1695" y="4164"/>
                  </a:lnTo>
                  <a:lnTo>
                    <a:pt x="1821" y="4227"/>
                  </a:lnTo>
                  <a:lnTo>
                    <a:pt x="1883" y="4248"/>
                  </a:lnTo>
                  <a:lnTo>
                    <a:pt x="1883" y="4352"/>
                  </a:lnTo>
                  <a:lnTo>
                    <a:pt x="1842" y="4457"/>
                  </a:lnTo>
                  <a:lnTo>
                    <a:pt x="1842" y="4666"/>
                  </a:lnTo>
                  <a:lnTo>
                    <a:pt x="1800" y="4792"/>
                  </a:lnTo>
                  <a:lnTo>
                    <a:pt x="1842" y="4980"/>
                  </a:lnTo>
                  <a:lnTo>
                    <a:pt x="1904" y="4959"/>
                  </a:lnTo>
                  <a:lnTo>
                    <a:pt x="1925" y="4896"/>
                  </a:lnTo>
                  <a:lnTo>
                    <a:pt x="2051" y="4813"/>
                  </a:lnTo>
                  <a:cubicBezTo>
                    <a:pt x="2093" y="4813"/>
                    <a:pt x="2114" y="4855"/>
                    <a:pt x="2135" y="4855"/>
                  </a:cubicBezTo>
                  <a:lnTo>
                    <a:pt x="2114" y="4959"/>
                  </a:lnTo>
                  <a:lnTo>
                    <a:pt x="2197" y="5001"/>
                  </a:lnTo>
                  <a:lnTo>
                    <a:pt x="2260" y="4917"/>
                  </a:lnTo>
                  <a:cubicBezTo>
                    <a:pt x="2323" y="4959"/>
                    <a:pt x="2344" y="5001"/>
                    <a:pt x="2407" y="5022"/>
                  </a:cubicBezTo>
                  <a:lnTo>
                    <a:pt x="2407" y="5106"/>
                  </a:lnTo>
                  <a:lnTo>
                    <a:pt x="2344" y="5231"/>
                  </a:lnTo>
                  <a:lnTo>
                    <a:pt x="2155" y="5294"/>
                  </a:lnTo>
                  <a:lnTo>
                    <a:pt x="2114" y="5378"/>
                  </a:lnTo>
                  <a:lnTo>
                    <a:pt x="2135" y="5545"/>
                  </a:lnTo>
                  <a:lnTo>
                    <a:pt x="2218" y="5545"/>
                  </a:lnTo>
                  <a:lnTo>
                    <a:pt x="2344" y="5629"/>
                  </a:lnTo>
                  <a:lnTo>
                    <a:pt x="2448" y="5629"/>
                  </a:lnTo>
                  <a:lnTo>
                    <a:pt x="2448" y="5754"/>
                  </a:lnTo>
                  <a:lnTo>
                    <a:pt x="2532" y="5817"/>
                  </a:lnTo>
                  <a:lnTo>
                    <a:pt x="2637" y="5754"/>
                  </a:lnTo>
                  <a:lnTo>
                    <a:pt x="2637" y="5650"/>
                  </a:lnTo>
                  <a:lnTo>
                    <a:pt x="2574" y="5587"/>
                  </a:lnTo>
                  <a:cubicBezTo>
                    <a:pt x="2616" y="5545"/>
                    <a:pt x="2637" y="5545"/>
                    <a:pt x="2658" y="5524"/>
                  </a:cubicBezTo>
                  <a:lnTo>
                    <a:pt x="2658" y="5503"/>
                  </a:lnTo>
                  <a:lnTo>
                    <a:pt x="2679" y="5587"/>
                  </a:lnTo>
                  <a:lnTo>
                    <a:pt x="2762" y="5482"/>
                  </a:lnTo>
                  <a:lnTo>
                    <a:pt x="2804" y="5231"/>
                  </a:lnTo>
                  <a:lnTo>
                    <a:pt x="2972" y="5064"/>
                  </a:lnTo>
                  <a:lnTo>
                    <a:pt x="2992" y="4959"/>
                  </a:lnTo>
                  <a:lnTo>
                    <a:pt x="2972" y="4855"/>
                  </a:lnTo>
                  <a:lnTo>
                    <a:pt x="3034" y="4771"/>
                  </a:lnTo>
                  <a:lnTo>
                    <a:pt x="3034" y="4750"/>
                  </a:lnTo>
                  <a:cubicBezTo>
                    <a:pt x="3087" y="4760"/>
                    <a:pt x="3128" y="4766"/>
                    <a:pt x="3170" y="4766"/>
                  </a:cubicBezTo>
                  <a:cubicBezTo>
                    <a:pt x="3212" y="4766"/>
                    <a:pt x="3254" y="4760"/>
                    <a:pt x="3306" y="4750"/>
                  </a:cubicBezTo>
                  <a:cubicBezTo>
                    <a:pt x="3348" y="4750"/>
                    <a:pt x="3369" y="4708"/>
                    <a:pt x="3369" y="4687"/>
                  </a:cubicBezTo>
                  <a:lnTo>
                    <a:pt x="3411" y="4750"/>
                  </a:lnTo>
                  <a:lnTo>
                    <a:pt x="3411" y="4896"/>
                  </a:lnTo>
                  <a:lnTo>
                    <a:pt x="3411" y="4917"/>
                  </a:lnTo>
                  <a:cubicBezTo>
                    <a:pt x="3390" y="4959"/>
                    <a:pt x="3390" y="4980"/>
                    <a:pt x="3411" y="4980"/>
                  </a:cubicBezTo>
                  <a:cubicBezTo>
                    <a:pt x="3453" y="5001"/>
                    <a:pt x="3453" y="5022"/>
                    <a:pt x="3474" y="5085"/>
                  </a:cubicBezTo>
                  <a:lnTo>
                    <a:pt x="3474" y="5189"/>
                  </a:lnTo>
                  <a:lnTo>
                    <a:pt x="3557" y="5231"/>
                  </a:lnTo>
                  <a:cubicBezTo>
                    <a:pt x="3599" y="5336"/>
                    <a:pt x="3683" y="5482"/>
                    <a:pt x="3704" y="5608"/>
                  </a:cubicBezTo>
                  <a:cubicBezTo>
                    <a:pt x="3716" y="5632"/>
                    <a:pt x="3750" y="5643"/>
                    <a:pt x="3780" y="5643"/>
                  </a:cubicBezTo>
                  <a:cubicBezTo>
                    <a:pt x="3801" y="5643"/>
                    <a:pt x="3821" y="5637"/>
                    <a:pt x="3829" y="5629"/>
                  </a:cubicBezTo>
                  <a:lnTo>
                    <a:pt x="3871" y="5754"/>
                  </a:lnTo>
                  <a:lnTo>
                    <a:pt x="3871" y="5838"/>
                  </a:lnTo>
                  <a:lnTo>
                    <a:pt x="3788" y="5733"/>
                  </a:lnTo>
                  <a:lnTo>
                    <a:pt x="3725" y="5733"/>
                  </a:lnTo>
                  <a:lnTo>
                    <a:pt x="3725" y="5901"/>
                  </a:lnTo>
                  <a:lnTo>
                    <a:pt x="3704" y="5943"/>
                  </a:lnTo>
                  <a:lnTo>
                    <a:pt x="3620" y="5901"/>
                  </a:lnTo>
                  <a:lnTo>
                    <a:pt x="3495" y="5838"/>
                  </a:lnTo>
                  <a:lnTo>
                    <a:pt x="3453" y="6068"/>
                  </a:lnTo>
                  <a:lnTo>
                    <a:pt x="3495" y="6110"/>
                  </a:lnTo>
                  <a:lnTo>
                    <a:pt x="3495" y="6173"/>
                  </a:lnTo>
                  <a:lnTo>
                    <a:pt x="3411" y="6215"/>
                  </a:lnTo>
                  <a:lnTo>
                    <a:pt x="3369" y="6068"/>
                  </a:lnTo>
                  <a:lnTo>
                    <a:pt x="3244" y="6131"/>
                  </a:lnTo>
                  <a:lnTo>
                    <a:pt x="3181" y="6340"/>
                  </a:lnTo>
                  <a:lnTo>
                    <a:pt x="3055" y="6424"/>
                  </a:lnTo>
                  <a:lnTo>
                    <a:pt x="2951" y="6445"/>
                  </a:lnTo>
                  <a:lnTo>
                    <a:pt x="2846" y="6549"/>
                  </a:lnTo>
                  <a:lnTo>
                    <a:pt x="2972" y="6361"/>
                  </a:lnTo>
                  <a:lnTo>
                    <a:pt x="2972" y="6173"/>
                  </a:lnTo>
                  <a:lnTo>
                    <a:pt x="2825" y="6047"/>
                  </a:lnTo>
                  <a:lnTo>
                    <a:pt x="2741" y="6047"/>
                  </a:lnTo>
                  <a:lnTo>
                    <a:pt x="2658" y="6152"/>
                  </a:lnTo>
                  <a:lnTo>
                    <a:pt x="2532" y="6215"/>
                  </a:lnTo>
                  <a:lnTo>
                    <a:pt x="2469" y="6319"/>
                  </a:lnTo>
                  <a:lnTo>
                    <a:pt x="2532" y="6424"/>
                  </a:lnTo>
                  <a:lnTo>
                    <a:pt x="2365" y="6445"/>
                  </a:lnTo>
                  <a:lnTo>
                    <a:pt x="2260" y="6424"/>
                  </a:lnTo>
                  <a:lnTo>
                    <a:pt x="2197" y="6487"/>
                  </a:lnTo>
                  <a:lnTo>
                    <a:pt x="2093" y="6529"/>
                  </a:lnTo>
                  <a:lnTo>
                    <a:pt x="1988" y="6654"/>
                  </a:lnTo>
                  <a:lnTo>
                    <a:pt x="2009" y="6738"/>
                  </a:lnTo>
                  <a:lnTo>
                    <a:pt x="1988" y="6884"/>
                  </a:lnTo>
                  <a:lnTo>
                    <a:pt x="1904" y="7052"/>
                  </a:lnTo>
                  <a:lnTo>
                    <a:pt x="2030" y="7177"/>
                  </a:lnTo>
                  <a:lnTo>
                    <a:pt x="2093" y="7093"/>
                  </a:lnTo>
                  <a:lnTo>
                    <a:pt x="2155" y="6863"/>
                  </a:lnTo>
                  <a:lnTo>
                    <a:pt x="2239" y="6801"/>
                  </a:lnTo>
                  <a:lnTo>
                    <a:pt x="2302" y="6675"/>
                  </a:lnTo>
                  <a:lnTo>
                    <a:pt x="2344" y="6654"/>
                  </a:lnTo>
                  <a:lnTo>
                    <a:pt x="2427" y="6738"/>
                  </a:lnTo>
                  <a:lnTo>
                    <a:pt x="2407" y="6863"/>
                  </a:lnTo>
                  <a:lnTo>
                    <a:pt x="2427" y="6884"/>
                  </a:lnTo>
                  <a:lnTo>
                    <a:pt x="2469" y="6863"/>
                  </a:lnTo>
                  <a:lnTo>
                    <a:pt x="2532" y="6884"/>
                  </a:lnTo>
                  <a:lnTo>
                    <a:pt x="2532" y="6780"/>
                  </a:lnTo>
                  <a:lnTo>
                    <a:pt x="2574" y="6759"/>
                  </a:lnTo>
                  <a:lnTo>
                    <a:pt x="2637" y="6780"/>
                  </a:lnTo>
                  <a:lnTo>
                    <a:pt x="2616" y="6863"/>
                  </a:lnTo>
                  <a:lnTo>
                    <a:pt x="2658" y="6863"/>
                  </a:lnTo>
                  <a:lnTo>
                    <a:pt x="2762" y="6947"/>
                  </a:lnTo>
                  <a:lnTo>
                    <a:pt x="2825" y="6947"/>
                  </a:lnTo>
                  <a:lnTo>
                    <a:pt x="2762" y="6863"/>
                  </a:lnTo>
                  <a:lnTo>
                    <a:pt x="2783" y="6801"/>
                  </a:lnTo>
                  <a:lnTo>
                    <a:pt x="2762" y="6759"/>
                  </a:lnTo>
                  <a:lnTo>
                    <a:pt x="2825" y="6696"/>
                  </a:lnTo>
                  <a:lnTo>
                    <a:pt x="2867" y="6696"/>
                  </a:lnTo>
                  <a:lnTo>
                    <a:pt x="2972" y="6801"/>
                  </a:lnTo>
                  <a:lnTo>
                    <a:pt x="3076" y="6842"/>
                  </a:lnTo>
                  <a:lnTo>
                    <a:pt x="3181" y="6905"/>
                  </a:lnTo>
                  <a:lnTo>
                    <a:pt x="3202" y="7010"/>
                  </a:lnTo>
                  <a:lnTo>
                    <a:pt x="3306" y="7093"/>
                  </a:lnTo>
                  <a:lnTo>
                    <a:pt x="3202" y="7073"/>
                  </a:lnTo>
                  <a:lnTo>
                    <a:pt x="3160" y="7093"/>
                  </a:lnTo>
                  <a:lnTo>
                    <a:pt x="3160" y="7156"/>
                  </a:lnTo>
                  <a:lnTo>
                    <a:pt x="3097" y="7219"/>
                  </a:lnTo>
                  <a:lnTo>
                    <a:pt x="3160" y="7282"/>
                  </a:lnTo>
                  <a:lnTo>
                    <a:pt x="3160" y="7365"/>
                  </a:lnTo>
                  <a:lnTo>
                    <a:pt x="3139" y="7428"/>
                  </a:lnTo>
                  <a:lnTo>
                    <a:pt x="3202" y="7533"/>
                  </a:lnTo>
                  <a:lnTo>
                    <a:pt x="3244" y="7637"/>
                  </a:lnTo>
                  <a:lnTo>
                    <a:pt x="3348" y="7784"/>
                  </a:lnTo>
                  <a:lnTo>
                    <a:pt x="3474" y="7784"/>
                  </a:lnTo>
                  <a:lnTo>
                    <a:pt x="3578" y="7847"/>
                  </a:lnTo>
                  <a:lnTo>
                    <a:pt x="3704" y="7909"/>
                  </a:lnTo>
                  <a:lnTo>
                    <a:pt x="3808" y="7847"/>
                  </a:lnTo>
                  <a:lnTo>
                    <a:pt x="3829" y="7805"/>
                  </a:lnTo>
                  <a:lnTo>
                    <a:pt x="3892" y="7742"/>
                  </a:lnTo>
                  <a:lnTo>
                    <a:pt x="3913" y="7805"/>
                  </a:lnTo>
                  <a:lnTo>
                    <a:pt x="3871" y="7889"/>
                  </a:lnTo>
                  <a:lnTo>
                    <a:pt x="3892" y="7993"/>
                  </a:lnTo>
                  <a:lnTo>
                    <a:pt x="3913" y="8035"/>
                  </a:lnTo>
                  <a:lnTo>
                    <a:pt x="3997" y="7993"/>
                  </a:lnTo>
                  <a:lnTo>
                    <a:pt x="4143" y="7784"/>
                  </a:lnTo>
                  <a:lnTo>
                    <a:pt x="4143" y="7637"/>
                  </a:lnTo>
                  <a:lnTo>
                    <a:pt x="4101" y="7575"/>
                  </a:lnTo>
                  <a:lnTo>
                    <a:pt x="4039" y="7407"/>
                  </a:lnTo>
                  <a:lnTo>
                    <a:pt x="3934" y="7324"/>
                  </a:lnTo>
                  <a:lnTo>
                    <a:pt x="3976" y="7219"/>
                  </a:lnTo>
                  <a:lnTo>
                    <a:pt x="4101" y="6989"/>
                  </a:lnTo>
                  <a:lnTo>
                    <a:pt x="4185" y="6947"/>
                  </a:lnTo>
                  <a:lnTo>
                    <a:pt x="4248" y="7052"/>
                  </a:lnTo>
                  <a:lnTo>
                    <a:pt x="4290" y="7156"/>
                  </a:lnTo>
                  <a:lnTo>
                    <a:pt x="4332" y="7219"/>
                  </a:lnTo>
                  <a:lnTo>
                    <a:pt x="4332" y="7324"/>
                  </a:lnTo>
                  <a:lnTo>
                    <a:pt x="4394" y="7512"/>
                  </a:lnTo>
                  <a:lnTo>
                    <a:pt x="4415" y="7596"/>
                  </a:lnTo>
                  <a:lnTo>
                    <a:pt x="4415" y="7512"/>
                  </a:lnTo>
                  <a:lnTo>
                    <a:pt x="4415" y="7386"/>
                  </a:lnTo>
                  <a:lnTo>
                    <a:pt x="4352" y="7219"/>
                  </a:lnTo>
                  <a:lnTo>
                    <a:pt x="4394" y="7156"/>
                  </a:lnTo>
                  <a:lnTo>
                    <a:pt x="4436" y="7156"/>
                  </a:lnTo>
                  <a:lnTo>
                    <a:pt x="4499" y="7219"/>
                  </a:lnTo>
                  <a:lnTo>
                    <a:pt x="4499" y="7156"/>
                  </a:lnTo>
                  <a:lnTo>
                    <a:pt x="4541" y="7156"/>
                  </a:lnTo>
                  <a:lnTo>
                    <a:pt x="4604" y="6989"/>
                  </a:lnTo>
                  <a:lnTo>
                    <a:pt x="4562" y="6801"/>
                  </a:lnTo>
                  <a:lnTo>
                    <a:pt x="4499" y="6696"/>
                  </a:lnTo>
                  <a:lnTo>
                    <a:pt x="4436" y="6591"/>
                  </a:lnTo>
                  <a:lnTo>
                    <a:pt x="4436" y="6466"/>
                  </a:lnTo>
                  <a:lnTo>
                    <a:pt x="4415" y="6340"/>
                  </a:lnTo>
                  <a:lnTo>
                    <a:pt x="4352" y="6424"/>
                  </a:lnTo>
                  <a:lnTo>
                    <a:pt x="4352" y="6277"/>
                  </a:lnTo>
                  <a:lnTo>
                    <a:pt x="4352" y="6215"/>
                  </a:lnTo>
                  <a:lnTo>
                    <a:pt x="4311" y="6215"/>
                  </a:lnTo>
                  <a:lnTo>
                    <a:pt x="4227" y="6131"/>
                  </a:lnTo>
                  <a:lnTo>
                    <a:pt x="4248" y="6068"/>
                  </a:lnTo>
                  <a:lnTo>
                    <a:pt x="4332" y="6068"/>
                  </a:lnTo>
                  <a:lnTo>
                    <a:pt x="4332" y="5922"/>
                  </a:lnTo>
                  <a:lnTo>
                    <a:pt x="4248" y="5796"/>
                  </a:lnTo>
                  <a:lnTo>
                    <a:pt x="4248" y="5712"/>
                  </a:lnTo>
                  <a:lnTo>
                    <a:pt x="4185" y="5796"/>
                  </a:lnTo>
                  <a:lnTo>
                    <a:pt x="4080" y="5692"/>
                  </a:lnTo>
                  <a:lnTo>
                    <a:pt x="3913" y="5545"/>
                  </a:lnTo>
                  <a:lnTo>
                    <a:pt x="3892" y="5440"/>
                  </a:lnTo>
                  <a:lnTo>
                    <a:pt x="3871" y="5440"/>
                  </a:lnTo>
                  <a:lnTo>
                    <a:pt x="3767" y="5420"/>
                  </a:lnTo>
                  <a:lnTo>
                    <a:pt x="3767" y="5503"/>
                  </a:lnTo>
                  <a:cubicBezTo>
                    <a:pt x="3725" y="5482"/>
                    <a:pt x="3725" y="5420"/>
                    <a:pt x="3704" y="5399"/>
                  </a:cubicBezTo>
                  <a:lnTo>
                    <a:pt x="3704" y="5315"/>
                  </a:lnTo>
                  <a:lnTo>
                    <a:pt x="3662" y="5210"/>
                  </a:lnTo>
                  <a:lnTo>
                    <a:pt x="3662" y="5273"/>
                  </a:lnTo>
                  <a:cubicBezTo>
                    <a:pt x="3620" y="5231"/>
                    <a:pt x="3620" y="5210"/>
                    <a:pt x="3599" y="5189"/>
                  </a:cubicBezTo>
                  <a:lnTo>
                    <a:pt x="3683" y="5168"/>
                  </a:lnTo>
                  <a:lnTo>
                    <a:pt x="3683" y="5085"/>
                  </a:lnTo>
                  <a:lnTo>
                    <a:pt x="3578" y="4896"/>
                  </a:lnTo>
                  <a:lnTo>
                    <a:pt x="3495" y="4855"/>
                  </a:lnTo>
                  <a:lnTo>
                    <a:pt x="3474" y="4666"/>
                  </a:lnTo>
                  <a:lnTo>
                    <a:pt x="3411" y="4562"/>
                  </a:lnTo>
                  <a:cubicBezTo>
                    <a:pt x="3411" y="4541"/>
                    <a:pt x="3411" y="4541"/>
                    <a:pt x="3453" y="4499"/>
                  </a:cubicBezTo>
                  <a:cubicBezTo>
                    <a:pt x="3474" y="4478"/>
                    <a:pt x="3453" y="4457"/>
                    <a:pt x="3411" y="4436"/>
                  </a:cubicBezTo>
                  <a:lnTo>
                    <a:pt x="3390" y="4457"/>
                  </a:lnTo>
                  <a:lnTo>
                    <a:pt x="3411" y="4457"/>
                  </a:lnTo>
                  <a:lnTo>
                    <a:pt x="3411" y="4478"/>
                  </a:lnTo>
                  <a:cubicBezTo>
                    <a:pt x="3411" y="4478"/>
                    <a:pt x="3390" y="4478"/>
                    <a:pt x="3390" y="4499"/>
                  </a:cubicBezTo>
                  <a:lnTo>
                    <a:pt x="3390" y="4541"/>
                  </a:lnTo>
                  <a:lnTo>
                    <a:pt x="3306" y="4562"/>
                  </a:lnTo>
                  <a:lnTo>
                    <a:pt x="3202" y="4499"/>
                  </a:lnTo>
                  <a:lnTo>
                    <a:pt x="3139" y="4499"/>
                  </a:lnTo>
                  <a:lnTo>
                    <a:pt x="3181" y="4604"/>
                  </a:lnTo>
                  <a:lnTo>
                    <a:pt x="3181" y="4666"/>
                  </a:lnTo>
                  <a:cubicBezTo>
                    <a:pt x="3097" y="4687"/>
                    <a:pt x="3055" y="4708"/>
                    <a:pt x="2972" y="4750"/>
                  </a:cubicBezTo>
                  <a:lnTo>
                    <a:pt x="2972" y="4583"/>
                  </a:lnTo>
                  <a:lnTo>
                    <a:pt x="2930" y="4604"/>
                  </a:lnTo>
                  <a:lnTo>
                    <a:pt x="2888" y="4750"/>
                  </a:lnTo>
                  <a:lnTo>
                    <a:pt x="2888" y="4792"/>
                  </a:lnTo>
                  <a:lnTo>
                    <a:pt x="2783" y="4980"/>
                  </a:lnTo>
                  <a:lnTo>
                    <a:pt x="2783" y="5106"/>
                  </a:lnTo>
                  <a:lnTo>
                    <a:pt x="2741" y="5273"/>
                  </a:lnTo>
                  <a:lnTo>
                    <a:pt x="2658" y="5378"/>
                  </a:lnTo>
                  <a:lnTo>
                    <a:pt x="2658" y="5482"/>
                  </a:lnTo>
                  <a:cubicBezTo>
                    <a:pt x="2646" y="5459"/>
                    <a:pt x="2622" y="5443"/>
                    <a:pt x="2599" y="5443"/>
                  </a:cubicBezTo>
                  <a:cubicBezTo>
                    <a:pt x="2580" y="5443"/>
                    <a:pt x="2562" y="5454"/>
                    <a:pt x="2553" y="5482"/>
                  </a:cubicBezTo>
                  <a:lnTo>
                    <a:pt x="2553" y="5315"/>
                  </a:lnTo>
                  <a:lnTo>
                    <a:pt x="2637" y="4980"/>
                  </a:lnTo>
                  <a:lnTo>
                    <a:pt x="2741" y="4876"/>
                  </a:lnTo>
                  <a:lnTo>
                    <a:pt x="2741" y="4771"/>
                  </a:lnTo>
                  <a:lnTo>
                    <a:pt x="2658" y="4687"/>
                  </a:lnTo>
                  <a:lnTo>
                    <a:pt x="2616" y="4708"/>
                  </a:lnTo>
                  <a:lnTo>
                    <a:pt x="2532" y="4687"/>
                  </a:lnTo>
                  <a:lnTo>
                    <a:pt x="2448" y="4750"/>
                  </a:lnTo>
                  <a:lnTo>
                    <a:pt x="2448" y="4855"/>
                  </a:lnTo>
                  <a:cubicBezTo>
                    <a:pt x="2427" y="4792"/>
                    <a:pt x="2365" y="4708"/>
                    <a:pt x="2323" y="4666"/>
                  </a:cubicBezTo>
                  <a:lnTo>
                    <a:pt x="2427" y="4583"/>
                  </a:lnTo>
                  <a:lnTo>
                    <a:pt x="2469" y="4457"/>
                  </a:lnTo>
                  <a:lnTo>
                    <a:pt x="2532" y="4394"/>
                  </a:lnTo>
                  <a:lnTo>
                    <a:pt x="2553" y="4290"/>
                  </a:lnTo>
                  <a:lnTo>
                    <a:pt x="2511" y="4227"/>
                  </a:lnTo>
                  <a:lnTo>
                    <a:pt x="2427" y="4269"/>
                  </a:lnTo>
                  <a:lnTo>
                    <a:pt x="2344" y="4373"/>
                  </a:lnTo>
                  <a:lnTo>
                    <a:pt x="2260" y="4269"/>
                  </a:lnTo>
                  <a:lnTo>
                    <a:pt x="2197" y="4248"/>
                  </a:lnTo>
                  <a:lnTo>
                    <a:pt x="2009" y="4248"/>
                  </a:lnTo>
                  <a:lnTo>
                    <a:pt x="2030" y="4185"/>
                  </a:lnTo>
                  <a:lnTo>
                    <a:pt x="1946" y="4164"/>
                  </a:lnTo>
                  <a:lnTo>
                    <a:pt x="1842" y="406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47"/>
            <p:cNvSpPr/>
            <p:nvPr/>
          </p:nvSpPr>
          <p:spPr>
            <a:xfrm>
              <a:off x="7312101" y="3385296"/>
              <a:ext cx="64708" cy="33885"/>
            </a:xfrm>
            <a:custGeom>
              <a:avLst/>
              <a:gdLst/>
              <a:ahLst/>
              <a:cxnLst/>
              <a:rect l="l" t="t" r="r" b="b"/>
              <a:pathLst>
                <a:path w="2240" h="1173" extrusionOk="0">
                  <a:moveTo>
                    <a:pt x="2177" y="1"/>
                  </a:moveTo>
                  <a:lnTo>
                    <a:pt x="1968" y="43"/>
                  </a:lnTo>
                  <a:lnTo>
                    <a:pt x="1821" y="43"/>
                  </a:lnTo>
                  <a:lnTo>
                    <a:pt x="1675" y="64"/>
                  </a:lnTo>
                  <a:lnTo>
                    <a:pt x="1570" y="64"/>
                  </a:lnTo>
                  <a:lnTo>
                    <a:pt x="1424" y="105"/>
                  </a:lnTo>
                  <a:lnTo>
                    <a:pt x="1193" y="105"/>
                  </a:lnTo>
                  <a:lnTo>
                    <a:pt x="1005" y="252"/>
                  </a:lnTo>
                  <a:lnTo>
                    <a:pt x="880" y="315"/>
                  </a:lnTo>
                  <a:lnTo>
                    <a:pt x="817" y="336"/>
                  </a:lnTo>
                  <a:lnTo>
                    <a:pt x="712" y="357"/>
                  </a:lnTo>
                  <a:lnTo>
                    <a:pt x="628" y="377"/>
                  </a:lnTo>
                  <a:lnTo>
                    <a:pt x="482" y="419"/>
                  </a:lnTo>
                  <a:lnTo>
                    <a:pt x="398" y="482"/>
                  </a:lnTo>
                  <a:lnTo>
                    <a:pt x="377" y="524"/>
                  </a:lnTo>
                  <a:lnTo>
                    <a:pt x="252" y="587"/>
                  </a:lnTo>
                  <a:lnTo>
                    <a:pt x="210" y="733"/>
                  </a:lnTo>
                  <a:lnTo>
                    <a:pt x="105" y="880"/>
                  </a:lnTo>
                  <a:lnTo>
                    <a:pt x="84" y="942"/>
                  </a:lnTo>
                  <a:lnTo>
                    <a:pt x="147" y="984"/>
                  </a:lnTo>
                  <a:lnTo>
                    <a:pt x="147" y="1047"/>
                  </a:lnTo>
                  <a:lnTo>
                    <a:pt x="84" y="1047"/>
                  </a:lnTo>
                  <a:lnTo>
                    <a:pt x="43" y="1005"/>
                  </a:lnTo>
                  <a:lnTo>
                    <a:pt x="1" y="1110"/>
                  </a:lnTo>
                  <a:lnTo>
                    <a:pt x="63" y="1173"/>
                  </a:lnTo>
                  <a:lnTo>
                    <a:pt x="252" y="1152"/>
                  </a:lnTo>
                  <a:lnTo>
                    <a:pt x="419" y="1047"/>
                  </a:lnTo>
                  <a:lnTo>
                    <a:pt x="503" y="1005"/>
                  </a:lnTo>
                  <a:lnTo>
                    <a:pt x="608" y="1005"/>
                  </a:lnTo>
                  <a:lnTo>
                    <a:pt x="712" y="942"/>
                  </a:lnTo>
                  <a:lnTo>
                    <a:pt x="796" y="838"/>
                  </a:lnTo>
                  <a:lnTo>
                    <a:pt x="1005" y="670"/>
                  </a:lnTo>
                  <a:lnTo>
                    <a:pt x="1047" y="587"/>
                  </a:lnTo>
                  <a:lnTo>
                    <a:pt x="1110" y="566"/>
                  </a:lnTo>
                  <a:lnTo>
                    <a:pt x="1131" y="566"/>
                  </a:lnTo>
                  <a:lnTo>
                    <a:pt x="1235" y="461"/>
                  </a:lnTo>
                  <a:lnTo>
                    <a:pt x="1340" y="440"/>
                  </a:lnTo>
                  <a:lnTo>
                    <a:pt x="1444" y="440"/>
                  </a:lnTo>
                  <a:lnTo>
                    <a:pt x="1675" y="419"/>
                  </a:lnTo>
                  <a:lnTo>
                    <a:pt x="1842" y="315"/>
                  </a:lnTo>
                  <a:lnTo>
                    <a:pt x="2030" y="252"/>
                  </a:lnTo>
                  <a:lnTo>
                    <a:pt x="2051" y="168"/>
                  </a:lnTo>
                  <a:lnTo>
                    <a:pt x="2135" y="168"/>
                  </a:lnTo>
                  <a:lnTo>
                    <a:pt x="2240" y="105"/>
                  </a:lnTo>
                  <a:lnTo>
                    <a:pt x="2240" y="43"/>
                  </a:lnTo>
                  <a:lnTo>
                    <a:pt x="21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07" name="Google Shape;1007;p47"/>
            <p:cNvGrpSpPr/>
            <p:nvPr/>
          </p:nvGrpSpPr>
          <p:grpSpPr>
            <a:xfrm>
              <a:off x="6844811" y="3138057"/>
              <a:ext cx="768263" cy="257503"/>
              <a:chOff x="5068275" y="3161675"/>
              <a:chExt cx="664875" cy="222850"/>
            </a:xfrm>
          </p:grpSpPr>
          <p:sp>
            <p:nvSpPr>
              <p:cNvPr id="1008" name="Google Shape;1008;p47"/>
              <p:cNvSpPr/>
              <p:nvPr/>
            </p:nvSpPr>
            <p:spPr>
              <a:xfrm>
                <a:off x="5408300" y="3224425"/>
                <a:ext cx="96775" cy="107800"/>
              </a:xfrm>
              <a:custGeom>
                <a:avLst/>
                <a:gdLst/>
                <a:ahLst/>
                <a:cxnLst/>
                <a:rect l="l" t="t" r="r" b="b"/>
                <a:pathLst>
                  <a:path w="3871" h="4312" extrusionOk="0">
                    <a:moveTo>
                      <a:pt x="3620" y="1"/>
                    </a:moveTo>
                    <a:lnTo>
                      <a:pt x="3515" y="43"/>
                    </a:lnTo>
                    <a:lnTo>
                      <a:pt x="3494" y="147"/>
                    </a:lnTo>
                    <a:lnTo>
                      <a:pt x="3390" y="231"/>
                    </a:lnTo>
                    <a:lnTo>
                      <a:pt x="3390" y="294"/>
                    </a:lnTo>
                    <a:lnTo>
                      <a:pt x="3285" y="357"/>
                    </a:lnTo>
                    <a:lnTo>
                      <a:pt x="3181" y="398"/>
                    </a:lnTo>
                    <a:lnTo>
                      <a:pt x="3139" y="461"/>
                    </a:lnTo>
                    <a:lnTo>
                      <a:pt x="2992" y="503"/>
                    </a:lnTo>
                    <a:lnTo>
                      <a:pt x="2720" y="440"/>
                    </a:lnTo>
                    <a:lnTo>
                      <a:pt x="2469" y="419"/>
                    </a:lnTo>
                    <a:lnTo>
                      <a:pt x="2448" y="503"/>
                    </a:lnTo>
                    <a:lnTo>
                      <a:pt x="2406" y="503"/>
                    </a:lnTo>
                    <a:lnTo>
                      <a:pt x="2260" y="398"/>
                    </a:lnTo>
                    <a:lnTo>
                      <a:pt x="2092" y="398"/>
                    </a:lnTo>
                    <a:lnTo>
                      <a:pt x="1988" y="357"/>
                    </a:lnTo>
                    <a:lnTo>
                      <a:pt x="1820" y="336"/>
                    </a:lnTo>
                    <a:lnTo>
                      <a:pt x="1737" y="398"/>
                    </a:lnTo>
                    <a:lnTo>
                      <a:pt x="1674" y="336"/>
                    </a:lnTo>
                    <a:lnTo>
                      <a:pt x="1569" y="231"/>
                    </a:lnTo>
                    <a:lnTo>
                      <a:pt x="1381" y="210"/>
                    </a:lnTo>
                    <a:lnTo>
                      <a:pt x="1276" y="210"/>
                    </a:lnTo>
                    <a:lnTo>
                      <a:pt x="1276" y="336"/>
                    </a:lnTo>
                    <a:lnTo>
                      <a:pt x="1193" y="398"/>
                    </a:lnTo>
                    <a:lnTo>
                      <a:pt x="1151" y="503"/>
                    </a:lnTo>
                    <a:lnTo>
                      <a:pt x="1067" y="566"/>
                    </a:lnTo>
                    <a:lnTo>
                      <a:pt x="900" y="524"/>
                    </a:lnTo>
                    <a:lnTo>
                      <a:pt x="774" y="545"/>
                    </a:lnTo>
                    <a:lnTo>
                      <a:pt x="712" y="608"/>
                    </a:lnTo>
                    <a:lnTo>
                      <a:pt x="753" y="650"/>
                    </a:lnTo>
                    <a:lnTo>
                      <a:pt x="586" y="775"/>
                    </a:lnTo>
                    <a:lnTo>
                      <a:pt x="586" y="942"/>
                    </a:lnTo>
                    <a:lnTo>
                      <a:pt x="628" y="1047"/>
                    </a:lnTo>
                    <a:lnTo>
                      <a:pt x="628" y="1235"/>
                    </a:lnTo>
                    <a:lnTo>
                      <a:pt x="586" y="1298"/>
                    </a:lnTo>
                    <a:lnTo>
                      <a:pt x="649" y="1445"/>
                    </a:lnTo>
                    <a:lnTo>
                      <a:pt x="670" y="1549"/>
                    </a:lnTo>
                    <a:lnTo>
                      <a:pt x="628" y="1486"/>
                    </a:lnTo>
                    <a:lnTo>
                      <a:pt x="565" y="1403"/>
                    </a:lnTo>
                    <a:lnTo>
                      <a:pt x="523" y="1445"/>
                    </a:lnTo>
                    <a:lnTo>
                      <a:pt x="440" y="1507"/>
                    </a:lnTo>
                    <a:lnTo>
                      <a:pt x="335" y="1570"/>
                    </a:lnTo>
                    <a:lnTo>
                      <a:pt x="314" y="1675"/>
                    </a:lnTo>
                    <a:lnTo>
                      <a:pt x="335" y="1800"/>
                    </a:lnTo>
                    <a:lnTo>
                      <a:pt x="314" y="1905"/>
                    </a:lnTo>
                    <a:lnTo>
                      <a:pt x="335" y="2135"/>
                    </a:lnTo>
                    <a:lnTo>
                      <a:pt x="314" y="2198"/>
                    </a:lnTo>
                    <a:lnTo>
                      <a:pt x="272" y="2303"/>
                    </a:lnTo>
                    <a:lnTo>
                      <a:pt x="188" y="2323"/>
                    </a:lnTo>
                    <a:lnTo>
                      <a:pt x="188" y="2449"/>
                    </a:lnTo>
                    <a:lnTo>
                      <a:pt x="63" y="2554"/>
                    </a:lnTo>
                    <a:lnTo>
                      <a:pt x="42" y="2721"/>
                    </a:lnTo>
                    <a:lnTo>
                      <a:pt x="42" y="2763"/>
                    </a:lnTo>
                    <a:lnTo>
                      <a:pt x="0" y="2826"/>
                    </a:lnTo>
                    <a:lnTo>
                      <a:pt x="63" y="3035"/>
                    </a:lnTo>
                    <a:lnTo>
                      <a:pt x="126" y="3139"/>
                    </a:lnTo>
                    <a:lnTo>
                      <a:pt x="168" y="3119"/>
                    </a:lnTo>
                    <a:lnTo>
                      <a:pt x="251" y="3119"/>
                    </a:lnTo>
                    <a:lnTo>
                      <a:pt x="335" y="3056"/>
                    </a:lnTo>
                    <a:lnTo>
                      <a:pt x="377" y="3077"/>
                    </a:lnTo>
                    <a:lnTo>
                      <a:pt x="419" y="3223"/>
                    </a:lnTo>
                    <a:lnTo>
                      <a:pt x="523" y="3495"/>
                    </a:lnTo>
                    <a:lnTo>
                      <a:pt x="481" y="3558"/>
                    </a:lnTo>
                    <a:lnTo>
                      <a:pt x="440" y="3704"/>
                    </a:lnTo>
                    <a:lnTo>
                      <a:pt x="356" y="3851"/>
                    </a:lnTo>
                    <a:lnTo>
                      <a:pt x="356" y="4081"/>
                    </a:lnTo>
                    <a:lnTo>
                      <a:pt x="356" y="4269"/>
                    </a:lnTo>
                    <a:lnTo>
                      <a:pt x="440" y="4269"/>
                    </a:lnTo>
                    <a:lnTo>
                      <a:pt x="523" y="4311"/>
                    </a:lnTo>
                    <a:lnTo>
                      <a:pt x="628" y="4311"/>
                    </a:lnTo>
                    <a:lnTo>
                      <a:pt x="670" y="4269"/>
                    </a:lnTo>
                    <a:lnTo>
                      <a:pt x="774" y="4290"/>
                    </a:lnTo>
                    <a:lnTo>
                      <a:pt x="879" y="4269"/>
                    </a:lnTo>
                    <a:lnTo>
                      <a:pt x="963" y="4311"/>
                    </a:lnTo>
                    <a:lnTo>
                      <a:pt x="984" y="4227"/>
                    </a:lnTo>
                    <a:lnTo>
                      <a:pt x="963" y="4102"/>
                    </a:lnTo>
                    <a:lnTo>
                      <a:pt x="879" y="4060"/>
                    </a:lnTo>
                    <a:lnTo>
                      <a:pt x="858" y="3914"/>
                    </a:lnTo>
                    <a:lnTo>
                      <a:pt x="942" y="3809"/>
                    </a:lnTo>
                    <a:lnTo>
                      <a:pt x="963" y="3600"/>
                    </a:lnTo>
                    <a:lnTo>
                      <a:pt x="942" y="3432"/>
                    </a:lnTo>
                    <a:lnTo>
                      <a:pt x="879" y="3391"/>
                    </a:lnTo>
                    <a:lnTo>
                      <a:pt x="1004" y="3223"/>
                    </a:lnTo>
                    <a:lnTo>
                      <a:pt x="1046" y="3056"/>
                    </a:lnTo>
                    <a:lnTo>
                      <a:pt x="1004" y="2909"/>
                    </a:lnTo>
                    <a:lnTo>
                      <a:pt x="942" y="2826"/>
                    </a:lnTo>
                    <a:lnTo>
                      <a:pt x="942" y="2763"/>
                    </a:lnTo>
                    <a:lnTo>
                      <a:pt x="1067" y="2700"/>
                    </a:lnTo>
                    <a:lnTo>
                      <a:pt x="1088" y="2616"/>
                    </a:lnTo>
                    <a:lnTo>
                      <a:pt x="1214" y="2595"/>
                    </a:lnTo>
                    <a:lnTo>
                      <a:pt x="1318" y="2637"/>
                    </a:lnTo>
                    <a:lnTo>
                      <a:pt x="1318" y="2700"/>
                    </a:lnTo>
                    <a:lnTo>
                      <a:pt x="1381" y="2763"/>
                    </a:lnTo>
                    <a:lnTo>
                      <a:pt x="1381" y="2909"/>
                    </a:lnTo>
                    <a:lnTo>
                      <a:pt x="1276" y="3014"/>
                    </a:lnTo>
                    <a:lnTo>
                      <a:pt x="1276" y="3119"/>
                    </a:lnTo>
                    <a:lnTo>
                      <a:pt x="1318" y="3223"/>
                    </a:lnTo>
                    <a:lnTo>
                      <a:pt x="1402" y="3244"/>
                    </a:lnTo>
                    <a:lnTo>
                      <a:pt x="1486" y="3328"/>
                    </a:lnTo>
                    <a:lnTo>
                      <a:pt x="1611" y="3391"/>
                    </a:lnTo>
                    <a:lnTo>
                      <a:pt x="1632" y="3495"/>
                    </a:lnTo>
                    <a:lnTo>
                      <a:pt x="1590" y="3495"/>
                    </a:lnTo>
                    <a:lnTo>
                      <a:pt x="1569" y="3704"/>
                    </a:lnTo>
                    <a:lnTo>
                      <a:pt x="1590" y="3851"/>
                    </a:lnTo>
                    <a:lnTo>
                      <a:pt x="1674" y="3872"/>
                    </a:lnTo>
                    <a:lnTo>
                      <a:pt x="1737" y="3851"/>
                    </a:lnTo>
                    <a:lnTo>
                      <a:pt x="1883" y="3893"/>
                    </a:lnTo>
                    <a:lnTo>
                      <a:pt x="1946" y="3872"/>
                    </a:lnTo>
                    <a:lnTo>
                      <a:pt x="1946" y="3851"/>
                    </a:lnTo>
                    <a:lnTo>
                      <a:pt x="1925" y="3746"/>
                    </a:lnTo>
                    <a:lnTo>
                      <a:pt x="2030" y="3663"/>
                    </a:lnTo>
                    <a:lnTo>
                      <a:pt x="2113" y="3642"/>
                    </a:lnTo>
                    <a:lnTo>
                      <a:pt x="2260" y="3558"/>
                    </a:lnTo>
                    <a:lnTo>
                      <a:pt x="2427" y="3579"/>
                    </a:lnTo>
                    <a:lnTo>
                      <a:pt x="2511" y="3495"/>
                    </a:lnTo>
                    <a:lnTo>
                      <a:pt x="2532" y="3537"/>
                    </a:lnTo>
                    <a:lnTo>
                      <a:pt x="2616" y="3537"/>
                    </a:lnTo>
                    <a:lnTo>
                      <a:pt x="2657" y="3453"/>
                    </a:lnTo>
                    <a:lnTo>
                      <a:pt x="2657" y="3391"/>
                    </a:lnTo>
                    <a:lnTo>
                      <a:pt x="2511" y="3370"/>
                    </a:lnTo>
                    <a:lnTo>
                      <a:pt x="2448" y="3391"/>
                    </a:lnTo>
                    <a:lnTo>
                      <a:pt x="2281" y="3391"/>
                    </a:lnTo>
                    <a:lnTo>
                      <a:pt x="2281" y="3328"/>
                    </a:lnTo>
                    <a:lnTo>
                      <a:pt x="2239" y="3328"/>
                    </a:lnTo>
                    <a:lnTo>
                      <a:pt x="2239" y="3244"/>
                    </a:lnTo>
                    <a:lnTo>
                      <a:pt x="2197" y="3244"/>
                    </a:lnTo>
                    <a:lnTo>
                      <a:pt x="2134" y="3265"/>
                    </a:lnTo>
                    <a:lnTo>
                      <a:pt x="2134" y="3223"/>
                    </a:lnTo>
                    <a:lnTo>
                      <a:pt x="2030" y="3181"/>
                    </a:lnTo>
                    <a:lnTo>
                      <a:pt x="2009" y="3119"/>
                    </a:lnTo>
                    <a:lnTo>
                      <a:pt x="2051" y="3035"/>
                    </a:lnTo>
                    <a:lnTo>
                      <a:pt x="2092" y="2972"/>
                    </a:lnTo>
                    <a:lnTo>
                      <a:pt x="2134" y="3014"/>
                    </a:lnTo>
                    <a:lnTo>
                      <a:pt x="2134" y="3014"/>
                    </a:lnTo>
                    <a:lnTo>
                      <a:pt x="2113" y="2930"/>
                    </a:lnTo>
                    <a:lnTo>
                      <a:pt x="2155" y="2930"/>
                    </a:lnTo>
                    <a:lnTo>
                      <a:pt x="2197" y="2867"/>
                    </a:lnTo>
                    <a:lnTo>
                      <a:pt x="2134" y="2826"/>
                    </a:lnTo>
                    <a:lnTo>
                      <a:pt x="2051" y="2805"/>
                    </a:lnTo>
                    <a:lnTo>
                      <a:pt x="2092" y="2742"/>
                    </a:lnTo>
                    <a:lnTo>
                      <a:pt x="2051" y="2658"/>
                    </a:lnTo>
                    <a:lnTo>
                      <a:pt x="1988" y="2616"/>
                    </a:lnTo>
                    <a:lnTo>
                      <a:pt x="1904" y="2616"/>
                    </a:lnTo>
                    <a:lnTo>
                      <a:pt x="1883" y="2491"/>
                    </a:lnTo>
                    <a:lnTo>
                      <a:pt x="1716" y="2323"/>
                    </a:lnTo>
                    <a:lnTo>
                      <a:pt x="1611" y="2240"/>
                    </a:lnTo>
                    <a:lnTo>
                      <a:pt x="1569" y="2135"/>
                    </a:lnTo>
                    <a:lnTo>
                      <a:pt x="1569" y="2093"/>
                    </a:lnTo>
                    <a:lnTo>
                      <a:pt x="1611" y="2093"/>
                    </a:lnTo>
                    <a:lnTo>
                      <a:pt x="1632" y="2177"/>
                    </a:lnTo>
                    <a:lnTo>
                      <a:pt x="1737" y="2177"/>
                    </a:lnTo>
                    <a:lnTo>
                      <a:pt x="1841" y="2093"/>
                    </a:lnTo>
                    <a:lnTo>
                      <a:pt x="1883" y="2010"/>
                    </a:lnTo>
                    <a:lnTo>
                      <a:pt x="2092" y="1926"/>
                    </a:lnTo>
                    <a:lnTo>
                      <a:pt x="2260" y="1800"/>
                    </a:lnTo>
                    <a:lnTo>
                      <a:pt x="2344" y="1675"/>
                    </a:lnTo>
                    <a:lnTo>
                      <a:pt x="2448" y="1612"/>
                    </a:lnTo>
                    <a:lnTo>
                      <a:pt x="2448" y="1549"/>
                    </a:lnTo>
                    <a:lnTo>
                      <a:pt x="2574" y="1507"/>
                    </a:lnTo>
                    <a:lnTo>
                      <a:pt x="2678" y="1570"/>
                    </a:lnTo>
                    <a:lnTo>
                      <a:pt x="2762" y="1591"/>
                    </a:lnTo>
                    <a:lnTo>
                      <a:pt x="2867" y="1445"/>
                    </a:lnTo>
                    <a:lnTo>
                      <a:pt x="2867" y="1361"/>
                    </a:lnTo>
                    <a:lnTo>
                      <a:pt x="2741" y="1298"/>
                    </a:lnTo>
                    <a:lnTo>
                      <a:pt x="2469" y="1340"/>
                    </a:lnTo>
                    <a:lnTo>
                      <a:pt x="2364" y="1403"/>
                    </a:lnTo>
                    <a:lnTo>
                      <a:pt x="2197" y="1403"/>
                    </a:lnTo>
                    <a:lnTo>
                      <a:pt x="2113" y="1445"/>
                    </a:lnTo>
                    <a:lnTo>
                      <a:pt x="2009" y="1549"/>
                    </a:lnTo>
                    <a:lnTo>
                      <a:pt x="1820" y="1549"/>
                    </a:lnTo>
                    <a:lnTo>
                      <a:pt x="1716" y="1486"/>
                    </a:lnTo>
                    <a:lnTo>
                      <a:pt x="1611" y="1466"/>
                    </a:lnTo>
                    <a:lnTo>
                      <a:pt x="1507" y="1591"/>
                    </a:lnTo>
                    <a:lnTo>
                      <a:pt x="1423" y="1800"/>
                    </a:lnTo>
                    <a:lnTo>
                      <a:pt x="1297" y="1863"/>
                    </a:lnTo>
                    <a:lnTo>
                      <a:pt x="1193" y="1821"/>
                    </a:lnTo>
                    <a:lnTo>
                      <a:pt x="1172" y="1779"/>
                    </a:lnTo>
                    <a:lnTo>
                      <a:pt x="1004" y="1612"/>
                    </a:lnTo>
                    <a:lnTo>
                      <a:pt x="858" y="1486"/>
                    </a:lnTo>
                    <a:lnTo>
                      <a:pt x="774" y="1277"/>
                    </a:lnTo>
                    <a:lnTo>
                      <a:pt x="795" y="1047"/>
                    </a:lnTo>
                    <a:lnTo>
                      <a:pt x="879" y="838"/>
                    </a:lnTo>
                    <a:lnTo>
                      <a:pt x="984" y="733"/>
                    </a:lnTo>
                    <a:lnTo>
                      <a:pt x="1109" y="670"/>
                    </a:lnTo>
                    <a:lnTo>
                      <a:pt x="1276" y="754"/>
                    </a:lnTo>
                    <a:lnTo>
                      <a:pt x="1465" y="775"/>
                    </a:lnTo>
                    <a:lnTo>
                      <a:pt x="1674" y="670"/>
                    </a:lnTo>
                    <a:lnTo>
                      <a:pt x="1820" y="670"/>
                    </a:lnTo>
                    <a:lnTo>
                      <a:pt x="1883" y="754"/>
                    </a:lnTo>
                    <a:lnTo>
                      <a:pt x="1988" y="754"/>
                    </a:lnTo>
                    <a:lnTo>
                      <a:pt x="2051" y="712"/>
                    </a:lnTo>
                    <a:lnTo>
                      <a:pt x="2281" y="733"/>
                    </a:lnTo>
                    <a:lnTo>
                      <a:pt x="2427" y="733"/>
                    </a:lnTo>
                    <a:lnTo>
                      <a:pt x="2448" y="712"/>
                    </a:lnTo>
                    <a:lnTo>
                      <a:pt x="2574" y="712"/>
                    </a:lnTo>
                    <a:lnTo>
                      <a:pt x="2678" y="754"/>
                    </a:lnTo>
                    <a:lnTo>
                      <a:pt x="2720" y="817"/>
                    </a:lnTo>
                    <a:lnTo>
                      <a:pt x="2825" y="859"/>
                    </a:lnTo>
                    <a:lnTo>
                      <a:pt x="3264" y="754"/>
                    </a:lnTo>
                    <a:lnTo>
                      <a:pt x="3453" y="629"/>
                    </a:lnTo>
                    <a:lnTo>
                      <a:pt x="3494" y="524"/>
                    </a:lnTo>
                    <a:lnTo>
                      <a:pt x="3578" y="524"/>
                    </a:lnTo>
                    <a:lnTo>
                      <a:pt x="3620" y="440"/>
                    </a:lnTo>
                    <a:lnTo>
                      <a:pt x="3704" y="398"/>
                    </a:lnTo>
                    <a:lnTo>
                      <a:pt x="3766" y="294"/>
                    </a:lnTo>
                    <a:lnTo>
                      <a:pt x="3808" y="210"/>
                    </a:lnTo>
                    <a:lnTo>
                      <a:pt x="3871" y="147"/>
                    </a:lnTo>
                    <a:lnTo>
                      <a:pt x="3808" y="106"/>
                    </a:lnTo>
                    <a:lnTo>
                      <a:pt x="3787" y="43"/>
                    </a:lnTo>
                    <a:lnTo>
                      <a:pt x="362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47"/>
              <p:cNvSpPr/>
              <p:nvPr/>
            </p:nvSpPr>
            <p:spPr>
              <a:xfrm>
                <a:off x="5587700" y="3253200"/>
                <a:ext cx="145450" cy="131325"/>
              </a:xfrm>
              <a:custGeom>
                <a:avLst/>
                <a:gdLst/>
                <a:ahLst/>
                <a:cxnLst/>
                <a:rect l="l" t="t" r="r" b="b"/>
                <a:pathLst>
                  <a:path w="5818" h="5253" extrusionOk="0">
                    <a:moveTo>
                      <a:pt x="922" y="1"/>
                    </a:moveTo>
                    <a:lnTo>
                      <a:pt x="775" y="22"/>
                    </a:lnTo>
                    <a:lnTo>
                      <a:pt x="712" y="84"/>
                    </a:lnTo>
                    <a:lnTo>
                      <a:pt x="566" y="189"/>
                    </a:lnTo>
                    <a:lnTo>
                      <a:pt x="482" y="210"/>
                    </a:lnTo>
                    <a:lnTo>
                      <a:pt x="398" y="294"/>
                    </a:lnTo>
                    <a:lnTo>
                      <a:pt x="252" y="294"/>
                    </a:lnTo>
                    <a:lnTo>
                      <a:pt x="147" y="356"/>
                    </a:lnTo>
                    <a:lnTo>
                      <a:pt x="189" y="440"/>
                    </a:lnTo>
                    <a:lnTo>
                      <a:pt x="168" y="524"/>
                    </a:lnTo>
                    <a:lnTo>
                      <a:pt x="43" y="608"/>
                    </a:lnTo>
                    <a:lnTo>
                      <a:pt x="1" y="670"/>
                    </a:lnTo>
                    <a:lnTo>
                      <a:pt x="147" y="712"/>
                    </a:lnTo>
                    <a:lnTo>
                      <a:pt x="252" y="649"/>
                    </a:lnTo>
                    <a:lnTo>
                      <a:pt x="273" y="608"/>
                    </a:lnTo>
                    <a:lnTo>
                      <a:pt x="315" y="670"/>
                    </a:lnTo>
                    <a:lnTo>
                      <a:pt x="503" y="754"/>
                    </a:lnTo>
                    <a:lnTo>
                      <a:pt x="566" y="859"/>
                    </a:lnTo>
                    <a:lnTo>
                      <a:pt x="524" y="921"/>
                    </a:lnTo>
                    <a:lnTo>
                      <a:pt x="566" y="1047"/>
                    </a:lnTo>
                    <a:lnTo>
                      <a:pt x="691" y="1131"/>
                    </a:lnTo>
                    <a:lnTo>
                      <a:pt x="796" y="1152"/>
                    </a:lnTo>
                    <a:lnTo>
                      <a:pt x="901" y="1131"/>
                    </a:lnTo>
                    <a:lnTo>
                      <a:pt x="984" y="1172"/>
                    </a:lnTo>
                    <a:lnTo>
                      <a:pt x="1026" y="1131"/>
                    </a:lnTo>
                    <a:lnTo>
                      <a:pt x="1110" y="1152"/>
                    </a:lnTo>
                    <a:lnTo>
                      <a:pt x="1298" y="1131"/>
                    </a:lnTo>
                    <a:lnTo>
                      <a:pt x="1340" y="1152"/>
                    </a:lnTo>
                    <a:lnTo>
                      <a:pt x="1424" y="1131"/>
                    </a:lnTo>
                    <a:lnTo>
                      <a:pt x="1361" y="1068"/>
                    </a:lnTo>
                    <a:lnTo>
                      <a:pt x="1654" y="1089"/>
                    </a:lnTo>
                    <a:lnTo>
                      <a:pt x="1717" y="1172"/>
                    </a:lnTo>
                    <a:lnTo>
                      <a:pt x="1675" y="1298"/>
                    </a:lnTo>
                    <a:lnTo>
                      <a:pt x="1633" y="1277"/>
                    </a:lnTo>
                    <a:lnTo>
                      <a:pt x="1549" y="1361"/>
                    </a:lnTo>
                    <a:lnTo>
                      <a:pt x="1507" y="1465"/>
                    </a:lnTo>
                    <a:lnTo>
                      <a:pt x="1445" y="1361"/>
                    </a:lnTo>
                    <a:lnTo>
                      <a:pt x="1256" y="1277"/>
                    </a:lnTo>
                    <a:lnTo>
                      <a:pt x="1194" y="1298"/>
                    </a:lnTo>
                    <a:lnTo>
                      <a:pt x="1131" y="1465"/>
                    </a:lnTo>
                    <a:lnTo>
                      <a:pt x="1026" y="1507"/>
                    </a:lnTo>
                    <a:lnTo>
                      <a:pt x="922" y="1465"/>
                    </a:lnTo>
                    <a:lnTo>
                      <a:pt x="817" y="1465"/>
                    </a:lnTo>
                    <a:lnTo>
                      <a:pt x="775" y="1403"/>
                    </a:lnTo>
                    <a:lnTo>
                      <a:pt x="629" y="1444"/>
                    </a:lnTo>
                    <a:lnTo>
                      <a:pt x="566" y="1507"/>
                    </a:lnTo>
                    <a:lnTo>
                      <a:pt x="608" y="1570"/>
                    </a:lnTo>
                    <a:lnTo>
                      <a:pt x="733" y="1591"/>
                    </a:lnTo>
                    <a:lnTo>
                      <a:pt x="838" y="1654"/>
                    </a:lnTo>
                    <a:lnTo>
                      <a:pt x="901" y="1779"/>
                    </a:lnTo>
                    <a:lnTo>
                      <a:pt x="942" y="1821"/>
                    </a:lnTo>
                    <a:lnTo>
                      <a:pt x="1005" y="1800"/>
                    </a:lnTo>
                    <a:lnTo>
                      <a:pt x="1026" y="1884"/>
                    </a:lnTo>
                    <a:lnTo>
                      <a:pt x="1026" y="1968"/>
                    </a:lnTo>
                    <a:lnTo>
                      <a:pt x="984" y="1988"/>
                    </a:lnTo>
                    <a:lnTo>
                      <a:pt x="942" y="2072"/>
                    </a:lnTo>
                    <a:lnTo>
                      <a:pt x="1047" y="2240"/>
                    </a:lnTo>
                    <a:lnTo>
                      <a:pt x="1152" y="2281"/>
                    </a:lnTo>
                    <a:lnTo>
                      <a:pt x="1256" y="2240"/>
                    </a:lnTo>
                    <a:lnTo>
                      <a:pt x="1403" y="2114"/>
                    </a:lnTo>
                    <a:lnTo>
                      <a:pt x="1361" y="2009"/>
                    </a:lnTo>
                    <a:lnTo>
                      <a:pt x="1466" y="1863"/>
                    </a:lnTo>
                    <a:lnTo>
                      <a:pt x="1507" y="1821"/>
                    </a:lnTo>
                    <a:lnTo>
                      <a:pt x="1528" y="1758"/>
                    </a:lnTo>
                    <a:lnTo>
                      <a:pt x="1570" y="1612"/>
                    </a:lnTo>
                    <a:lnTo>
                      <a:pt x="1633" y="1507"/>
                    </a:lnTo>
                    <a:lnTo>
                      <a:pt x="1633" y="1654"/>
                    </a:lnTo>
                    <a:lnTo>
                      <a:pt x="1549" y="1716"/>
                    </a:lnTo>
                    <a:lnTo>
                      <a:pt x="1612" y="1863"/>
                    </a:lnTo>
                    <a:lnTo>
                      <a:pt x="1654" y="1988"/>
                    </a:lnTo>
                    <a:lnTo>
                      <a:pt x="1717" y="2072"/>
                    </a:lnTo>
                    <a:lnTo>
                      <a:pt x="1738" y="2009"/>
                    </a:lnTo>
                    <a:lnTo>
                      <a:pt x="1779" y="2009"/>
                    </a:lnTo>
                    <a:lnTo>
                      <a:pt x="1842" y="2030"/>
                    </a:lnTo>
                    <a:lnTo>
                      <a:pt x="1842" y="2135"/>
                    </a:lnTo>
                    <a:lnTo>
                      <a:pt x="1884" y="2093"/>
                    </a:lnTo>
                    <a:lnTo>
                      <a:pt x="1947" y="2093"/>
                    </a:lnTo>
                    <a:lnTo>
                      <a:pt x="1968" y="2135"/>
                    </a:lnTo>
                    <a:lnTo>
                      <a:pt x="2051" y="2177"/>
                    </a:lnTo>
                    <a:lnTo>
                      <a:pt x="2156" y="2135"/>
                    </a:lnTo>
                    <a:lnTo>
                      <a:pt x="2240" y="2135"/>
                    </a:lnTo>
                    <a:lnTo>
                      <a:pt x="2240" y="2177"/>
                    </a:lnTo>
                    <a:lnTo>
                      <a:pt x="2093" y="2177"/>
                    </a:lnTo>
                    <a:lnTo>
                      <a:pt x="2093" y="2281"/>
                    </a:lnTo>
                    <a:lnTo>
                      <a:pt x="2240" y="2302"/>
                    </a:lnTo>
                    <a:lnTo>
                      <a:pt x="2240" y="2323"/>
                    </a:lnTo>
                    <a:lnTo>
                      <a:pt x="2261" y="2386"/>
                    </a:lnTo>
                    <a:lnTo>
                      <a:pt x="2407" y="2449"/>
                    </a:lnTo>
                    <a:lnTo>
                      <a:pt x="2575" y="2449"/>
                    </a:lnTo>
                    <a:lnTo>
                      <a:pt x="2930" y="2553"/>
                    </a:lnTo>
                    <a:lnTo>
                      <a:pt x="3286" y="2658"/>
                    </a:lnTo>
                    <a:lnTo>
                      <a:pt x="3391" y="2658"/>
                    </a:lnTo>
                    <a:lnTo>
                      <a:pt x="3537" y="2721"/>
                    </a:lnTo>
                    <a:lnTo>
                      <a:pt x="3558" y="2825"/>
                    </a:lnTo>
                    <a:lnTo>
                      <a:pt x="3725" y="2867"/>
                    </a:lnTo>
                    <a:lnTo>
                      <a:pt x="3830" y="2867"/>
                    </a:lnTo>
                    <a:lnTo>
                      <a:pt x="3914" y="2825"/>
                    </a:lnTo>
                    <a:lnTo>
                      <a:pt x="3914" y="2825"/>
                    </a:lnTo>
                    <a:lnTo>
                      <a:pt x="3830" y="2951"/>
                    </a:lnTo>
                    <a:lnTo>
                      <a:pt x="3851" y="2972"/>
                    </a:lnTo>
                    <a:lnTo>
                      <a:pt x="3935" y="2951"/>
                    </a:lnTo>
                    <a:lnTo>
                      <a:pt x="3955" y="3014"/>
                    </a:lnTo>
                    <a:lnTo>
                      <a:pt x="4081" y="2972"/>
                    </a:lnTo>
                    <a:lnTo>
                      <a:pt x="4018" y="3035"/>
                    </a:lnTo>
                    <a:lnTo>
                      <a:pt x="4060" y="3076"/>
                    </a:lnTo>
                    <a:lnTo>
                      <a:pt x="4039" y="3139"/>
                    </a:lnTo>
                    <a:lnTo>
                      <a:pt x="4081" y="3181"/>
                    </a:lnTo>
                    <a:lnTo>
                      <a:pt x="4186" y="3160"/>
                    </a:lnTo>
                    <a:lnTo>
                      <a:pt x="4081" y="3265"/>
                    </a:lnTo>
                    <a:lnTo>
                      <a:pt x="4081" y="3328"/>
                    </a:lnTo>
                    <a:lnTo>
                      <a:pt x="4227" y="3453"/>
                    </a:lnTo>
                    <a:lnTo>
                      <a:pt x="4186" y="3558"/>
                    </a:lnTo>
                    <a:lnTo>
                      <a:pt x="4227" y="3641"/>
                    </a:lnTo>
                    <a:lnTo>
                      <a:pt x="4332" y="3704"/>
                    </a:lnTo>
                    <a:lnTo>
                      <a:pt x="4479" y="3809"/>
                    </a:lnTo>
                    <a:lnTo>
                      <a:pt x="4499" y="3872"/>
                    </a:lnTo>
                    <a:lnTo>
                      <a:pt x="4374" y="3872"/>
                    </a:lnTo>
                    <a:lnTo>
                      <a:pt x="4353" y="3955"/>
                    </a:lnTo>
                    <a:lnTo>
                      <a:pt x="4437" y="4018"/>
                    </a:lnTo>
                    <a:lnTo>
                      <a:pt x="4541" y="4081"/>
                    </a:lnTo>
                    <a:lnTo>
                      <a:pt x="4667" y="4060"/>
                    </a:lnTo>
                    <a:lnTo>
                      <a:pt x="4751" y="4081"/>
                    </a:lnTo>
                    <a:lnTo>
                      <a:pt x="4688" y="4081"/>
                    </a:lnTo>
                    <a:lnTo>
                      <a:pt x="4562" y="4123"/>
                    </a:lnTo>
                    <a:lnTo>
                      <a:pt x="4499" y="4102"/>
                    </a:lnTo>
                    <a:lnTo>
                      <a:pt x="4458" y="4123"/>
                    </a:lnTo>
                    <a:lnTo>
                      <a:pt x="4499" y="4206"/>
                    </a:lnTo>
                    <a:lnTo>
                      <a:pt x="4583" y="4227"/>
                    </a:lnTo>
                    <a:lnTo>
                      <a:pt x="4562" y="4395"/>
                    </a:lnTo>
                    <a:lnTo>
                      <a:pt x="4541" y="4416"/>
                    </a:lnTo>
                    <a:lnTo>
                      <a:pt x="4541" y="4499"/>
                    </a:lnTo>
                    <a:lnTo>
                      <a:pt x="4499" y="4583"/>
                    </a:lnTo>
                    <a:lnTo>
                      <a:pt x="4458" y="4604"/>
                    </a:lnTo>
                    <a:lnTo>
                      <a:pt x="4541" y="4709"/>
                    </a:lnTo>
                    <a:lnTo>
                      <a:pt x="4667" y="4625"/>
                    </a:lnTo>
                    <a:lnTo>
                      <a:pt x="4709" y="4688"/>
                    </a:lnTo>
                    <a:lnTo>
                      <a:pt x="4792" y="4688"/>
                    </a:lnTo>
                    <a:lnTo>
                      <a:pt x="4897" y="4625"/>
                    </a:lnTo>
                    <a:lnTo>
                      <a:pt x="5064" y="4625"/>
                    </a:lnTo>
                    <a:lnTo>
                      <a:pt x="5127" y="4583"/>
                    </a:lnTo>
                    <a:lnTo>
                      <a:pt x="5169" y="4478"/>
                    </a:lnTo>
                    <a:lnTo>
                      <a:pt x="5169" y="4583"/>
                    </a:lnTo>
                    <a:lnTo>
                      <a:pt x="5106" y="4688"/>
                    </a:lnTo>
                    <a:lnTo>
                      <a:pt x="5127" y="4750"/>
                    </a:lnTo>
                    <a:lnTo>
                      <a:pt x="5190" y="4792"/>
                    </a:lnTo>
                    <a:lnTo>
                      <a:pt x="5316" y="4897"/>
                    </a:lnTo>
                    <a:lnTo>
                      <a:pt x="5295" y="4939"/>
                    </a:lnTo>
                    <a:lnTo>
                      <a:pt x="5336" y="5022"/>
                    </a:lnTo>
                    <a:lnTo>
                      <a:pt x="5504" y="5211"/>
                    </a:lnTo>
                    <a:lnTo>
                      <a:pt x="5629" y="5232"/>
                    </a:lnTo>
                    <a:lnTo>
                      <a:pt x="5692" y="5253"/>
                    </a:lnTo>
                    <a:lnTo>
                      <a:pt x="5713" y="3851"/>
                    </a:lnTo>
                    <a:lnTo>
                      <a:pt x="5713" y="3788"/>
                    </a:lnTo>
                    <a:lnTo>
                      <a:pt x="5713" y="3704"/>
                    </a:lnTo>
                    <a:lnTo>
                      <a:pt x="5734" y="3537"/>
                    </a:lnTo>
                    <a:lnTo>
                      <a:pt x="5818" y="1382"/>
                    </a:lnTo>
                    <a:lnTo>
                      <a:pt x="5713" y="1403"/>
                    </a:lnTo>
                    <a:lnTo>
                      <a:pt x="5629" y="1382"/>
                    </a:lnTo>
                    <a:lnTo>
                      <a:pt x="5629" y="1298"/>
                    </a:lnTo>
                    <a:lnTo>
                      <a:pt x="5650" y="1256"/>
                    </a:lnTo>
                    <a:lnTo>
                      <a:pt x="5546" y="1193"/>
                    </a:lnTo>
                    <a:lnTo>
                      <a:pt x="5441" y="1193"/>
                    </a:lnTo>
                    <a:lnTo>
                      <a:pt x="5316" y="1172"/>
                    </a:lnTo>
                    <a:lnTo>
                      <a:pt x="5232" y="1152"/>
                    </a:lnTo>
                    <a:lnTo>
                      <a:pt x="5169" y="1172"/>
                    </a:lnTo>
                    <a:lnTo>
                      <a:pt x="4813" y="1026"/>
                    </a:lnTo>
                    <a:lnTo>
                      <a:pt x="4667" y="984"/>
                    </a:lnTo>
                    <a:lnTo>
                      <a:pt x="4562" y="963"/>
                    </a:lnTo>
                    <a:lnTo>
                      <a:pt x="4458" y="880"/>
                    </a:lnTo>
                    <a:lnTo>
                      <a:pt x="4248" y="838"/>
                    </a:lnTo>
                    <a:lnTo>
                      <a:pt x="4060" y="754"/>
                    </a:lnTo>
                    <a:lnTo>
                      <a:pt x="3976" y="670"/>
                    </a:lnTo>
                    <a:lnTo>
                      <a:pt x="3830" y="649"/>
                    </a:lnTo>
                    <a:lnTo>
                      <a:pt x="3537" y="838"/>
                    </a:lnTo>
                    <a:lnTo>
                      <a:pt x="3537" y="880"/>
                    </a:lnTo>
                    <a:lnTo>
                      <a:pt x="3600" y="984"/>
                    </a:lnTo>
                    <a:lnTo>
                      <a:pt x="3558" y="1068"/>
                    </a:lnTo>
                    <a:lnTo>
                      <a:pt x="3391" y="1089"/>
                    </a:lnTo>
                    <a:lnTo>
                      <a:pt x="3286" y="1131"/>
                    </a:lnTo>
                    <a:lnTo>
                      <a:pt x="3223" y="1131"/>
                    </a:lnTo>
                    <a:lnTo>
                      <a:pt x="3181" y="1089"/>
                    </a:lnTo>
                    <a:lnTo>
                      <a:pt x="3119" y="1172"/>
                    </a:lnTo>
                    <a:lnTo>
                      <a:pt x="3119" y="1277"/>
                    </a:lnTo>
                    <a:lnTo>
                      <a:pt x="2993" y="1340"/>
                    </a:lnTo>
                    <a:lnTo>
                      <a:pt x="2888" y="1361"/>
                    </a:lnTo>
                    <a:lnTo>
                      <a:pt x="2805" y="1465"/>
                    </a:lnTo>
                    <a:lnTo>
                      <a:pt x="2805" y="1612"/>
                    </a:lnTo>
                    <a:lnTo>
                      <a:pt x="2763" y="1654"/>
                    </a:lnTo>
                    <a:lnTo>
                      <a:pt x="2700" y="1696"/>
                    </a:lnTo>
                    <a:lnTo>
                      <a:pt x="2658" y="1800"/>
                    </a:lnTo>
                    <a:lnTo>
                      <a:pt x="2554" y="1821"/>
                    </a:lnTo>
                    <a:lnTo>
                      <a:pt x="2449" y="1821"/>
                    </a:lnTo>
                    <a:lnTo>
                      <a:pt x="2386" y="1779"/>
                    </a:lnTo>
                    <a:lnTo>
                      <a:pt x="2261" y="1675"/>
                    </a:lnTo>
                    <a:lnTo>
                      <a:pt x="2240" y="1570"/>
                    </a:lnTo>
                    <a:lnTo>
                      <a:pt x="2177" y="1591"/>
                    </a:lnTo>
                    <a:lnTo>
                      <a:pt x="2156" y="1465"/>
                    </a:lnTo>
                    <a:lnTo>
                      <a:pt x="2156" y="1361"/>
                    </a:lnTo>
                    <a:lnTo>
                      <a:pt x="2072" y="1298"/>
                    </a:lnTo>
                    <a:lnTo>
                      <a:pt x="2031" y="1382"/>
                    </a:lnTo>
                    <a:lnTo>
                      <a:pt x="2051" y="1507"/>
                    </a:lnTo>
                    <a:lnTo>
                      <a:pt x="1989" y="1507"/>
                    </a:lnTo>
                    <a:lnTo>
                      <a:pt x="1926" y="1444"/>
                    </a:lnTo>
                    <a:lnTo>
                      <a:pt x="1863" y="1298"/>
                    </a:lnTo>
                    <a:lnTo>
                      <a:pt x="1842" y="1047"/>
                    </a:lnTo>
                    <a:lnTo>
                      <a:pt x="1821" y="880"/>
                    </a:lnTo>
                    <a:lnTo>
                      <a:pt x="1863" y="775"/>
                    </a:lnTo>
                    <a:lnTo>
                      <a:pt x="1947" y="670"/>
                    </a:lnTo>
                    <a:lnTo>
                      <a:pt x="1884" y="566"/>
                    </a:lnTo>
                    <a:lnTo>
                      <a:pt x="1821" y="503"/>
                    </a:lnTo>
                    <a:lnTo>
                      <a:pt x="1821" y="335"/>
                    </a:lnTo>
                    <a:lnTo>
                      <a:pt x="1842" y="294"/>
                    </a:lnTo>
                    <a:lnTo>
                      <a:pt x="1779" y="231"/>
                    </a:lnTo>
                    <a:lnTo>
                      <a:pt x="1612" y="210"/>
                    </a:lnTo>
                    <a:lnTo>
                      <a:pt x="1424" y="231"/>
                    </a:lnTo>
                    <a:lnTo>
                      <a:pt x="1235" y="105"/>
                    </a:lnTo>
                    <a:lnTo>
                      <a:pt x="92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47"/>
              <p:cNvSpPr/>
              <p:nvPr/>
            </p:nvSpPr>
            <p:spPr>
              <a:xfrm>
                <a:off x="5268100" y="3181025"/>
                <a:ext cx="143350" cy="129750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190" extrusionOk="0">
                    <a:moveTo>
                      <a:pt x="4060" y="0"/>
                    </a:moveTo>
                    <a:lnTo>
                      <a:pt x="3955" y="147"/>
                    </a:lnTo>
                    <a:lnTo>
                      <a:pt x="3955" y="209"/>
                    </a:lnTo>
                    <a:lnTo>
                      <a:pt x="3892" y="314"/>
                    </a:lnTo>
                    <a:lnTo>
                      <a:pt x="3892" y="398"/>
                    </a:lnTo>
                    <a:lnTo>
                      <a:pt x="3767" y="837"/>
                    </a:lnTo>
                    <a:lnTo>
                      <a:pt x="3579" y="1109"/>
                    </a:lnTo>
                    <a:lnTo>
                      <a:pt x="3516" y="1360"/>
                    </a:lnTo>
                    <a:lnTo>
                      <a:pt x="3265" y="1716"/>
                    </a:lnTo>
                    <a:lnTo>
                      <a:pt x="3307" y="1779"/>
                    </a:lnTo>
                    <a:lnTo>
                      <a:pt x="3014" y="1842"/>
                    </a:lnTo>
                    <a:lnTo>
                      <a:pt x="2783" y="1967"/>
                    </a:lnTo>
                    <a:lnTo>
                      <a:pt x="2637" y="1967"/>
                    </a:lnTo>
                    <a:lnTo>
                      <a:pt x="2595" y="1883"/>
                    </a:lnTo>
                    <a:lnTo>
                      <a:pt x="2470" y="1842"/>
                    </a:lnTo>
                    <a:lnTo>
                      <a:pt x="2177" y="1842"/>
                    </a:lnTo>
                    <a:lnTo>
                      <a:pt x="2093" y="1925"/>
                    </a:lnTo>
                    <a:lnTo>
                      <a:pt x="1758" y="2051"/>
                    </a:lnTo>
                    <a:lnTo>
                      <a:pt x="1444" y="2030"/>
                    </a:lnTo>
                    <a:lnTo>
                      <a:pt x="1361" y="2072"/>
                    </a:lnTo>
                    <a:lnTo>
                      <a:pt x="1235" y="2051"/>
                    </a:lnTo>
                    <a:lnTo>
                      <a:pt x="1214" y="2134"/>
                    </a:lnTo>
                    <a:lnTo>
                      <a:pt x="1047" y="2176"/>
                    </a:lnTo>
                    <a:lnTo>
                      <a:pt x="942" y="2155"/>
                    </a:lnTo>
                    <a:lnTo>
                      <a:pt x="921" y="2051"/>
                    </a:lnTo>
                    <a:lnTo>
                      <a:pt x="796" y="1946"/>
                    </a:lnTo>
                    <a:lnTo>
                      <a:pt x="754" y="1883"/>
                    </a:lnTo>
                    <a:lnTo>
                      <a:pt x="566" y="1758"/>
                    </a:lnTo>
                    <a:lnTo>
                      <a:pt x="440" y="1549"/>
                    </a:lnTo>
                    <a:lnTo>
                      <a:pt x="377" y="1570"/>
                    </a:lnTo>
                    <a:lnTo>
                      <a:pt x="314" y="1653"/>
                    </a:lnTo>
                    <a:lnTo>
                      <a:pt x="168" y="1842"/>
                    </a:lnTo>
                    <a:lnTo>
                      <a:pt x="84" y="1988"/>
                    </a:lnTo>
                    <a:lnTo>
                      <a:pt x="84" y="2072"/>
                    </a:lnTo>
                    <a:lnTo>
                      <a:pt x="105" y="2155"/>
                    </a:lnTo>
                    <a:lnTo>
                      <a:pt x="84" y="2239"/>
                    </a:lnTo>
                    <a:lnTo>
                      <a:pt x="1" y="2281"/>
                    </a:lnTo>
                    <a:lnTo>
                      <a:pt x="22" y="2490"/>
                    </a:lnTo>
                    <a:lnTo>
                      <a:pt x="210" y="2699"/>
                    </a:lnTo>
                    <a:lnTo>
                      <a:pt x="231" y="2804"/>
                    </a:lnTo>
                    <a:lnTo>
                      <a:pt x="189" y="2762"/>
                    </a:lnTo>
                    <a:lnTo>
                      <a:pt x="168" y="2804"/>
                    </a:lnTo>
                    <a:lnTo>
                      <a:pt x="210" y="2930"/>
                    </a:lnTo>
                    <a:lnTo>
                      <a:pt x="335" y="2971"/>
                    </a:lnTo>
                    <a:lnTo>
                      <a:pt x="419" y="2971"/>
                    </a:lnTo>
                    <a:lnTo>
                      <a:pt x="607" y="2909"/>
                    </a:lnTo>
                    <a:lnTo>
                      <a:pt x="733" y="2825"/>
                    </a:lnTo>
                    <a:lnTo>
                      <a:pt x="838" y="2867"/>
                    </a:lnTo>
                    <a:lnTo>
                      <a:pt x="733" y="2867"/>
                    </a:lnTo>
                    <a:lnTo>
                      <a:pt x="607" y="2971"/>
                    </a:lnTo>
                    <a:lnTo>
                      <a:pt x="398" y="3013"/>
                    </a:lnTo>
                    <a:lnTo>
                      <a:pt x="314" y="3097"/>
                    </a:lnTo>
                    <a:lnTo>
                      <a:pt x="210" y="3097"/>
                    </a:lnTo>
                    <a:lnTo>
                      <a:pt x="210" y="3139"/>
                    </a:lnTo>
                    <a:lnTo>
                      <a:pt x="335" y="3181"/>
                    </a:lnTo>
                    <a:lnTo>
                      <a:pt x="503" y="3243"/>
                    </a:lnTo>
                    <a:lnTo>
                      <a:pt x="649" y="3411"/>
                    </a:lnTo>
                    <a:lnTo>
                      <a:pt x="712" y="3515"/>
                    </a:lnTo>
                    <a:lnTo>
                      <a:pt x="733" y="3620"/>
                    </a:lnTo>
                    <a:lnTo>
                      <a:pt x="649" y="3746"/>
                    </a:lnTo>
                    <a:lnTo>
                      <a:pt x="566" y="3829"/>
                    </a:lnTo>
                    <a:lnTo>
                      <a:pt x="607" y="3871"/>
                    </a:lnTo>
                    <a:lnTo>
                      <a:pt x="712" y="3955"/>
                    </a:lnTo>
                    <a:lnTo>
                      <a:pt x="733" y="4227"/>
                    </a:lnTo>
                    <a:lnTo>
                      <a:pt x="733" y="4352"/>
                    </a:lnTo>
                    <a:lnTo>
                      <a:pt x="817" y="4499"/>
                    </a:lnTo>
                    <a:lnTo>
                      <a:pt x="858" y="4499"/>
                    </a:lnTo>
                    <a:lnTo>
                      <a:pt x="963" y="4436"/>
                    </a:lnTo>
                    <a:lnTo>
                      <a:pt x="1005" y="4499"/>
                    </a:lnTo>
                    <a:lnTo>
                      <a:pt x="1130" y="4499"/>
                    </a:lnTo>
                    <a:lnTo>
                      <a:pt x="1214" y="4541"/>
                    </a:lnTo>
                    <a:lnTo>
                      <a:pt x="1361" y="4541"/>
                    </a:lnTo>
                    <a:lnTo>
                      <a:pt x="1444" y="4457"/>
                    </a:lnTo>
                    <a:lnTo>
                      <a:pt x="1528" y="4499"/>
                    </a:lnTo>
                    <a:lnTo>
                      <a:pt x="1591" y="4457"/>
                    </a:lnTo>
                    <a:lnTo>
                      <a:pt x="1654" y="4352"/>
                    </a:lnTo>
                    <a:lnTo>
                      <a:pt x="1654" y="4290"/>
                    </a:lnTo>
                    <a:lnTo>
                      <a:pt x="1674" y="4373"/>
                    </a:lnTo>
                    <a:lnTo>
                      <a:pt x="1654" y="4478"/>
                    </a:lnTo>
                    <a:lnTo>
                      <a:pt x="1695" y="4603"/>
                    </a:lnTo>
                    <a:lnTo>
                      <a:pt x="1737" y="4792"/>
                    </a:lnTo>
                    <a:lnTo>
                      <a:pt x="1695" y="4896"/>
                    </a:lnTo>
                    <a:lnTo>
                      <a:pt x="1779" y="4896"/>
                    </a:lnTo>
                    <a:lnTo>
                      <a:pt x="1905" y="4750"/>
                    </a:lnTo>
                    <a:lnTo>
                      <a:pt x="1988" y="4708"/>
                    </a:lnTo>
                    <a:lnTo>
                      <a:pt x="2051" y="4771"/>
                    </a:lnTo>
                    <a:lnTo>
                      <a:pt x="2114" y="4750"/>
                    </a:lnTo>
                    <a:lnTo>
                      <a:pt x="2135" y="4687"/>
                    </a:lnTo>
                    <a:lnTo>
                      <a:pt x="2302" y="4687"/>
                    </a:lnTo>
                    <a:lnTo>
                      <a:pt x="2386" y="4583"/>
                    </a:lnTo>
                    <a:lnTo>
                      <a:pt x="2428" y="4583"/>
                    </a:lnTo>
                    <a:lnTo>
                      <a:pt x="2532" y="4645"/>
                    </a:lnTo>
                    <a:lnTo>
                      <a:pt x="2616" y="4583"/>
                    </a:lnTo>
                    <a:lnTo>
                      <a:pt x="2658" y="4645"/>
                    </a:lnTo>
                    <a:lnTo>
                      <a:pt x="2658" y="4750"/>
                    </a:lnTo>
                    <a:lnTo>
                      <a:pt x="2721" y="4792"/>
                    </a:lnTo>
                    <a:lnTo>
                      <a:pt x="2825" y="4813"/>
                    </a:lnTo>
                    <a:lnTo>
                      <a:pt x="2804" y="4750"/>
                    </a:lnTo>
                    <a:lnTo>
                      <a:pt x="2825" y="4666"/>
                    </a:lnTo>
                    <a:lnTo>
                      <a:pt x="2888" y="4750"/>
                    </a:lnTo>
                    <a:lnTo>
                      <a:pt x="2993" y="4771"/>
                    </a:lnTo>
                    <a:lnTo>
                      <a:pt x="3035" y="4750"/>
                    </a:lnTo>
                    <a:lnTo>
                      <a:pt x="3097" y="4813"/>
                    </a:lnTo>
                    <a:lnTo>
                      <a:pt x="3139" y="4792"/>
                    </a:lnTo>
                    <a:lnTo>
                      <a:pt x="3160" y="4855"/>
                    </a:lnTo>
                    <a:lnTo>
                      <a:pt x="3223" y="4917"/>
                    </a:lnTo>
                    <a:lnTo>
                      <a:pt x="3181" y="5022"/>
                    </a:lnTo>
                    <a:lnTo>
                      <a:pt x="3244" y="5189"/>
                    </a:lnTo>
                    <a:lnTo>
                      <a:pt x="3348" y="5168"/>
                    </a:lnTo>
                    <a:lnTo>
                      <a:pt x="3579" y="5064"/>
                    </a:lnTo>
                    <a:lnTo>
                      <a:pt x="3746" y="5022"/>
                    </a:lnTo>
                    <a:lnTo>
                      <a:pt x="3955" y="4896"/>
                    </a:lnTo>
                    <a:lnTo>
                      <a:pt x="4060" y="4666"/>
                    </a:lnTo>
                    <a:lnTo>
                      <a:pt x="4060" y="4583"/>
                    </a:lnTo>
                    <a:lnTo>
                      <a:pt x="4102" y="4457"/>
                    </a:lnTo>
                    <a:lnTo>
                      <a:pt x="4143" y="4478"/>
                    </a:lnTo>
                    <a:lnTo>
                      <a:pt x="4185" y="4478"/>
                    </a:lnTo>
                    <a:lnTo>
                      <a:pt x="4269" y="4290"/>
                    </a:lnTo>
                    <a:lnTo>
                      <a:pt x="4227" y="4269"/>
                    </a:lnTo>
                    <a:lnTo>
                      <a:pt x="4185" y="4227"/>
                    </a:lnTo>
                    <a:lnTo>
                      <a:pt x="4185" y="4164"/>
                    </a:lnTo>
                    <a:lnTo>
                      <a:pt x="4206" y="4185"/>
                    </a:lnTo>
                    <a:lnTo>
                      <a:pt x="4290" y="4227"/>
                    </a:lnTo>
                    <a:lnTo>
                      <a:pt x="4353" y="4143"/>
                    </a:lnTo>
                    <a:lnTo>
                      <a:pt x="4311" y="4059"/>
                    </a:lnTo>
                    <a:lnTo>
                      <a:pt x="4269" y="4059"/>
                    </a:lnTo>
                    <a:lnTo>
                      <a:pt x="4206" y="4039"/>
                    </a:lnTo>
                    <a:lnTo>
                      <a:pt x="4290" y="3976"/>
                    </a:lnTo>
                    <a:lnTo>
                      <a:pt x="4290" y="3871"/>
                    </a:lnTo>
                    <a:lnTo>
                      <a:pt x="4143" y="3871"/>
                    </a:lnTo>
                    <a:lnTo>
                      <a:pt x="4185" y="3808"/>
                    </a:lnTo>
                    <a:lnTo>
                      <a:pt x="4164" y="3746"/>
                    </a:lnTo>
                    <a:lnTo>
                      <a:pt x="4164" y="3746"/>
                    </a:lnTo>
                    <a:lnTo>
                      <a:pt x="4227" y="3767"/>
                    </a:lnTo>
                    <a:lnTo>
                      <a:pt x="4353" y="3725"/>
                    </a:lnTo>
                    <a:lnTo>
                      <a:pt x="4374" y="3620"/>
                    </a:lnTo>
                    <a:lnTo>
                      <a:pt x="4457" y="3515"/>
                    </a:lnTo>
                    <a:lnTo>
                      <a:pt x="4478" y="3390"/>
                    </a:lnTo>
                    <a:lnTo>
                      <a:pt x="4457" y="3306"/>
                    </a:lnTo>
                    <a:lnTo>
                      <a:pt x="4499" y="3348"/>
                    </a:lnTo>
                    <a:lnTo>
                      <a:pt x="4562" y="3453"/>
                    </a:lnTo>
                    <a:lnTo>
                      <a:pt x="4625" y="3348"/>
                    </a:lnTo>
                    <a:lnTo>
                      <a:pt x="4708" y="3243"/>
                    </a:lnTo>
                    <a:lnTo>
                      <a:pt x="4667" y="3097"/>
                    </a:lnTo>
                    <a:lnTo>
                      <a:pt x="4813" y="2971"/>
                    </a:lnTo>
                    <a:lnTo>
                      <a:pt x="4834" y="2783"/>
                    </a:lnTo>
                    <a:lnTo>
                      <a:pt x="4897" y="2699"/>
                    </a:lnTo>
                    <a:lnTo>
                      <a:pt x="4918" y="2469"/>
                    </a:lnTo>
                    <a:lnTo>
                      <a:pt x="4980" y="2406"/>
                    </a:lnTo>
                    <a:lnTo>
                      <a:pt x="4980" y="2344"/>
                    </a:lnTo>
                    <a:lnTo>
                      <a:pt x="5106" y="2197"/>
                    </a:lnTo>
                    <a:lnTo>
                      <a:pt x="5148" y="2281"/>
                    </a:lnTo>
                    <a:lnTo>
                      <a:pt x="5190" y="2239"/>
                    </a:lnTo>
                    <a:lnTo>
                      <a:pt x="5148" y="2072"/>
                    </a:lnTo>
                    <a:lnTo>
                      <a:pt x="5148" y="2072"/>
                    </a:lnTo>
                    <a:lnTo>
                      <a:pt x="5336" y="2260"/>
                    </a:lnTo>
                    <a:lnTo>
                      <a:pt x="5462" y="2260"/>
                    </a:lnTo>
                    <a:lnTo>
                      <a:pt x="5545" y="2197"/>
                    </a:lnTo>
                    <a:lnTo>
                      <a:pt x="5629" y="2239"/>
                    </a:lnTo>
                    <a:lnTo>
                      <a:pt x="5713" y="2197"/>
                    </a:lnTo>
                    <a:lnTo>
                      <a:pt x="5734" y="2093"/>
                    </a:lnTo>
                    <a:lnTo>
                      <a:pt x="5629" y="2072"/>
                    </a:lnTo>
                    <a:lnTo>
                      <a:pt x="5608" y="2030"/>
                    </a:lnTo>
                    <a:lnTo>
                      <a:pt x="5503" y="1883"/>
                    </a:lnTo>
                    <a:lnTo>
                      <a:pt x="5420" y="1883"/>
                    </a:lnTo>
                    <a:lnTo>
                      <a:pt x="5190" y="1674"/>
                    </a:lnTo>
                    <a:lnTo>
                      <a:pt x="5106" y="1632"/>
                    </a:lnTo>
                    <a:lnTo>
                      <a:pt x="5085" y="1528"/>
                    </a:lnTo>
                    <a:lnTo>
                      <a:pt x="5022" y="1465"/>
                    </a:lnTo>
                    <a:lnTo>
                      <a:pt x="5043" y="1423"/>
                    </a:lnTo>
                    <a:lnTo>
                      <a:pt x="5190" y="1360"/>
                    </a:lnTo>
                    <a:lnTo>
                      <a:pt x="5231" y="1256"/>
                    </a:lnTo>
                    <a:lnTo>
                      <a:pt x="5148" y="1193"/>
                    </a:lnTo>
                    <a:lnTo>
                      <a:pt x="4980" y="1005"/>
                    </a:lnTo>
                    <a:lnTo>
                      <a:pt x="4918" y="879"/>
                    </a:lnTo>
                    <a:lnTo>
                      <a:pt x="4834" y="795"/>
                    </a:lnTo>
                    <a:lnTo>
                      <a:pt x="4876" y="712"/>
                    </a:lnTo>
                    <a:lnTo>
                      <a:pt x="4918" y="691"/>
                    </a:lnTo>
                    <a:lnTo>
                      <a:pt x="4918" y="628"/>
                    </a:lnTo>
                    <a:lnTo>
                      <a:pt x="4876" y="607"/>
                    </a:lnTo>
                    <a:lnTo>
                      <a:pt x="4750" y="482"/>
                    </a:lnTo>
                    <a:lnTo>
                      <a:pt x="4813" y="461"/>
                    </a:lnTo>
                    <a:lnTo>
                      <a:pt x="4939" y="482"/>
                    </a:lnTo>
                    <a:lnTo>
                      <a:pt x="5085" y="461"/>
                    </a:lnTo>
                    <a:lnTo>
                      <a:pt x="4980" y="314"/>
                    </a:lnTo>
                    <a:lnTo>
                      <a:pt x="4834" y="272"/>
                    </a:lnTo>
                    <a:lnTo>
                      <a:pt x="4897" y="209"/>
                    </a:lnTo>
                    <a:lnTo>
                      <a:pt x="4876" y="168"/>
                    </a:lnTo>
                    <a:lnTo>
                      <a:pt x="4939" y="147"/>
                    </a:lnTo>
                    <a:lnTo>
                      <a:pt x="4939" y="105"/>
                    </a:lnTo>
                    <a:lnTo>
                      <a:pt x="4813" y="84"/>
                    </a:lnTo>
                    <a:lnTo>
                      <a:pt x="4667" y="84"/>
                    </a:lnTo>
                    <a:lnTo>
                      <a:pt x="4604" y="42"/>
                    </a:lnTo>
                    <a:lnTo>
                      <a:pt x="4164" y="42"/>
                    </a:lnTo>
                    <a:lnTo>
                      <a:pt x="406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47"/>
              <p:cNvSpPr/>
              <p:nvPr/>
            </p:nvSpPr>
            <p:spPr>
              <a:xfrm>
                <a:off x="5068275" y="3161675"/>
                <a:ext cx="431050" cy="221800"/>
              </a:xfrm>
              <a:custGeom>
                <a:avLst/>
                <a:gdLst/>
                <a:ahLst/>
                <a:cxnLst/>
                <a:rect l="l" t="t" r="r" b="b"/>
                <a:pathLst>
                  <a:path w="17242" h="8872" extrusionOk="0">
                    <a:moveTo>
                      <a:pt x="16991" y="8202"/>
                    </a:moveTo>
                    <a:lnTo>
                      <a:pt x="16886" y="8265"/>
                    </a:lnTo>
                    <a:lnTo>
                      <a:pt x="16928" y="8286"/>
                    </a:lnTo>
                    <a:lnTo>
                      <a:pt x="16907" y="8307"/>
                    </a:lnTo>
                    <a:cubicBezTo>
                      <a:pt x="16886" y="8307"/>
                      <a:pt x="16823" y="8349"/>
                      <a:pt x="16802" y="8349"/>
                    </a:cubicBezTo>
                    <a:lnTo>
                      <a:pt x="16802" y="8307"/>
                    </a:lnTo>
                    <a:lnTo>
                      <a:pt x="16782" y="8349"/>
                    </a:lnTo>
                    <a:cubicBezTo>
                      <a:pt x="16677" y="8370"/>
                      <a:pt x="16572" y="8370"/>
                      <a:pt x="16489" y="8390"/>
                    </a:cubicBezTo>
                    <a:lnTo>
                      <a:pt x="16593" y="8286"/>
                    </a:lnTo>
                    <a:lnTo>
                      <a:pt x="16551" y="8265"/>
                    </a:lnTo>
                    <a:lnTo>
                      <a:pt x="16468" y="8307"/>
                    </a:lnTo>
                    <a:lnTo>
                      <a:pt x="16384" y="8307"/>
                    </a:lnTo>
                    <a:lnTo>
                      <a:pt x="16342" y="8349"/>
                    </a:lnTo>
                    <a:lnTo>
                      <a:pt x="16363" y="8390"/>
                    </a:lnTo>
                    <a:lnTo>
                      <a:pt x="16300" y="8453"/>
                    </a:lnTo>
                    <a:lnTo>
                      <a:pt x="16196" y="8453"/>
                    </a:lnTo>
                    <a:lnTo>
                      <a:pt x="16258" y="8495"/>
                    </a:lnTo>
                    <a:lnTo>
                      <a:pt x="16384" y="8474"/>
                    </a:lnTo>
                    <a:lnTo>
                      <a:pt x="16447" y="8411"/>
                    </a:lnTo>
                    <a:cubicBezTo>
                      <a:pt x="16489" y="8411"/>
                      <a:pt x="16551" y="8411"/>
                      <a:pt x="16614" y="8390"/>
                    </a:cubicBezTo>
                    <a:lnTo>
                      <a:pt x="16614" y="8390"/>
                    </a:lnTo>
                    <a:lnTo>
                      <a:pt x="16593" y="8411"/>
                    </a:lnTo>
                    <a:lnTo>
                      <a:pt x="16677" y="8411"/>
                    </a:lnTo>
                    <a:lnTo>
                      <a:pt x="16719" y="8474"/>
                    </a:lnTo>
                    <a:lnTo>
                      <a:pt x="16802" y="8370"/>
                    </a:lnTo>
                    <a:cubicBezTo>
                      <a:pt x="16823" y="8370"/>
                      <a:pt x="16886" y="8349"/>
                      <a:pt x="16907" y="8349"/>
                    </a:cubicBezTo>
                    <a:lnTo>
                      <a:pt x="16907" y="8370"/>
                    </a:lnTo>
                    <a:lnTo>
                      <a:pt x="17012" y="8390"/>
                    </a:lnTo>
                    <a:lnTo>
                      <a:pt x="17200" y="8307"/>
                    </a:lnTo>
                    <a:lnTo>
                      <a:pt x="17242" y="8244"/>
                    </a:lnTo>
                    <a:lnTo>
                      <a:pt x="17200" y="8202"/>
                    </a:lnTo>
                    <a:lnTo>
                      <a:pt x="17033" y="8244"/>
                    </a:lnTo>
                    <a:lnTo>
                      <a:pt x="16991" y="8202"/>
                    </a:lnTo>
                    <a:close/>
                    <a:moveTo>
                      <a:pt x="16070" y="8411"/>
                    </a:moveTo>
                    <a:lnTo>
                      <a:pt x="16007" y="8443"/>
                    </a:lnTo>
                    <a:lnTo>
                      <a:pt x="16007" y="8443"/>
                    </a:lnTo>
                    <a:cubicBezTo>
                      <a:pt x="16026" y="8475"/>
                      <a:pt x="16037" y="8501"/>
                      <a:pt x="16036" y="8525"/>
                    </a:cubicBezTo>
                    <a:lnTo>
                      <a:pt x="16036" y="8525"/>
                    </a:lnTo>
                    <a:lnTo>
                      <a:pt x="16049" y="8474"/>
                    </a:lnTo>
                    <a:lnTo>
                      <a:pt x="16133" y="8453"/>
                    </a:lnTo>
                    <a:lnTo>
                      <a:pt x="16196" y="8453"/>
                    </a:lnTo>
                    <a:lnTo>
                      <a:pt x="16237" y="8411"/>
                    </a:lnTo>
                    <a:close/>
                    <a:moveTo>
                      <a:pt x="16036" y="8525"/>
                    </a:moveTo>
                    <a:lnTo>
                      <a:pt x="16028" y="8558"/>
                    </a:lnTo>
                    <a:cubicBezTo>
                      <a:pt x="16034" y="8547"/>
                      <a:pt x="16036" y="8536"/>
                      <a:pt x="16036" y="8525"/>
                    </a:cubicBezTo>
                    <a:close/>
                    <a:moveTo>
                      <a:pt x="105" y="0"/>
                    </a:moveTo>
                    <a:lnTo>
                      <a:pt x="22" y="42"/>
                    </a:lnTo>
                    <a:lnTo>
                      <a:pt x="1" y="105"/>
                    </a:lnTo>
                    <a:lnTo>
                      <a:pt x="22" y="251"/>
                    </a:lnTo>
                    <a:lnTo>
                      <a:pt x="168" y="565"/>
                    </a:lnTo>
                    <a:lnTo>
                      <a:pt x="252" y="628"/>
                    </a:lnTo>
                    <a:lnTo>
                      <a:pt x="524" y="879"/>
                    </a:lnTo>
                    <a:lnTo>
                      <a:pt x="587" y="879"/>
                    </a:lnTo>
                    <a:lnTo>
                      <a:pt x="754" y="1067"/>
                    </a:lnTo>
                    <a:lnTo>
                      <a:pt x="838" y="1088"/>
                    </a:lnTo>
                    <a:lnTo>
                      <a:pt x="900" y="1067"/>
                    </a:lnTo>
                    <a:lnTo>
                      <a:pt x="1089" y="1214"/>
                    </a:lnTo>
                    <a:lnTo>
                      <a:pt x="1298" y="1528"/>
                    </a:lnTo>
                    <a:lnTo>
                      <a:pt x="1507" y="1716"/>
                    </a:lnTo>
                    <a:lnTo>
                      <a:pt x="1570" y="1716"/>
                    </a:lnTo>
                    <a:lnTo>
                      <a:pt x="1570" y="1883"/>
                    </a:lnTo>
                    <a:lnTo>
                      <a:pt x="1612" y="1925"/>
                    </a:lnTo>
                    <a:lnTo>
                      <a:pt x="1633" y="2092"/>
                    </a:lnTo>
                    <a:lnTo>
                      <a:pt x="1716" y="2155"/>
                    </a:lnTo>
                    <a:lnTo>
                      <a:pt x="1842" y="2155"/>
                    </a:lnTo>
                    <a:lnTo>
                      <a:pt x="2009" y="2344"/>
                    </a:lnTo>
                    <a:lnTo>
                      <a:pt x="2093" y="2406"/>
                    </a:lnTo>
                    <a:lnTo>
                      <a:pt x="2156" y="2406"/>
                    </a:lnTo>
                    <a:lnTo>
                      <a:pt x="2198" y="2448"/>
                    </a:lnTo>
                    <a:lnTo>
                      <a:pt x="2135" y="2532"/>
                    </a:lnTo>
                    <a:lnTo>
                      <a:pt x="2219" y="2616"/>
                    </a:lnTo>
                    <a:lnTo>
                      <a:pt x="2261" y="2762"/>
                    </a:lnTo>
                    <a:lnTo>
                      <a:pt x="2261" y="2783"/>
                    </a:lnTo>
                    <a:lnTo>
                      <a:pt x="2365" y="3097"/>
                    </a:lnTo>
                    <a:lnTo>
                      <a:pt x="2428" y="3264"/>
                    </a:lnTo>
                    <a:lnTo>
                      <a:pt x="2574" y="3306"/>
                    </a:lnTo>
                    <a:lnTo>
                      <a:pt x="2763" y="3411"/>
                    </a:lnTo>
                    <a:lnTo>
                      <a:pt x="2763" y="3515"/>
                    </a:lnTo>
                    <a:lnTo>
                      <a:pt x="2888" y="3787"/>
                    </a:lnTo>
                    <a:lnTo>
                      <a:pt x="3035" y="3892"/>
                    </a:lnTo>
                    <a:lnTo>
                      <a:pt x="3056" y="4185"/>
                    </a:lnTo>
                    <a:lnTo>
                      <a:pt x="3265" y="4561"/>
                    </a:lnTo>
                    <a:lnTo>
                      <a:pt x="3265" y="4729"/>
                    </a:lnTo>
                    <a:lnTo>
                      <a:pt x="3307" y="4875"/>
                    </a:lnTo>
                    <a:lnTo>
                      <a:pt x="3516" y="5043"/>
                    </a:lnTo>
                    <a:lnTo>
                      <a:pt x="3725" y="5294"/>
                    </a:lnTo>
                    <a:lnTo>
                      <a:pt x="3788" y="5440"/>
                    </a:lnTo>
                    <a:lnTo>
                      <a:pt x="3934" y="5461"/>
                    </a:lnTo>
                    <a:lnTo>
                      <a:pt x="3997" y="5545"/>
                    </a:lnTo>
                    <a:lnTo>
                      <a:pt x="4123" y="5608"/>
                    </a:lnTo>
                    <a:lnTo>
                      <a:pt x="4144" y="5775"/>
                    </a:lnTo>
                    <a:lnTo>
                      <a:pt x="4290" y="5859"/>
                    </a:lnTo>
                    <a:lnTo>
                      <a:pt x="4437" y="6005"/>
                    </a:lnTo>
                    <a:lnTo>
                      <a:pt x="4709" y="6173"/>
                    </a:lnTo>
                    <a:lnTo>
                      <a:pt x="4750" y="6298"/>
                    </a:lnTo>
                    <a:lnTo>
                      <a:pt x="4918" y="6361"/>
                    </a:lnTo>
                    <a:lnTo>
                      <a:pt x="5253" y="6633"/>
                    </a:lnTo>
                    <a:lnTo>
                      <a:pt x="5274" y="6779"/>
                    </a:lnTo>
                    <a:lnTo>
                      <a:pt x="5357" y="6800"/>
                    </a:lnTo>
                    <a:lnTo>
                      <a:pt x="5441" y="6926"/>
                    </a:lnTo>
                    <a:lnTo>
                      <a:pt x="5483" y="6884"/>
                    </a:lnTo>
                    <a:lnTo>
                      <a:pt x="5483" y="6779"/>
                    </a:lnTo>
                    <a:lnTo>
                      <a:pt x="5462" y="6717"/>
                    </a:lnTo>
                    <a:lnTo>
                      <a:pt x="5462" y="6675"/>
                    </a:lnTo>
                    <a:lnTo>
                      <a:pt x="5566" y="6696"/>
                    </a:lnTo>
                    <a:lnTo>
                      <a:pt x="5797" y="6905"/>
                    </a:lnTo>
                    <a:lnTo>
                      <a:pt x="5859" y="6884"/>
                    </a:lnTo>
                    <a:lnTo>
                      <a:pt x="5859" y="6717"/>
                    </a:lnTo>
                    <a:lnTo>
                      <a:pt x="5901" y="6633"/>
                    </a:lnTo>
                    <a:lnTo>
                      <a:pt x="5985" y="6675"/>
                    </a:lnTo>
                    <a:cubicBezTo>
                      <a:pt x="5985" y="6696"/>
                      <a:pt x="6006" y="6696"/>
                      <a:pt x="6006" y="6717"/>
                    </a:cubicBezTo>
                    <a:lnTo>
                      <a:pt x="6090" y="6842"/>
                    </a:lnTo>
                    <a:lnTo>
                      <a:pt x="6110" y="6842"/>
                    </a:lnTo>
                    <a:cubicBezTo>
                      <a:pt x="6173" y="6905"/>
                      <a:pt x="6215" y="6989"/>
                      <a:pt x="6278" y="7030"/>
                    </a:cubicBezTo>
                    <a:lnTo>
                      <a:pt x="6236" y="7051"/>
                    </a:lnTo>
                    <a:lnTo>
                      <a:pt x="6236" y="7198"/>
                    </a:lnTo>
                    <a:lnTo>
                      <a:pt x="6194" y="7323"/>
                    </a:lnTo>
                    <a:lnTo>
                      <a:pt x="6069" y="7344"/>
                    </a:lnTo>
                    <a:lnTo>
                      <a:pt x="6069" y="7449"/>
                    </a:lnTo>
                    <a:lnTo>
                      <a:pt x="5985" y="7470"/>
                    </a:lnTo>
                    <a:lnTo>
                      <a:pt x="5922" y="7428"/>
                    </a:lnTo>
                    <a:lnTo>
                      <a:pt x="5880" y="7428"/>
                    </a:lnTo>
                    <a:lnTo>
                      <a:pt x="5880" y="7512"/>
                    </a:lnTo>
                    <a:lnTo>
                      <a:pt x="5964" y="7554"/>
                    </a:lnTo>
                    <a:lnTo>
                      <a:pt x="6194" y="7554"/>
                    </a:lnTo>
                    <a:lnTo>
                      <a:pt x="6320" y="7512"/>
                    </a:lnTo>
                    <a:lnTo>
                      <a:pt x="6382" y="7616"/>
                    </a:lnTo>
                    <a:lnTo>
                      <a:pt x="6445" y="7658"/>
                    </a:lnTo>
                    <a:lnTo>
                      <a:pt x="6529" y="7637"/>
                    </a:lnTo>
                    <a:lnTo>
                      <a:pt x="6613" y="7637"/>
                    </a:lnTo>
                    <a:lnTo>
                      <a:pt x="6550" y="7679"/>
                    </a:lnTo>
                    <a:lnTo>
                      <a:pt x="6466" y="7826"/>
                    </a:lnTo>
                    <a:lnTo>
                      <a:pt x="6529" y="7867"/>
                    </a:lnTo>
                    <a:lnTo>
                      <a:pt x="6696" y="7888"/>
                    </a:lnTo>
                    <a:lnTo>
                      <a:pt x="6822" y="7951"/>
                    </a:lnTo>
                    <a:lnTo>
                      <a:pt x="6926" y="7888"/>
                    </a:lnTo>
                    <a:lnTo>
                      <a:pt x="6989" y="7951"/>
                    </a:lnTo>
                    <a:lnTo>
                      <a:pt x="7178" y="7951"/>
                    </a:lnTo>
                    <a:lnTo>
                      <a:pt x="7366" y="8077"/>
                    </a:lnTo>
                    <a:lnTo>
                      <a:pt x="7638" y="8160"/>
                    </a:lnTo>
                    <a:lnTo>
                      <a:pt x="7743" y="8035"/>
                    </a:lnTo>
                    <a:lnTo>
                      <a:pt x="7805" y="8035"/>
                    </a:lnTo>
                    <a:lnTo>
                      <a:pt x="7889" y="8139"/>
                    </a:lnTo>
                    <a:lnTo>
                      <a:pt x="7994" y="8160"/>
                    </a:lnTo>
                    <a:lnTo>
                      <a:pt x="8077" y="8077"/>
                    </a:lnTo>
                    <a:lnTo>
                      <a:pt x="8140" y="8077"/>
                    </a:lnTo>
                    <a:lnTo>
                      <a:pt x="8287" y="8181"/>
                    </a:lnTo>
                    <a:lnTo>
                      <a:pt x="8454" y="8181"/>
                    </a:lnTo>
                    <a:lnTo>
                      <a:pt x="8747" y="8370"/>
                    </a:lnTo>
                    <a:lnTo>
                      <a:pt x="9061" y="8474"/>
                    </a:lnTo>
                    <a:lnTo>
                      <a:pt x="9186" y="8390"/>
                    </a:lnTo>
                    <a:lnTo>
                      <a:pt x="9395" y="8390"/>
                    </a:lnTo>
                    <a:lnTo>
                      <a:pt x="9521" y="8495"/>
                    </a:lnTo>
                    <a:lnTo>
                      <a:pt x="9647" y="8390"/>
                    </a:lnTo>
                    <a:lnTo>
                      <a:pt x="9793" y="8411"/>
                    </a:lnTo>
                    <a:lnTo>
                      <a:pt x="9960" y="8495"/>
                    </a:lnTo>
                    <a:lnTo>
                      <a:pt x="10149" y="8495"/>
                    </a:lnTo>
                    <a:lnTo>
                      <a:pt x="10295" y="8411"/>
                    </a:lnTo>
                    <a:lnTo>
                      <a:pt x="10379" y="8411"/>
                    </a:lnTo>
                    <a:lnTo>
                      <a:pt x="10483" y="8516"/>
                    </a:lnTo>
                    <a:lnTo>
                      <a:pt x="10609" y="8558"/>
                    </a:lnTo>
                    <a:lnTo>
                      <a:pt x="10776" y="8683"/>
                    </a:lnTo>
                    <a:lnTo>
                      <a:pt x="10902" y="8662"/>
                    </a:lnTo>
                    <a:lnTo>
                      <a:pt x="10986" y="8725"/>
                    </a:lnTo>
                    <a:lnTo>
                      <a:pt x="11048" y="8704"/>
                    </a:lnTo>
                    <a:lnTo>
                      <a:pt x="11028" y="8516"/>
                    </a:lnTo>
                    <a:lnTo>
                      <a:pt x="10965" y="8474"/>
                    </a:lnTo>
                    <a:lnTo>
                      <a:pt x="11007" y="8453"/>
                    </a:lnTo>
                    <a:cubicBezTo>
                      <a:pt x="11132" y="8453"/>
                      <a:pt x="11237" y="8474"/>
                      <a:pt x="11341" y="8495"/>
                    </a:cubicBezTo>
                    <a:lnTo>
                      <a:pt x="11467" y="8579"/>
                    </a:lnTo>
                    <a:lnTo>
                      <a:pt x="11488" y="8662"/>
                    </a:lnTo>
                    <a:lnTo>
                      <a:pt x="11551" y="8579"/>
                    </a:lnTo>
                    <a:lnTo>
                      <a:pt x="11634" y="8516"/>
                    </a:lnTo>
                    <a:cubicBezTo>
                      <a:pt x="11697" y="8579"/>
                      <a:pt x="11781" y="8600"/>
                      <a:pt x="11864" y="8621"/>
                    </a:cubicBezTo>
                    <a:lnTo>
                      <a:pt x="11844" y="8662"/>
                    </a:lnTo>
                    <a:lnTo>
                      <a:pt x="11864" y="8704"/>
                    </a:lnTo>
                    <a:lnTo>
                      <a:pt x="12053" y="8767"/>
                    </a:lnTo>
                    <a:lnTo>
                      <a:pt x="12157" y="8704"/>
                    </a:lnTo>
                    <a:lnTo>
                      <a:pt x="12220" y="8725"/>
                    </a:lnTo>
                    <a:lnTo>
                      <a:pt x="12220" y="8704"/>
                    </a:lnTo>
                    <a:cubicBezTo>
                      <a:pt x="12262" y="8725"/>
                      <a:pt x="12304" y="8725"/>
                      <a:pt x="12325" y="8767"/>
                    </a:cubicBezTo>
                    <a:lnTo>
                      <a:pt x="12388" y="8809"/>
                    </a:lnTo>
                    <a:lnTo>
                      <a:pt x="12492" y="8872"/>
                    </a:lnTo>
                    <a:lnTo>
                      <a:pt x="12597" y="8830"/>
                    </a:lnTo>
                    <a:lnTo>
                      <a:pt x="12680" y="8830"/>
                    </a:lnTo>
                    <a:lnTo>
                      <a:pt x="12722" y="8872"/>
                    </a:lnTo>
                    <a:lnTo>
                      <a:pt x="12848" y="8809"/>
                    </a:lnTo>
                    <a:lnTo>
                      <a:pt x="12911" y="8725"/>
                    </a:lnTo>
                    <a:lnTo>
                      <a:pt x="13015" y="8767"/>
                    </a:lnTo>
                    <a:lnTo>
                      <a:pt x="13141" y="8704"/>
                    </a:lnTo>
                    <a:lnTo>
                      <a:pt x="13245" y="8725"/>
                    </a:lnTo>
                    <a:lnTo>
                      <a:pt x="13371" y="8621"/>
                    </a:lnTo>
                    <a:lnTo>
                      <a:pt x="13413" y="8704"/>
                    </a:lnTo>
                    <a:lnTo>
                      <a:pt x="13517" y="8683"/>
                    </a:lnTo>
                    <a:lnTo>
                      <a:pt x="13664" y="8704"/>
                    </a:lnTo>
                    <a:lnTo>
                      <a:pt x="13580" y="8662"/>
                    </a:lnTo>
                    <a:lnTo>
                      <a:pt x="13894" y="8662"/>
                    </a:lnTo>
                    <a:lnTo>
                      <a:pt x="13936" y="8683"/>
                    </a:lnTo>
                    <a:lnTo>
                      <a:pt x="13936" y="8662"/>
                    </a:lnTo>
                    <a:lnTo>
                      <a:pt x="14166" y="8662"/>
                    </a:lnTo>
                    <a:lnTo>
                      <a:pt x="14250" y="8683"/>
                    </a:lnTo>
                    <a:lnTo>
                      <a:pt x="14313" y="8683"/>
                    </a:lnTo>
                    <a:lnTo>
                      <a:pt x="14396" y="8704"/>
                    </a:lnTo>
                    <a:lnTo>
                      <a:pt x="14480" y="8683"/>
                    </a:lnTo>
                    <a:lnTo>
                      <a:pt x="14564" y="8683"/>
                    </a:lnTo>
                    <a:lnTo>
                      <a:pt x="14626" y="8725"/>
                    </a:lnTo>
                    <a:lnTo>
                      <a:pt x="14731" y="8683"/>
                    </a:lnTo>
                    <a:lnTo>
                      <a:pt x="14794" y="8704"/>
                    </a:lnTo>
                    <a:lnTo>
                      <a:pt x="14877" y="8704"/>
                    </a:lnTo>
                    <a:lnTo>
                      <a:pt x="14898" y="8683"/>
                    </a:lnTo>
                    <a:lnTo>
                      <a:pt x="15024" y="8621"/>
                    </a:lnTo>
                    <a:lnTo>
                      <a:pt x="15212" y="8662"/>
                    </a:lnTo>
                    <a:lnTo>
                      <a:pt x="15359" y="8579"/>
                    </a:lnTo>
                    <a:lnTo>
                      <a:pt x="15547" y="8579"/>
                    </a:lnTo>
                    <a:lnTo>
                      <a:pt x="15631" y="8600"/>
                    </a:lnTo>
                    <a:lnTo>
                      <a:pt x="15652" y="8579"/>
                    </a:lnTo>
                    <a:cubicBezTo>
                      <a:pt x="15683" y="8589"/>
                      <a:pt x="15714" y="8594"/>
                      <a:pt x="15748" y="8594"/>
                    </a:cubicBezTo>
                    <a:cubicBezTo>
                      <a:pt x="15782" y="8594"/>
                      <a:pt x="15819" y="8589"/>
                      <a:pt x="15861" y="8579"/>
                    </a:cubicBezTo>
                    <a:cubicBezTo>
                      <a:pt x="15882" y="8579"/>
                      <a:pt x="15924" y="8558"/>
                      <a:pt x="15945" y="8516"/>
                    </a:cubicBezTo>
                    <a:lnTo>
                      <a:pt x="15986" y="8453"/>
                    </a:lnTo>
                    <a:lnTo>
                      <a:pt x="16007" y="8443"/>
                    </a:lnTo>
                    <a:lnTo>
                      <a:pt x="16007" y="8443"/>
                    </a:lnTo>
                    <a:cubicBezTo>
                      <a:pt x="16001" y="8433"/>
                      <a:pt x="15994" y="8423"/>
                      <a:pt x="15986" y="8411"/>
                    </a:cubicBezTo>
                    <a:lnTo>
                      <a:pt x="16049" y="8390"/>
                    </a:lnTo>
                    <a:lnTo>
                      <a:pt x="16091" y="8286"/>
                    </a:lnTo>
                    <a:lnTo>
                      <a:pt x="16091" y="8181"/>
                    </a:lnTo>
                    <a:lnTo>
                      <a:pt x="15965" y="8139"/>
                    </a:lnTo>
                    <a:lnTo>
                      <a:pt x="15861" y="8202"/>
                    </a:lnTo>
                    <a:lnTo>
                      <a:pt x="15924" y="8244"/>
                    </a:lnTo>
                    <a:lnTo>
                      <a:pt x="15840" y="8349"/>
                    </a:lnTo>
                    <a:lnTo>
                      <a:pt x="15735" y="8370"/>
                    </a:lnTo>
                    <a:lnTo>
                      <a:pt x="15714" y="8390"/>
                    </a:lnTo>
                    <a:lnTo>
                      <a:pt x="15673" y="8390"/>
                    </a:lnTo>
                    <a:cubicBezTo>
                      <a:pt x="15652" y="8390"/>
                      <a:pt x="15631" y="8411"/>
                      <a:pt x="15610" y="8453"/>
                    </a:cubicBezTo>
                    <a:lnTo>
                      <a:pt x="15526" y="8453"/>
                    </a:lnTo>
                    <a:lnTo>
                      <a:pt x="15442" y="8390"/>
                    </a:lnTo>
                    <a:lnTo>
                      <a:pt x="15296" y="8390"/>
                    </a:lnTo>
                    <a:lnTo>
                      <a:pt x="15149" y="8453"/>
                    </a:lnTo>
                    <a:lnTo>
                      <a:pt x="15003" y="8349"/>
                    </a:lnTo>
                    <a:lnTo>
                      <a:pt x="14836" y="8307"/>
                    </a:lnTo>
                    <a:lnTo>
                      <a:pt x="14773" y="8349"/>
                    </a:lnTo>
                    <a:lnTo>
                      <a:pt x="14626" y="8265"/>
                    </a:lnTo>
                    <a:lnTo>
                      <a:pt x="14354" y="8307"/>
                    </a:lnTo>
                    <a:lnTo>
                      <a:pt x="14166" y="8411"/>
                    </a:lnTo>
                    <a:lnTo>
                      <a:pt x="14166" y="8453"/>
                    </a:lnTo>
                    <a:lnTo>
                      <a:pt x="13999" y="8453"/>
                    </a:lnTo>
                    <a:lnTo>
                      <a:pt x="13894" y="8411"/>
                    </a:lnTo>
                    <a:lnTo>
                      <a:pt x="13894" y="8474"/>
                    </a:lnTo>
                    <a:cubicBezTo>
                      <a:pt x="13852" y="8474"/>
                      <a:pt x="13769" y="8474"/>
                      <a:pt x="13727" y="8495"/>
                    </a:cubicBezTo>
                    <a:lnTo>
                      <a:pt x="13685" y="8453"/>
                    </a:lnTo>
                    <a:lnTo>
                      <a:pt x="13685" y="8370"/>
                    </a:lnTo>
                    <a:lnTo>
                      <a:pt x="13559" y="8349"/>
                    </a:lnTo>
                    <a:lnTo>
                      <a:pt x="13580" y="8453"/>
                    </a:lnTo>
                    <a:lnTo>
                      <a:pt x="13538" y="8474"/>
                    </a:lnTo>
                    <a:lnTo>
                      <a:pt x="13538" y="8370"/>
                    </a:lnTo>
                    <a:lnTo>
                      <a:pt x="13434" y="8286"/>
                    </a:lnTo>
                    <a:lnTo>
                      <a:pt x="13329" y="8349"/>
                    </a:lnTo>
                    <a:lnTo>
                      <a:pt x="13224" y="8265"/>
                    </a:lnTo>
                    <a:lnTo>
                      <a:pt x="13120" y="8202"/>
                    </a:lnTo>
                    <a:lnTo>
                      <a:pt x="12994" y="8286"/>
                    </a:lnTo>
                    <a:lnTo>
                      <a:pt x="12994" y="8349"/>
                    </a:lnTo>
                    <a:lnTo>
                      <a:pt x="13224" y="8411"/>
                    </a:lnTo>
                    <a:lnTo>
                      <a:pt x="13308" y="8495"/>
                    </a:lnTo>
                    <a:lnTo>
                      <a:pt x="13162" y="8495"/>
                    </a:lnTo>
                    <a:lnTo>
                      <a:pt x="13162" y="8516"/>
                    </a:lnTo>
                    <a:lnTo>
                      <a:pt x="13099" y="8579"/>
                    </a:lnTo>
                    <a:lnTo>
                      <a:pt x="13057" y="8579"/>
                    </a:lnTo>
                    <a:cubicBezTo>
                      <a:pt x="13094" y="8560"/>
                      <a:pt x="13098" y="8492"/>
                      <a:pt x="13055" y="8492"/>
                    </a:cubicBezTo>
                    <a:cubicBezTo>
                      <a:pt x="13049" y="8492"/>
                      <a:pt x="13043" y="8493"/>
                      <a:pt x="13036" y="8495"/>
                    </a:cubicBezTo>
                    <a:lnTo>
                      <a:pt x="12952" y="8495"/>
                    </a:lnTo>
                    <a:lnTo>
                      <a:pt x="12932" y="8390"/>
                    </a:lnTo>
                    <a:lnTo>
                      <a:pt x="12848" y="8370"/>
                    </a:lnTo>
                    <a:lnTo>
                      <a:pt x="12743" y="8390"/>
                    </a:lnTo>
                    <a:lnTo>
                      <a:pt x="12639" y="8370"/>
                    </a:lnTo>
                    <a:lnTo>
                      <a:pt x="12492" y="8411"/>
                    </a:lnTo>
                    <a:lnTo>
                      <a:pt x="12408" y="8516"/>
                    </a:lnTo>
                    <a:lnTo>
                      <a:pt x="12388" y="8600"/>
                    </a:lnTo>
                    <a:lnTo>
                      <a:pt x="12283" y="8600"/>
                    </a:lnTo>
                    <a:lnTo>
                      <a:pt x="12283" y="8579"/>
                    </a:lnTo>
                    <a:lnTo>
                      <a:pt x="12283" y="8558"/>
                    </a:lnTo>
                    <a:lnTo>
                      <a:pt x="12304" y="8558"/>
                    </a:lnTo>
                    <a:cubicBezTo>
                      <a:pt x="12325" y="8558"/>
                      <a:pt x="12304" y="8516"/>
                      <a:pt x="12304" y="8516"/>
                    </a:cubicBezTo>
                    <a:lnTo>
                      <a:pt x="12325" y="8495"/>
                    </a:lnTo>
                    <a:lnTo>
                      <a:pt x="12367" y="8370"/>
                    </a:lnTo>
                    <a:lnTo>
                      <a:pt x="12178" y="8307"/>
                    </a:lnTo>
                    <a:lnTo>
                      <a:pt x="12053" y="8390"/>
                    </a:lnTo>
                    <a:lnTo>
                      <a:pt x="12011" y="8516"/>
                    </a:lnTo>
                    <a:cubicBezTo>
                      <a:pt x="11885" y="8495"/>
                      <a:pt x="11781" y="8474"/>
                      <a:pt x="11676" y="8453"/>
                    </a:cubicBezTo>
                    <a:lnTo>
                      <a:pt x="11781" y="8411"/>
                    </a:lnTo>
                    <a:lnTo>
                      <a:pt x="11802" y="8349"/>
                    </a:lnTo>
                    <a:lnTo>
                      <a:pt x="11676" y="8181"/>
                    </a:lnTo>
                    <a:lnTo>
                      <a:pt x="11530" y="8160"/>
                    </a:lnTo>
                    <a:lnTo>
                      <a:pt x="11362" y="8202"/>
                    </a:lnTo>
                    <a:lnTo>
                      <a:pt x="11237" y="8181"/>
                    </a:lnTo>
                    <a:lnTo>
                      <a:pt x="11111" y="8202"/>
                    </a:lnTo>
                    <a:lnTo>
                      <a:pt x="11111" y="8244"/>
                    </a:lnTo>
                    <a:cubicBezTo>
                      <a:pt x="11069" y="8244"/>
                      <a:pt x="11069" y="8244"/>
                      <a:pt x="11048" y="8202"/>
                    </a:cubicBezTo>
                    <a:lnTo>
                      <a:pt x="11069" y="8056"/>
                    </a:lnTo>
                    <a:lnTo>
                      <a:pt x="11028" y="7972"/>
                    </a:lnTo>
                    <a:lnTo>
                      <a:pt x="10923" y="7951"/>
                    </a:lnTo>
                    <a:lnTo>
                      <a:pt x="10902" y="7930"/>
                    </a:lnTo>
                    <a:lnTo>
                      <a:pt x="10797" y="7930"/>
                    </a:lnTo>
                    <a:lnTo>
                      <a:pt x="10714" y="7972"/>
                    </a:lnTo>
                    <a:lnTo>
                      <a:pt x="10609" y="7972"/>
                    </a:lnTo>
                    <a:lnTo>
                      <a:pt x="10525" y="7930"/>
                    </a:lnTo>
                    <a:lnTo>
                      <a:pt x="10400" y="7972"/>
                    </a:lnTo>
                    <a:lnTo>
                      <a:pt x="10274" y="7930"/>
                    </a:lnTo>
                    <a:lnTo>
                      <a:pt x="10191" y="7846"/>
                    </a:lnTo>
                    <a:lnTo>
                      <a:pt x="10191" y="7763"/>
                    </a:lnTo>
                    <a:lnTo>
                      <a:pt x="10086" y="7595"/>
                    </a:lnTo>
                    <a:lnTo>
                      <a:pt x="10086" y="7449"/>
                    </a:lnTo>
                    <a:lnTo>
                      <a:pt x="9939" y="7449"/>
                    </a:lnTo>
                    <a:lnTo>
                      <a:pt x="9856" y="7470"/>
                    </a:lnTo>
                    <a:lnTo>
                      <a:pt x="9772" y="7386"/>
                    </a:lnTo>
                    <a:lnTo>
                      <a:pt x="9667" y="7386"/>
                    </a:lnTo>
                    <a:lnTo>
                      <a:pt x="9542" y="7282"/>
                    </a:lnTo>
                    <a:lnTo>
                      <a:pt x="9458" y="7240"/>
                    </a:lnTo>
                    <a:lnTo>
                      <a:pt x="9354" y="7261"/>
                    </a:lnTo>
                    <a:lnTo>
                      <a:pt x="9270" y="7261"/>
                    </a:lnTo>
                    <a:lnTo>
                      <a:pt x="9144" y="7114"/>
                    </a:lnTo>
                    <a:lnTo>
                      <a:pt x="9040" y="7114"/>
                    </a:lnTo>
                    <a:lnTo>
                      <a:pt x="9019" y="7344"/>
                    </a:lnTo>
                    <a:lnTo>
                      <a:pt x="8935" y="7449"/>
                    </a:lnTo>
                    <a:lnTo>
                      <a:pt x="8684" y="7491"/>
                    </a:lnTo>
                    <a:lnTo>
                      <a:pt x="8370" y="7449"/>
                    </a:lnTo>
                    <a:lnTo>
                      <a:pt x="8015" y="7449"/>
                    </a:lnTo>
                    <a:lnTo>
                      <a:pt x="7805" y="7365"/>
                    </a:lnTo>
                    <a:lnTo>
                      <a:pt x="7763" y="7323"/>
                    </a:lnTo>
                    <a:lnTo>
                      <a:pt x="7784" y="7219"/>
                    </a:lnTo>
                    <a:lnTo>
                      <a:pt x="7701" y="7072"/>
                    </a:lnTo>
                    <a:lnTo>
                      <a:pt x="7450" y="7051"/>
                    </a:lnTo>
                    <a:lnTo>
                      <a:pt x="7240" y="7010"/>
                    </a:lnTo>
                    <a:lnTo>
                      <a:pt x="7136" y="6926"/>
                    </a:lnTo>
                    <a:lnTo>
                      <a:pt x="6947" y="6926"/>
                    </a:lnTo>
                    <a:lnTo>
                      <a:pt x="6906" y="6968"/>
                    </a:lnTo>
                    <a:lnTo>
                      <a:pt x="6843" y="7030"/>
                    </a:lnTo>
                    <a:lnTo>
                      <a:pt x="6759" y="6947"/>
                    </a:lnTo>
                    <a:lnTo>
                      <a:pt x="6592" y="6926"/>
                    </a:lnTo>
                    <a:lnTo>
                      <a:pt x="6487" y="6926"/>
                    </a:lnTo>
                    <a:cubicBezTo>
                      <a:pt x="6403" y="6842"/>
                      <a:pt x="6320" y="6758"/>
                      <a:pt x="6278" y="6654"/>
                    </a:cubicBezTo>
                    <a:lnTo>
                      <a:pt x="6278" y="6486"/>
                    </a:lnTo>
                    <a:lnTo>
                      <a:pt x="6320" y="6173"/>
                    </a:lnTo>
                    <a:lnTo>
                      <a:pt x="6278" y="5963"/>
                    </a:lnTo>
                    <a:lnTo>
                      <a:pt x="6382" y="5712"/>
                    </a:lnTo>
                    <a:lnTo>
                      <a:pt x="6320" y="5649"/>
                    </a:lnTo>
                    <a:lnTo>
                      <a:pt x="6320" y="5461"/>
                    </a:lnTo>
                    <a:lnTo>
                      <a:pt x="6424" y="5398"/>
                    </a:lnTo>
                    <a:lnTo>
                      <a:pt x="6487" y="5336"/>
                    </a:lnTo>
                    <a:lnTo>
                      <a:pt x="6445" y="5231"/>
                    </a:lnTo>
                    <a:lnTo>
                      <a:pt x="6382" y="5168"/>
                    </a:lnTo>
                    <a:lnTo>
                      <a:pt x="6278" y="5085"/>
                    </a:lnTo>
                    <a:lnTo>
                      <a:pt x="6215" y="4959"/>
                    </a:lnTo>
                    <a:lnTo>
                      <a:pt x="6131" y="4938"/>
                    </a:lnTo>
                    <a:lnTo>
                      <a:pt x="6110" y="4854"/>
                    </a:lnTo>
                    <a:lnTo>
                      <a:pt x="6006" y="4813"/>
                    </a:lnTo>
                    <a:lnTo>
                      <a:pt x="5818" y="4833"/>
                    </a:lnTo>
                    <a:lnTo>
                      <a:pt x="5713" y="4813"/>
                    </a:lnTo>
                    <a:lnTo>
                      <a:pt x="5692" y="4624"/>
                    </a:lnTo>
                    <a:lnTo>
                      <a:pt x="5608" y="4520"/>
                    </a:lnTo>
                    <a:lnTo>
                      <a:pt x="5546" y="4561"/>
                    </a:lnTo>
                    <a:lnTo>
                      <a:pt x="5587" y="4457"/>
                    </a:lnTo>
                    <a:lnTo>
                      <a:pt x="5483" y="4415"/>
                    </a:lnTo>
                    <a:lnTo>
                      <a:pt x="5462" y="4122"/>
                    </a:lnTo>
                    <a:lnTo>
                      <a:pt x="5336" y="4185"/>
                    </a:lnTo>
                    <a:lnTo>
                      <a:pt x="5274" y="4122"/>
                    </a:lnTo>
                    <a:lnTo>
                      <a:pt x="5043" y="4122"/>
                    </a:lnTo>
                    <a:lnTo>
                      <a:pt x="4855" y="3996"/>
                    </a:lnTo>
                    <a:lnTo>
                      <a:pt x="4855" y="3892"/>
                    </a:lnTo>
                    <a:lnTo>
                      <a:pt x="4960" y="3850"/>
                    </a:lnTo>
                    <a:lnTo>
                      <a:pt x="5085" y="3766"/>
                    </a:lnTo>
                    <a:lnTo>
                      <a:pt x="5002" y="3704"/>
                    </a:lnTo>
                    <a:lnTo>
                      <a:pt x="4876" y="3745"/>
                    </a:lnTo>
                    <a:lnTo>
                      <a:pt x="4813" y="3704"/>
                    </a:lnTo>
                    <a:lnTo>
                      <a:pt x="4667" y="3766"/>
                    </a:lnTo>
                    <a:lnTo>
                      <a:pt x="4750" y="3683"/>
                    </a:lnTo>
                    <a:lnTo>
                      <a:pt x="4876" y="3578"/>
                    </a:lnTo>
                    <a:lnTo>
                      <a:pt x="5064" y="3557"/>
                    </a:lnTo>
                    <a:lnTo>
                      <a:pt x="5043" y="3432"/>
                    </a:lnTo>
                    <a:lnTo>
                      <a:pt x="4855" y="3222"/>
                    </a:lnTo>
                    <a:lnTo>
                      <a:pt x="4750" y="3222"/>
                    </a:lnTo>
                    <a:lnTo>
                      <a:pt x="4625" y="3285"/>
                    </a:lnTo>
                    <a:lnTo>
                      <a:pt x="4478" y="3369"/>
                    </a:lnTo>
                    <a:lnTo>
                      <a:pt x="4332" y="3369"/>
                    </a:lnTo>
                    <a:lnTo>
                      <a:pt x="4416" y="3348"/>
                    </a:lnTo>
                    <a:lnTo>
                      <a:pt x="4457" y="3285"/>
                    </a:lnTo>
                    <a:lnTo>
                      <a:pt x="4520" y="3264"/>
                    </a:lnTo>
                    <a:lnTo>
                      <a:pt x="4562" y="3180"/>
                    </a:lnTo>
                    <a:lnTo>
                      <a:pt x="4541" y="3097"/>
                    </a:lnTo>
                    <a:lnTo>
                      <a:pt x="4416" y="3055"/>
                    </a:lnTo>
                    <a:lnTo>
                      <a:pt x="4206" y="3055"/>
                    </a:lnTo>
                    <a:lnTo>
                      <a:pt x="4081" y="2929"/>
                    </a:lnTo>
                    <a:lnTo>
                      <a:pt x="4081" y="2846"/>
                    </a:lnTo>
                    <a:lnTo>
                      <a:pt x="4039" y="2678"/>
                    </a:lnTo>
                    <a:lnTo>
                      <a:pt x="3809" y="2448"/>
                    </a:lnTo>
                    <a:lnTo>
                      <a:pt x="3725" y="2427"/>
                    </a:lnTo>
                    <a:lnTo>
                      <a:pt x="3662" y="2448"/>
                    </a:lnTo>
                    <a:lnTo>
                      <a:pt x="3558" y="2364"/>
                    </a:lnTo>
                    <a:lnTo>
                      <a:pt x="3516" y="2155"/>
                    </a:lnTo>
                    <a:lnTo>
                      <a:pt x="3369" y="2009"/>
                    </a:lnTo>
                    <a:lnTo>
                      <a:pt x="3160" y="1883"/>
                    </a:lnTo>
                    <a:lnTo>
                      <a:pt x="3035" y="1883"/>
                    </a:lnTo>
                    <a:lnTo>
                      <a:pt x="2993" y="1925"/>
                    </a:lnTo>
                    <a:lnTo>
                      <a:pt x="2930" y="1883"/>
                    </a:lnTo>
                    <a:lnTo>
                      <a:pt x="2888" y="1716"/>
                    </a:lnTo>
                    <a:lnTo>
                      <a:pt x="2825" y="1800"/>
                    </a:lnTo>
                    <a:lnTo>
                      <a:pt x="2763" y="1716"/>
                    </a:lnTo>
                    <a:lnTo>
                      <a:pt x="2763" y="1528"/>
                    </a:lnTo>
                    <a:lnTo>
                      <a:pt x="2658" y="1402"/>
                    </a:lnTo>
                    <a:lnTo>
                      <a:pt x="2533" y="1381"/>
                    </a:lnTo>
                    <a:lnTo>
                      <a:pt x="2470" y="1297"/>
                    </a:lnTo>
                    <a:lnTo>
                      <a:pt x="2135" y="1088"/>
                    </a:lnTo>
                    <a:lnTo>
                      <a:pt x="2030" y="1088"/>
                    </a:lnTo>
                    <a:lnTo>
                      <a:pt x="1905" y="942"/>
                    </a:lnTo>
                    <a:lnTo>
                      <a:pt x="1779" y="900"/>
                    </a:lnTo>
                    <a:lnTo>
                      <a:pt x="1737" y="837"/>
                    </a:lnTo>
                    <a:lnTo>
                      <a:pt x="1716" y="649"/>
                    </a:lnTo>
                    <a:lnTo>
                      <a:pt x="1612" y="586"/>
                    </a:lnTo>
                    <a:lnTo>
                      <a:pt x="1528" y="460"/>
                    </a:lnTo>
                    <a:lnTo>
                      <a:pt x="1486" y="439"/>
                    </a:lnTo>
                    <a:lnTo>
                      <a:pt x="1403" y="272"/>
                    </a:lnTo>
                    <a:lnTo>
                      <a:pt x="1277" y="230"/>
                    </a:lnTo>
                    <a:lnTo>
                      <a:pt x="1152" y="230"/>
                    </a:lnTo>
                    <a:lnTo>
                      <a:pt x="1068" y="251"/>
                    </a:lnTo>
                    <a:lnTo>
                      <a:pt x="1005" y="209"/>
                    </a:lnTo>
                    <a:lnTo>
                      <a:pt x="859" y="209"/>
                    </a:lnTo>
                    <a:lnTo>
                      <a:pt x="670" y="251"/>
                    </a:lnTo>
                    <a:lnTo>
                      <a:pt x="587" y="209"/>
                    </a:lnTo>
                    <a:lnTo>
                      <a:pt x="336" y="21"/>
                    </a:lnTo>
                    <a:lnTo>
                      <a:pt x="10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12" name="Google Shape;1012;p47"/>
            <p:cNvSpPr/>
            <p:nvPr/>
          </p:nvSpPr>
          <p:spPr>
            <a:xfrm>
              <a:off x="6927085" y="3119961"/>
              <a:ext cx="72565" cy="94924"/>
            </a:xfrm>
            <a:custGeom>
              <a:avLst/>
              <a:gdLst/>
              <a:ahLst/>
              <a:cxnLst/>
              <a:rect l="l" t="t" r="r" b="b"/>
              <a:pathLst>
                <a:path w="2512" h="3286" extrusionOk="0">
                  <a:moveTo>
                    <a:pt x="126" y="0"/>
                  </a:moveTo>
                  <a:lnTo>
                    <a:pt x="42" y="84"/>
                  </a:lnTo>
                  <a:lnTo>
                    <a:pt x="0" y="210"/>
                  </a:lnTo>
                  <a:lnTo>
                    <a:pt x="126" y="419"/>
                  </a:lnTo>
                  <a:lnTo>
                    <a:pt x="189" y="879"/>
                  </a:lnTo>
                  <a:lnTo>
                    <a:pt x="251" y="1047"/>
                  </a:lnTo>
                  <a:lnTo>
                    <a:pt x="314" y="1172"/>
                  </a:lnTo>
                  <a:lnTo>
                    <a:pt x="314" y="1360"/>
                  </a:lnTo>
                  <a:lnTo>
                    <a:pt x="251" y="1402"/>
                  </a:lnTo>
                  <a:lnTo>
                    <a:pt x="293" y="1507"/>
                  </a:lnTo>
                  <a:lnTo>
                    <a:pt x="356" y="1611"/>
                  </a:lnTo>
                  <a:lnTo>
                    <a:pt x="335" y="1674"/>
                  </a:lnTo>
                  <a:lnTo>
                    <a:pt x="419" y="1758"/>
                  </a:lnTo>
                  <a:lnTo>
                    <a:pt x="565" y="1863"/>
                  </a:lnTo>
                  <a:lnTo>
                    <a:pt x="649" y="2009"/>
                  </a:lnTo>
                  <a:lnTo>
                    <a:pt x="754" y="2072"/>
                  </a:lnTo>
                  <a:lnTo>
                    <a:pt x="837" y="2176"/>
                  </a:lnTo>
                  <a:lnTo>
                    <a:pt x="754" y="2281"/>
                  </a:lnTo>
                  <a:lnTo>
                    <a:pt x="733" y="2344"/>
                  </a:lnTo>
                  <a:lnTo>
                    <a:pt x="816" y="2407"/>
                  </a:lnTo>
                  <a:lnTo>
                    <a:pt x="1005" y="2490"/>
                  </a:lnTo>
                  <a:lnTo>
                    <a:pt x="1193" y="2616"/>
                  </a:lnTo>
                  <a:lnTo>
                    <a:pt x="1172" y="2720"/>
                  </a:lnTo>
                  <a:lnTo>
                    <a:pt x="1339" y="2867"/>
                  </a:lnTo>
                  <a:lnTo>
                    <a:pt x="1486" y="2867"/>
                  </a:lnTo>
                  <a:lnTo>
                    <a:pt x="1528" y="2909"/>
                  </a:lnTo>
                  <a:lnTo>
                    <a:pt x="1611" y="3013"/>
                  </a:lnTo>
                  <a:lnTo>
                    <a:pt x="1800" y="3118"/>
                  </a:lnTo>
                  <a:lnTo>
                    <a:pt x="1988" y="3139"/>
                  </a:lnTo>
                  <a:lnTo>
                    <a:pt x="2051" y="3223"/>
                  </a:lnTo>
                  <a:lnTo>
                    <a:pt x="2197" y="3264"/>
                  </a:lnTo>
                  <a:lnTo>
                    <a:pt x="2218" y="3244"/>
                  </a:lnTo>
                  <a:lnTo>
                    <a:pt x="2281" y="3285"/>
                  </a:lnTo>
                  <a:lnTo>
                    <a:pt x="2386" y="3223"/>
                  </a:lnTo>
                  <a:lnTo>
                    <a:pt x="2386" y="3181"/>
                  </a:lnTo>
                  <a:lnTo>
                    <a:pt x="2344" y="3181"/>
                  </a:lnTo>
                  <a:lnTo>
                    <a:pt x="2386" y="3118"/>
                  </a:lnTo>
                  <a:lnTo>
                    <a:pt x="2323" y="3076"/>
                  </a:lnTo>
                  <a:lnTo>
                    <a:pt x="2407" y="3118"/>
                  </a:lnTo>
                  <a:lnTo>
                    <a:pt x="2407" y="3181"/>
                  </a:lnTo>
                  <a:lnTo>
                    <a:pt x="2407" y="3223"/>
                  </a:lnTo>
                  <a:lnTo>
                    <a:pt x="2511" y="3244"/>
                  </a:lnTo>
                  <a:lnTo>
                    <a:pt x="2511" y="3118"/>
                  </a:lnTo>
                  <a:lnTo>
                    <a:pt x="2386" y="2846"/>
                  </a:lnTo>
                  <a:lnTo>
                    <a:pt x="2344" y="2846"/>
                  </a:lnTo>
                  <a:lnTo>
                    <a:pt x="2344" y="2804"/>
                  </a:lnTo>
                  <a:lnTo>
                    <a:pt x="2323" y="2762"/>
                  </a:lnTo>
                  <a:lnTo>
                    <a:pt x="2281" y="2741"/>
                  </a:lnTo>
                  <a:lnTo>
                    <a:pt x="2239" y="2553"/>
                  </a:lnTo>
                  <a:lnTo>
                    <a:pt x="2281" y="2511"/>
                  </a:lnTo>
                  <a:lnTo>
                    <a:pt x="2239" y="2448"/>
                  </a:lnTo>
                  <a:lnTo>
                    <a:pt x="2176" y="2448"/>
                  </a:lnTo>
                  <a:lnTo>
                    <a:pt x="2009" y="2344"/>
                  </a:lnTo>
                  <a:lnTo>
                    <a:pt x="1967" y="2197"/>
                  </a:lnTo>
                  <a:lnTo>
                    <a:pt x="1967" y="1904"/>
                  </a:lnTo>
                  <a:lnTo>
                    <a:pt x="1904" y="1821"/>
                  </a:lnTo>
                  <a:lnTo>
                    <a:pt x="1904" y="1716"/>
                  </a:lnTo>
                  <a:lnTo>
                    <a:pt x="1925" y="1674"/>
                  </a:lnTo>
                  <a:lnTo>
                    <a:pt x="1904" y="1381"/>
                  </a:lnTo>
                  <a:lnTo>
                    <a:pt x="1967" y="1339"/>
                  </a:lnTo>
                  <a:lnTo>
                    <a:pt x="1904" y="1088"/>
                  </a:lnTo>
                  <a:lnTo>
                    <a:pt x="1779" y="879"/>
                  </a:lnTo>
                  <a:lnTo>
                    <a:pt x="1360" y="461"/>
                  </a:lnTo>
                  <a:lnTo>
                    <a:pt x="1277" y="314"/>
                  </a:lnTo>
                  <a:lnTo>
                    <a:pt x="1235" y="335"/>
                  </a:lnTo>
                  <a:lnTo>
                    <a:pt x="1172" y="398"/>
                  </a:lnTo>
                  <a:lnTo>
                    <a:pt x="1088" y="398"/>
                  </a:lnTo>
                  <a:lnTo>
                    <a:pt x="1067" y="419"/>
                  </a:lnTo>
                  <a:lnTo>
                    <a:pt x="1067" y="523"/>
                  </a:lnTo>
                  <a:lnTo>
                    <a:pt x="984" y="565"/>
                  </a:lnTo>
                  <a:lnTo>
                    <a:pt x="921" y="523"/>
                  </a:lnTo>
                  <a:lnTo>
                    <a:pt x="816" y="523"/>
                  </a:lnTo>
                  <a:lnTo>
                    <a:pt x="670" y="628"/>
                  </a:lnTo>
                  <a:lnTo>
                    <a:pt x="523" y="607"/>
                  </a:lnTo>
                  <a:lnTo>
                    <a:pt x="523" y="523"/>
                  </a:lnTo>
                  <a:lnTo>
                    <a:pt x="607" y="440"/>
                  </a:lnTo>
                  <a:lnTo>
                    <a:pt x="607" y="251"/>
                  </a:lnTo>
                  <a:lnTo>
                    <a:pt x="544" y="189"/>
                  </a:lnTo>
                  <a:lnTo>
                    <a:pt x="419" y="189"/>
                  </a:lnTo>
                  <a:lnTo>
                    <a:pt x="398" y="126"/>
                  </a:lnTo>
                  <a:lnTo>
                    <a:pt x="231" y="84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47"/>
            <p:cNvSpPr/>
            <p:nvPr/>
          </p:nvSpPr>
          <p:spPr>
            <a:xfrm>
              <a:off x="7088452" y="3116321"/>
              <a:ext cx="158390" cy="107028"/>
            </a:xfrm>
            <a:custGeom>
              <a:avLst/>
              <a:gdLst/>
              <a:ahLst/>
              <a:cxnLst/>
              <a:rect l="l" t="t" r="r" b="b"/>
              <a:pathLst>
                <a:path w="5483" h="3705" extrusionOk="0">
                  <a:moveTo>
                    <a:pt x="4186" y="1"/>
                  </a:moveTo>
                  <a:lnTo>
                    <a:pt x="4144" y="22"/>
                  </a:lnTo>
                  <a:lnTo>
                    <a:pt x="4165" y="126"/>
                  </a:lnTo>
                  <a:lnTo>
                    <a:pt x="4039" y="252"/>
                  </a:lnTo>
                  <a:lnTo>
                    <a:pt x="3976" y="231"/>
                  </a:lnTo>
                  <a:lnTo>
                    <a:pt x="4039" y="126"/>
                  </a:lnTo>
                  <a:lnTo>
                    <a:pt x="4018" y="43"/>
                  </a:lnTo>
                  <a:lnTo>
                    <a:pt x="3935" y="43"/>
                  </a:lnTo>
                  <a:lnTo>
                    <a:pt x="3851" y="273"/>
                  </a:lnTo>
                  <a:lnTo>
                    <a:pt x="3767" y="315"/>
                  </a:lnTo>
                  <a:lnTo>
                    <a:pt x="3642" y="587"/>
                  </a:lnTo>
                  <a:lnTo>
                    <a:pt x="3642" y="754"/>
                  </a:lnTo>
                  <a:lnTo>
                    <a:pt x="3432" y="963"/>
                  </a:lnTo>
                  <a:lnTo>
                    <a:pt x="3328" y="963"/>
                  </a:lnTo>
                  <a:lnTo>
                    <a:pt x="3140" y="1005"/>
                  </a:lnTo>
                  <a:lnTo>
                    <a:pt x="3098" y="1089"/>
                  </a:lnTo>
                  <a:lnTo>
                    <a:pt x="3181" y="1089"/>
                  </a:lnTo>
                  <a:lnTo>
                    <a:pt x="3119" y="1152"/>
                  </a:lnTo>
                  <a:lnTo>
                    <a:pt x="3181" y="1173"/>
                  </a:lnTo>
                  <a:lnTo>
                    <a:pt x="3307" y="1152"/>
                  </a:lnTo>
                  <a:lnTo>
                    <a:pt x="3244" y="1214"/>
                  </a:lnTo>
                  <a:lnTo>
                    <a:pt x="3181" y="1277"/>
                  </a:lnTo>
                  <a:lnTo>
                    <a:pt x="3140" y="1298"/>
                  </a:lnTo>
                  <a:lnTo>
                    <a:pt x="3140" y="1319"/>
                  </a:lnTo>
                  <a:lnTo>
                    <a:pt x="3223" y="1528"/>
                  </a:lnTo>
                  <a:lnTo>
                    <a:pt x="3181" y="1633"/>
                  </a:lnTo>
                  <a:lnTo>
                    <a:pt x="3098" y="1591"/>
                  </a:lnTo>
                  <a:lnTo>
                    <a:pt x="3098" y="1465"/>
                  </a:lnTo>
                  <a:lnTo>
                    <a:pt x="3077" y="1361"/>
                  </a:lnTo>
                  <a:lnTo>
                    <a:pt x="3035" y="1361"/>
                  </a:lnTo>
                  <a:lnTo>
                    <a:pt x="3035" y="1319"/>
                  </a:lnTo>
                  <a:lnTo>
                    <a:pt x="2993" y="1319"/>
                  </a:lnTo>
                  <a:lnTo>
                    <a:pt x="2930" y="1424"/>
                  </a:lnTo>
                  <a:lnTo>
                    <a:pt x="2972" y="1675"/>
                  </a:lnTo>
                  <a:lnTo>
                    <a:pt x="2909" y="1717"/>
                  </a:lnTo>
                  <a:lnTo>
                    <a:pt x="2805" y="1612"/>
                  </a:lnTo>
                  <a:lnTo>
                    <a:pt x="2700" y="1465"/>
                  </a:lnTo>
                  <a:lnTo>
                    <a:pt x="2658" y="1465"/>
                  </a:lnTo>
                  <a:lnTo>
                    <a:pt x="2554" y="1403"/>
                  </a:lnTo>
                  <a:lnTo>
                    <a:pt x="2470" y="1507"/>
                  </a:lnTo>
                  <a:lnTo>
                    <a:pt x="2470" y="1633"/>
                  </a:lnTo>
                  <a:lnTo>
                    <a:pt x="2344" y="1779"/>
                  </a:lnTo>
                  <a:lnTo>
                    <a:pt x="2261" y="1884"/>
                  </a:lnTo>
                  <a:lnTo>
                    <a:pt x="2093" y="2030"/>
                  </a:lnTo>
                  <a:lnTo>
                    <a:pt x="2072" y="2135"/>
                  </a:lnTo>
                  <a:lnTo>
                    <a:pt x="1926" y="2323"/>
                  </a:lnTo>
                  <a:lnTo>
                    <a:pt x="1779" y="2449"/>
                  </a:lnTo>
                  <a:lnTo>
                    <a:pt x="1319" y="2554"/>
                  </a:lnTo>
                  <a:lnTo>
                    <a:pt x="1256" y="2574"/>
                  </a:lnTo>
                  <a:lnTo>
                    <a:pt x="1298" y="2742"/>
                  </a:lnTo>
                  <a:lnTo>
                    <a:pt x="1340" y="2784"/>
                  </a:lnTo>
                  <a:lnTo>
                    <a:pt x="1256" y="2763"/>
                  </a:lnTo>
                  <a:lnTo>
                    <a:pt x="1173" y="2826"/>
                  </a:lnTo>
                  <a:lnTo>
                    <a:pt x="1047" y="2846"/>
                  </a:lnTo>
                  <a:lnTo>
                    <a:pt x="984" y="2888"/>
                  </a:lnTo>
                  <a:lnTo>
                    <a:pt x="943" y="3035"/>
                  </a:lnTo>
                  <a:lnTo>
                    <a:pt x="943" y="3181"/>
                  </a:lnTo>
                  <a:lnTo>
                    <a:pt x="838" y="3349"/>
                  </a:lnTo>
                  <a:lnTo>
                    <a:pt x="838" y="3370"/>
                  </a:lnTo>
                  <a:lnTo>
                    <a:pt x="629" y="3349"/>
                  </a:lnTo>
                  <a:lnTo>
                    <a:pt x="399" y="3265"/>
                  </a:lnTo>
                  <a:lnTo>
                    <a:pt x="210" y="3265"/>
                  </a:lnTo>
                  <a:lnTo>
                    <a:pt x="168" y="3181"/>
                  </a:lnTo>
                  <a:lnTo>
                    <a:pt x="64" y="3056"/>
                  </a:lnTo>
                  <a:lnTo>
                    <a:pt x="1" y="3077"/>
                  </a:lnTo>
                  <a:lnTo>
                    <a:pt x="127" y="3286"/>
                  </a:lnTo>
                  <a:lnTo>
                    <a:pt x="315" y="3411"/>
                  </a:lnTo>
                  <a:lnTo>
                    <a:pt x="357" y="3474"/>
                  </a:lnTo>
                  <a:lnTo>
                    <a:pt x="482" y="3579"/>
                  </a:lnTo>
                  <a:lnTo>
                    <a:pt x="503" y="3683"/>
                  </a:lnTo>
                  <a:lnTo>
                    <a:pt x="608" y="3704"/>
                  </a:lnTo>
                  <a:lnTo>
                    <a:pt x="775" y="3662"/>
                  </a:lnTo>
                  <a:lnTo>
                    <a:pt x="796" y="3579"/>
                  </a:lnTo>
                  <a:lnTo>
                    <a:pt x="922" y="3600"/>
                  </a:lnTo>
                  <a:lnTo>
                    <a:pt x="1005" y="3558"/>
                  </a:lnTo>
                  <a:lnTo>
                    <a:pt x="1319" y="3579"/>
                  </a:lnTo>
                  <a:lnTo>
                    <a:pt x="1654" y="3453"/>
                  </a:lnTo>
                  <a:lnTo>
                    <a:pt x="1738" y="3370"/>
                  </a:lnTo>
                  <a:lnTo>
                    <a:pt x="2031" y="3370"/>
                  </a:lnTo>
                  <a:lnTo>
                    <a:pt x="2156" y="3411"/>
                  </a:lnTo>
                  <a:lnTo>
                    <a:pt x="2198" y="3495"/>
                  </a:lnTo>
                  <a:lnTo>
                    <a:pt x="2344" y="3495"/>
                  </a:lnTo>
                  <a:lnTo>
                    <a:pt x="2575" y="3370"/>
                  </a:lnTo>
                  <a:lnTo>
                    <a:pt x="2868" y="3307"/>
                  </a:lnTo>
                  <a:lnTo>
                    <a:pt x="2826" y="3244"/>
                  </a:lnTo>
                  <a:lnTo>
                    <a:pt x="3077" y="2888"/>
                  </a:lnTo>
                  <a:lnTo>
                    <a:pt x="3140" y="2637"/>
                  </a:lnTo>
                  <a:lnTo>
                    <a:pt x="3328" y="2365"/>
                  </a:lnTo>
                  <a:lnTo>
                    <a:pt x="3453" y="1926"/>
                  </a:lnTo>
                  <a:lnTo>
                    <a:pt x="3453" y="1842"/>
                  </a:lnTo>
                  <a:lnTo>
                    <a:pt x="3516" y="1737"/>
                  </a:lnTo>
                  <a:lnTo>
                    <a:pt x="3516" y="1675"/>
                  </a:lnTo>
                  <a:lnTo>
                    <a:pt x="3621" y="1528"/>
                  </a:lnTo>
                  <a:lnTo>
                    <a:pt x="3725" y="1570"/>
                  </a:lnTo>
                  <a:lnTo>
                    <a:pt x="4165" y="1570"/>
                  </a:lnTo>
                  <a:lnTo>
                    <a:pt x="4228" y="1612"/>
                  </a:lnTo>
                  <a:lnTo>
                    <a:pt x="4374" y="1612"/>
                  </a:lnTo>
                  <a:lnTo>
                    <a:pt x="4500" y="1633"/>
                  </a:lnTo>
                  <a:lnTo>
                    <a:pt x="4500" y="1591"/>
                  </a:lnTo>
                  <a:lnTo>
                    <a:pt x="4667" y="1675"/>
                  </a:lnTo>
                  <a:lnTo>
                    <a:pt x="4751" y="1696"/>
                  </a:lnTo>
                  <a:lnTo>
                    <a:pt x="4876" y="1633"/>
                  </a:lnTo>
                  <a:lnTo>
                    <a:pt x="5023" y="1612"/>
                  </a:lnTo>
                  <a:lnTo>
                    <a:pt x="5023" y="1528"/>
                  </a:lnTo>
                  <a:lnTo>
                    <a:pt x="4876" y="1403"/>
                  </a:lnTo>
                  <a:lnTo>
                    <a:pt x="4876" y="1277"/>
                  </a:lnTo>
                  <a:lnTo>
                    <a:pt x="4918" y="1214"/>
                  </a:lnTo>
                  <a:lnTo>
                    <a:pt x="5169" y="1256"/>
                  </a:lnTo>
                  <a:lnTo>
                    <a:pt x="5357" y="1193"/>
                  </a:lnTo>
                  <a:lnTo>
                    <a:pt x="5483" y="1089"/>
                  </a:lnTo>
                  <a:lnTo>
                    <a:pt x="5441" y="1005"/>
                  </a:lnTo>
                  <a:lnTo>
                    <a:pt x="5357" y="1005"/>
                  </a:lnTo>
                  <a:lnTo>
                    <a:pt x="5232" y="984"/>
                  </a:lnTo>
                  <a:lnTo>
                    <a:pt x="5127" y="880"/>
                  </a:lnTo>
                  <a:lnTo>
                    <a:pt x="5023" y="901"/>
                  </a:lnTo>
                  <a:lnTo>
                    <a:pt x="4897" y="775"/>
                  </a:lnTo>
                  <a:lnTo>
                    <a:pt x="4813" y="775"/>
                  </a:lnTo>
                  <a:lnTo>
                    <a:pt x="4709" y="859"/>
                  </a:lnTo>
                  <a:lnTo>
                    <a:pt x="4667" y="796"/>
                  </a:lnTo>
                  <a:lnTo>
                    <a:pt x="4792" y="691"/>
                  </a:lnTo>
                  <a:lnTo>
                    <a:pt x="4709" y="629"/>
                  </a:lnTo>
                  <a:lnTo>
                    <a:pt x="4688" y="649"/>
                  </a:lnTo>
                  <a:lnTo>
                    <a:pt x="4604" y="754"/>
                  </a:lnTo>
                  <a:lnTo>
                    <a:pt x="4562" y="670"/>
                  </a:lnTo>
                  <a:lnTo>
                    <a:pt x="4500" y="670"/>
                  </a:lnTo>
                  <a:lnTo>
                    <a:pt x="4500" y="482"/>
                  </a:lnTo>
                  <a:lnTo>
                    <a:pt x="4604" y="461"/>
                  </a:lnTo>
                  <a:lnTo>
                    <a:pt x="4604" y="377"/>
                  </a:lnTo>
                  <a:lnTo>
                    <a:pt x="4458" y="273"/>
                  </a:lnTo>
                  <a:lnTo>
                    <a:pt x="4437" y="336"/>
                  </a:lnTo>
                  <a:lnTo>
                    <a:pt x="4290" y="231"/>
                  </a:lnTo>
                  <a:lnTo>
                    <a:pt x="4290" y="64"/>
                  </a:lnTo>
                  <a:lnTo>
                    <a:pt x="41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47"/>
            <p:cNvSpPr/>
            <p:nvPr/>
          </p:nvSpPr>
          <p:spPr>
            <a:xfrm>
              <a:off x="6940373" y="2821376"/>
              <a:ext cx="137851" cy="266574"/>
            </a:xfrm>
            <a:custGeom>
              <a:avLst/>
              <a:gdLst/>
              <a:ahLst/>
              <a:cxnLst/>
              <a:rect l="l" t="t" r="r" b="b"/>
              <a:pathLst>
                <a:path w="4772" h="9228" extrusionOk="0">
                  <a:moveTo>
                    <a:pt x="1821" y="0"/>
                  </a:moveTo>
                  <a:lnTo>
                    <a:pt x="1737" y="84"/>
                  </a:lnTo>
                  <a:lnTo>
                    <a:pt x="1591" y="84"/>
                  </a:lnTo>
                  <a:lnTo>
                    <a:pt x="1465" y="126"/>
                  </a:lnTo>
                  <a:lnTo>
                    <a:pt x="1507" y="314"/>
                  </a:lnTo>
                  <a:lnTo>
                    <a:pt x="1298" y="398"/>
                  </a:lnTo>
                  <a:lnTo>
                    <a:pt x="1193" y="314"/>
                  </a:lnTo>
                  <a:lnTo>
                    <a:pt x="1026" y="377"/>
                  </a:lnTo>
                  <a:lnTo>
                    <a:pt x="1026" y="440"/>
                  </a:lnTo>
                  <a:lnTo>
                    <a:pt x="900" y="502"/>
                  </a:lnTo>
                  <a:lnTo>
                    <a:pt x="879" y="419"/>
                  </a:lnTo>
                  <a:lnTo>
                    <a:pt x="796" y="419"/>
                  </a:lnTo>
                  <a:lnTo>
                    <a:pt x="733" y="502"/>
                  </a:lnTo>
                  <a:lnTo>
                    <a:pt x="607" y="398"/>
                  </a:lnTo>
                  <a:lnTo>
                    <a:pt x="524" y="440"/>
                  </a:lnTo>
                  <a:lnTo>
                    <a:pt x="503" y="544"/>
                  </a:lnTo>
                  <a:lnTo>
                    <a:pt x="419" y="544"/>
                  </a:lnTo>
                  <a:lnTo>
                    <a:pt x="377" y="523"/>
                  </a:lnTo>
                  <a:lnTo>
                    <a:pt x="398" y="440"/>
                  </a:lnTo>
                  <a:lnTo>
                    <a:pt x="315" y="419"/>
                  </a:lnTo>
                  <a:lnTo>
                    <a:pt x="189" y="481"/>
                  </a:lnTo>
                  <a:lnTo>
                    <a:pt x="147" y="523"/>
                  </a:lnTo>
                  <a:lnTo>
                    <a:pt x="105" y="586"/>
                  </a:lnTo>
                  <a:lnTo>
                    <a:pt x="63" y="607"/>
                  </a:lnTo>
                  <a:lnTo>
                    <a:pt x="1" y="628"/>
                  </a:lnTo>
                  <a:lnTo>
                    <a:pt x="63" y="712"/>
                  </a:lnTo>
                  <a:lnTo>
                    <a:pt x="252" y="795"/>
                  </a:lnTo>
                  <a:lnTo>
                    <a:pt x="356" y="942"/>
                  </a:lnTo>
                  <a:lnTo>
                    <a:pt x="461" y="1025"/>
                  </a:lnTo>
                  <a:lnTo>
                    <a:pt x="482" y="1151"/>
                  </a:lnTo>
                  <a:lnTo>
                    <a:pt x="419" y="1235"/>
                  </a:lnTo>
                  <a:lnTo>
                    <a:pt x="628" y="1423"/>
                  </a:lnTo>
                  <a:lnTo>
                    <a:pt x="733" y="1632"/>
                  </a:lnTo>
                  <a:lnTo>
                    <a:pt x="984" y="1632"/>
                  </a:lnTo>
                  <a:lnTo>
                    <a:pt x="1131" y="1674"/>
                  </a:lnTo>
                  <a:lnTo>
                    <a:pt x="1256" y="1590"/>
                  </a:lnTo>
                  <a:lnTo>
                    <a:pt x="1423" y="1590"/>
                  </a:lnTo>
                  <a:lnTo>
                    <a:pt x="1507" y="1695"/>
                  </a:lnTo>
                  <a:lnTo>
                    <a:pt x="1654" y="1737"/>
                  </a:lnTo>
                  <a:lnTo>
                    <a:pt x="1675" y="1841"/>
                  </a:lnTo>
                  <a:lnTo>
                    <a:pt x="1654" y="1946"/>
                  </a:lnTo>
                  <a:lnTo>
                    <a:pt x="1842" y="1988"/>
                  </a:lnTo>
                  <a:lnTo>
                    <a:pt x="1842" y="2072"/>
                  </a:lnTo>
                  <a:lnTo>
                    <a:pt x="1758" y="2092"/>
                  </a:lnTo>
                  <a:lnTo>
                    <a:pt x="1675" y="2302"/>
                  </a:lnTo>
                  <a:lnTo>
                    <a:pt x="1633" y="2385"/>
                  </a:lnTo>
                  <a:lnTo>
                    <a:pt x="1507" y="2385"/>
                  </a:lnTo>
                  <a:lnTo>
                    <a:pt x="1340" y="2469"/>
                  </a:lnTo>
                  <a:lnTo>
                    <a:pt x="1256" y="2469"/>
                  </a:lnTo>
                  <a:lnTo>
                    <a:pt x="1256" y="2532"/>
                  </a:lnTo>
                  <a:lnTo>
                    <a:pt x="1403" y="2699"/>
                  </a:lnTo>
                  <a:lnTo>
                    <a:pt x="1319" y="2783"/>
                  </a:lnTo>
                  <a:lnTo>
                    <a:pt x="1340" y="2846"/>
                  </a:lnTo>
                  <a:lnTo>
                    <a:pt x="1423" y="2846"/>
                  </a:lnTo>
                  <a:lnTo>
                    <a:pt x="1507" y="3013"/>
                  </a:lnTo>
                  <a:lnTo>
                    <a:pt x="1675" y="3013"/>
                  </a:lnTo>
                  <a:lnTo>
                    <a:pt x="1863" y="3118"/>
                  </a:lnTo>
                  <a:lnTo>
                    <a:pt x="1968" y="3118"/>
                  </a:lnTo>
                  <a:lnTo>
                    <a:pt x="2114" y="3327"/>
                  </a:lnTo>
                  <a:lnTo>
                    <a:pt x="2281" y="3411"/>
                  </a:lnTo>
                  <a:lnTo>
                    <a:pt x="2407" y="3557"/>
                  </a:lnTo>
                  <a:lnTo>
                    <a:pt x="2386" y="3641"/>
                  </a:lnTo>
                  <a:lnTo>
                    <a:pt x="2574" y="3850"/>
                  </a:lnTo>
                  <a:lnTo>
                    <a:pt x="2616" y="3976"/>
                  </a:lnTo>
                  <a:lnTo>
                    <a:pt x="2700" y="4038"/>
                  </a:lnTo>
                  <a:lnTo>
                    <a:pt x="2825" y="4038"/>
                  </a:lnTo>
                  <a:lnTo>
                    <a:pt x="2909" y="4143"/>
                  </a:lnTo>
                  <a:lnTo>
                    <a:pt x="2909" y="4206"/>
                  </a:lnTo>
                  <a:lnTo>
                    <a:pt x="2993" y="4289"/>
                  </a:lnTo>
                  <a:lnTo>
                    <a:pt x="3035" y="4289"/>
                  </a:lnTo>
                  <a:lnTo>
                    <a:pt x="3118" y="4310"/>
                  </a:lnTo>
                  <a:lnTo>
                    <a:pt x="3097" y="4415"/>
                  </a:lnTo>
                  <a:lnTo>
                    <a:pt x="3139" y="4478"/>
                  </a:lnTo>
                  <a:lnTo>
                    <a:pt x="3286" y="4478"/>
                  </a:lnTo>
                  <a:lnTo>
                    <a:pt x="3348" y="4582"/>
                  </a:lnTo>
                  <a:lnTo>
                    <a:pt x="3411" y="4603"/>
                  </a:lnTo>
                  <a:lnTo>
                    <a:pt x="3516" y="4561"/>
                  </a:lnTo>
                  <a:lnTo>
                    <a:pt x="3558" y="4624"/>
                  </a:lnTo>
                  <a:lnTo>
                    <a:pt x="3495" y="4708"/>
                  </a:lnTo>
                  <a:lnTo>
                    <a:pt x="3453" y="4875"/>
                  </a:lnTo>
                  <a:lnTo>
                    <a:pt x="3516" y="4938"/>
                  </a:lnTo>
                  <a:lnTo>
                    <a:pt x="3600" y="4938"/>
                  </a:lnTo>
                  <a:lnTo>
                    <a:pt x="3600" y="5105"/>
                  </a:lnTo>
                  <a:lnTo>
                    <a:pt x="3432" y="5231"/>
                  </a:lnTo>
                  <a:lnTo>
                    <a:pt x="3453" y="5357"/>
                  </a:lnTo>
                  <a:lnTo>
                    <a:pt x="3495" y="5440"/>
                  </a:lnTo>
                  <a:lnTo>
                    <a:pt x="3516" y="5629"/>
                  </a:lnTo>
                  <a:lnTo>
                    <a:pt x="3411" y="5670"/>
                  </a:lnTo>
                  <a:lnTo>
                    <a:pt x="3390" y="5670"/>
                  </a:lnTo>
                  <a:lnTo>
                    <a:pt x="3453" y="5859"/>
                  </a:lnTo>
                  <a:lnTo>
                    <a:pt x="3558" y="5921"/>
                  </a:lnTo>
                  <a:lnTo>
                    <a:pt x="3662" y="6152"/>
                  </a:lnTo>
                  <a:lnTo>
                    <a:pt x="3641" y="6340"/>
                  </a:lnTo>
                  <a:lnTo>
                    <a:pt x="3662" y="6445"/>
                  </a:lnTo>
                  <a:lnTo>
                    <a:pt x="3641" y="6591"/>
                  </a:lnTo>
                  <a:lnTo>
                    <a:pt x="3662" y="6717"/>
                  </a:lnTo>
                  <a:lnTo>
                    <a:pt x="3558" y="6905"/>
                  </a:lnTo>
                  <a:lnTo>
                    <a:pt x="3495" y="6926"/>
                  </a:lnTo>
                  <a:lnTo>
                    <a:pt x="3453" y="7010"/>
                  </a:lnTo>
                  <a:lnTo>
                    <a:pt x="3307" y="7072"/>
                  </a:lnTo>
                  <a:lnTo>
                    <a:pt x="3139" y="7177"/>
                  </a:lnTo>
                  <a:lnTo>
                    <a:pt x="3076" y="7282"/>
                  </a:lnTo>
                  <a:lnTo>
                    <a:pt x="2867" y="7282"/>
                  </a:lnTo>
                  <a:lnTo>
                    <a:pt x="2763" y="7344"/>
                  </a:lnTo>
                  <a:lnTo>
                    <a:pt x="2784" y="7554"/>
                  </a:lnTo>
                  <a:lnTo>
                    <a:pt x="2909" y="7595"/>
                  </a:lnTo>
                  <a:lnTo>
                    <a:pt x="3014" y="7700"/>
                  </a:lnTo>
                  <a:lnTo>
                    <a:pt x="2993" y="7763"/>
                  </a:lnTo>
                  <a:lnTo>
                    <a:pt x="3035" y="7909"/>
                  </a:lnTo>
                  <a:lnTo>
                    <a:pt x="2867" y="7909"/>
                  </a:lnTo>
                  <a:lnTo>
                    <a:pt x="2825" y="7826"/>
                  </a:lnTo>
                  <a:lnTo>
                    <a:pt x="2721" y="7763"/>
                  </a:lnTo>
                  <a:lnTo>
                    <a:pt x="2449" y="7826"/>
                  </a:lnTo>
                  <a:lnTo>
                    <a:pt x="2386" y="7805"/>
                  </a:lnTo>
                  <a:lnTo>
                    <a:pt x="2260" y="7805"/>
                  </a:lnTo>
                  <a:lnTo>
                    <a:pt x="2198" y="7951"/>
                  </a:lnTo>
                  <a:lnTo>
                    <a:pt x="2072" y="7972"/>
                  </a:lnTo>
                  <a:lnTo>
                    <a:pt x="1968" y="8118"/>
                  </a:lnTo>
                  <a:lnTo>
                    <a:pt x="1988" y="8139"/>
                  </a:lnTo>
                  <a:lnTo>
                    <a:pt x="1988" y="8244"/>
                  </a:lnTo>
                  <a:lnTo>
                    <a:pt x="1988" y="8265"/>
                  </a:lnTo>
                  <a:lnTo>
                    <a:pt x="2093" y="8286"/>
                  </a:lnTo>
                  <a:lnTo>
                    <a:pt x="2156" y="8265"/>
                  </a:lnTo>
                  <a:lnTo>
                    <a:pt x="2198" y="8286"/>
                  </a:lnTo>
                  <a:lnTo>
                    <a:pt x="2281" y="8265"/>
                  </a:lnTo>
                  <a:lnTo>
                    <a:pt x="2407" y="8286"/>
                  </a:lnTo>
                  <a:lnTo>
                    <a:pt x="2491" y="8265"/>
                  </a:lnTo>
                  <a:lnTo>
                    <a:pt x="2449" y="8328"/>
                  </a:lnTo>
                  <a:lnTo>
                    <a:pt x="2281" y="8453"/>
                  </a:lnTo>
                  <a:lnTo>
                    <a:pt x="2198" y="8579"/>
                  </a:lnTo>
                  <a:lnTo>
                    <a:pt x="2198" y="8767"/>
                  </a:lnTo>
                  <a:lnTo>
                    <a:pt x="2177" y="8851"/>
                  </a:lnTo>
                  <a:lnTo>
                    <a:pt x="2240" y="8851"/>
                  </a:lnTo>
                  <a:lnTo>
                    <a:pt x="2198" y="8872"/>
                  </a:lnTo>
                  <a:lnTo>
                    <a:pt x="2198" y="9018"/>
                  </a:lnTo>
                  <a:lnTo>
                    <a:pt x="2281" y="9081"/>
                  </a:lnTo>
                  <a:lnTo>
                    <a:pt x="2344" y="9060"/>
                  </a:lnTo>
                  <a:lnTo>
                    <a:pt x="2344" y="9060"/>
                  </a:lnTo>
                  <a:lnTo>
                    <a:pt x="2281" y="9123"/>
                  </a:lnTo>
                  <a:lnTo>
                    <a:pt x="2177" y="9165"/>
                  </a:lnTo>
                  <a:lnTo>
                    <a:pt x="2072" y="9227"/>
                  </a:lnTo>
                  <a:lnTo>
                    <a:pt x="2240" y="9227"/>
                  </a:lnTo>
                  <a:lnTo>
                    <a:pt x="2470" y="9123"/>
                  </a:lnTo>
                  <a:lnTo>
                    <a:pt x="2470" y="9102"/>
                  </a:lnTo>
                  <a:lnTo>
                    <a:pt x="2491" y="9102"/>
                  </a:lnTo>
                  <a:lnTo>
                    <a:pt x="2574" y="9018"/>
                  </a:lnTo>
                  <a:lnTo>
                    <a:pt x="2595" y="8914"/>
                  </a:lnTo>
                  <a:lnTo>
                    <a:pt x="2616" y="8851"/>
                  </a:lnTo>
                  <a:lnTo>
                    <a:pt x="2700" y="8872"/>
                  </a:lnTo>
                  <a:lnTo>
                    <a:pt x="2721" y="8851"/>
                  </a:lnTo>
                  <a:lnTo>
                    <a:pt x="2867" y="8746"/>
                  </a:lnTo>
                  <a:lnTo>
                    <a:pt x="2909" y="8746"/>
                  </a:lnTo>
                  <a:lnTo>
                    <a:pt x="2930" y="8683"/>
                  </a:lnTo>
                  <a:lnTo>
                    <a:pt x="2993" y="8662"/>
                  </a:lnTo>
                  <a:lnTo>
                    <a:pt x="2972" y="8600"/>
                  </a:lnTo>
                  <a:lnTo>
                    <a:pt x="2972" y="8579"/>
                  </a:lnTo>
                  <a:lnTo>
                    <a:pt x="2930" y="8495"/>
                  </a:lnTo>
                  <a:lnTo>
                    <a:pt x="2993" y="8495"/>
                  </a:lnTo>
                  <a:lnTo>
                    <a:pt x="3035" y="8558"/>
                  </a:lnTo>
                  <a:lnTo>
                    <a:pt x="3097" y="8579"/>
                  </a:lnTo>
                  <a:lnTo>
                    <a:pt x="3139" y="8537"/>
                  </a:lnTo>
                  <a:lnTo>
                    <a:pt x="3139" y="8453"/>
                  </a:lnTo>
                  <a:lnTo>
                    <a:pt x="3035" y="8349"/>
                  </a:lnTo>
                  <a:lnTo>
                    <a:pt x="3160" y="8453"/>
                  </a:lnTo>
                  <a:lnTo>
                    <a:pt x="3244" y="8390"/>
                  </a:lnTo>
                  <a:lnTo>
                    <a:pt x="3223" y="8286"/>
                  </a:lnTo>
                  <a:lnTo>
                    <a:pt x="3244" y="8244"/>
                  </a:lnTo>
                  <a:lnTo>
                    <a:pt x="3097" y="8181"/>
                  </a:lnTo>
                  <a:lnTo>
                    <a:pt x="3160" y="8181"/>
                  </a:lnTo>
                  <a:lnTo>
                    <a:pt x="3223" y="8160"/>
                  </a:lnTo>
                  <a:lnTo>
                    <a:pt x="3223" y="8139"/>
                  </a:lnTo>
                  <a:lnTo>
                    <a:pt x="3139" y="8077"/>
                  </a:lnTo>
                  <a:lnTo>
                    <a:pt x="3244" y="8118"/>
                  </a:lnTo>
                  <a:lnTo>
                    <a:pt x="3286" y="8077"/>
                  </a:lnTo>
                  <a:lnTo>
                    <a:pt x="3307" y="8014"/>
                  </a:lnTo>
                  <a:lnTo>
                    <a:pt x="3307" y="8077"/>
                  </a:lnTo>
                  <a:lnTo>
                    <a:pt x="3286" y="8160"/>
                  </a:lnTo>
                  <a:lnTo>
                    <a:pt x="3307" y="8160"/>
                  </a:lnTo>
                  <a:lnTo>
                    <a:pt x="3411" y="8139"/>
                  </a:lnTo>
                  <a:lnTo>
                    <a:pt x="3495" y="8181"/>
                  </a:lnTo>
                  <a:lnTo>
                    <a:pt x="3620" y="8160"/>
                  </a:lnTo>
                  <a:lnTo>
                    <a:pt x="3872" y="8014"/>
                  </a:lnTo>
                  <a:lnTo>
                    <a:pt x="3955" y="7951"/>
                  </a:lnTo>
                  <a:lnTo>
                    <a:pt x="4060" y="7951"/>
                  </a:lnTo>
                  <a:lnTo>
                    <a:pt x="4060" y="7846"/>
                  </a:lnTo>
                  <a:lnTo>
                    <a:pt x="4164" y="7763"/>
                  </a:lnTo>
                  <a:lnTo>
                    <a:pt x="4269" y="7721"/>
                  </a:lnTo>
                  <a:lnTo>
                    <a:pt x="4395" y="7595"/>
                  </a:lnTo>
                  <a:lnTo>
                    <a:pt x="4457" y="7554"/>
                  </a:lnTo>
                  <a:lnTo>
                    <a:pt x="4478" y="7428"/>
                  </a:lnTo>
                  <a:lnTo>
                    <a:pt x="4541" y="7407"/>
                  </a:lnTo>
                  <a:lnTo>
                    <a:pt x="4604" y="7323"/>
                  </a:lnTo>
                  <a:lnTo>
                    <a:pt x="4583" y="7282"/>
                  </a:lnTo>
                  <a:lnTo>
                    <a:pt x="4604" y="7177"/>
                  </a:lnTo>
                  <a:lnTo>
                    <a:pt x="4541" y="7072"/>
                  </a:lnTo>
                  <a:lnTo>
                    <a:pt x="4646" y="6989"/>
                  </a:lnTo>
                  <a:lnTo>
                    <a:pt x="4646" y="6905"/>
                  </a:lnTo>
                  <a:lnTo>
                    <a:pt x="4688" y="6884"/>
                  </a:lnTo>
                  <a:lnTo>
                    <a:pt x="4688" y="6821"/>
                  </a:lnTo>
                  <a:lnTo>
                    <a:pt x="4646" y="6758"/>
                  </a:lnTo>
                  <a:lnTo>
                    <a:pt x="4646" y="6675"/>
                  </a:lnTo>
                  <a:lnTo>
                    <a:pt x="4688" y="6654"/>
                  </a:lnTo>
                  <a:lnTo>
                    <a:pt x="4709" y="6696"/>
                  </a:lnTo>
                  <a:lnTo>
                    <a:pt x="4709" y="6717"/>
                  </a:lnTo>
                  <a:lnTo>
                    <a:pt x="4729" y="6717"/>
                  </a:lnTo>
                  <a:lnTo>
                    <a:pt x="4771" y="6654"/>
                  </a:lnTo>
                  <a:lnTo>
                    <a:pt x="4688" y="6507"/>
                  </a:lnTo>
                  <a:lnTo>
                    <a:pt x="4667" y="6445"/>
                  </a:lnTo>
                  <a:lnTo>
                    <a:pt x="4604" y="6403"/>
                  </a:lnTo>
                  <a:lnTo>
                    <a:pt x="4604" y="6361"/>
                  </a:lnTo>
                  <a:lnTo>
                    <a:pt x="4583" y="6194"/>
                  </a:lnTo>
                  <a:lnTo>
                    <a:pt x="4604" y="6173"/>
                  </a:lnTo>
                  <a:lnTo>
                    <a:pt x="4562" y="6068"/>
                  </a:lnTo>
                  <a:lnTo>
                    <a:pt x="4583" y="6026"/>
                  </a:lnTo>
                  <a:lnTo>
                    <a:pt x="4583" y="5921"/>
                  </a:lnTo>
                  <a:lnTo>
                    <a:pt x="4541" y="5859"/>
                  </a:lnTo>
                  <a:lnTo>
                    <a:pt x="4499" y="5670"/>
                  </a:lnTo>
                  <a:lnTo>
                    <a:pt x="4457" y="5649"/>
                  </a:lnTo>
                  <a:lnTo>
                    <a:pt x="4437" y="5440"/>
                  </a:lnTo>
                  <a:lnTo>
                    <a:pt x="4332" y="5315"/>
                  </a:lnTo>
                  <a:lnTo>
                    <a:pt x="4353" y="5252"/>
                  </a:lnTo>
                  <a:lnTo>
                    <a:pt x="4332" y="5210"/>
                  </a:lnTo>
                  <a:lnTo>
                    <a:pt x="4332" y="5147"/>
                  </a:lnTo>
                  <a:lnTo>
                    <a:pt x="4185" y="5022"/>
                  </a:lnTo>
                  <a:lnTo>
                    <a:pt x="4185" y="4938"/>
                  </a:lnTo>
                  <a:lnTo>
                    <a:pt x="4164" y="4938"/>
                  </a:lnTo>
                  <a:lnTo>
                    <a:pt x="4144" y="4833"/>
                  </a:lnTo>
                  <a:lnTo>
                    <a:pt x="4060" y="4708"/>
                  </a:lnTo>
                  <a:lnTo>
                    <a:pt x="3809" y="4499"/>
                  </a:lnTo>
                  <a:lnTo>
                    <a:pt x="3746" y="4394"/>
                  </a:lnTo>
                  <a:lnTo>
                    <a:pt x="3453" y="4185"/>
                  </a:lnTo>
                  <a:lnTo>
                    <a:pt x="3139" y="4038"/>
                  </a:lnTo>
                  <a:lnTo>
                    <a:pt x="3139" y="3976"/>
                  </a:lnTo>
                  <a:lnTo>
                    <a:pt x="3014" y="3934"/>
                  </a:lnTo>
                  <a:lnTo>
                    <a:pt x="2784" y="3745"/>
                  </a:lnTo>
                  <a:lnTo>
                    <a:pt x="2763" y="3662"/>
                  </a:lnTo>
                  <a:lnTo>
                    <a:pt x="2721" y="3536"/>
                  </a:lnTo>
                  <a:lnTo>
                    <a:pt x="2721" y="3473"/>
                  </a:lnTo>
                  <a:lnTo>
                    <a:pt x="2721" y="3432"/>
                  </a:lnTo>
                  <a:lnTo>
                    <a:pt x="2679" y="3306"/>
                  </a:lnTo>
                  <a:lnTo>
                    <a:pt x="2595" y="3306"/>
                  </a:lnTo>
                  <a:lnTo>
                    <a:pt x="2470" y="3139"/>
                  </a:lnTo>
                  <a:lnTo>
                    <a:pt x="2281" y="3055"/>
                  </a:lnTo>
                  <a:lnTo>
                    <a:pt x="2177" y="3034"/>
                  </a:lnTo>
                  <a:lnTo>
                    <a:pt x="2281" y="2992"/>
                  </a:lnTo>
                  <a:lnTo>
                    <a:pt x="2281" y="2929"/>
                  </a:lnTo>
                  <a:lnTo>
                    <a:pt x="2177" y="2825"/>
                  </a:lnTo>
                  <a:lnTo>
                    <a:pt x="2240" y="2720"/>
                  </a:lnTo>
                  <a:lnTo>
                    <a:pt x="2281" y="2532"/>
                  </a:lnTo>
                  <a:lnTo>
                    <a:pt x="2260" y="2490"/>
                  </a:lnTo>
                  <a:lnTo>
                    <a:pt x="2198" y="2490"/>
                  </a:lnTo>
                  <a:lnTo>
                    <a:pt x="2198" y="2385"/>
                  </a:lnTo>
                  <a:lnTo>
                    <a:pt x="2260" y="2323"/>
                  </a:lnTo>
                  <a:lnTo>
                    <a:pt x="2281" y="2218"/>
                  </a:lnTo>
                  <a:lnTo>
                    <a:pt x="2344" y="2197"/>
                  </a:lnTo>
                  <a:lnTo>
                    <a:pt x="2365" y="2155"/>
                  </a:lnTo>
                  <a:lnTo>
                    <a:pt x="2386" y="2176"/>
                  </a:lnTo>
                  <a:lnTo>
                    <a:pt x="2449" y="2176"/>
                  </a:lnTo>
                  <a:lnTo>
                    <a:pt x="2553" y="2051"/>
                  </a:lnTo>
                  <a:lnTo>
                    <a:pt x="2574" y="2051"/>
                  </a:lnTo>
                  <a:lnTo>
                    <a:pt x="2616" y="1988"/>
                  </a:lnTo>
                  <a:lnTo>
                    <a:pt x="2574" y="1904"/>
                  </a:lnTo>
                  <a:lnTo>
                    <a:pt x="2595" y="1883"/>
                  </a:lnTo>
                  <a:lnTo>
                    <a:pt x="2595" y="1800"/>
                  </a:lnTo>
                  <a:lnTo>
                    <a:pt x="2595" y="1737"/>
                  </a:lnTo>
                  <a:lnTo>
                    <a:pt x="2574" y="1674"/>
                  </a:lnTo>
                  <a:lnTo>
                    <a:pt x="2616" y="1632"/>
                  </a:lnTo>
                  <a:lnTo>
                    <a:pt x="2616" y="1548"/>
                  </a:lnTo>
                  <a:lnTo>
                    <a:pt x="2679" y="1548"/>
                  </a:lnTo>
                  <a:lnTo>
                    <a:pt x="2700" y="1590"/>
                  </a:lnTo>
                  <a:lnTo>
                    <a:pt x="2721" y="1590"/>
                  </a:lnTo>
                  <a:lnTo>
                    <a:pt x="2804" y="1548"/>
                  </a:lnTo>
                  <a:lnTo>
                    <a:pt x="2888" y="1528"/>
                  </a:lnTo>
                  <a:lnTo>
                    <a:pt x="2930" y="1548"/>
                  </a:lnTo>
                  <a:lnTo>
                    <a:pt x="2972" y="1528"/>
                  </a:lnTo>
                  <a:lnTo>
                    <a:pt x="3014" y="1465"/>
                  </a:lnTo>
                  <a:lnTo>
                    <a:pt x="2993" y="1381"/>
                  </a:lnTo>
                  <a:lnTo>
                    <a:pt x="3014" y="1339"/>
                  </a:lnTo>
                  <a:lnTo>
                    <a:pt x="3118" y="1318"/>
                  </a:lnTo>
                  <a:lnTo>
                    <a:pt x="3223" y="1339"/>
                  </a:lnTo>
                  <a:lnTo>
                    <a:pt x="3328" y="1256"/>
                  </a:lnTo>
                  <a:lnTo>
                    <a:pt x="3390" y="1256"/>
                  </a:lnTo>
                  <a:lnTo>
                    <a:pt x="3432" y="1235"/>
                  </a:lnTo>
                  <a:lnTo>
                    <a:pt x="3495" y="1172"/>
                  </a:lnTo>
                  <a:lnTo>
                    <a:pt x="3453" y="1130"/>
                  </a:lnTo>
                  <a:lnTo>
                    <a:pt x="3348" y="1067"/>
                  </a:lnTo>
                  <a:lnTo>
                    <a:pt x="3286" y="1109"/>
                  </a:lnTo>
                  <a:lnTo>
                    <a:pt x="3223" y="1046"/>
                  </a:lnTo>
                  <a:lnTo>
                    <a:pt x="3118" y="1109"/>
                  </a:lnTo>
                  <a:lnTo>
                    <a:pt x="3014" y="1025"/>
                  </a:lnTo>
                  <a:lnTo>
                    <a:pt x="2888" y="1004"/>
                  </a:lnTo>
                  <a:lnTo>
                    <a:pt x="2867" y="900"/>
                  </a:lnTo>
                  <a:lnTo>
                    <a:pt x="2616" y="816"/>
                  </a:lnTo>
                  <a:lnTo>
                    <a:pt x="2595" y="712"/>
                  </a:lnTo>
                  <a:lnTo>
                    <a:pt x="2512" y="691"/>
                  </a:lnTo>
                  <a:lnTo>
                    <a:pt x="2574" y="481"/>
                  </a:lnTo>
                  <a:lnTo>
                    <a:pt x="2679" y="440"/>
                  </a:lnTo>
                  <a:lnTo>
                    <a:pt x="2679" y="335"/>
                  </a:lnTo>
                  <a:lnTo>
                    <a:pt x="2595" y="272"/>
                  </a:lnTo>
                  <a:lnTo>
                    <a:pt x="2449" y="314"/>
                  </a:lnTo>
                  <a:lnTo>
                    <a:pt x="2386" y="272"/>
                  </a:lnTo>
                  <a:lnTo>
                    <a:pt x="2114" y="272"/>
                  </a:lnTo>
                  <a:lnTo>
                    <a:pt x="2072" y="188"/>
                  </a:lnTo>
                  <a:lnTo>
                    <a:pt x="1947" y="168"/>
                  </a:lnTo>
                  <a:lnTo>
                    <a:pt x="1947" y="84"/>
                  </a:lnTo>
                  <a:lnTo>
                    <a:pt x="18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47"/>
            <p:cNvSpPr/>
            <p:nvPr/>
          </p:nvSpPr>
          <p:spPr>
            <a:xfrm>
              <a:off x="6958515" y="2980346"/>
              <a:ext cx="87674" cy="75570"/>
            </a:xfrm>
            <a:custGeom>
              <a:avLst/>
              <a:gdLst/>
              <a:ahLst/>
              <a:cxnLst/>
              <a:rect l="l" t="t" r="r" b="b"/>
              <a:pathLst>
                <a:path w="3035" h="2616" extrusionOk="0">
                  <a:moveTo>
                    <a:pt x="2407" y="0"/>
                  </a:moveTo>
                  <a:lnTo>
                    <a:pt x="2239" y="42"/>
                  </a:lnTo>
                  <a:lnTo>
                    <a:pt x="2135" y="126"/>
                  </a:lnTo>
                  <a:lnTo>
                    <a:pt x="2260" y="251"/>
                  </a:lnTo>
                  <a:lnTo>
                    <a:pt x="2239" y="356"/>
                  </a:lnTo>
                  <a:lnTo>
                    <a:pt x="2260" y="460"/>
                  </a:lnTo>
                  <a:lnTo>
                    <a:pt x="2260" y="544"/>
                  </a:lnTo>
                  <a:lnTo>
                    <a:pt x="2072" y="481"/>
                  </a:lnTo>
                  <a:lnTo>
                    <a:pt x="1967" y="314"/>
                  </a:lnTo>
                  <a:lnTo>
                    <a:pt x="1821" y="314"/>
                  </a:lnTo>
                  <a:lnTo>
                    <a:pt x="1758" y="230"/>
                  </a:lnTo>
                  <a:lnTo>
                    <a:pt x="1632" y="126"/>
                  </a:lnTo>
                  <a:lnTo>
                    <a:pt x="1549" y="167"/>
                  </a:lnTo>
                  <a:lnTo>
                    <a:pt x="1444" y="105"/>
                  </a:lnTo>
                  <a:lnTo>
                    <a:pt x="1298" y="126"/>
                  </a:lnTo>
                  <a:lnTo>
                    <a:pt x="1151" y="63"/>
                  </a:lnTo>
                  <a:lnTo>
                    <a:pt x="1026" y="63"/>
                  </a:lnTo>
                  <a:lnTo>
                    <a:pt x="879" y="146"/>
                  </a:lnTo>
                  <a:lnTo>
                    <a:pt x="816" y="105"/>
                  </a:lnTo>
                  <a:lnTo>
                    <a:pt x="670" y="105"/>
                  </a:lnTo>
                  <a:lnTo>
                    <a:pt x="398" y="167"/>
                  </a:lnTo>
                  <a:lnTo>
                    <a:pt x="272" y="167"/>
                  </a:lnTo>
                  <a:lnTo>
                    <a:pt x="168" y="335"/>
                  </a:lnTo>
                  <a:lnTo>
                    <a:pt x="105" y="523"/>
                  </a:lnTo>
                  <a:lnTo>
                    <a:pt x="42" y="649"/>
                  </a:lnTo>
                  <a:lnTo>
                    <a:pt x="0" y="858"/>
                  </a:lnTo>
                  <a:lnTo>
                    <a:pt x="63" y="1088"/>
                  </a:lnTo>
                  <a:lnTo>
                    <a:pt x="168" y="1151"/>
                  </a:lnTo>
                  <a:lnTo>
                    <a:pt x="210" y="1255"/>
                  </a:lnTo>
                  <a:lnTo>
                    <a:pt x="189" y="1486"/>
                  </a:lnTo>
                  <a:lnTo>
                    <a:pt x="189" y="1569"/>
                  </a:lnTo>
                  <a:lnTo>
                    <a:pt x="272" y="1632"/>
                  </a:lnTo>
                  <a:lnTo>
                    <a:pt x="272" y="1779"/>
                  </a:lnTo>
                  <a:lnTo>
                    <a:pt x="356" y="1820"/>
                  </a:lnTo>
                  <a:lnTo>
                    <a:pt x="356" y="1925"/>
                  </a:lnTo>
                  <a:lnTo>
                    <a:pt x="419" y="2051"/>
                  </a:lnTo>
                  <a:lnTo>
                    <a:pt x="482" y="2030"/>
                  </a:lnTo>
                  <a:lnTo>
                    <a:pt x="523" y="2113"/>
                  </a:lnTo>
                  <a:lnTo>
                    <a:pt x="503" y="2218"/>
                  </a:lnTo>
                  <a:lnTo>
                    <a:pt x="565" y="2260"/>
                  </a:lnTo>
                  <a:lnTo>
                    <a:pt x="565" y="2364"/>
                  </a:lnTo>
                  <a:lnTo>
                    <a:pt x="733" y="2364"/>
                  </a:lnTo>
                  <a:lnTo>
                    <a:pt x="733" y="2260"/>
                  </a:lnTo>
                  <a:lnTo>
                    <a:pt x="795" y="2218"/>
                  </a:lnTo>
                  <a:lnTo>
                    <a:pt x="837" y="2155"/>
                  </a:lnTo>
                  <a:lnTo>
                    <a:pt x="837" y="2239"/>
                  </a:lnTo>
                  <a:lnTo>
                    <a:pt x="900" y="2323"/>
                  </a:lnTo>
                  <a:lnTo>
                    <a:pt x="879" y="2406"/>
                  </a:lnTo>
                  <a:lnTo>
                    <a:pt x="816" y="2469"/>
                  </a:lnTo>
                  <a:lnTo>
                    <a:pt x="837" y="2553"/>
                  </a:lnTo>
                  <a:lnTo>
                    <a:pt x="879" y="2574"/>
                  </a:lnTo>
                  <a:lnTo>
                    <a:pt x="921" y="2574"/>
                  </a:lnTo>
                  <a:lnTo>
                    <a:pt x="1026" y="2511"/>
                  </a:lnTo>
                  <a:lnTo>
                    <a:pt x="1026" y="2469"/>
                  </a:lnTo>
                  <a:lnTo>
                    <a:pt x="1088" y="2532"/>
                  </a:lnTo>
                  <a:lnTo>
                    <a:pt x="1214" y="2553"/>
                  </a:lnTo>
                  <a:lnTo>
                    <a:pt x="1235" y="2532"/>
                  </a:lnTo>
                  <a:lnTo>
                    <a:pt x="1340" y="2615"/>
                  </a:lnTo>
                  <a:lnTo>
                    <a:pt x="1444" y="2469"/>
                  </a:lnTo>
                  <a:lnTo>
                    <a:pt x="1570" y="2448"/>
                  </a:lnTo>
                  <a:lnTo>
                    <a:pt x="1632" y="2302"/>
                  </a:lnTo>
                  <a:lnTo>
                    <a:pt x="1758" y="2302"/>
                  </a:lnTo>
                  <a:lnTo>
                    <a:pt x="1821" y="2323"/>
                  </a:lnTo>
                  <a:lnTo>
                    <a:pt x="2093" y="2260"/>
                  </a:lnTo>
                  <a:lnTo>
                    <a:pt x="2197" y="2323"/>
                  </a:lnTo>
                  <a:lnTo>
                    <a:pt x="2239" y="2406"/>
                  </a:lnTo>
                  <a:lnTo>
                    <a:pt x="2407" y="2406"/>
                  </a:lnTo>
                  <a:lnTo>
                    <a:pt x="2365" y="2260"/>
                  </a:lnTo>
                  <a:lnTo>
                    <a:pt x="2386" y="2197"/>
                  </a:lnTo>
                  <a:lnTo>
                    <a:pt x="2281" y="2092"/>
                  </a:lnTo>
                  <a:lnTo>
                    <a:pt x="2156" y="2051"/>
                  </a:lnTo>
                  <a:lnTo>
                    <a:pt x="2135" y="1841"/>
                  </a:lnTo>
                  <a:lnTo>
                    <a:pt x="2239" y="1779"/>
                  </a:lnTo>
                  <a:lnTo>
                    <a:pt x="2448" y="1779"/>
                  </a:lnTo>
                  <a:lnTo>
                    <a:pt x="2511" y="1674"/>
                  </a:lnTo>
                  <a:lnTo>
                    <a:pt x="2679" y="1569"/>
                  </a:lnTo>
                  <a:lnTo>
                    <a:pt x="2825" y="1507"/>
                  </a:lnTo>
                  <a:lnTo>
                    <a:pt x="2867" y="1423"/>
                  </a:lnTo>
                  <a:lnTo>
                    <a:pt x="2930" y="1402"/>
                  </a:lnTo>
                  <a:lnTo>
                    <a:pt x="3034" y="1214"/>
                  </a:lnTo>
                  <a:lnTo>
                    <a:pt x="3013" y="1088"/>
                  </a:lnTo>
                  <a:lnTo>
                    <a:pt x="3034" y="942"/>
                  </a:lnTo>
                  <a:lnTo>
                    <a:pt x="3013" y="837"/>
                  </a:lnTo>
                  <a:lnTo>
                    <a:pt x="3034" y="649"/>
                  </a:lnTo>
                  <a:lnTo>
                    <a:pt x="2930" y="418"/>
                  </a:lnTo>
                  <a:lnTo>
                    <a:pt x="2825" y="356"/>
                  </a:lnTo>
                  <a:lnTo>
                    <a:pt x="2762" y="167"/>
                  </a:lnTo>
                  <a:lnTo>
                    <a:pt x="2679" y="167"/>
                  </a:lnTo>
                  <a:lnTo>
                    <a:pt x="2574" y="126"/>
                  </a:lnTo>
                  <a:lnTo>
                    <a:pt x="2469" y="105"/>
                  </a:lnTo>
                  <a:lnTo>
                    <a:pt x="24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47"/>
            <p:cNvSpPr/>
            <p:nvPr/>
          </p:nvSpPr>
          <p:spPr>
            <a:xfrm>
              <a:off x="6908943" y="2839489"/>
              <a:ext cx="135425" cy="156599"/>
            </a:xfrm>
            <a:custGeom>
              <a:avLst/>
              <a:gdLst/>
              <a:ahLst/>
              <a:cxnLst/>
              <a:rect l="l" t="t" r="r" b="b"/>
              <a:pathLst>
                <a:path w="4688" h="5421" extrusionOk="0">
                  <a:moveTo>
                    <a:pt x="879" y="1"/>
                  </a:moveTo>
                  <a:lnTo>
                    <a:pt x="879" y="85"/>
                  </a:lnTo>
                  <a:lnTo>
                    <a:pt x="817" y="126"/>
                  </a:lnTo>
                  <a:lnTo>
                    <a:pt x="817" y="336"/>
                  </a:lnTo>
                  <a:lnTo>
                    <a:pt x="859" y="440"/>
                  </a:lnTo>
                  <a:lnTo>
                    <a:pt x="859" y="587"/>
                  </a:lnTo>
                  <a:lnTo>
                    <a:pt x="879" y="733"/>
                  </a:lnTo>
                  <a:lnTo>
                    <a:pt x="775" y="712"/>
                  </a:lnTo>
                  <a:lnTo>
                    <a:pt x="649" y="754"/>
                  </a:lnTo>
                  <a:lnTo>
                    <a:pt x="587" y="649"/>
                  </a:lnTo>
                  <a:lnTo>
                    <a:pt x="524" y="608"/>
                  </a:lnTo>
                  <a:lnTo>
                    <a:pt x="419" y="712"/>
                  </a:lnTo>
                  <a:lnTo>
                    <a:pt x="252" y="733"/>
                  </a:lnTo>
                  <a:lnTo>
                    <a:pt x="231" y="838"/>
                  </a:lnTo>
                  <a:lnTo>
                    <a:pt x="189" y="942"/>
                  </a:lnTo>
                  <a:lnTo>
                    <a:pt x="231" y="1026"/>
                  </a:lnTo>
                  <a:lnTo>
                    <a:pt x="105" y="1110"/>
                  </a:lnTo>
                  <a:lnTo>
                    <a:pt x="43" y="1110"/>
                  </a:lnTo>
                  <a:lnTo>
                    <a:pt x="1" y="1256"/>
                  </a:lnTo>
                  <a:lnTo>
                    <a:pt x="43" y="1382"/>
                  </a:lnTo>
                  <a:lnTo>
                    <a:pt x="210" y="1361"/>
                  </a:lnTo>
                  <a:lnTo>
                    <a:pt x="315" y="1486"/>
                  </a:lnTo>
                  <a:lnTo>
                    <a:pt x="335" y="1675"/>
                  </a:lnTo>
                  <a:lnTo>
                    <a:pt x="252" y="1758"/>
                  </a:lnTo>
                  <a:lnTo>
                    <a:pt x="335" y="1884"/>
                  </a:lnTo>
                  <a:lnTo>
                    <a:pt x="440" y="1947"/>
                  </a:lnTo>
                  <a:lnTo>
                    <a:pt x="524" y="1863"/>
                  </a:lnTo>
                  <a:lnTo>
                    <a:pt x="733" y="1863"/>
                  </a:lnTo>
                  <a:lnTo>
                    <a:pt x="754" y="1968"/>
                  </a:lnTo>
                  <a:lnTo>
                    <a:pt x="670" y="2093"/>
                  </a:lnTo>
                  <a:lnTo>
                    <a:pt x="754" y="2198"/>
                  </a:lnTo>
                  <a:lnTo>
                    <a:pt x="733" y="2281"/>
                  </a:lnTo>
                  <a:lnTo>
                    <a:pt x="670" y="2386"/>
                  </a:lnTo>
                  <a:lnTo>
                    <a:pt x="733" y="2512"/>
                  </a:lnTo>
                  <a:lnTo>
                    <a:pt x="733" y="2721"/>
                  </a:lnTo>
                  <a:lnTo>
                    <a:pt x="733" y="3014"/>
                  </a:lnTo>
                  <a:lnTo>
                    <a:pt x="879" y="2930"/>
                  </a:lnTo>
                  <a:lnTo>
                    <a:pt x="1047" y="2909"/>
                  </a:lnTo>
                  <a:lnTo>
                    <a:pt x="1047" y="2784"/>
                  </a:lnTo>
                  <a:lnTo>
                    <a:pt x="1235" y="2700"/>
                  </a:lnTo>
                  <a:lnTo>
                    <a:pt x="1444" y="2805"/>
                  </a:lnTo>
                  <a:lnTo>
                    <a:pt x="1549" y="2805"/>
                  </a:lnTo>
                  <a:lnTo>
                    <a:pt x="1633" y="2930"/>
                  </a:lnTo>
                  <a:lnTo>
                    <a:pt x="1884" y="2909"/>
                  </a:lnTo>
                  <a:lnTo>
                    <a:pt x="2009" y="2637"/>
                  </a:lnTo>
                  <a:lnTo>
                    <a:pt x="2198" y="2595"/>
                  </a:lnTo>
                  <a:lnTo>
                    <a:pt x="2449" y="2679"/>
                  </a:lnTo>
                  <a:lnTo>
                    <a:pt x="2532" y="2826"/>
                  </a:lnTo>
                  <a:lnTo>
                    <a:pt x="2804" y="3014"/>
                  </a:lnTo>
                  <a:lnTo>
                    <a:pt x="2930" y="3118"/>
                  </a:lnTo>
                  <a:lnTo>
                    <a:pt x="2972" y="3244"/>
                  </a:lnTo>
                  <a:lnTo>
                    <a:pt x="2972" y="3328"/>
                  </a:lnTo>
                  <a:lnTo>
                    <a:pt x="2930" y="3411"/>
                  </a:lnTo>
                  <a:lnTo>
                    <a:pt x="2972" y="3537"/>
                  </a:lnTo>
                  <a:lnTo>
                    <a:pt x="2972" y="3725"/>
                  </a:lnTo>
                  <a:lnTo>
                    <a:pt x="2951" y="3788"/>
                  </a:lnTo>
                  <a:lnTo>
                    <a:pt x="3056" y="3872"/>
                  </a:lnTo>
                  <a:lnTo>
                    <a:pt x="3160" y="3997"/>
                  </a:lnTo>
                  <a:lnTo>
                    <a:pt x="3286" y="3997"/>
                  </a:lnTo>
                  <a:lnTo>
                    <a:pt x="3369" y="4060"/>
                  </a:lnTo>
                  <a:lnTo>
                    <a:pt x="3348" y="4102"/>
                  </a:lnTo>
                  <a:lnTo>
                    <a:pt x="3495" y="4206"/>
                  </a:lnTo>
                  <a:lnTo>
                    <a:pt x="3495" y="4290"/>
                  </a:lnTo>
                  <a:lnTo>
                    <a:pt x="3474" y="4416"/>
                  </a:lnTo>
                  <a:lnTo>
                    <a:pt x="3474" y="4499"/>
                  </a:lnTo>
                  <a:lnTo>
                    <a:pt x="3453" y="4604"/>
                  </a:lnTo>
                  <a:lnTo>
                    <a:pt x="3474" y="4688"/>
                  </a:lnTo>
                  <a:lnTo>
                    <a:pt x="3474" y="4897"/>
                  </a:lnTo>
                  <a:lnTo>
                    <a:pt x="3390" y="4981"/>
                  </a:lnTo>
                  <a:lnTo>
                    <a:pt x="3348" y="5002"/>
                  </a:lnTo>
                  <a:lnTo>
                    <a:pt x="3474" y="5106"/>
                  </a:lnTo>
                  <a:lnTo>
                    <a:pt x="3537" y="5190"/>
                  </a:lnTo>
                  <a:lnTo>
                    <a:pt x="3683" y="5190"/>
                  </a:lnTo>
                  <a:lnTo>
                    <a:pt x="3788" y="5357"/>
                  </a:lnTo>
                  <a:lnTo>
                    <a:pt x="3976" y="5420"/>
                  </a:lnTo>
                  <a:lnTo>
                    <a:pt x="3976" y="5336"/>
                  </a:lnTo>
                  <a:lnTo>
                    <a:pt x="3955" y="5232"/>
                  </a:lnTo>
                  <a:lnTo>
                    <a:pt x="3976" y="5127"/>
                  </a:lnTo>
                  <a:lnTo>
                    <a:pt x="3851" y="5002"/>
                  </a:lnTo>
                  <a:lnTo>
                    <a:pt x="3955" y="4918"/>
                  </a:lnTo>
                  <a:lnTo>
                    <a:pt x="4123" y="4876"/>
                  </a:lnTo>
                  <a:lnTo>
                    <a:pt x="4185" y="4981"/>
                  </a:lnTo>
                  <a:lnTo>
                    <a:pt x="4290" y="5002"/>
                  </a:lnTo>
                  <a:lnTo>
                    <a:pt x="4395" y="5043"/>
                  </a:lnTo>
                  <a:lnTo>
                    <a:pt x="4499" y="5043"/>
                  </a:lnTo>
                  <a:lnTo>
                    <a:pt x="4604" y="5002"/>
                  </a:lnTo>
                  <a:lnTo>
                    <a:pt x="4583" y="4813"/>
                  </a:lnTo>
                  <a:lnTo>
                    <a:pt x="4541" y="4730"/>
                  </a:lnTo>
                  <a:lnTo>
                    <a:pt x="4520" y="4604"/>
                  </a:lnTo>
                  <a:lnTo>
                    <a:pt x="4688" y="4478"/>
                  </a:lnTo>
                  <a:lnTo>
                    <a:pt x="4688" y="4311"/>
                  </a:lnTo>
                  <a:lnTo>
                    <a:pt x="4604" y="4311"/>
                  </a:lnTo>
                  <a:lnTo>
                    <a:pt x="4541" y="4248"/>
                  </a:lnTo>
                  <a:lnTo>
                    <a:pt x="4583" y="4081"/>
                  </a:lnTo>
                  <a:lnTo>
                    <a:pt x="4646" y="3997"/>
                  </a:lnTo>
                  <a:lnTo>
                    <a:pt x="4604" y="3934"/>
                  </a:lnTo>
                  <a:lnTo>
                    <a:pt x="4499" y="3976"/>
                  </a:lnTo>
                  <a:lnTo>
                    <a:pt x="4436" y="3955"/>
                  </a:lnTo>
                  <a:lnTo>
                    <a:pt x="4374" y="3851"/>
                  </a:lnTo>
                  <a:lnTo>
                    <a:pt x="4227" y="3851"/>
                  </a:lnTo>
                  <a:lnTo>
                    <a:pt x="4185" y="3788"/>
                  </a:lnTo>
                  <a:lnTo>
                    <a:pt x="4206" y="3683"/>
                  </a:lnTo>
                  <a:lnTo>
                    <a:pt x="4123" y="3662"/>
                  </a:lnTo>
                  <a:lnTo>
                    <a:pt x="4081" y="3662"/>
                  </a:lnTo>
                  <a:lnTo>
                    <a:pt x="3997" y="3579"/>
                  </a:lnTo>
                  <a:lnTo>
                    <a:pt x="3997" y="3516"/>
                  </a:lnTo>
                  <a:lnTo>
                    <a:pt x="3913" y="3411"/>
                  </a:lnTo>
                  <a:lnTo>
                    <a:pt x="3788" y="3411"/>
                  </a:lnTo>
                  <a:lnTo>
                    <a:pt x="3704" y="3349"/>
                  </a:lnTo>
                  <a:lnTo>
                    <a:pt x="3662" y="3223"/>
                  </a:lnTo>
                  <a:lnTo>
                    <a:pt x="3474" y="3014"/>
                  </a:lnTo>
                  <a:lnTo>
                    <a:pt x="3495" y="2930"/>
                  </a:lnTo>
                  <a:lnTo>
                    <a:pt x="3369" y="2784"/>
                  </a:lnTo>
                  <a:lnTo>
                    <a:pt x="3202" y="2700"/>
                  </a:lnTo>
                  <a:lnTo>
                    <a:pt x="3056" y="2491"/>
                  </a:lnTo>
                  <a:lnTo>
                    <a:pt x="2951" y="2491"/>
                  </a:lnTo>
                  <a:lnTo>
                    <a:pt x="2763" y="2386"/>
                  </a:lnTo>
                  <a:lnTo>
                    <a:pt x="2595" y="2386"/>
                  </a:lnTo>
                  <a:lnTo>
                    <a:pt x="2511" y="2219"/>
                  </a:lnTo>
                  <a:lnTo>
                    <a:pt x="2428" y="2219"/>
                  </a:lnTo>
                  <a:lnTo>
                    <a:pt x="2407" y="2156"/>
                  </a:lnTo>
                  <a:lnTo>
                    <a:pt x="2491" y="2072"/>
                  </a:lnTo>
                  <a:lnTo>
                    <a:pt x="2344" y="1905"/>
                  </a:lnTo>
                  <a:lnTo>
                    <a:pt x="2344" y="1842"/>
                  </a:lnTo>
                  <a:lnTo>
                    <a:pt x="2428" y="1842"/>
                  </a:lnTo>
                  <a:lnTo>
                    <a:pt x="2595" y="1758"/>
                  </a:lnTo>
                  <a:lnTo>
                    <a:pt x="2721" y="1758"/>
                  </a:lnTo>
                  <a:lnTo>
                    <a:pt x="2763" y="1675"/>
                  </a:lnTo>
                  <a:lnTo>
                    <a:pt x="2846" y="1465"/>
                  </a:lnTo>
                  <a:lnTo>
                    <a:pt x="2930" y="1445"/>
                  </a:lnTo>
                  <a:lnTo>
                    <a:pt x="2930" y="1361"/>
                  </a:lnTo>
                  <a:lnTo>
                    <a:pt x="2742" y="1319"/>
                  </a:lnTo>
                  <a:lnTo>
                    <a:pt x="2763" y="1214"/>
                  </a:lnTo>
                  <a:lnTo>
                    <a:pt x="2742" y="1110"/>
                  </a:lnTo>
                  <a:lnTo>
                    <a:pt x="2595" y="1068"/>
                  </a:lnTo>
                  <a:lnTo>
                    <a:pt x="2511" y="963"/>
                  </a:lnTo>
                  <a:lnTo>
                    <a:pt x="2344" y="963"/>
                  </a:lnTo>
                  <a:lnTo>
                    <a:pt x="2219" y="1047"/>
                  </a:lnTo>
                  <a:lnTo>
                    <a:pt x="2072" y="1005"/>
                  </a:lnTo>
                  <a:lnTo>
                    <a:pt x="1821" y="1005"/>
                  </a:lnTo>
                  <a:lnTo>
                    <a:pt x="1716" y="796"/>
                  </a:lnTo>
                  <a:lnTo>
                    <a:pt x="1507" y="608"/>
                  </a:lnTo>
                  <a:lnTo>
                    <a:pt x="1570" y="524"/>
                  </a:lnTo>
                  <a:lnTo>
                    <a:pt x="1549" y="398"/>
                  </a:lnTo>
                  <a:lnTo>
                    <a:pt x="1444" y="315"/>
                  </a:lnTo>
                  <a:lnTo>
                    <a:pt x="1340" y="168"/>
                  </a:lnTo>
                  <a:lnTo>
                    <a:pt x="1151" y="85"/>
                  </a:lnTo>
                  <a:lnTo>
                    <a:pt x="10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47"/>
            <p:cNvSpPr/>
            <p:nvPr/>
          </p:nvSpPr>
          <p:spPr>
            <a:xfrm>
              <a:off x="6869049" y="2875772"/>
              <a:ext cx="140855" cy="262356"/>
            </a:xfrm>
            <a:custGeom>
              <a:avLst/>
              <a:gdLst/>
              <a:ahLst/>
              <a:cxnLst/>
              <a:rect l="l" t="t" r="r" b="b"/>
              <a:pathLst>
                <a:path w="4876" h="9082" extrusionOk="0">
                  <a:moveTo>
                    <a:pt x="1361" y="0"/>
                  </a:moveTo>
                  <a:lnTo>
                    <a:pt x="1193" y="21"/>
                  </a:lnTo>
                  <a:lnTo>
                    <a:pt x="1068" y="63"/>
                  </a:lnTo>
                  <a:lnTo>
                    <a:pt x="1068" y="126"/>
                  </a:lnTo>
                  <a:lnTo>
                    <a:pt x="1110" y="209"/>
                  </a:lnTo>
                  <a:lnTo>
                    <a:pt x="1089" y="293"/>
                  </a:lnTo>
                  <a:lnTo>
                    <a:pt x="921" y="272"/>
                  </a:lnTo>
                  <a:lnTo>
                    <a:pt x="859" y="314"/>
                  </a:lnTo>
                  <a:lnTo>
                    <a:pt x="859" y="481"/>
                  </a:lnTo>
                  <a:lnTo>
                    <a:pt x="838" y="523"/>
                  </a:lnTo>
                  <a:lnTo>
                    <a:pt x="691" y="523"/>
                  </a:lnTo>
                  <a:lnTo>
                    <a:pt x="566" y="628"/>
                  </a:lnTo>
                  <a:lnTo>
                    <a:pt x="335" y="544"/>
                  </a:lnTo>
                  <a:lnTo>
                    <a:pt x="252" y="691"/>
                  </a:lnTo>
                  <a:lnTo>
                    <a:pt x="273" y="858"/>
                  </a:lnTo>
                  <a:lnTo>
                    <a:pt x="210" y="942"/>
                  </a:lnTo>
                  <a:lnTo>
                    <a:pt x="210" y="1130"/>
                  </a:lnTo>
                  <a:lnTo>
                    <a:pt x="231" y="1214"/>
                  </a:lnTo>
                  <a:lnTo>
                    <a:pt x="126" y="1277"/>
                  </a:lnTo>
                  <a:lnTo>
                    <a:pt x="1" y="1360"/>
                  </a:lnTo>
                  <a:lnTo>
                    <a:pt x="1" y="1444"/>
                  </a:lnTo>
                  <a:lnTo>
                    <a:pt x="63" y="1465"/>
                  </a:lnTo>
                  <a:lnTo>
                    <a:pt x="168" y="1653"/>
                  </a:lnTo>
                  <a:lnTo>
                    <a:pt x="252" y="1737"/>
                  </a:lnTo>
                  <a:lnTo>
                    <a:pt x="315" y="1800"/>
                  </a:lnTo>
                  <a:lnTo>
                    <a:pt x="440" y="1904"/>
                  </a:lnTo>
                  <a:lnTo>
                    <a:pt x="587" y="2197"/>
                  </a:lnTo>
                  <a:lnTo>
                    <a:pt x="670" y="2260"/>
                  </a:lnTo>
                  <a:lnTo>
                    <a:pt x="754" y="2386"/>
                  </a:lnTo>
                  <a:lnTo>
                    <a:pt x="754" y="2511"/>
                  </a:lnTo>
                  <a:lnTo>
                    <a:pt x="879" y="2574"/>
                  </a:lnTo>
                  <a:lnTo>
                    <a:pt x="879" y="2699"/>
                  </a:lnTo>
                  <a:lnTo>
                    <a:pt x="775" y="2741"/>
                  </a:lnTo>
                  <a:lnTo>
                    <a:pt x="754" y="2825"/>
                  </a:lnTo>
                  <a:lnTo>
                    <a:pt x="796" y="3118"/>
                  </a:lnTo>
                  <a:lnTo>
                    <a:pt x="775" y="3222"/>
                  </a:lnTo>
                  <a:lnTo>
                    <a:pt x="670" y="3264"/>
                  </a:lnTo>
                  <a:lnTo>
                    <a:pt x="754" y="3474"/>
                  </a:lnTo>
                  <a:lnTo>
                    <a:pt x="754" y="3578"/>
                  </a:lnTo>
                  <a:lnTo>
                    <a:pt x="900" y="3766"/>
                  </a:lnTo>
                  <a:lnTo>
                    <a:pt x="1089" y="3892"/>
                  </a:lnTo>
                  <a:lnTo>
                    <a:pt x="1256" y="4059"/>
                  </a:lnTo>
                  <a:lnTo>
                    <a:pt x="1298" y="4311"/>
                  </a:lnTo>
                  <a:lnTo>
                    <a:pt x="1277" y="4394"/>
                  </a:lnTo>
                  <a:lnTo>
                    <a:pt x="1298" y="4520"/>
                  </a:lnTo>
                  <a:lnTo>
                    <a:pt x="1277" y="4624"/>
                  </a:lnTo>
                  <a:lnTo>
                    <a:pt x="1361" y="4708"/>
                  </a:lnTo>
                  <a:lnTo>
                    <a:pt x="1382" y="4896"/>
                  </a:lnTo>
                  <a:lnTo>
                    <a:pt x="1424" y="5001"/>
                  </a:lnTo>
                  <a:lnTo>
                    <a:pt x="1403" y="5147"/>
                  </a:lnTo>
                  <a:lnTo>
                    <a:pt x="1486" y="5294"/>
                  </a:lnTo>
                  <a:lnTo>
                    <a:pt x="1486" y="5461"/>
                  </a:lnTo>
                  <a:lnTo>
                    <a:pt x="1403" y="5524"/>
                  </a:lnTo>
                  <a:lnTo>
                    <a:pt x="1277" y="5880"/>
                  </a:lnTo>
                  <a:lnTo>
                    <a:pt x="1152" y="5963"/>
                  </a:lnTo>
                  <a:lnTo>
                    <a:pt x="1152" y="6131"/>
                  </a:lnTo>
                  <a:lnTo>
                    <a:pt x="1089" y="6194"/>
                  </a:lnTo>
                  <a:lnTo>
                    <a:pt x="1068" y="6298"/>
                  </a:lnTo>
                  <a:lnTo>
                    <a:pt x="1047" y="6487"/>
                  </a:lnTo>
                  <a:lnTo>
                    <a:pt x="1089" y="6487"/>
                  </a:lnTo>
                  <a:lnTo>
                    <a:pt x="1005" y="6591"/>
                  </a:lnTo>
                  <a:lnTo>
                    <a:pt x="1047" y="6654"/>
                  </a:lnTo>
                  <a:lnTo>
                    <a:pt x="963" y="6779"/>
                  </a:lnTo>
                  <a:lnTo>
                    <a:pt x="1047" y="6779"/>
                  </a:lnTo>
                  <a:lnTo>
                    <a:pt x="984" y="6863"/>
                  </a:lnTo>
                  <a:lnTo>
                    <a:pt x="921" y="6863"/>
                  </a:lnTo>
                  <a:lnTo>
                    <a:pt x="921" y="7072"/>
                  </a:lnTo>
                  <a:lnTo>
                    <a:pt x="859" y="7114"/>
                  </a:lnTo>
                  <a:lnTo>
                    <a:pt x="879" y="7282"/>
                  </a:lnTo>
                  <a:lnTo>
                    <a:pt x="859" y="7324"/>
                  </a:lnTo>
                  <a:lnTo>
                    <a:pt x="879" y="7533"/>
                  </a:lnTo>
                  <a:lnTo>
                    <a:pt x="921" y="7616"/>
                  </a:lnTo>
                  <a:lnTo>
                    <a:pt x="1005" y="7616"/>
                  </a:lnTo>
                  <a:lnTo>
                    <a:pt x="984" y="7512"/>
                  </a:lnTo>
                  <a:lnTo>
                    <a:pt x="1110" y="7449"/>
                  </a:lnTo>
                  <a:lnTo>
                    <a:pt x="1089" y="7512"/>
                  </a:lnTo>
                  <a:lnTo>
                    <a:pt x="1172" y="7554"/>
                  </a:lnTo>
                  <a:lnTo>
                    <a:pt x="1172" y="7637"/>
                  </a:lnTo>
                  <a:lnTo>
                    <a:pt x="1277" y="7658"/>
                  </a:lnTo>
                  <a:lnTo>
                    <a:pt x="1319" y="7868"/>
                  </a:lnTo>
                  <a:lnTo>
                    <a:pt x="1424" y="7868"/>
                  </a:lnTo>
                  <a:lnTo>
                    <a:pt x="1570" y="8035"/>
                  </a:lnTo>
                  <a:lnTo>
                    <a:pt x="1570" y="8119"/>
                  </a:lnTo>
                  <a:lnTo>
                    <a:pt x="1675" y="8140"/>
                  </a:lnTo>
                  <a:lnTo>
                    <a:pt x="1696" y="8244"/>
                  </a:lnTo>
                  <a:lnTo>
                    <a:pt x="1779" y="8244"/>
                  </a:lnTo>
                  <a:lnTo>
                    <a:pt x="1779" y="8286"/>
                  </a:lnTo>
                  <a:lnTo>
                    <a:pt x="1716" y="8370"/>
                  </a:lnTo>
                  <a:lnTo>
                    <a:pt x="1716" y="8391"/>
                  </a:lnTo>
                  <a:lnTo>
                    <a:pt x="1968" y="8579"/>
                  </a:lnTo>
                  <a:lnTo>
                    <a:pt x="2009" y="8663"/>
                  </a:lnTo>
                  <a:lnTo>
                    <a:pt x="2051" y="8537"/>
                  </a:lnTo>
                  <a:lnTo>
                    <a:pt x="2135" y="8453"/>
                  </a:lnTo>
                  <a:lnTo>
                    <a:pt x="2240" y="8537"/>
                  </a:lnTo>
                  <a:lnTo>
                    <a:pt x="2407" y="8579"/>
                  </a:lnTo>
                  <a:lnTo>
                    <a:pt x="2428" y="8642"/>
                  </a:lnTo>
                  <a:lnTo>
                    <a:pt x="2553" y="8642"/>
                  </a:lnTo>
                  <a:lnTo>
                    <a:pt x="2616" y="8704"/>
                  </a:lnTo>
                  <a:lnTo>
                    <a:pt x="2616" y="8893"/>
                  </a:lnTo>
                  <a:lnTo>
                    <a:pt x="2532" y="8976"/>
                  </a:lnTo>
                  <a:lnTo>
                    <a:pt x="2532" y="9060"/>
                  </a:lnTo>
                  <a:lnTo>
                    <a:pt x="2679" y="9081"/>
                  </a:lnTo>
                  <a:lnTo>
                    <a:pt x="2825" y="8976"/>
                  </a:lnTo>
                  <a:lnTo>
                    <a:pt x="2930" y="8976"/>
                  </a:lnTo>
                  <a:lnTo>
                    <a:pt x="2993" y="9018"/>
                  </a:lnTo>
                  <a:lnTo>
                    <a:pt x="3076" y="8976"/>
                  </a:lnTo>
                  <a:lnTo>
                    <a:pt x="3076" y="8872"/>
                  </a:lnTo>
                  <a:lnTo>
                    <a:pt x="3097" y="8851"/>
                  </a:lnTo>
                  <a:lnTo>
                    <a:pt x="3076" y="8788"/>
                  </a:lnTo>
                  <a:lnTo>
                    <a:pt x="2972" y="8704"/>
                  </a:lnTo>
                  <a:lnTo>
                    <a:pt x="2930" y="8642"/>
                  </a:lnTo>
                  <a:lnTo>
                    <a:pt x="2846" y="8474"/>
                  </a:lnTo>
                  <a:lnTo>
                    <a:pt x="2742" y="8432"/>
                  </a:lnTo>
                  <a:lnTo>
                    <a:pt x="2637" y="8432"/>
                  </a:lnTo>
                  <a:lnTo>
                    <a:pt x="2574" y="8453"/>
                  </a:lnTo>
                  <a:lnTo>
                    <a:pt x="2491" y="8391"/>
                  </a:lnTo>
                  <a:lnTo>
                    <a:pt x="2344" y="8244"/>
                  </a:lnTo>
                  <a:lnTo>
                    <a:pt x="2260" y="8160"/>
                  </a:lnTo>
                  <a:lnTo>
                    <a:pt x="2260" y="8056"/>
                  </a:lnTo>
                  <a:lnTo>
                    <a:pt x="2219" y="8035"/>
                  </a:lnTo>
                  <a:lnTo>
                    <a:pt x="2198" y="8140"/>
                  </a:lnTo>
                  <a:lnTo>
                    <a:pt x="2030" y="8056"/>
                  </a:lnTo>
                  <a:lnTo>
                    <a:pt x="2051" y="7972"/>
                  </a:lnTo>
                  <a:lnTo>
                    <a:pt x="2135" y="7930"/>
                  </a:lnTo>
                  <a:lnTo>
                    <a:pt x="2156" y="7951"/>
                  </a:lnTo>
                  <a:lnTo>
                    <a:pt x="2198" y="7930"/>
                  </a:lnTo>
                  <a:lnTo>
                    <a:pt x="2219" y="7868"/>
                  </a:lnTo>
                  <a:lnTo>
                    <a:pt x="2156" y="7637"/>
                  </a:lnTo>
                  <a:lnTo>
                    <a:pt x="2114" y="7616"/>
                  </a:lnTo>
                  <a:lnTo>
                    <a:pt x="2114" y="7533"/>
                  </a:lnTo>
                  <a:lnTo>
                    <a:pt x="2030" y="7428"/>
                  </a:lnTo>
                  <a:lnTo>
                    <a:pt x="2009" y="7344"/>
                  </a:lnTo>
                  <a:lnTo>
                    <a:pt x="2009" y="7386"/>
                  </a:lnTo>
                  <a:lnTo>
                    <a:pt x="2009" y="7449"/>
                  </a:lnTo>
                  <a:lnTo>
                    <a:pt x="1947" y="7449"/>
                  </a:lnTo>
                  <a:lnTo>
                    <a:pt x="1884" y="7324"/>
                  </a:lnTo>
                  <a:lnTo>
                    <a:pt x="1821" y="7303"/>
                  </a:lnTo>
                  <a:lnTo>
                    <a:pt x="1842" y="7177"/>
                  </a:lnTo>
                  <a:lnTo>
                    <a:pt x="1800" y="7114"/>
                  </a:lnTo>
                  <a:lnTo>
                    <a:pt x="1779" y="6989"/>
                  </a:lnTo>
                  <a:lnTo>
                    <a:pt x="1716" y="6926"/>
                  </a:lnTo>
                  <a:lnTo>
                    <a:pt x="1633" y="6926"/>
                  </a:lnTo>
                  <a:lnTo>
                    <a:pt x="1612" y="6905"/>
                  </a:lnTo>
                  <a:lnTo>
                    <a:pt x="1570" y="6968"/>
                  </a:lnTo>
                  <a:lnTo>
                    <a:pt x="1528" y="7010"/>
                  </a:lnTo>
                  <a:lnTo>
                    <a:pt x="1486" y="7031"/>
                  </a:lnTo>
                  <a:lnTo>
                    <a:pt x="1424" y="6989"/>
                  </a:lnTo>
                  <a:lnTo>
                    <a:pt x="1486" y="6884"/>
                  </a:lnTo>
                  <a:lnTo>
                    <a:pt x="1382" y="6717"/>
                  </a:lnTo>
                  <a:lnTo>
                    <a:pt x="1382" y="6654"/>
                  </a:lnTo>
                  <a:lnTo>
                    <a:pt x="1361" y="6507"/>
                  </a:lnTo>
                  <a:lnTo>
                    <a:pt x="1361" y="6466"/>
                  </a:lnTo>
                  <a:lnTo>
                    <a:pt x="1403" y="6382"/>
                  </a:lnTo>
                  <a:lnTo>
                    <a:pt x="1382" y="6361"/>
                  </a:lnTo>
                  <a:lnTo>
                    <a:pt x="1319" y="6361"/>
                  </a:lnTo>
                  <a:lnTo>
                    <a:pt x="1382" y="6256"/>
                  </a:lnTo>
                  <a:lnTo>
                    <a:pt x="1382" y="6131"/>
                  </a:lnTo>
                  <a:lnTo>
                    <a:pt x="1507" y="5943"/>
                  </a:lnTo>
                  <a:lnTo>
                    <a:pt x="1528" y="5503"/>
                  </a:lnTo>
                  <a:lnTo>
                    <a:pt x="1612" y="5399"/>
                  </a:lnTo>
                  <a:lnTo>
                    <a:pt x="1633" y="5252"/>
                  </a:lnTo>
                  <a:lnTo>
                    <a:pt x="1716" y="5147"/>
                  </a:lnTo>
                  <a:lnTo>
                    <a:pt x="1737" y="5001"/>
                  </a:lnTo>
                  <a:lnTo>
                    <a:pt x="1696" y="4980"/>
                  </a:lnTo>
                  <a:lnTo>
                    <a:pt x="1716" y="4896"/>
                  </a:lnTo>
                  <a:lnTo>
                    <a:pt x="1716" y="4771"/>
                  </a:lnTo>
                  <a:lnTo>
                    <a:pt x="1779" y="4666"/>
                  </a:lnTo>
                  <a:lnTo>
                    <a:pt x="1779" y="4562"/>
                  </a:lnTo>
                  <a:lnTo>
                    <a:pt x="1675" y="4520"/>
                  </a:lnTo>
                  <a:lnTo>
                    <a:pt x="1696" y="4457"/>
                  </a:lnTo>
                  <a:lnTo>
                    <a:pt x="1696" y="4415"/>
                  </a:lnTo>
                  <a:lnTo>
                    <a:pt x="1800" y="4415"/>
                  </a:lnTo>
                  <a:lnTo>
                    <a:pt x="1821" y="4394"/>
                  </a:lnTo>
                  <a:lnTo>
                    <a:pt x="1884" y="4415"/>
                  </a:lnTo>
                  <a:lnTo>
                    <a:pt x="1926" y="4415"/>
                  </a:lnTo>
                  <a:lnTo>
                    <a:pt x="2030" y="4373"/>
                  </a:lnTo>
                  <a:lnTo>
                    <a:pt x="2051" y="4394"/>
                  </a:lnTo>
                  <a:lnTo>
                    <a:pt x="2135" y="4394"/>
                  </a:lnTo>
                  <a:lnTo>
                    <a:pt x="2219" y="4415"/>
                  </a:lnTo>
                  <a:lnTo>
                    <a:pt x="2260" y="4499"/>
                  </a:lnTo>
                  <a:lnTo>
                    <a:pt x="2219" y="4520"/>
                  </a:lnTo>
                  <a:lnTo>
                    <a:pt x="2219" y="4687"/>
                  </a:lnTo>
                  <a:lnTo>
                    <a:pt x="2260" y="4792"/>
                  </a:lnTo>
                  <a:lnTo>
                    <a:pt x="2240" y="4813"/>
                  </a:lnTo>
                  <a:lnTo>
                    <a:pt x="2198" y="4917"/>
                  </a:lnTo>
                  <a:lnTo>
                    <a:pt x="2302" y="4896"/>
                  </a:lnTo>
                  <a:lnTo>
                    <a:pt x="2365" y="4917"/>
                  </a:lnTo>
                  <a:lnTo>
                    <a:pt x="2470" y="4896"/>
                  </a:lnTo>
                  <a:lnTo>
                    <a:pt x="2616" y="4917"/>
                  </a:lnTo>
                  <a:lnTo>
                    <a:pt x="2658" y="4980"/>
                  </a:lnTo>
                  <a:lnTo>
                    <a:pt x="2658" y="4938"/>
                  </a:lnTo>
                  <a:lnTo>
                    <a:pt x="2658" y="4917"/>
                  </a:lnTo>
                  <a:lnTo>
                    <a:pt x="2721" y="4875"/>
                  </a:lnTo>
                  <a:lnTo>
                    <a:pt x="2784" y="4896"/>
                  </a:lnTo>
                  <a:lnTo>
                    <a:pt x="2951" y="5043"/>
                  </a:lnTo>
                  <a:lnTo>
                    <a:pt x="3014" y="5085"/>
                  </a:lnTo>
                  <a:lnTo>
                    <a:pt x="3014" y="5127"/>
                  </a:lnTo>
                  <a:lnTo>
                    <a:pt x="3076" y="5127"/>
                  </a:lnTo>
                  <a:lnTo>
                    <a:pt x="3181" y="5231"/>
                  </a:lnTo>
                  <a:lnTo>
                    <a:pt x="3202" y="5252"/>
                  </a:lnTo>
                  <a:lnTo>
                    <a:pt x="3244" y="5252"/>
                  </a:lnTo>
                  <a:lnTo>
                    <a:pt x="3244" y="5189"/>
                  </a:lnTo>
                  <a:lnTo>
                    <a:pt x="3286" y="5189"/>
                  </a:lnTo>
                  <a:lnTo>
                    <a:pt x="3286" y="5106"/>
                  </a:lnTo>
                  <a:lnTo>
                    <a:pt x="3307" y="4875"/>
                  </a:lnTo>
                  <a:lnTo>
                    <a:pt x="3265" y="4771"/>
                  </a:lnTo>
                  <a:lnTo>
                    <a:pt x="3160" y="4708"/>
                  </a:lnTo>
                  <a:lnTo>
                    <a:pt x="3097" y="4478"/>
                  </a:lnTo>
                  <a:lnTo>
                    <a:pt x="3139" y="4269"/>
                  </a:lnTo>
                  <a:lnTo>
                    <a:pt x="3202" y="4143"/>
                  </a:lnTo>
                  <a:lnTo>
                    <a:pt x="3265" y="3955"/>
                  </a:lnTo>
                  <a:lnTo>
                    <a:pt x="3369" y="3787"/>
                  </a:lnTo>
                  <a:lnTo>
                    <a:pt x="3495" y="3787"/>
                  </a:lnTo>
                  <a:lnTo>
                    <a:pt x="3767" y="3725"/>
                  </a:lnTo>
                  <a:lnTo>
                    <a:pt x="3913" y="3725"/>
                  </a:lnTo>
                  <a:lnTo>
                    <a:pt x="3976" y="3766"/>
                  </a:lnTo>
                  <a:lnTo>
                    <a:pt x="4123" y="3683"/>
                  </a:lnTo>
                  <a:lnTo>
                    <a:pt x="4248" y="3683"/>
                  </a:lnTo>
                  <a:lnTo>
                    <a:pt x="4395" y="3746"/>
                  </a:lnTo>
                  <a:lnTo>
                    <a:pt x="4541" y="3725"/>
                  </a:lnTo>
                  <a:lnTo>
                    <a:pt x="4646" y="3787"/>
                  </a:lnTo>
                  <a:lnTo>
                    <a:pt x="4771" y="3725"/>
                  </a:lnTo>
                  <a:lnTo>
                    <a:pt x="4855" y="3641"/>
                  </a:lnTo>
                  <a:lnTo>
                    <a:pt x="4855" y="3432"/>
                  </a:lnTo>
                  <a:lnTo>
                    <a:pt x="4834" y="3348"/>
                  </a:lnTo>
                  <a:lnTo>
                    <a:pt x="4855" y="3243"/>
                  </a:lnTo>
                  <a:lnTo>
                    <a:pt x="4855" y="3160"/>
                  </a:lnTo>
                  <a:lnTo>
                    <a:pt x="4876" y="3034"/>
                  </a:lnTo>
                  <a:lnTo>
                    <a:pt x="4876" y="2950"/>
                  </a:lnTo>
                  <a:lnTo>
                    <a:pt x="4729" y="2846"/>
                  </a:lnTo>
                  <a:lnTo>
                    <a:pt x="4750" y="2804"/>
                  </a:lnTo>
                  <a:lnTo>
                    <a:pt x="4667" y="2741"/>
                  </a:lnTo>
                  <a:lnTo>
                    <a:pt x="4541" y="2741"/>
                  </a:lnTo>
                  <a:lnTo>
                    <a:pt x="4437" y="2616"/>
                  </a:lnTo>
                  <a:lnTo>
                    <a:pt x="4332" y="2532"/>
                  </a:lnTo>
                  <a:lnTo>
                    <a:pt x="4353" y="2469"/>
                  </a:lnTo>
                  <a:lnTo>
                    <a:pt x="4353" y="2281"/>
                  </a:lnTo>
                  <a:lnTo>
                    <a:pt x="4311" y="2155"/>
                  </a:lnTo>
                  <a:lnTo>
                    <a:pt x="4353" y="2072"/>
                  </a:lnTo>
                  <a:lnTo>
                    <a:pt x="4353" y="1988"/>
                  </a:lnTo>
                  <a:lnTo>
                    <a:pt x="4311" y="1862"/>
                  </a:lnTo>
                  <a:lnTo>
                    <a:pt x="4185" y="1758"/>
                  </a:lnTo>
                  <a:lnTo>
                    <a:pt x="3913" y="1570"/>
                  </a:lnTo>
                  <a:lnTo>
                    <a:pt x="3830" y="1423"/>
                  </a:lnTo>
                  <a:lnTo>
                    <a:pt x="3579" y="1339"/>
                  </a:lnTo>
                  <a:lnTo>
                    <a:pt x="3390" y="1381"/>
                  </a:lnTo>
                  <a:lnTo>
                    <a:pt x="3265" y="1653"/>
                  </a:lnTo>
                  <a:lnTo>
                    <a:pt x="3014" y="1674"/>
                  </a:lnTo>
                  <a:lnTo>
                    <a:pt x="2930" y="1549"/>
                  </a:lnTo>
                  <a:lnTo>
                    <a:pt x="2825" y="1549"/>
                  </a:lnTo>
                  <a:lnTo>
                    <a:pt x="2616" y="1444"/>
                  </a:lnTo>
                  <a:lnTo>
                    <a:pt x="2428" y="1528"/>
                  </a:lnTo>
                  <a:lnTo>
                    <a:pt x="2428" y="1653"/>
                  </a:lnTo>
                  <a:lnTo>
                    <a:pt x="2260" y="1674"/>
                  </a:lnTo>
                  <a:lnTo>
                    <a:pt x="2114" y="1758"/>
                  </a:lnTo>
                  <a:lnTo>
                    <a:pt x="2114" y="1465"/>
                  </a:lnTo>
                  <a:lnTo>
                    <a:pt x="2114" y="1256"/>
                  </a:lnTo>
                  <a:lnTo>
                    <a:pt x="2051" y="1130"/>
                  </a:lnTo>
                  <a:lnTo>
                    <a:pt x="2114" y="1025"/>
                  </a:lnTo>
                  <a:lnTo>
                    <a:pt x="2135" y="942"/>
                  </a:lnTo>
                  <a:lnTo>
                    <a:pt x="2051" y="837"/>
                  </a:lnTo>
                  <a:lnTo>
                    <a:pt x="2135" y="712"/>
                  </a:lnTo>
                  <a:lnTo>
                    <a:pt x="2114" y="607"/>
                  </a:lnTo>
                  <a:lnTo>
                    <a:pt x="1905" y="607"/>
                  </a:lnTo>
                  <a:lnTo>
                    <a:pt x="1821" y="691"/>
                  </a:lnTo>
                  <a:lnTo>
                    <a:pt x="1716" y="628"/>
                  </a:lnTo>
                  <a:lnTo>
                    <a:pt x="1633" y="502"/>
                  </a:lnTo>
                  <a:lnTo>
                    <a:pt x="1716" y="419"/>
                  </a:lnTo>
                  <a:lnTo>
                    <a:pt x="1696" y="230"/>
                  </a:lnTo>
                  <a:lnTo>
                    <a:pt x="1591" y="105"/>
                  </a:lnTo>
                  <a:lnTo>
                    <a:pt x="1424" y="126"/>
                  </a:lnTo>
                  <a:lnTo>
                    <a:pt x="13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47"/>
            <p:cNvSpPr/>
            <p:nvPr/>
          </p:nvSpPr>
          <p:spPr>
            <a:xfrm>
              <a:off x="6777186" y="2732517"/>
              <a:ext cx="148106" cy="333073"/>
            </a:xfrm>
            <a:custGeom>
              <a:avLst/>
              <a:gdLst/>
              <a:ahLst/>
              <a:cxnLst/>
              <a:rect l="l" t="t" r="r" b="b"/>
              <a:pathLst>
                <a:path w="5127" h="11530" extrusionOk="0">
                  <a:moveTo>
                    <a:pt x="2407" y="0"/>
                  </a:moveTo>
                  <a:lnTo>
                    <a:pt x="2302" y="42"/>
                  </a:lnTo>
                  <a:lnTo>
                    <a:pt x="2344" y="63"/>
                  </a:lnTo>
                  <a:lnTo>
                    <a:pt x="2365" y="147"/>
                  </a:lnTo>
                  <a:lnTo>
                    <a:pt x="2260" y="251"/>
                  </a:lnTo>
                  <a:lnTo>
                    <a:pt x="2260" y="419"/>
                  </a:lnTo>
                  <a:lnTo>
                    <a:pt x="2281" y="523"/>
                  </a:lnTo>
                  <a:lnTo>
                    <a:pt x="2155" y="461"/>
                  </a:lnTo>
                  <a:lnTo>
                    <a:pt x="2072" y="377"/>
                  </a:lnTo>
                  <a:lnTo>
                    <a:pt x="1925" y="482"/>
                  </a:lnTo>
                  <a:lnTo>
                    <a:pt x="1716" y="544"/>
                  </a:lnTo>
                  <a:lnTo>
                    <a:pt x="1653" y="691"/>
                  </a:lnTo>
                  <a:lnTo>
                    <a:pt x="1528" y="858"/>
                  </a:lnTo>
                  <a:lnTo>
                    <a:pt x="1402" y="900"/>
                  </a:lnTo>
                  <a:lnTo>
                    <a:pt x="1214" y="1193"/>
                  </a:lnTo>
                  <a:lnTo>
                    <a:pt x="1193" y="1360"/>
                  </a:lnTo>
                  <a:lnTo>
                    <a:pt x="1235" y="1402"/>
                  </a:lnTo>
                  <a:lnTo>
                    <a:pt x="1151" y="1632"/>
                  </a:lnTo>
                  <a:lnTo>
                    <a:pt x="1005" y="1904"/>
                  </a:lnTo>
                  <a:lnTo>
                    <a:pt x="1005" y="2009"/>
                  </a:lnTo>
                  <a:lnTo>
                    <a:pt x="1130" y="2051"/>
                  </a:lnTo>
                  <a:lnTo>
                    <a:pt x="1005" y="2365"/>
                  </a:lnTo>
                  <a:lnTo>
                    <a:pt x="942" y="2616"/>
                  </a:lnTo>
                  <a:lnTo>
                    <a:pt x="879" y="2825"/>
                  </a:lnTo>
                  <a:lnTo>
                    <a:pt x="712" y="2825"/>
                  </a:lnTo>
                  <a:lnTo>
                    <a:pt x="607" y="2783"/>
                  </a:lnTo>
                  <a:lnTo>
                    <a:pt x="502" y="2783"/>
                  </a:lnTo>
                  <a:lnTo>
                    <a:pt x="565" y="3076"/>
                  </a:lnTo>
                  <a:lnTo>
                    <a:pt x="565" y="3202"/>
                  </a:lnTo>
                  <a:lnTo>
                    <a:pt x="565" y="3411"/>
                  </a:lnTo>
                  <a:lnTo>
                    <a:pt x="419" y="3411"/>
                  </a:lnTo>
                  <a:lnTo>
                    <a:pt x="440" y="3578"/>
                  </a:lnTo>
                  <a:lnTo>
                    <a:pt x="419" y="3704"/>
                  </a:lnTo>
                  <a:lnTo>
                    <a:pt x="440" y="3808"/>
                  </a:lnTo>
                  <a:lnTo>
                    <a:pt x="398" y="4018"/>
                  </a:lnTo>
                  <a:lnTo>
                    <a:pt x="314" y="4039"/>
                  </a:lnTo>
                  <a:lnTo>
                    <a:pt x="272" y="4018"/>
                  </a:lnTo>
                  <a:lnTo>
                    <a:pt x="251" y="4122"/>
                  </a:lnTo>
                  <a:lnTo>
                    <a:pt x="251" y="4206"/>
                  </a:lnTo>
                  <a:lnTo>
                    <a:pt x="251" y="4332"/>
                  </a:lnTo>
                  <a:lnTo>
                    <a:pt x="189" y="4457"/>
                  </a:lnTo>
                  <a:lnTo>
                    <a:pt x="147" y="4436"/>
                  </a:lnTo>
                  <a:lnTo>
                    <a:pt x="42" y="4562"/>
                  </a:lnTo>
                  <a:lnTo>
                    <a:pt x="0" y="4666"/>
                  </a:lnTo>
                  <a:lnTo>
                    <a:pt x="0" y="4729"/>
                  </a:lnTo>
                  <a:lnTo>
                    <a:pt x="84" y="4834"/>
                  </a:lnTo>
                  <a:lnTo>
                    <a:pt x="105" y="4980"/>
                  </a:lnTo>
                  <a:lnTo>
                    <a:pt x="377" y="5231"/>
                  </a:lnTo>
                  <a:lnTo>
                    <a:pt x="377" y="5231"/>
                  </a:lnTo>
                  <a:lnTo>
                    <a:pt x="314" y="5127"/>
                  </a:lnTo>
                  <a:lnTo>
                    <a:pt x="314" y="5064"/>
                  </a:lnTo>
                  <a:lnTo>
                    <a:pt x="398" y="5148"/>
                  </a:lnTo>
                  <a:lnTo>
                    <a:pt x="523" y="5148"/>
                  </a:lnTo>
                  <a:lnTo>
                    <a:pt x="419" y="5231"/>
                  </a:lnTo>
                  <a:lnTo>
                    <a:pt x="440" y="5273"/>
                  </a:lnTo>
                  <a:lnTo>
                    <a:pt x="565" y="5273"/>
                  </a:lnTo>
                  <a:lnTo>
                    <a:pt x="565" y="5189"/>
                  </a:lnTo>
                  <a:lnTo>
                    <a:pt x="586" y="5273"/>
                  </a:lnTo>
                  <a:lnTo>
                    <a:pt x="691" y="5273"/>
                  </a:lnTo>
                  <a:lnTo>
                    <a:pt x="733" y="5357"/>
                  </a:lnTo>
                  <a:lnTo>
                    <a:pt x="921" y="5399"/>
                  </a:lnTo>
                  <a:lnTo>
                    <a:pt x="1026" y="5566"/>
                  </a:lnTo>
                  <a:lnTo>
                    <a:pt x="1026" y="5671"/>
                  </a:lnTo>
                  <a:lnTo>
                    <a:pt x="942" y="5692"/>
                  </a:lnTo>
                  <a:lnTo>
                    <a:pt x="900" y="5608"/>
                  </a:lnTo>
                  <a:lnTo>
                    <a:pt x="816" y="5671"/>
                  </a:lnTo>
                  <a:lnTo>
                    <a:pt x="900" y="5754"/>
                  </a:lnTo>
                  <a:lnTo>
                    <a:pt x="921" y="5775"/>
                  </a:lnTo>
                  <a:lnTo>
                    <a:pt x="900" y="5796"/>
                  </a:lnTo>
                  <a:lnTo>
                    <a:pt x="795" y="5775"/>
                  </a:lnTo>
                  <a:lnTo>
                    <a:pt x="774" y="5671"/>
                  </a:lnTo>
                  <a:lnTo>
                    <a:pt x="670" y="5671"/>
                  </a:lnTo>
                  <a:lnTo>
                    <a:pt x="670" y="5712"/>
                  </a:lnTo>
                  <a:lnTo>
                    <a:pt x="795" y="5817"/>
                  </a:lnTo>
                  <a:lnTo>
                    <a:pt x="795" y="5880"/>
                  </a:lnTo>
                  <a:lnTo>
                    <a:pt x="900" y="6005"/>
                  </a:lnTo>
                  <a:lnTo>
                    <a:pt x="1109" y="6068"/>
                  </a:lnTo>
                  <a:lnTo>
                    <a:pt x="1088" y="5880"/>
                  </a:lnTo>
                  <a:lnTo>
                    <a:pt x="1026" y="5775"/>
                  </a:lnTo>
                  <a:lnTo>
                    <a:pt x="1151" y="5859"/>
                  </a:lnTo>
                  <a:lnTo>
                    <a:pt x="1151" y="5964"/>
                  </a:lnTo>
                  <a:lnTo>
                    <a:pt x="1214" y="6068"/>
                  </a:lnTo>
                  <a:lnTo>
                    <a:pt x="1298" y="6131"/>
                  </a:lnTo>
                  <a:lnTo>
                    <a:pt x="1319" y="6298"/>
                  </a:lnTo>
                  <a:lnTo>
                    <a:pt x="1402" y="6382"/>
                  </a:lnTo>
                  <a:lnTo>
                    <a:pt x="1360" y="6403"/>
                  </a:lnTo>
                  <a:lnTo>
                    <a:pt x="1402" y="6445"/>
                  </a:lnTo>
                  <a:lnTo>
                    <a:pt x="1465" y="6487"/>
                  </a:lnTo>
                  <a:lnTo>
                    <a:pt x="1465" y="6717"/>
                  </a:lnTo>
                  <a:lnTo>
                    <a:pt x="1570" y="6947"/>
                  </a:lnTo>
                  <a:lnTo>
                    <a:pt x="1632" y="7010"/>
                  </a:lnTo>
                  <a:lnTo>
                    <a:pt x="1486" y="7114"/>
                  </a:lnTo>
                  <a:lnTo>
                    <a:pt x="1402" y="7658"/>
                  </a:lnTo>
                  <a:lnTo>
                    <a:pt x="1444" y="7784"/>
                  </a:lnTo>
                  <a:lnTo>
                    <a:pt x="1423" y="7847"/>
                  </a:lnTo>
                  <a:lnTo>
                    <a:pt x="1444" y="7889"/>
                  </a:lnTo>
                  <a:lnTo>
                    <a:pt x="1528" y="7742"/>
                  </a:lnTo>
                  <a:lnTo>
                    <a:pt x="1653" y="7637"/>
                  </a:lnTo>
                  <a:lnTo>
                    <a:pt x="1716" y="7470"/>
                  </a:lnTo>
                  <a:lnTo>
                    <a:pt x="1716" y="7658"/>
                  </a:lnTo>
                  <a:lnTo>
                    <a:pt x="1549" y="7805"/>
                  </a:lnTo>
                  <a:lnTo>
                    <a:pt x="1549" y="7972"/>
                  </a:lnTo>
                  <a:lnTo>
                    <a:pt x="1632" y="7951"/>
                  </a:lnTo>
                  <a:lnTo>
                    <a:pt x="1632" y="7868"/>
                  </a:lnTo>
                  <a:lnTo>
                    <a:pt x="1779" y="7784"/>
                  </a:lnTo>
                  <a:lnTo>
                    <a:pt x="1863" y="7868"/>
                  </a:lnTo>
                  <a:lnTo>
                    <a:pt x="1925" y="7868"/>
                  </a:lnTo>
                  <a:lnTo>
                    <a:pt x="1925" y="7805"/>
                  </a:lnTo>
                  <a:lnTo>
                    <a:pt x="1946" y="7847"/>
                  </a:lnTo>
                  <a:lnTo>
                    <a:pt x="1988" y="7847"/>
                  </a:lnTo>
                  <a:lnTo>
                    <a:pt x="2009" y="7805"/>
                  </a:lnTo>
                  <a:lnTo>
                    <a:pt x="2135" y="7805"/>
                  </a:lnTo>
                  <a:lnTo>
                    <a:pt x="2365" y="7658"/>
                  </a:lnTo>
                  <a:lnTo>
                    <a:pt x="2386" y="7575"/>
                  </a:lnTo>
                  <a:lnTo>
                    <a:pt x="2448" y="7596"/>
                  </a:lnTo>
                  <a:lnTo>
                    <a:pt x="2511" y="7596"/>
                  </a:lnTo>
                  <a:lnTo>
                    <a:pt x="2658" y="7533"/>
                  </a:lnTo>
                  <a:lnTo>
                    <a:pt x="2574" y="7491"/>
                  </a:lnTo>
                  <a:lnTo>
                    <a:pt x="2574" y="7470"/>
                  </a:lnTo>
                  <a:lnTo>
                    <a:pt x="2511" y="7365"/>
                  </a:lnTo>
                  <a:lnTo>
                    <a:pt x="2574" y="7365"/>
                  </a:lnTo>
                  <a:lnTo>
                    <a:pt x="2616" y="7449"/>
                  </a:lnTo>
                  <a:lnTo>
                    <a:pt x="2720" y="7470"/>
                  </a:lnTo>
                  <a:lnTo>
                    <a:pt x="2888" y="7345"/>
                  </a:lnTo>
                  <a:lnTo>
                    <a:pt x="2867" y="7282"/>
                  </a:lnTo>
                  <a:lnTo>
                    <a:pt x="2909" y="7240"/>
                  </a:lnTo>
                  <a:lnTo>
                    <a:pt x="2909" y="7114"/>
                  </a:lnTo>
                  <a:lnTo>
                    <a:pt x="2867" y="7052"/>
                  </a:lnTo>
                  <a:lnTo>
                    <a:pt x="2867" y="7010"/>
                  </a:lnTo>
                  <a:lnTo>
                    <a:pt x="2888" y="6947"/>
                  </a:lnTo>
                  <a:lnTo>
                    <a:pt x="2804" y="6863"/>
                  </a:lnTo>
                  <a:lnTo>
                    <a:pt x="2909" y="6947"/>
                  </a:lnTo>
                  <a:lnTo>
                    <a:pt x="2909" y="7010"/>
                  </a:lnTo>
                  <a:lnTo>
                    <a:pt x="2992" y="7010"/>
                  </a:lnTo>
                  <a:lnTo>
                    <a:pt x="2992" y="7073"/>
                  </a:lnTo>
                  <a:lnTo>
                    <a:pt x="3118" y="7282"/>
                  </a:lnTo>
                  <a:lnTo>
                    <a:pt x="3181" y="7365"/>
                  </a:lnTo>
                  <a:lnTo>
                    <a:pt x="3202" y="7491"/>
                  </a:lnTo>
                  <a:lnTo>
                    <a:pt x="3306" y="7491"/>
                  </a:lnTo>
                  <a:lnTo>
                    <a:pt x="3390" y="7470"/>
                  </a:lnTo>
                  <a:lnTo>
                    <a:pt x="3411" y="7386"/>
                  </a:lnTo>
                  <a:lnTo>
                    <a:pt x="3411" y="7470"/>
                  </a:lnTo>
                  <a:lnTo>
                    <a:pt x="3390" y="7533"/>
                  </a:lnTo>
                  <a:lnTo>
                    <a:pt x="3432" y="7658"/>
                  </a:lnTo>
                  <a:lnTo>
                    <a:pt x="3432" y="7700"/>
                  </a:lnTo>
                  <a:lnTo>
                    <a:pt x="3411" y="7742"/>
                  </a:lnTo>
                  <a:lnTo>
                    <a:pt x="3432" y="7847"/>
                  </a:lnTo>
                  <a:lnTo>
                    <a:pt x="3495" y="7889"/>
                  </a:lnTo>
                  <a:lnTo>
                    <a:pt x="3536" y="8307"/>
                  </a:lnTo>
                  <a:lnTo>
                    <a:pt x="3578" y="8328"/>
                  </a:lnTo>
                  <a:lnTo>
                    <a:pt x="3578" y="8516"/>
                  </a:lnTo>
                  <a:lnTo>
                    <a:pt x="3725" y="8600"/>
                  </a:lnTo>
                  <a:lnTo>
                    <a:pt x="3704" y="8642"/>
                  </a:lnTo>
                  <a:lnTo>
                    <a:pt x="3704" y="8788"/>
                  </a:lnTo>
                  <a:lnTo>
                    <a:pt x="3767" y="8851"/>
                  </a:lnTo>
                  <a:lnTo>
                    <a:pt x="3767" y="9123"/>
                  </a:lnTo>
                  <a:lnTo>
                    <a:pt x="3829" y="9228"/>
                  </a:lnTo>
                  <a:lnTo>
                    <a:pt x="3829" y="9332"/>
                  </a:lnTo>
                  <a:lnTo>
                    <a:pt x="3850" y="9311"/>
                  </a:lnTo>
                  <a:lnTo>
                    <a:pt x="3871" y="9123"/>
                  </a:lnTo>
                  <a:lnTo>
                    <a:pt x="3955" y="9249"/>
                  </a:lnTo>
                  <a:lnTo>
                    <a:pt x="3976" y="9374"/>
                  </a:lnTo>
                  <a:lnTo>
                    <a:pt x="4059" y="9458"/>
                  </a:lnTo>
                  <a:lnTo>
                    <a:pt x="4080" y="9793"/>
                  </a:lnTo>
                  <a:lnTo>
                    <a:pt x="4164" y="9855"/>
                  </a:lnTo>
                  <a:lnTo>
                    <a:pt x="4185" y="9960"/>
                  </a:lnTo>
                  <a:lnTo>
                    <a:pt x="4143" y="10002"/>
                  </a:lnTo>
                  <a:lnTo>
                    <a:pt x="4164" y="10169"/>
                  </a:lnTo>
                  <a:lnTo>
                    <a:pt x="4227" y="10253"/>
                  </a:lnTo>
                  <a:lnTo>
                    <a:pt x="4290" y="10316"/>
                  </a:lnTo>
                  <a:lnTo>
                    <a:pt x="4227" y="10399"/>
                  </a:lnTo>
                  <a:lnTo>
                    <a:pt x="4269" y="10567"/>
                  </a:lnTo>
                  <a:lnTo>
                    <a:pt x="4248" y="10609"/>
                  </a:lnTo>
                  <a:lnTo>
                    <a:pt x="4227" y="10630"/>
                  </a:lnTo>
                  <a:lnTo>
                    <a:pt x="4185" y="10797"/>
                  </a:lnTo>
                  <a:lnTo>
                    <a:pt x="4227" y="10818"/>
                  </a:lnTo>
                  <a:lnTo>
                    <a:pt x="4227" y="10922"/>
                  </a:lnTo>
                  <a:lnTo>
                    <a:pt x="4143" y="11027"/>
                  </a:lnTo>
                  <a:lnTo>
                    <a:pt x="4101" y="11048"/>
                  </a:lnTo>
                  <a:lnTo>
                    <a:pt x="4059" y="11048"/>
                  </a:lnTo>
                  <a:lnTo>
                    <a:pt x="4059" y="11111"/>
                  </a:lnTo>
                  <a:lnTo>
                    <a:pt x="4101" y="11194"/>
                  </a:lnTo>
                  <a:lnTo>
                    <a:pt x="4101" y="11341"/>
                  </a:lnTo>
                  <a:lnTo>
                    <a:pt x="4164" y="11529"/>
                  </a:lnTo>
                  <a:lnTo>
                    <a:pt x="4185" y="11341"/>
                  </a:lnTo>
                  <a:lnTo>
                    <a:pt x="4248" y="11236"/>
                  </a:lnTo>
                  <a:lnTo>
                    <a:pt x="4248" y="11257"/>
                  </a:lnTo>
                  <a:lnTo>
                    <a:pt x="4269" y="11153"/>
                  </a:lnTo>
                  <a:lnTo>
                    <a:pt x="4332" y="11090"/>
                  </a:lnTo>
                  <a:lnTo>
                    <a:pt x="4332" y="10922"/>
                  </a:lnTo>
                  <a:lnTo>
                    <a:pt x="4457" y="10839"/>
                  </a:lnTo>
                  <a:lnTo>
                    <a:pt x="4583" y="10483"/>
                  </a:lnTo>
                  <a:lnTo>
                    <a:pt x="4666" y="10420"/>
                  </a:lnTo>
                  <a:lnTo>
                    <a:pt x="4666" y="10253"/>
                  </a:lnTo>
                  <a:lnTo>
                    <a:pt x="4583" y="10106"/>
                  </a:lnTo>
                  <a:lnTo>
                    <a:pt x="4604" y="9960"/>
                  </a:lnTo>
                  <a:lnTo>
                    <a:pt x="4562" y="9855"/>
                  </a:lnTo>
                  <a:lnTo>
                    <a:pt x="4541" y="9667"/>
                  </a:lnTo>
                  <a:lnTo>
                    <a:pt x="4457" y="9583"/>
                  </a:lnTo>
                  <a:lnTo>
                    <a:pt x="4478" y="9479"/>
                  </a:lnTo>
                  <a:lnTo>
                    <a:pt x="4457" y="9353"/>
                  </a:lnTo>
                  <a:lnTo>
                    <a:pt x="4478" y="9270"/>
                  </a:lnTo>
                  <a:lnTo>
                    <a:pt x="4436" y="9018"/>
                  </a:lnTo>
                  <a:lnTo>
                    <a:pt x="4269" y="8851"/>
                  </a:lnTo>
                  <a:lnTo>
                    <a:pt x="4080" y="8725"/>
                  </a:lnTo>
                  <a:lnTo>
                    <a:pt x="3934" y="8537"/>
                  </a:lnTo>
                  <a:lnTo>
                    <a:pt x="3934" y="8433"/>
                  </a:lnTo>
                  <a:lnTo>
                    <a:pt x="3850" y="8223"/>
                  </a:lnTo>
                  <a:lnTo>
                    <a:pt x="3955" y="8181"/>
                  </a:lnTo>
                  <a:lnTo>
                    <a:pt x="3976" y="8077"/>
                  </a:lnTo>
                  <a:lnTo>
                    <a:pt x="3934" y="7784"/>
                  </a:lnTo>
                  <a:lnTo>
                    <a:pt x="3955" y="7700"/>
                  </a:lnTo>
                  <a:lnTo>
                    <a:pt x="4059" y="7658"/>
                  </a:lnTo>
                  <a:lnTo>
                    <a:pt x="4059" y="7533"/>
                  </a:lnTo>
                  <a:lnTo>
                    <a:pt x="3934" y="7470"/>
                  </a:lnTo>
                  <a:lnTo>
                    <a:pt x="3934" y="7345"/>
                  </a:lnTo>
                  <a:lnTo>
                    <a:pt x="3850" y="7219"/>
                  </a:lnTo>
                  <a:lnTo>
                    <a:pt x="3767" y="7156"/>
                  </a:lnTo>
                  <a:lnTo>
                    <a:pt x="3620" y="6863"/>
                  </a:lnTo>
                  <a:lnTo>
                    <a:pt x="3495" y="6759"/>
                  </a:lnTo>
                  <a:lnTo>
                    <a:pt x="3432" y="6696"/>
                  </a:lnTo>
                  <a:lnTo>
                    <a:pt x="3348" y="6612"/>
                  </a:lnTo>
                  <a:lnTo>
                    <a:pt x="3243" y="6424"/>
                  </a:lnTo>
                  <a:lnTo>
                    <a:pt x="3181" y="6403"/>
                  </a:lnTo>
                  <a:lnTo>
                    <a:pt x="3181" y="6319"/>
                  </a:lnTo>
                  <a:lnTo>
                    <a:pt x="3306" y="6236"/>
                  </a:lnTo>
                  <a:lnTo>
                    <a:pt x="3411" y="6173"/>
                  </a:lnTo>
                  <a:lnTo>
                    <a:pt x="3390" y="6089"/>
                  </a:lnTo>
                  <a:lnTo>
                    <a:pt x="3390" y="5901"/>
                  </a:lnTo>
                  <a:lnTo>
                    <a:pt x="3453" y="5817"/>
                  </a:lnTo>
                  <a:lnTo>
                    <a:pt x="3432" y="5650"/>
                  </a:lnTo>
                  <a:lnTo>
                    <a:pt x="3515" y="5503"/>
                  </a:lnTo>
                  <a:lnTo>
                    <a:pt x="3746" y="5587"/>
                  </a:lnTo>
                  <a:lnTo>
                    <a:pt x="3871" y="5482"/>
                  </a:lnTo>
                  <a:lnTo>
                    <a:pt x="4018" y="5482"/>
                  </a:lnTo>
                  <a:lnTo>
                    <a:pt x="4039" y="5440"/>
                  </a:lnTo>
                  <a:lnTo>
                    <a:pt x="4039" y="5273"/>
                  </a:lnTo>
                  <a:lnTo>
                    <a:pt x="4101" y="5231"/>
                  </a:lnTo>
                  <a:lnTo>
                    <a:pt x="4269" y="5252"/>
                  </a:lnTo>
                  <a:lnTo>
                    <a:pt x="4290" y="5168"/>
                  </a:lnTo>
                  <a:lnTo>
                    <a:pt x="4248" y="5085"/>
                  </a:lnTo>
                  <a:lnTo>
                    <a:pt x="4248" y="5022"/>
                  </a:lnTo>
                  <a:lnTo>
                    <a:pt x="4373" y="4980"/>
                  </a:lnTo>
                  <a:lnTo>
                    <a:pt x="4541" y="4959"/>
                  </a:lnTo>
                  <a:lnTo>
                    <a:pt x="4562" y="4959"/>
                  </a:lnTo>
                  <a:lnTo>
                    <a:pt x="4604" y="4813"/>
                  </a:lnTo>
                  <a:lnTo>
                    <a:pt x="4666" y="4813"/>
                  </a:lnTo>
                  <a:lnTo>
                    <a:pt x="4792" y="4729"/>
                  </a:lnTo>
                  <a:lnTo>
                    <a:pt x="4750" y="4645"/>
                  </a:lnTo>
                  <a:lnTo>
                    <a:pt x="4792" y="4541"/>
                  </a:lnTo>
                  <a:lnTo>
                    <a:pt x="4813" y="4436"/>
                  </a:lnTo>
                  <a:lnTo>
                    <a:pt x="4980" y="4415"/>
                  </a:lnTo>
                  <a:lnTo>
                    <a:pt x="5085" y="4311"/>
                  </a:lnTo>
                  <a:lnTo>
                    <a:pt x="5127" y="4290"/>
                  </a:lnTo>
                  <a:lnTo>
                    <a:pt x="5127" y="4143"/>
                  </a:lnTo>
                  <a:lnTo>
                    <a:pt x="5022" y="4122"/>
                  </a:lnTo>
                  <a:lnTo>
                    <a:pt x="4771" y="4227"/>
                  </a:lnTo>
                  <a:lnTo>
                    <a:pt x="4624" y="4227"/>
                  </a:lnTo>
                  <a:lnTo>
                    <a:pt x="4562" y="4311"/>
                  </a:lnTo>
                  <a:lnTo>
                    <a:pt x="4436" y="4248"/>
                  </a:lnTo>
                  <a:lnTo>
                    <a:pt x="4394" y="4122"/>
                  </a:lnTo>
                  <a:lnTo>
                    <a:pt x="4436" y="3997"/>
                  </a:lnTo>
                  <a:lnTo>
                    <a:pt x="4352" y="3892"/>
                  </a:lnTo>
                  <a:lnTo>
                    <a:pt x="4269" y="3976"/>
                  </a:lnTo>
                  <a:lnTo>
                    <a:pt x="4227" y="3913"/>
                  </a:lnTo>
                  <a:lnTo>
                    <a:pt x="4039" y="3913"/>
                  </a:lnTo>
                  <a:lnTo>
                    <a:pt x="3955" y="3934"/>
                  </a:lnTo>
                  <a:lnTo>
                    <a:pt x="3934" y="3871"/>
                  </a:lnTo>
                  <a:lnTo>
                    <a:pt x="4039" y="3767"/>
                  </a:lnTo>
                  <a:lnTo>
                    <a:pt x="4185" y="3578"/>
                  </a:lnTo>
                  <a:lnTo>
                    <a:pt x="4164" y="3495"/>
                  </a:lnTo>
                  <a:lnTo>
                    <a:pt x="4227" y="3390"/>
                  </a:lnTo>
                  <a:lnTo>
                    <a:pt x="4227" y="3306"/>
                  </a:lnTo>
                  <a:lnTo>
                    <a:pt x="4101" y="3244"/>
                  </a:lnTo>
                  <a:lnTo>
                    <a:pt x="3955" y="3244"/>
                  </a:lnTo>
                  <a:lnTo>
                    <a:pt x="3934" y="3285"/>
                  </a:lnTo>
                  <a:lnTo>
                    <a:pt x="3871" y="3202"/>
                  </a:lnTo>
                  <a:lnTo>
                    <a:pt x="3913" y="3160"/>
                  </a:lnTo>
                  <a:lnTo>
                    <a:pt x="3767" y="3139"/>
                  </a:lnTo>
                  <a:lnTo>
                    <a:pt x="3704" y="3055"/>
                  </a:lnTo>
                  <a:lnTo>
                    <a:pt x="3725" y="2951"/>
                  </a:lnTo>
                  <a:lnTo>
                    <a:pt x="3704" y="2846"/>
                  </a:lnTo>
                  <a:lnTo>
                    <a:pt x="3557" y="2867"/>
                  </a:lnTo>
                  <a:lnTo>
                    <a:pt x="3495" y="2825"/>
                  </a:lnTo>
                  <a:lnTo>
                    <a:pt x="3515" y="2741"/>
                  </a:lnTo>
                  <a:lnTo>
                    <a:pt x="3495" y="2658"/>
                  </a:lnTo>
                  <a:lnTo>
                    <a:pt x="3223" y="2720"/>
                  </a:lnTo>
                  <a:lnTo>
                    <a:pt x="3097" y="2825"/>
                  </a:lnTo>
                  <a:lnTo>
                    <a:pt x="3034" y="2679"/>
                  </a:lnTo>
                  <a:lnTo>
                    <a:pt x="3055" y="2532"/>
                  </a:lnTo>
                  <a:lnTo>
                    <a:pt x="2992" y="2469"/>
                  </a:lnTo>
                  <a:lnTo>
                    <a:pt x="2930" y="2407"/>
                  </a:lnTo>
                  <a:lnTo>
                    <a:pt x="2825" y="2344"/>
                  </a:lnTo>
                  <a:lnTo>
                    <a:pt x="2825" y="2239"/>
                  </a:lnTo>
                  <a:lnTo>
                    <a:pt x="2888" y="2155"/>
                  </a:lnTo>
                  <a:lnTo>
                    <a:pt x="2825" y="2093"/>
                  </a:lnTo>
                  <a:lnTo>
                    <a:pt x="2888" y="2009"/>
                  </a:lnTo>
                  <a:lnTo>
                    <a:pt x="2971" y="1904"/>
                  </a:lnTo>
                  <a:lnTo>
                    <a:pt x="3034" y="1925"/>
                  </a:lnTo>
                  <a:lnTo>
                    <a:pt x="3097" y="1883"/>
                  </a:lnTo>
                  <a:lnTo>
                    <a:pt x="3034" y="1779"/>
                  </a:lnTo>
                  <a:lnTo>
                    <a:pt x="3055" y="1695"/>
                  </a:lnTo>
                  <a:lnTo>
                    <a:pt x="3118" y="1674"/>
                  </a:lnTo>
                  <a:lnTo>
                    <a:pt x="3139" y="1570"/>
                  </a:lnTo>
                  <a:lnTo>
                    <a:pt x="3243" y="1507"/>
                  </a:lnTo>
                  <a:lnTo>
                    <a:pt x="3285" y="1423"/>
                  </a:lnTo>
                  <a:lnTo>
                    <a:pt x="3285" y="1319"/>
                  </a:lnTo>
                  <a:lnTo>
                    <a:pt x="3306" y="1067"/>
                  </a:lnTo>
                  <a:lnTo>
                    <a:pt x="3285" y="900"/>
                  </a:lnTo>
                  <a:lnTo>
                    <a:pt x="3202" y="691"/>
                  </a:lnTo>
                  <a:lnTo>
                    <a:pt x="3202" y="544"/>
                  </a:lnTo>
                  <a:lnTo>
                    <a:pt x="3097" y="419"/>
                  </a:lnTo>
                  <a:lnTo>
                    <a:pt x="2992" y="419"/>
                  </a:lnTo>
                  <a:lnTo>
                    <a:pt x="2971" y="251"/>
                  </a:lnTo>
                  <a:lnTo>
                    <a:pt x="2825" y="147"/>
                  </a:lnTo>
                  <a:lnTo>
                    <a:pt x="2783" y="0"/>
                  </a:lnTo>
                  <a:lnTo>
                    <a:pt x="2616" y="0"/>
                  </a:lnTo>
                  <a:lnTo>
                    <a:pt x="2532" y="42"/>
                  </a:lnTo>
                  <a:lnTo>
                    <a:pt x="24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47"/>
            <p:cNvSpPr/>
            <p:nvPr/>
          </p:nvSpPr>
          <p:spPr>
            <a:xfrm>
              <a:off x="6698611" y="2762734"/>
              <a:ext cx="85854" cy="110639"/>
            </a:xfrm>
            <a:custGeom>
              <a:avLst/>
              <a:gdLst/>
              <a:ahLst/>
              <a:cxnLst/>
              <a:rect l="l" t="t" r="r" b="b"/>
              <a:pathLst>
                <a:path w="2972" h="3830" extrusionOk="0">
                  <a:moveTo>
                    <a:pt x="209" y="1"/>
                  </a:moveTo>
                  <a:lnTo>
                    <a:pt x="189" y="63"/>
                  </a:lnTo>
                  <a:lnTo>
                    <a:pt x="147" y="63"/>
                  </a:lnTo>
                  <a:lnTo>
                    <a:pt x="147" y="147"/>
                  </a:lnTo>
                  <a:lnTo>
                    <a:pt x="189" y="210"/>
                  </a:lnTo>
                  <a:lnTo>
                    <a:pt x="147" y="356"/>
                  </a:lnTo>
                  <a:lnTo>
                    <a:pt x="21" y="482"/>
                  </a:lnTo>
                  <a:lnTo>
                    <a:pt x="0" y="628"/>
                  </a:lnTo>
                  <a:lnTo>
                    <a:pt x="293" y="733"/>
                  </a:lnTo>
                  <a:lnTo>
                    <a:pt x="398" y="670"/>
                  </a:lnTo>
                  <a:lnTo>
                    <a:pt x="523" y="691"/>
                  </a:lnTo>
                  <a:lnTo>
                    <a:pt x="502" y="754"/>
                  </a:lnTo>
                  <a:lnTo>
                    <a:pt x="544" y="900"/>
                  </a:lnTo>
                  <a:lnTo>
                    <a:pt x="481" y="963"/>
                  </a:lnTo>
                  <a:lnTo>
                    <a:pt x="398" y="942"/>
                  </a:lnTo>
                  <a:lnTo>
                    <a:pt x="314" y="984"/>
                  </a:lnTo>
                  <a:lnTo>
                    <a:pt x="272" y="1151"/>
                  </a:lnTo>
                  <a:lnTo>
                    <a:pt x="168" y="1172"/>
                  </a:lnTo>
                  <a:lnTo>
                    <a:pt x="168" y="1402"/>
                  </a:lnTo>
                  <a:lnTo>
                    <a:pt x="293" y="1570"/>
                  </a:lnTo>
                  <a:lnTo>
                    <a:pt x="419" y="1612"/>
                  </a:lnTo>
                  <a:lnTo>
                    <a:pt x="586" y="1800"/>
                  </a:lnTo>
                  <a:lnTo>
                    <a:pt x="586" y="1988"/>
                  </a:lnTo>
                  <a:lnTo>
                    <a:pt x="628" y="2114"/>
                  </a:lnTo>
                  <a:lnTo>
                    <a:pt x="607" y="2218"/>
                  </a:lnTo>
                  <a:lnTo>
                    <a:pt x="628" y="2407"/>
                  </a:lnTo>
                  <a:lnTo>
                    <a:pt x="816" y="2637"/>
                  </a:lnTo>
                  <a:lnTo>
                    <a:pt x="816" y="2783"/>
                  </a:lnTo>
                  <a:lnTo>
                    <a:pt x="837" y="2888"/>
                  </a:lnTo>
                  <a:lnTo>
                    <a:pt x="879" y="3076"/>
                  </a:lnTo>
                  <a:lnTo>
                    <a:pt x="921" y="3055"/>
                  </a:lnTo>
                  <a:lnTo>
                    <a:pt x="984" y="3160"/>
                  </a:lnTo>
                  <a:lnTo>
                    <a:pt x="1005" y="3202"/>
                  </a:lnTo>
                  <a:lnTo>
                    <a:pt x="1046" y="3202"/>
                  </a:lnTo>
                  <a:lnTo>
                    <a:pt x="1067" y="3139"/>
                  </a:lnTo>
                  <a:lnTo>
                    <a:pt x="1130" y="3097"/>
                  </a:lnTo>
                  <a:lnTo>
                    <a:pt x="1214" y="3160"/>
                  </a:lnTo>
                  <a:lnTo>
                    <a:pt x="1214" y="3181"/>
                  </a:lnTo>
                  <a:lnTo>
                    <a:pt x="1256" y="3160"/>
                  </a:lnTo>
                  <a:lnTo>
                    <a:pt x="1298" y="3055"/>
                  </a:lnTo>
                  <a:lnTo>
                    <a:pt x="1214" y="2930"/>
                  </a:lnTo>
                  <a:lnTo>
                    <a:pt x="1256" y="2888"/>
                  </a:lnTo>
                  <a:lnTo>
                    <a:pt x="1256" y="2783"/>
                  </a:lnTo>
                  <a:lnTo>
                    <a:pt x="1318" y="2721"/>
                  </a:lnTo>
                  <a:lnTo>
                    <a:pt x="1318" y="2742"/>
                  </a:lnTo>
                  <a:lnTo>
                    <a:pt x="1256" y="2951"/>
                  </a:lnTo>
                  <a:lnTo>
                    <a:pt x="1339" y="3055"/>
                  </a:lnTo>
                  <a:lnTo>
                    <a:pt x="1423" y="2930"/>
                  </a:lnTo>
                  <a:lnTo>
                    <a:pt x="1507" y="2888"/>
                  </a:lnTo>
                  <a:lnTo>
                    <a:pt x="1507" y="2888"/>
                  </a:lnTo>
                  <a:lnTo>
                    <a:pt x="1465" y="2951"/>
                  </a:lnTo>
                  <a:lnTo>
                    <a:pt x="1423" y="2972"/>
                  </a:lnTo>
                  <a:lnTo>
                    <a:pt x="1360" y="3076"/>
                  </a:lnTo>
                  <a:lnTo>
                    <a:pt x="1465" y="3139"/>
                  </a:lnTo>
                  <a:lnTo>
                    <a:pt x="1549" y="2951"/>
                  </a:lnTo>
                  <a:lnTo>
                    <a:pt x="1653" y="2930"/>
                  </a:lnTo>
                  <a:lnTo>
                    <a:pt x="1674" y="2762"/>
                  </a:lnTo>
                  <a:lnTo>
                    <a:pt x="1590" y="2637"/>
                  </a:lnTo>
                  <a:lnTo>
                    <a:pt x="1528" y="2616"/>
                  </a:lnTo>
                  <a:lnTo>
                    <a:pt x="1632" y="2553"/>
                  </a:lnTo>
                  <a:lnTo>
                    <a:pt x="1653" y="2511"/>
                  </a:lnTo>
                  <a:lnTo>
                    <a:pt x="1570" y="2365"/>
                  </a:lnTo>
                  <a:lnTo>
                    <a:pt x="1549" y="2156"/>
                  </a:lnTo>
                  <a:lnTo>
                    <a:pt x="1590" y="2344"/>
                  </a:lnTo>
                  <a:lnTo>
                    <a:pt x="1716" y="2449"/>
                  </a:lnTo>
                  <a:lnTo>
                    <a:pt x="1779" y="2428"/>
                  </a:lnTo>
                  <a:lnTo>
                    <a:pt x="1779" y="2470"/>
                  </a:lnTo>
                  <a:lnTo>
                    <a:pt x="1988" y="2574"/>
                  </a:lnTo>
                  <a:lnTo>
                    <a:pt x="2093" y="2511"/>
                  </a:lnTo>
                  <a:lnTo>
                    <a:pt x="2155" y="2532"/>
                  </a:lnTo>
                  <a:lnTo>
                    <a:pt x="2155" y="2470"/>
                  </a:lnTo>
                  <a:lnTo>
                    <a:pt x="2197" y="2470"/>
                  </a:lnTo>
                  <a:lnTo>
                    <a:pt x="2365" y="2888"/>
                  </a:lnTo>
                  <a:lnTo>
                    <a:pt x="2448" y="2951"/>
                  </a:lnTo>
                  <a:lnTo>
                    <a:pt x="2448" y="3034"/>
                  </a:lnTo>
                  <a:lnTo>
                    <a:pt x="2406" y="3160"/>
                  </a:lnTo>
                  <a:lnTo>
                    <a:pt x="2469" y="3181"/>
                  </a:lnTo>
                  <a:lnTo>
                    <a:pt x="2406" y="3348"/>
                  </a:lnTo>
                  <a:lnTo>
                    <a:pt x="2448" y="3369"/>
                  </a:lnTo>
                  <a:lnTo>
                    <a:pt x="2511" y="3306"/>
                  </a:lnTo>
                  <a:lnTo>
                    <a:pt x="2553" y="3265"/>
                  </a:lnTo>
                  <a:lnTo>
                    <a:pt x="2553" y="3265"/>
                  </a:lnTo>
                  <a:lnTo>
                    <a:pt x="2511" y="3369"/>
                  </a:lnTo>
                  <a:lnTo>
                    <a:pt x="2490" y="3411"/>
                  </a:lnTo>
                  <a:lnTo>
                    <a:pt x="2553" y="3495"/>
                  </a:lnTo>
                  <a:lnTo>
                    <a:pt x="2637" y="3620"/>
                  </a:lnTo>
                  <a:lnTo>
                    <a:pt x="2720" y="3830"/>
                  </a:lnTo>
                  <a:lnTo>
                    <a:pt x="2762" y="3830"/>
                  </a:lnTo>
                  <a:lnTo>
                    <a:pt x="2720" y="3683"/>
                  </a:lnTo>
                  <a:lnTo>
                    <a:pt x="2720" y="3620"/>
                  </a:lnTo>
                  <a:lnTo>
                    <a:pt x="2762" y="3516"/>
                  </a:lnTo>
                  <a:lnTo>
                    <a:pt x="2867" y="3390"/>
                  </a:lnTo>
                  <a:lnTo>
                    <a:pt x="2909" y="3411"/>
                  </a:lnTo>
                  <a:lnTo>
                    <a:pt x="2971" y="3286"/>
                  </a:lnTo>
                  <a:lnTo>
                    <a:pt x="2971" y="3160"/>
                  </a:lnTo>
                  <a:lnTo>
                    <a:pt x="2930" y="3139"/>
                  </a:lnTo>
                  <a:lnTo>
                    <a:pt x="2909" y="3076"/>
                  </a:lnTo>
                  <a:lnTo>
                    <a:pt x="2909" y="3034"/>
                  </a:lnTo>
                  <a:lnTo>
                    <a:pt x="2888" y="2972"/>
                  </a:lnTo>
                  <a:lnTo>
                    <a:pt x="2867" y="2888"/>
                  </a:lnTo>
                  <a:lnTo>
                    <a:pt x="2804" y="2742"/>
                  </a:lnTo>
                  <a:lnTo>
                    <a:pt x="2783" y="2511"/>
                  </a:lnTo>
                  <a:lnTo>
                    <a:pt x="2720" y="2428"/>
                  </a:lnTo>
                  <a:lnTo>
                    <a:pt x="2720" y="2302"/>
                  </a:lnTo>
                  <a:lnTo>
                    <a:pt x="2699" y="2135"/>
                  </a:lnTo>
                  <a:lnTo>
                    <a:pt x="2637" y="2051"/>
                  </a:lnTo>
                  <a:lnTo>
                    <a:pt x="2595" y="2009"/>
                  </a:lnTo>
                  <a:lnTo>
                    <a:pt x="2511" y="2009"/>
                  </a:lnTo>
                  <a:lnTo>
                    <a:pt x="2448" y="1946"/>
                  </a:lnTo>
                  <a:lnTo>
                    <a:pt x="2386" y="2009"/>
                  </a:lnTo>
                  <a:lnTo>
                    <a:pt x="2406" y="2051"/>
                  </a:lnTo>
                  <a:lnTo>
                    <a:pt x="2386" y="2114"/>
                  </a:lnTo>
                  <a:lnTo>
                    <a:pt x="2386" y="2156"/>
                  </a:lnTo>
                  <a:lnTo>
                    <a:pt x="2344" y="2239"/>
                  </a:lnTo>
                  <a:lnTo>
                    <a:pt x="2365" y="2302"/>
                  </a:lnTo>
                  <a:lnTo>
                    <a:pt x="2365" y="2365"/>
                  </a:lnTo>
                  <a:lnTo>
                    <a:pt x="2281" y="2365"/>
                  </a:lnTo>
                  <a:lnTo>
                    <a:pt x="2197" y="2260"/>
                  </a:lnTo>
                  <a:lnTo>
                    <a:pt x="2093" y="2156"/>
                  </a:lnTo>
                  <a:lnTo>
                    <a:pt x="2093" y="2114"/>
                  </a:lnTo>
                  <a:lnTo>
                    <a:pt x="2030" y="2051"/>
                  </a:lnTo>
                  <a:lnTo>
                    <a:pt x="1967" y="1905"/>
                  </a:lnTo>
                  <a:lnTo>
                    <a:pt x="1967" y="1821"/>
                  </a:lnTo>
                  <a:lnTo>
                    <a:pt x="2030" y="1800"/>
                  </a:lnTo>
                  <a:lnTo>
                    <a:pt x="2051" y="1716"/>
                  </a:lnTo>
                  <a:lnTo>
                    <a:pt x="2155" y="1633"/>
                  </a:lnTo>
                  <a:lnTo>
                    <a:pt x="2176" y="1695"/>
                  </a:lnTo>
                  <a:lnTo>
                    <a:pt x="2260" y="1695"/>
                  </a:lnTo>
                  <a:lnTo>
                    <a:pt x="2302" y="1633"/>
                  </a:lnTo>
                  <a:lnTo>
                    <a:pt x="2302" y="1570"/>
                  </a:lnTo>
                  <a:lnTo>
                    <a:pt x="2365" y="1528"/>
                  </a:lnTo>
                  <a:lnTo>
                    <a:pt x="2448" y="1319"/>
                  </a:lnTo>
                  <a:lnTo>
                    <a:pt x="2469" y="1193"/>
                  </a:lnTo>
                  <a:lnTo>
                    <a:pt x="2511" y="1068"/>
                  </a:lnTo>
                  <a:lnTo>
                    <a:pt x="2469" y="1047"/>
                  </a:lnTo>
                  <a:lnTo>
                    <a:pt x="2365" y="942"/>
                  </a:lnTo>
                  <a:lnTo>
                    <a:pt x="2302" y="963"/>
                  </a:lnTo>
                  <a:lnTo>
                    <a:pt x="2260" y="942"/>
                  </a:lnTo>
                  <a:lnTo>
                    <a:pt x="2176" y="942"/>
                  </a:lnTo>
                  <a:lnTo>
                    <a:pt x="1967" y="963"/>
                  </a:lnTo>
                  <a:lnTo>
                    <a:pt x="1779" y="942"/>
                  </a:lnTo>
                  <a:lnTo>
                    <a:pt x="1423" y="942"/>
                  </a:lnTo>
                  <a:lnTo>
                    <a:pt x="1298" y="879"/>
                  </a:lnTo>
                  <a:lnTo>
                    <a:pt x="1193" y="900"/>
                  </a:lnTo>
                  <a:lnTo>
                    <a:pt x="1067" y="858"/>
                  </a:lnTo>
                  <a:lnTo>
                    <a:pt x="1067" y="775"/>
                  </a:lnTo>
                  <a:lnTo>
                    <a:pt x="1026" y="649"/>
                  </a:lnTo>
                  <a:lnTo>
                    <a:pt x="1026" y="565"/>
                  </a:lnTo>
                  <a:lnTo>
                    <a:pt x="1005" y="440"/>
                  </a:lnTo>
                  <a:lnTo>
                    <a:pt x="921" y="314"/>
                  </a:lnTo>
                  <a:lnTo>
                    <a:pt x="879" y="314"/>
                  </a:lnTo>
                  <a:lnTo>
                    <a:pt x="837" y="356"/>
                  </a:lnTo>
                  <a:lnTo>
                    <a:pt x="733" y="314"/>
                  </a:lnTo>
                  <a:lnTo>
                    <a:pt x="691" y="252"/>
                  </a:lnTo>
                  <a:lnTo>
                    <a:pt x="607" y="168"/>
                  </a:lnTo>
                  <a:lnTo>
                    <a:pt x="544" y="168"/>
                  </a:lnTo>
                  <a:lnTo>
                    <a:pt x="523" y="252"/>
                  </a:lnTo>
                  <a:lnTo>
                    <a:pt x="607" y="314"/>
                  </a:lnTo>
                  <a:lnTo>
                    <a:pt x="544" y="335"/>
                  </a:lnTo>
                  <a:lnTo>
                    <a:pt x="419" y="314"/>
                  </a:lnTo>
                  <a:lnTo>
                    <a:pt x="356" y="210"/>
                  </a:lnTo>
                  <a:lnTo>
                    <a:pt x="356" y="147"/>
                  </a:lnTo>
                  <a:lnTo>
                    <a:pt x="272" y="42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47"/>
            <p:cNvSpPr/>
            <p:nvPr/>
          </p:nvSpPr>
          <p:spPr>
            <a:xfrm>
              <a:off x="5364602" y="2135319"/>
              <a:ext cx="64101" cy="78603"/>
            </a:xfrm>
            <a:custGeom>
              <a:avLst/>
              <a:gdLst/>
              <a:ahLst/>
              <a:cxnLst/>
              <a:rect l="l" t="t" r="r" b="b"/>
              <a:pathLst>
                <a:path w="2219" h="2721" extrusionOk="0">
                  <a:moveTo>
                    <a:pt x="1298" y="1"/>
                  </a:moveTo>
                  <a:lnTo>
                    <a:pt x="1152" y="168"/>
                  </a:lnTo>
                  <a:lnTo>
                    <a:pt x="984" y="231"/>
                  </a:lnTo>
                  <a:lnTo>
                    <a:pt x="880" y="231"/>
                  </a:lnTo>
                  <a:lnTo>
                    <a:pt x="817" y="336"/>
                  </a:lnTo>
                  <a:lnTo>
                    <a:pt x="754" y="482"/>
                  </a:lnTo>
                  <a:lnTo>
                    <a:pt x="649" y="545"/>
                  </a:lnTo>
                  <a:lnTo>
                    <a:pt x="524" y="545"/>
                  </a:lnTo>
                  <a:lnTo>
                    <a:pt x="357" y="649"/>
                  </a:lnTo>
                  <a:lnTo>
                    <a:pt x="315" y="629"/>
                  </a:lnTo>
                  <a:lnTo>
                    <a:pt x="231" y="629"/>
                  </a:lnTo>
                  <a:lnTo>
                    <a:pt x="210" y="754"/>
                  </a:lnTo>
                  <a:lnTo>
                    <a:pt x="126" y="838"/>
                  </a:lnTo>
                  <a:lnTo>
                    <a:pt x="189" y="901"/>
                  </a:lnTo>
                  <a:lnTo>
                    <a:pt x="231" y="859"/>
                  </a:lnTo>
                  <a:lnTo>
                    <a:pt x="357" y="1005"/>
                  </a:lnTo>
                  <a:lnTo>
                    <a:pt x="336" y="838"/>
                  </a:lnTo>
                  <a:lnTo>
                    <a:pt x="357" y="754"/>
                  </a:lnTo>
                  <a:lnTo>
                    <a:pt x="545" y="629"/>
                  </a:lnTo>
                  <a:lnTo>
                    <a:pt x="566" y="649"/>
                  </a:lnTo>
                  <a:lnTo>
                    <a:pt x="670" y="629"/>
                  </a:lnTo>
                  <a:lnTo>
                    <a:pt x="817" y="649"/>
                  </a:lnTo>
                  <a:lnTo>
                    <a:pt x="859" y="629"/>
                  </a:lnTo>
                  <a:lnTo>
                    <a:pt x="859" y="629"/>
                  </a:lnTo>
                  <a:cubicBezTo>
                    <a:pt x="859" y="649"/>
                    <a:pt x="838" y="649"/>
                    <a:pt x="838" y="691"/>
                  </a:cubicBezTo>
                  <a:lnTo>
                    <a:pt x="754" y="712"/>
                  </a:lnTo>
                  <a:lnTo>
                    <a:pt x="670" y="712"/>
                  </a:lnTo>
                  <a:lnTo>
                    <a:pt x="629" y="733"/>
                  </a:lnTo>
                  <a:lnTo>
                    <a:pt x="733" y="859"/>
                  </a:lnTo>
                  <a:lnTo>
                    <a:pt x="691" y="921"/>
                  </a:lnTo>
                  <a:lnTo>
                    <a:pt x="775" y="1026"/>
                  </a:lnTo>
                  <a:lnTo>
                    <a:pt x="775" y="1047"/>
                  </a:lnTo>
                  <a:lnTo>
                    <a:pt x="691" y="1026"/>
                  </a:lnTo>
                  <a:lnTo>
                    <a:pt x="587" y="1047"/>
                  </a:lnTo>
                  <a:lnTo>
                    <a:pt x="566" y="1005"/>
                  </a:lnTo>
                  <a:lnTo>
                    <a:pt x="629" y="942"/>
                  </a:lnTo>
                  <a:lnTo>
                    <a:pt x="566" y="838"/>
                  </a:lnTo>
                  <a:lnTo>
                    <a:pt x="545" y="838"/>
                  </a:lnTo>
                  <a:lnTo>
                    <a:pt x="461" y="963"/>
                  </a:lnTo>
                  <a:lnTo>
                    <a:pt x="524" y="1047"/>
                  </a:lnTo>
                  <a:lnTo>
                    <a:pt x="419" y="1131"/>
                  </a:lnTo>
                  <a:lnTo>
                    <a:pt x="336" y="1047"/>
                  </a:lnTo>
                  <a:lnTo>
                    <a:pt x="231" y="1047"/>
                  </a:lnTo>
                  <a:lnTo>
                    <a:pt x="147" y="1026"/>
                  </a:lnTo>
                  <a:lnTo>
                    <a:pt x="64" y="1110"/>
                  </a:lnTo>
                  <a:lnTo>
                    <a:pt x="210" y="1173"/>
                  </a:lnTo>
                  <a:lnTo>
                    <a:pt x="210" y="1277"/>
                  </a:lnTo>
                  <a:lnTo>
                    <a:pt x="126" y="1235"/>
                  </a:lnTo>
                  <a:lnTo>
                    <a:pt x="64" y="1256"/>
                  </a:lnTo>
                  <a:lnTo>
                    <a:pt x="105" y="1424"/>
                  </a:lnTo>
                  <a:lnTo>
                    <a:pt x="168" y="1465"/>
                  </a:lnTo>
                  <a:lnTo>
                    <a:pt x="168" y="1591"/>
                  </a:lnTo>
                  <a:lnTo>
                    <a:pt x="231" y="1675"/>
                  </a:lnTo>
                  <a:lnTo>
                    <a:pt x="64" y="1758"/>
                  </a:lnTo>
                  <a:lnTo>
                    <a:pt x="1" y="1905"/>
                  </a:lnTo>
                  <a:lnTo>
                    <a:pt x="64" y="1968"/>
                  </a:lnTo>
                  <a:lnTo>
                    <a:pt x="168" y="1905"/>
                  </a:lnTo>
                  <a:lnTo>
                    <a:pt x="315" y="2051"/>
                  </a:lnTo>
                  <a:lnTo>
                    <a:pt x="336" y="2219"/>
                  </a:lnTo>
                  <a:lnTo>
                    <a:pt x="273" y="2261"/>
                  </a:lnTo>
                  <a:lnTo>
                    <a:pt x="315" y="2323"/>
                  </a:lnTo>
                  <a:lnTo>
                    <a:pt x="461" y="2323"/>
                  </a:lnTo>
                  <a:lnTo>
                    <a:pt x="608" y="2533"/>
                  </a:lnTo>
                  <a:lnTo>
                    <a:pt x="649" y="2574"/>
                  </a:lnTo>
                  <a:lnTo>
                    <a:pt x="754" y="2533"/>
                  </a:lnTo>
                  <a:lnTo>
                    <a:pt x="775" y="2470"/>
                  </a:lnTo>
                  <a:lnTo>
                    <a:pt x="691" y="2386"/>
                  </a:lnTo>
                  <a:lnTo>
                    <a:pt x="649" y="2386"/>
                  </a:lnTo>
                  <a:lnTo>
                    <a:pt x="649" y="2302"/>
                  </a:lnTo>
                  <a:lnTo>
                    <a:pt x="733" y="2261"/>
                  </a:lnTo>
                  <a:lnTo>
                    <a:pt x="733" y="2177"/>
                  </a:lnTo>
                  <a:lnTo>
                    <a:pt x="670" y="2135"/>
                  </a:lnTo>
                  <a:lnTo>
                    <a:pt x="670" y="2072"/>
                  </a:lnTo>
                  <a:lnTo>
                    <a:pt x="754" y="2009"/>
                  </a:lnTo>
                  <a:cubicBezTo>
                    <a:pt x="775" y="2051"/>
                    <a:pt x="817" y="2093"/>
                    <a:pt x="838" y="2135"/>
                  </a:cubicBezTo>
                  <a:lnTo>
                    <a:pt x="838" y="2177"/>
                  </a:lnTo>
                  <a:lnTo>
                    <a:pt x="880" y="2302"/>
                  </a:lnTo>
                  <a:lnTo>
                    <a:pt x="984" y="2407"/>
                  </a:lnTo>
                  <a:lnTo>
                    <a:pt x="1089" y="2407"/>
                  </a:lnTo>
                  <a:lnTo>
                    <a:pt x="1152" y="2449"/>
                  </a:lnTo>
                  <a:lnTo>
                    <a:pt x="1256" y="2428"/>
                  </a:lnTo>
                  <a:cubicBezTo>
                    <a:pt x="1277" y="2428"/>
                    <a:pt x="1298" y="2428"/>
                    <a:pt x="1298" y="2407"/>
                  </a:cubicBezTo>
                  <a:cubicBezTo>
                    <a:pt x="1319" y="2407"/>
                    <a:pt x="1319" y="2428"/>
                    <a:pt x="1361" y="2428"/>
                  </a:cubicBezTo>
                  <a:lnTo>
                    <a:pt x="1361" y="2449"/>
                  </a:lnTo>
                  <a:lnTo>
                    <a:pt x="1298" y="2533"/>
                  </a:lnTo>
                  <a:lnTo>
                    <a:pt x="1319" y="2595"/>
                  </a:lnTo>
                  <a:lnTo>
                    <a:pt x="1382" y="2512"/>
                  </a:lnTo>
                  <a:lnTo>
                    <a:pt x="1403" y="2449"/>
                  </a:lnTo>
                  <a:cubicBezTo>
                    <a:pt x="1445" y="2491"/>
                    <a:pt x="1486" y="2512"/>
                    <a:pt x="1507" y="2553"/>
                  </a:cubicBezTo>
                  <a:lnTo>
                    <a:pt x="1507" y="2595"/>
                  </a:lnTo>
                  <a:lnTo>
                    <a:pt x="1465" y="2616"/>
                  </a:lnTo>
                  <a:lnTo>
                    <a:pt x="1507" y="2658"/>
                  </a:lnTo>
                  <a:lnTo>
                    <a:pt x="1675" y="2721"/>
                  </a:lnTo>
                  <a:lnTo>
                    <a:pt x="1821" y="2700"/>
                  </a:lnTo>
                  <a:lnTo>
                    <a:pt x="1884" y="2616"/>
                  </a:lnTo>
                  <a:lnTo>
                    <a:pt x="1905" y="2700"/>
                  </a:lnTo>
                  <a:lnTo>
                    <a:pt x="1926" y="2721"/>
                  </a:lnTo>
                  <a:lnTo>
                    <a:pt x="1926" y="2616"/>
                  </a:lnTo>
                  <a:lnTo>
                    <a:pt x="1968" y="2574"/>
                  </a:lnTo>
                  <a:cubicBezTo>
                    <a:pt x="2009" y="2533"/>
                    <a:pt x="2030" y="2512"/>
                    <a:pt x="2030" y="2470"/>
                  </a:cubicBezTo>
                  <a:lnTo>
                    <a:pt x="2093" y="2386"/>
                  </a:lnTo>
                  <a:lnTo>
                    <a:pt x="2177" y="2344"/>
                  </a:lnTo>
                  <a:lnTo>
                    <a:pt x="2135" y="2302"/>
                  </a:lnTo>
                  <a:lnTo>
                    <a:pt x="2072" y="2323"/>
                  </a:lnTo>
                  <a:lnTo>
                    <a:pt x="2009" y="2407"/>
                  </a:lnTo>
                  <a:lnTo>
                    <a:pt x="2009" y="2386"/>
                  </a:lnTo>
                  <a:cubicBezTo>
                    <a:pt x="1989" y="2344"/>
                    <a:pt x="1989" y="2344"/>
                    <a:pt x="1989" y="2323"/>
                  </a:cubicBezTo>
                  <a:lnTo>
                    <a:pt x="2009" y="2302"/>
                  </a:lnTo>
                  <a:lnTo>
                    <a:pt x="2009" y="2219"/>
                  </a:lnTo>
                  <a:lnTo>
                    <a:pt x="2135" y="2177"/>
                  </a:lnTo>
                  <a:lnTo>
                    <a:pt x="2198" y="2114"/>
                  </a:lnTo>
                  <a:lnTo>
                    <a:pt x="2177" y="2051"/>
                  </a:lnTo>
                  <a:lnTo>
                    <a:pt x="2072" y="1968"/>
                  </a:lnTo>
                  <a:lnTo>
                    <a:pt x="2072" y="1905"/>
                  </a:lnTo>
                  <a:lnTo>
                    <a:pt x="2198" y="1863"/>
                  </a:lnTo>
                  <a:lnTo>
                    <a:pt x="2219" y="1737"/>
                  </a:lnTo>
                  <a:lnTo>
                    <a:pt x="2219" y="1591"/>
                  </a:lnTo>
                  <a:lnTo>
                    <a:pt x="2198" y="1486"/>
                  </a:lnTo>
                  <a:lnTo>
                    <a:pt x="2072" y="1486"/>
                  </a:lnTo>
                  <a:lnTo>
                    <a:pt x="1905" y="1528"/>
                  </a:lnTo>
                  <a:lnTo>
                    <a:pt x="1863" y="1633"/>
                  </a:lnTo>
                  <a:lnTo>
                    <a:pt x="1905" y="1675"/>
                  </a:lnTo>
                  <a:lnTo>
                    <a:pt x="1989" y="1737"/>
                  </a:lnTo>
                  <a:lnTo>
                    <a:pt x="1989" y="1779"/>
                  </a:lnTo>
                  <a:lnTo>
                    <a:pt x="1926" y="1758"/>
                  </a:lnTo>
                  <a:lnTo>
                    <a:pt x="1905" y="1779"/>
                  </a:lnTo>
                  <a:lnTo>
                    <a:pt x="1800" y="1696"/>
                  </a:lnTo>
                  <a:lnTo>
                    <a:pt x="1800" y="1654"/>
                  </a:lnTo>
                  <a:lnTo>
                    <a:pt x="1758" y="1570"/>
                  </a:lnTo>
                  <a:lnTo>
                    <a:pt x="1696" y="1591"/>
                  </a:lnTo>
                  <a:lnTo>
                    <a:pt x="1654" y="1675"/>
                  </a:lnTo>
                  <a:lnTo>
                    <a:pt x="1570" y="1696"/>
                  </a:lnTo>
                  <a:lnTo>
                    <a:pt x="1591" y="1779"/>
                  </a:lnTo>
                  <a:lnTo>
                    <a:pt x="1654" y="1863"/>
                  </a:lnTo>
                  <a:lnTo>
                    <a:pt x="1654" y="1989"/>
                  </a:lnTo>
                  <a:lnTo>
                    <a:pt x="1717" y="2072"/>
                  </a:lnTo>
                  <a:lnTo>
                    <a:pt x="1800" y="2072"/>
                  </a:lnTo>
                  <a:lnTo>
                    <a:pt x="1926" y="2093"/>
                  </a:lnTo>
                  <a:lnTo>
                    <a:pt x="1968" y="2156"/>
                  </a:lnTo>
                  <a:lnTo>
                    <a:pt x="1905" y="2198"/>
                  </a:lnTo>
                  <a:lnTo>
                    <a:pt x="1968" y="2261"/>
                  </a:lnTo>
                  <a:cubicBezTo>
                    <a:pt x="1926" y="2281"/>
                    <a:pt x="1926" y="2323"/>
                    <a:pt x="1926" y="2365"/>
                  </a:cubicBezTo>
                  <a:lnTo>
                    <a:pt x="1905" y="2386"/>
                  </a:lnTo>
                  <a:lnTo>
                    <a:pt x="1863" y="2386"/>
                  </a:lnTo>
                  <a:lnTo>
                    <a:pt x="1779" y="2407"/>
                  </a:lnTo>
                  <a:lnTo>
                    <a:pt x="1675" y="2261"/>
                  </a:lnTo>
                  <a:lnTo>
                    <a:pt x="1612" y="2281"/>
                  </a:lnTo>
                  <a:cubicBezTo>
                    <a:pt x="1591" y="2261"/>
                    <a:pt x="1570" y="2261"/>
                    <a:pt x="1549" y="2219"/>
                  </a:cubicBezTo>
                  <a:lnTo>
                    <a:pt x="1549" y="2198"/>
                  </a:lnTo>
                  <a:lnTo>
                    <a:pt x="1465" y="2114"/>
                  </a:lnTo>
                  <a:lnTo>
                    <a:pt x="1465" y="2177"/>
                  </a:lnTo>
                  <a:cubicBezTo>
                    <a:pt x="1465" y="2177"/>
                    <a:pt x="1445" y="2177"/>
                    <a:pt x="1445" y="2156"/>
                  </a:cubicBezTo>
                  <a:cubicBezTo>
                    <a:pt x="1403" y="2156"/>
                    <a:pt x="1403" y="2156"/>
                    <a:pt x="1382" y="2177"/>
                  </a:cubicBezTo>
                  <a:lnTo>
                    <a:pt x="1403" y="2093"/>
                  </a:lnTo>
                  <a:lnTo>
                    <a:pt x="1382" y="2009"/>
                  </a:lnTo>
                  <a:lnTo>
                    <a:pt x="1298" y="1863"/>
                  </a:lnTo>
                  <a:lnTo>
                    <a:pt x="1235" y="1863"/>
                  </a:lnTo>
                  <a:lnTo>
                    <a:pt x="1089" y="1779"/>
                  </a:lnTo>
                  <a:lnTo>
                    <a:pt x="1026" y="1612"/>
                  </a:lnTo>
                  <a:lnTo>
                    <a:pt x="1047" y="1654"/>
                  </a:lnTo>
                  <a:lnTo>
                    <a:pt x="1173" y="1591"/>
                  </a:lnTo>
                  <a:lnTo>
                    <a:pt x="1173" y="1445"/>
                  </a:lnTo>
                  <a:lnTo>
                    <a:pt x="1131" y="1340"/>
                  </a:lnTo>
                  <a:lnTo>
                    <a:pt x="1193" y="1256"/>
                  </a:lnTo>
                  <a:lnTo>
                    <a:pt x="1298" y="1235"/>
                  </a:lnTo>
                  <a:lnTo>
                    <a:pt x="1382" y="1298"/>
                  </a:lnTo>
                  <a:lnTo>
                    <a:pt x="1445" y="1277"/>
                  </a:lnTo>
                  <a:lnTo>
                    <a:pt x="1486" y="1298"/>
                  </a:lnTo>
                  <a:lnTo>
                    <a:pt x="1507" y="1256"/>
                  </a:lnTo>
                  <a:lnTo>
                    <a:pt x="1549" y="1152"/>
                  </a:lnTo>
                  <a:lnTo>
                    <a:pt x="1445" y="1047"/>
                  </a:lnTo>
                  <a:lnTo>
                    <a:pt x="1382" y="1110"/>
                  </a:lnTo>
                  <a:lnTo>
                    <a:pt x="1256" y="1110"/>
                  </a:lnTo>
                  <a:lnTo>
                    <a:pt x="1193" y="1026"/>
                  </a:lnTo>
                  <a:lnTo>
                    <a:pt x="1152" y="921"/>
                  </a:lnTo>
                  <a:lnTo>
                    <a:pt x="1089" y="921"/>
                  </a:lnTo>
                  <a:lnTo>
                    <a:pt x="1152" y="859"/>
                  </a:lnTo>
                  <a:lnTo>
                    <a:pt x="1152" y="754"/>
                  </a:lnTo>
                  <a:lnTo>
                    <a:pt x="1131" y="754"/>
                  </a:lnTo>
                  <a:cubicBezTo>
                    <a:pt x="1131" y="733"/>
                    <a:pt x="1152" y="712"/>
                    <a:pt x="1152" y="691"/>
                  </a:cubicBezTo>
                  <a:lnTo>
                    <a:pt x="1173" y="691"/>
                  </a:lnTo>
                  <a:lnTo>
                    <a:pt x="1277" y="503"/>
                  </a:lnTo>
                  <a:lnTo>
                    <a:pt x="1256" y="377"/>
                  </a:lnTo>
                  <a:lnTo>
                    <a:pt x="1277" y="315"/>
                  </a:lnTo>
                  <a:lnTo>
                    <a:pt x="1256" y="210"/>
                  </a:lnTo>
                  <a:lnTo>
                    <a:pt x="1340" y="64"/>
                  </a:lnTo>
                  <a:lnTo>
                    <a:pt x="12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47"/>
            <p:cNvSpPr/>
            <p:nvPr/>
          </p:nvSpPr>
          <p:spPr>
            <a:xfrm>
              <a:off x="5313846" y="1747268"/>
              <a:ext cx="335471" cy="389895"/>
            </a:xfrm>
            <a:custGeom>
              <a:avLst/>
              <a:gdLst/>
              <a:ahLst/>
              <a:cxnLst/>
              <a:rect l="l" t="t" r="r" b="b"/>
              <a:pathLst>
                <a:path w="11613" h="13497" extrusionOk="0">
                  <a:moveTo>
                    <a:pt x="9792" y="1"/>
                  </a:moveTo>
                  <a:lnTo>
                    <a:pt x="9709" y="64"/>
                  </a:lnTo>
                  <a:lnTo>
                    <a:pt x="9709" y="126"/>
                  </a:lnTo>
                  <a:lnTo>
                    <a:pt x="9792" y="231"/>
                  </a:lnTo>
                  <a:lnTo>
                    <a:pt x="9730" y="273"/>
                  </a:lnTo>
                  <a:lnTo>
                    <a:pt x="9688" y="273"/>
                  </a:lnTo>
                  <a:lnTo>
                    <a:pt x="9604" y="168"/>
                  </a:lnTo>
                  <a:lnTo>
                    <a:pt x="9541" y="231"/>
                  </a:lnTo>
                  <a:lnTo>
                    <a:pt x="9520" y="336"/>
                  </a:lnTo>
                  <a:lnTo>
                    <a:pt x="9541" y="357"/>
                  </a:lnTo>
                  <a:lnTo>
                    <a:pt x="9625" y="357"/>
                  </a:lnTo>
                  <a:lnTo>
                    <a:pt x="9688" y="419"/>
                  </a:lnTo>
                  <a:lnTo>
                    <a:pt x="9646" y="440"/>
                  </a:lnTo>
                  <a:lnTo>
                    <a:pt x="9604" y="482"/>
                  </a:lnTo>
                  <a:lnTo>
                    <a:pt x="9604" y="566"/>
                  </a:lnTo>
                  <a:lnTo>
                    <a:pt x="9520" y="587"/>
                  </a:lnTo>
                  <a:lnTo>
                    <a:pt x="9520" y="670"/>
                  </a:lnTo>
                  <a:lnTo>
                    <a:pt x="9541" y="691"/>
                  </a:lnTo>
                  <a:lnTo>
                    <a:pt x="9479" y="754"/>
                  </a:lnTo>
                  <a:lnTo>
                    <a:pt x="9520" y="859"/>
                  </a:lnTo>
                  <a:lnTo>
                    <a:pt x="9479" y="901"/>
                  </a:lnTo>
                  <a:lnTo>
                    <a:pt x="9416" y="859"/>
                  </a:lnTo>
                  <a:lnTo>
                    <a:pt x="9332" y="901"/>
                  </a:lnTo>
                  <a:lnTo>
                    <a:pt x="9332" y="942"/>
                  </a:lnTo>
                  <a:lnTo>
                    <a:pt x="9269" y="984"/>
                  </a:lnTo>
                  <a:lnTo>
                    <a:pt x="9228" y="880"/>
                  </a:lnTo>
                  <a:lnTo>
                    <a:pt x="9332" y="670"/>
                  </a:lnTo>
                  <a:lnTo>
                    <a:pt x="9269" y="649"/>
                  </a:lnTo>
                  <a:lnTo>
                    <a:pt x="9269" y="587"/>
                  </a:lnTo>
                  <a:lnTo>
                    <a:pt x="9311" y="545"/>
                  </a:lnTo>
                  <a:lnTo>
                    <a:pt x="9311" y="357"/>
                  </a:lnTo>
                  <a:lnTo>
                    <a:pt x="9290" y="315"/>
                  </a:lnTo>
                  <a:lnTo>
                    <a:pt x="9228" y="315"/>
                  </a:lnTo>
                  <a:lnTo>
                    <a:pt x="9102" y="545"/>
                  </a:lnTo>
                  <a:lnTo>
                    <a:pt x="9081" y="670"/>
                  </a:lnTo>
                  <a:lnTo>
                    <a:pt x="8956" y="880"/>
                  </a:lnTo>
                  <a:lnTo>
                    <a:pt x="8893" y="1005"/>
                  </a:lnTo>
                  <a:lnTo>
                    <a:pt x="8956" y="1068"/>
                  </a:lnTo>
                  <a:lnTo>
                    <a:pt x="8914" y="1193"/>
                  </a:lnTo>
                  <a:lnTo>
                    <a:pt x="8767" y="1361"/>
                  </a:lnTo>
                  <a:lnTo>
                    <a:pt x="8704" y="1382"/>
                  </a:lnTo>
                  <a:lnTo>
                    <a:pt x="8704" y="1298"/>
                  </a:lnTo>
                  <a:lnTo>
                    <a:pt x="8663" y="1214"/>
                  </a:lnTo>
                  <a:lnTo>
                    <a:pt x="8767" y="1068"/>
                  </a:lnTo>
                  <a:lnTo>
                    <a:pt x="8746" y="963"/>
                  </a:lnTo>
                  <a:lnTo>
                    <a:pt x="8788" y="880"/>
                  </a:lnTo>
                  <a:lnTo>
                    <a:pt x="8746" y="775"/>
                  </a:lnTo>
                  <a:lnTo>
                    <a:pt x="8893" y="587"/>
                  </a:lnTo>
                  <a:lnTo>
                    <a:pt x="8914" y="482"/>
                  </a:lnTo>
                  <a:lnTo>
                    <a:pt x="8956" y="461"/>
                  </a:lnTo>
                  <a:lnTo>
                    <a:pt x="8956" y="419"/>
                  </a:lnTo>
                  <a:lnTo>
                    <a:pt x="8851" y="419"/>
                  </a:lnTo>
                  <a:lnTo>
                    <a:pt x="8767" y="315"/>
                  </a:lnTo>
                  <a:lnTo>
                    <a:pt x="8704" y="336"/>
                  </a:lnTo>
                  <a:lnTo>
                    <a:pt x="8746" y="440"/>
                  </a:lnTo>
                  <a:lnTo>
                    <a:pt x="8663" y="482"/>
                  </a:lnTo>
                  <a:lnTo>
                    <a:pt x="8663" y="419"/>
                  </a:lnTo>
                  <a:lnTo>
                    <a:pt x="8579" y="336"/>
                  </a:lnTo>
                  <a:lnTo>
                    <a:pt x="8495" y="315"/>
                  </a:lnTo>
                  <a:lnTo>
                    <a:pt x="8432" y="336"/>
                  </a:lnTo>
                  <a:lnTo>
                    <a:pt x="8453" y="482"/>
                  </a:lnTo>
                  <a:lnTo>
                    <a:pt x="8391" y="545"/>
                  </a:lnTo>
                  <a:lnTo>
                    <a:pt x="8349" y="482"/>
                  </a:lnTo>
                  <a:lnTo>
                    <a:pt x="8286" y="461"/>
                  </a:lnTo>
                  <a:lnTo>
                    <a:pt x="8244" y="482"/>
                  </a:lnTo>
                  <a:lnTo>
                    <a:pt x="8265" y="545"/>
                  </a:lnTo>
                  <a:lnTo>
                    <a:pt x="8391" y="608"/>
                  </a:lnTo>
                  <a:lnTo>
                    <a:pt x="8432" y="733"/>
                  </a:lnTo>
                  <a:lnTo>
                    <a:pt x="8391" y="775"/>
                  </a:lnTo>
                  <a:lnTo>
                    <a:pt x="8349" y="691"/>
                  </a:lnTo>
                  <a:lnTo>
                    <a:pt x="8265" y="775"/>
                  </a:lnTo>
                  <a:lnTo>
                    <a:pt x="8265" y="838"/>
                  </a:lnTo>
                  <a:lnTo>
                    <a:pt x="8286" y="880"/>
                  </a:lnTo>
                  <a:lnTo>
                    <a:pt x="8265" y="901"/>
                  </a:lnTo>
                  <a:lnTo>
                    <a:pt x="8160" y="859"/>
                  </a:lnTo>
                  <a:lnTo>
                    <a:pt x="8119" y="859"/>
                  </a:lnTo>
                  <a:lnTo>
                    <a:pt x="8035" y="963"/>
                  </a:lnTo>
                  <a:lnTo>
                    <a:pt x="7951" y="1005"/>
                  </a:lnTo>
                  <a:lnTo>
                    <a:pt x="7951" y="1047"/>
                  </a:lnTo>
                  <a:lnTo>
                    <a:pt x="8014" y="1068"/>
                  </a:lnTo>
                  <a:lnTo>
                    <a:pt x="7909" y="1131"/>
                  </a:lnTo>
                  <a:lnTo>
                    <a:pt x="7868" y="1214"/>
                  </a:lnTo>
                  <a:lnTo>
                    <a:pt x="7972" y="1319"/>
                  </a:lnTo>
                  <a:lnTo>
                    <a:pt x="7909" y="1382"/>
                  </a:lnTo>
                  <a:lnTo>
                    <a:pt x="7972" y="1424"/>
                  </a:lnTo>
                  <a:lnTo>
                    <a:pt x="8035" y="1466"/>
                  </a:lnTo>
                  <a:lnTo>
                    <a:pt x="7972" y="1507"/>
                  </a:lnTo>
                  <a:lnTo>
                    <a:pt x="7847" y="1507"/>
                  </a:lnTo>
                  <a:lnTo>
                    <a:pt x="7805" y="1361"/>
                  </a:lnTo>
                  <a:lnTo>
                    <a:pt x="7742" y="1319"/>
                  </a:lnTo>
                  <a:lnTo>
                    <a:pt x="7805" y="1277"/>
                  </a:lnTo>
                  <a:lnTo>
                    <a:pt x="7721" y="1214"/>
                  </a:lnTo>
                  <a:lnTo>
                    <a:pt x="7491" y="1214"/>
                  </a:lnTo>
                  <a:lnTo>
                    <a:pt x="7303" y="1089"/>
                  </a:lnTo>
                  <a:lnTo>
                    <a:pt x="7240" y="1089"/>
                  </a:lnTo>
                  <a:lnTo>
                    <a:pt x="7198" y="1131"/>
                  </a:lnTo>
                  <a:lnTo>
                    <a:pt x="7177" y="1068"/>
                  </a:lnTo>
                  <a:lnTo>
                    <a:pt x="7072" y="1173"/>
                  </a:lnTo>
                  <a:lnTo>
                    <a:pt x="6968" y="1173"/>
                  </a:lnTo>
                  <a:lnTo>
                    <a:pt x="6968" y="1214"/>
                  </a:lnTo>
                  <a:lnTo>
                    <a:pt x="7093" y="1382"/>
                  </a:lnTo>
                  <a:lnTo>
                    <a:pt x="7177" y="1382"/>
                  </a:lnTo>
                  <a:lnTo>
                    <a:pt x="7219" y="1424"/>
                  </a:lnTo>
                  <a:lnTo>
                    <a:pt x="7344" y="1424"/>
                  </a:lnTo>
                  <a:lnTo>
                    <a:pt x="7303" y="1528"/>
                  </a:lnTo>
                  <a:lnTo>
                    <a:pt x="7303" y="1633"/>
                  </a:lnTo>
                  <a:lnTo>
                    <a:pt x="7407" y="1779"/>
                  </a:lnTo>
                  <a:lnTo>
                    <a:pt x="7386" y="1842"/>
                  </a:lnTo>
                  <a:lnTo>
                    <a:pt x="7303" y="1800"/>
                  </a:lnTo>
                  <a:lnTo>
                    <a:pt x="7219" y="1654"/>
                  </a:lnTo>
                  <a:lnTo>
                    <a:pt x="7114" y="1612"/>
                  </a:lnTo>
                  <a:lnTo>
                    <a:pt x="7072" y="1528"/>
                  </a:lnTo>
                  <a:lnTo>
                    <a:pt x="7031" y="1633"/>
                  </a:lnTo>
                  <a:lnTo>
                    <a:pt x="6968" y="1717"/>
                  </a:lnTo>
                  <a:lnTo>
                    <a:pt x="6926" y="1591"/>
                  </a:lnTo>
                  <a:lnTo>
                    <a:pt x="6863" y="1633"/>
                  </a:lnTo>
                  <a:lnTo>
                    <a:pt x="6863" y="1717"/>
                  </a:lnTo>
                  <a:lnTo>
                    <a:pt x="6759" y="1800"/>
                  </a:lnTo>
                  <a:lnTo>
                    <a:pt x="6759" y="1884"/>
                  </a:lnTo>
                  <a:lnTo>
                    <a:pt x="6884" y="1947"/>
                  </a:lnTo>
                  <a:lnTo>
                    <a:pt x="6926" y="2051"/>
                  </a:lnTo>
                  <a:lnTo>
                    <a:pt x="6821" y="2030"/>
                  </a:lnTo>
                  <a:lnTo>
                    <a:pt x="6779" y="1989"/>
                  </a:lnTo>
                  <a:lnTo>
                    <a:pt x="6696" y="2114"/>
                  </a:lnTo>
                  <a:lnTo>
                    <a:pt x="6675" y="2177"/>
                  </a:lnTo>
                  <a:lnTo>
                    <a:pt x="6549" y="2302"/>
                  </a:lnTo>
                  <a:lnTo>
                    <a:pt x="6549" y="2219"/>
                  </a:lnTo>
                  <a:lnTo>
                    <a:pt x="6654" y="2156"/>
                  </a:lnTo>
                  <a:lnTo>
                    <a:pt x="6591" y="2093"/>
                  </a:lnTo>
                  <a:lnTo>
                    <a:pt x="6696" y="1926"/>
                  </a:lnTo>
                  <a:lnTo>
                    <a:pt x="6612" y="1612"/>
                  </a:lnTo>
                  <a:lnTo>
                    <a:pt x="6549" y="1654"/>
                  </a:lnTo>
                  <a:lnTo>
                    <a:pt x="6403" y="1842"/>
                  </a:lnTo>
                  <a:lnTo>
                    <a:pt x="6403" y="2010"/>
                  </a:lnTo>
                  <a:lnTo>
                    <a:pt x="6445" y="2051"/>
                  </a:lnTo>
                  <a:lnTo>
                    <a:pt x="6340" y="2156"/>
                  </a:lnTo>
                  <a:lnTo>
                    <a:pt x="6340" y="2051"/>
                  </a:lnTo>
                  <a:lnTo>
                    <a:pt x="6382" y="1947"/>
                  </a:lnTo>
                  <a:lnTo>
                    <a:pt x="6340" y="1800"/>
                  </a:lnTo>
                  <a:lnTo>
                    <a:pt x="6277" y="1779"/>
                  </a:lnTo>
                  <a:lnTo>
                    <a:pt x="6173" y="1842"/>
                  </a:lnTo>
                  <a:lnTo>
                    <a:pt x="6089" y="1989"/>
                  </a:lnTo>
                  <a:lnTo>
                    <a:pt x="6152" y="2114"/>
                  </a:lnTo>
                  <a:lnTo>
                    <a:pt x="6152" y="2177"/>
                  </a:lnTo>
                  <a:lnTo>
                    <a:pt x="6298" y="2323"/>
                  </a:lnTo>
                  <a:lnTo>
                    <a:pt x="6340" y="2407"/>
                  </a:lnTo>
                  <a:lnTo>
                    <a:pt x="6277" y="2512"/>
                  </a:lnTo>
                  <a:lnTo>
                    <a:pt x="6235" y="2344"/>
                  </a:lnTo>
                  <a:lnTo>
                    <a:pt x="6131" y="2302"/>
                  </a:lnTo>
                  <a:lnTo>
                    <a:pt x="6047" y="2114"/>
                  </a:lnTo>
                  <a:lnTo>
                    <a:pt x="5984" y="2093"/>
                  </a:lnTo>
                  <a:lnTo>
                    <a:pt x="5859" y="2135"/>
                  </a:lnTo>
                  <a:lnTo>
                    <a:pt x="5838" y="2219"/>
                  </a:lnTo>
                  <a:lnTo>
                    <a:pt x="5984" y="2323"/>
                  </a:lnTo>
                  <a:lnTo>
                    <a:pt x="6047" y="2323"/>
                  </a:lnTo>
                  <a:lnTo>
                    <a:pt x="6089" y="2365"/>
                  </a:lnTo>
                  <a:lnTo>
                    <a:pt x="5984" y="2344"/>
                  </a:lnTo>
                  <a:lnTo>
                    <a:pt x="5880" y="2407"/>
                  </a:lnTo>
                  <a:lnTo>
                    <a:pt x="5963" y="2512"/>
                  </a:lnTo>
                  <a:lnTo>
                    <a:pt x="5838" y="2428"/>
                  </a:lnTo>
                  <a:lnTo>
                    <a:pt x="5838" y="2302"/>
                  </a:lnTo>
                  <a:lnTo>
                    <a:pt x="5775" y="2261"/>
                  </a:lnTo>
                  <a:lnTo>
                    <a:pt x="5754" y="2156"/>
                  </a:lnTo>
                  <a:lnTo>
                    <a:pt x="5712" y="2219"/>
                  </a:lnTo>
                  <a:lnTo>
                    <a:pt x="5671" y="2365"/>
                  </a:lnTo>
                  <a:lnTo>
                    <a:pt x="5733" y="2428"/>
                  </a:lnTo>
                  <a:lnTo>
                    <a:pt x="5712" y="2554"/>
                  </a:lnTo>
                  <a:lnTo>
                    <a:pt x="5629" y="2512"/>
                  </a:lnTo>
                  <a:lnTo>
                    <a:pt x="5545" y="2533"/>
                  </a:lnTo>
                  <a:lnTo>
                    <a:pt x="5419" y="2658"/>
                  </a:lnTo>
                  <a:lnTo>
                    <a:pt x="5440" y="2679"/>
                  </a:lnTo>
                  <a:lnTo>
                    <a:pt x="5524" y="2658"/>
                  </a:lnTo>
                  <a:lnTo>
                    <a:pt x="5608" y="2763"/>
                  </a:lnTo>
                  <a:lnTo>
                    <a:pt x="5503" y="2763"/>
                  </a:lnTo>
                  <a:lnTo>
                    <a:pt x="5440" y="2826"/>
                  </a:lnTo>
                  <a:lnTo>
                    <a:pt x="5503" y="2846"/>
                  </a:lnTo>
                  <a:lnTo>
                    <a:pt x="5461" y="2888"/>
                  </a:lnTo>
                  <a:lnTo>
                    <a:pt x="5357" y="2930"/>
                  </a:lnTo>
                  <a:lnTo>
                    <a:pt x="5357" y="2972"/>
                  </a:lnTo>
                  <a:lnTo>
                    <a:pt x="5399" y="2993"/>
                  </a:lnTo>
                  <a:lnTo>
                    <a:pt x="5336" y="2993"/>
                  </a:lnTo>
                  <a:lnTo>
                    <a:pt x="5294" y="2951"/>
                  </a:lnTo>
                  <a:lnTo>
                    <a:pt x="5210" y="2972"/>
                  </a:lnTo>
                  <a:lnTo>
                    <a:pt x="5127" y="3077"/>
                  </a:lnTo>
                  <a:lnTo>
                    <a:pt x="5147" y="3139"/>
                  </a:lnTo>
                  <a:lnTo>
                    <a:pt x="5127" y="3160"/>
                  </a:lnTo>
                  <a:lnTo>
                    <a:pt x="5022" y="3160"/>
                  </a:lnTo>
                  <a:lnTo>
                    <a:pt x="4938" y="3265"/>
                  </a:lnTo>
                  <a:lnTo>
                    <a:pt x="5043" y="3307"/>
                  </a:lnTo>
                  <a:lnTo>
                    <a:pt x="5315" y="3223"/>
                  </a:lnTo>
                  <a:lnTo>
                    <a:pt x="5357" y="3265"/>
                  </a:lnTo>
                  <a:lnTo>
                    <a:pt x="5461" y="3202"/>
                  </a:lnTo>
                  <a:lnTo>
                    <a:pt x="5524" y="3202"/>
                  </a:lnTo>
                  <a:lnTo>
                    <a:pt x="5524" y="3286"/>
                  </a:lnTo>
                  <a:lnTo>
                    <a:pt x="5461" y="3370"/>
                  </a:lnTo>
                  <a:lnTo>
                    <a:pt x="5440" y="3516"/>
                  </a:lnTo>
                  <a:lnTo>
                    <a:pt x="5419" y="3558"/>
                  </a:lnTo>
                  <a:lnTo>
                    <a:pt x="5357" y="3495"/>
                  </a:lnTo>
                  <a:lnTo>
                    <a:pt x="5336" y="3411"/>
                  </a:lnTo>
                  <a:lnTo>
                    <a:pt x="5252" y="3453"/>
                  </a:lnTo>
                  <a:lnTo>
                    <a:pt x="5210" y="3390"/>
                  </a:lnTo>
                  <a:lnTo>
                    <a:pt x="5106" y="3390"/>
                  </a:lnTo>
                  <a:lnTo>
                    <a:pt x="5127" y="3453"/>
                  </a:lnTo>
                  <a:lnTo>
                    <a:pt x="5106" y="3495"/>
                  </a:lnTo>
                  <a:lnTo>
                    <a:pt x="5022" y="3453"/>
                  </a:lnTo>
                  <a:lnTo>
                    <a:pt x="4938" y="3474"/>
                  </a:lnTo>
                  <a:lnTo>
                    <a:pt x="5043" y="3516"/>
                  </a:lnTo>
                  <a:lnTo>
                    <a:pt x="5085" y="3600"/>
                  </a:lnTo>
                  <a:lnTo>
                    <a:pt x="5022" y="3621"/>
                  </a:lnTo>
                  <a:lnTo>
                    <a:pt x="5001" y="3683"/>
                  </a:lnTo>
                  <a:lnTo>
                    <a:pt x="5001" y="3746"/>
                  </a:lnTo>
                  <a:lnTo>
                    <a:pt x="4980" y="3809"/>
                  </a:lnTo>
                  <a:lnTo>
                    <a:pt x="4938" y="3725"/>
                  </a:lnTo>
                  <a:lnTo>
                    <a:pt x="4938" y="3621"/>
                  </a:lnTo>
                  <a:lnTo>
                    <a:pt x="4875" y="3558"/>
                  </a:lnTo>
                  <a:lnTo>
                    <a:pt x="4792" y="3621"/>
                  </a:lnTo>
                  <a:lnTo>
                    <a:pt x="4708" y="3662"/>
                  </a:lnTo>
                  <a:lnTo>
                    <a:pt x="4666" y="3579"/>
                  </a:lnTo>
                  <a:lnTo>
                    <a:pt x="4687" y="3516"/>
                  </a:lnTo>
                  <a:lnTo>
                    <a:pt x="4624" y="3516"/>
                  </a:lnTo>
                  <a:lnTo>
                    <a:pt x="4520" y="3621"/>
                  </a:lnTo>
                  <a:lnTo>
                    <a:pt x="4603" y="3704"/>
                  </a:lnTo>
                  <a:lnTo>
                    <a:pt x="4729" y="3704"/>
                  </a:lnTo>
                  <a:lnTo>
                    <a:pt x="4834" y="3746"/>
                  </a:lnTo>
                  <a:lnTo>
                    <a:pt x="4792" y="3830"/>
                  </a:lnTo>
                  <a:lnTo>
                    <a:pt x="4583" y="3893"/>
                  </a:lnTo>
                  <a:lnTo>
                    <a:pt x="4520" y="3830"/>
                  </a:lnTo>
                  <a:lnTo>
                    <a:pt x="4457" y="3830"/>
                  </a:lnTo>
                  <a:lnTo>
                    <a:pt x="4394" y="3934"/>
                  </a:lnTo>
                  <a:lnTo>
                    <a:pt x="4478" y="4018"/>
                  </a:lnTo>
                  <a:lnTo>
                    <a:pt x="4394" y="4102"/>
                  </a:lnTo>
                  <a:lnTo>
                    <a:pt x="4478" y="4102"/>
                  </a:lnTo>
                  <a:lnTo>
                    <a:pt x="4583" y="3976"/>
                  </a:lnTo>
                  <a:lnTo>
                    <a:pt x="4687" y="3976"/>
                  </a:lnTo>
                  <a:lnTo>
                    <a:pt x="4729" y="4039"/>
                  </a:lnTo>
                  <a:lnTo>
                    <a:pt x="4583" y="4081"/>
                  </a:lnTo>
                  <a:lnTo>
                    <a:pt x="4562" y="4186"/>
                  </a:lnTo>
                  <a:lnTo>
                    <a:pt x="4603" y="4248"/>
                  </a:lnTo>
                  <a:lnTo>
                    <a:pt x="4729" y="4332"/>
                  </a:lnTo>
                  <a:lnTo>
                    <a:pt x="4729" y="4416"/>
                  </a:lnTo>
                  <a:lnTo>
                    <a:pt x="4666" y="4353"/>
                  </a:lnTo>
                  <a:lnTo>
                    <a:pt x="4583" y="4353"/>
                  </a:lnTo>
                  <a:lnTo>
                    <a:pt x="4499" y="4248"/>
                  </a:lnTo>
                  <a:lnTo>
                    <a:pt x="4457" y="4248"/>
                  </a:lnTo>
                  <a:lnTo>
                    <a:pt x="4373" y="4332"/>
                  </a:lnTo>
                  <a:lnTo>
                    <a:pt x="4457" y="4395"/>
                  </a:lnTo>
                  <a:lnTo>
                    <a:pt x="4352" y="4416"/>
                  </a:lnTo>
                  <a:lnTo>
                    <a:pt x="4248" y="4499"/>
                  </a:lnTo>
                  <a:lnTo>
                    <a:pt x="4248" y="4541"/>
                  </a:lnTo>
                  <a:lnTo>
                    <a:pt x="4352" y="4604"/>
                  </a:lnTo>
                  <a:lnTo>
                    <a:pt x="4457" y="4541"/>
                  </a:lnTo>
                  <a:lnTo>
                    <a:pt x="4499" y="4604"/>
                  </a:lnTo>
                  <a:lnTo>
                    <a:pt x="4603" y="4562"/>
                  </a:lnTo>
                  <a:lnTo>
                    <a:pt x="4624" y="4646"/>
                  </a:lnTo>
                  <a:lnTo>
                    <a:pt x="4708" y="4709"/>
                  </a:lnTo>
                  <a:lnTo>
                    <a:pt x="4708" y="4751"/>
                  </a:lnTo>
                  <a:lnTo>
                    <a:pt x="4562" y="4667"/>
                  </a:lnTo>
                  <a:lnTo>
                    <a:pt x="4415" y="4667"/>
                  </a:lnTo>
                  <a:lnTo>
                    <a:pt x="4373" y="4709"/>
                  </a:lnTo>
                  <a:lnTo>
                    <a:pt x="4206" y="4730"/>
                  </a:lnTo>
                  <a:lnTo>
                    <a:pt x="4206" y="4792"/>
                  </a:lnTo>
                  <a:lnTo>
                    <a:pt x="4143" y="4855"/>
                  </a:lnTo>
                  <a:lnTo>
                    <a:pt x="4080" y="4834"/>
                  </a:lnTo>
                  <a:lnTo>
                    <a:pt x="3955" y="4918"/>
                  </a:lnTo>
                  <a:lnTo>
                    <a:pt x="3871" y="4918"/>
                  </a:lnTo>
                  <a:lnTo>
                    <a:pt x="3850" y="4960"/>
                  </a:lnTo>
                  <a:lnTo>
                    <a:pt x="3955" y="4981"/>
                  </a:lnTo>
                  <a:lnTo>
                    <a:pt x="3997" y="5064"/>
                  </a:lnTo>
                  <a:lnTo>
                    <a:pt x="3934" y="5127"/>
                  </a:lnTo>
                  <a:lnTo>
                    <a:pt x="3871" y="5085"/>
                  </a:lnTo>
                  <a:lnTo>
                    <a:pt x="3850" y="5127"/>
                  </a:lnTo>
                  <a:lnTo>
                    <a:pt x="3934" y="5169"/>
                  </a:lnTo>
                  <a:lnTo>
                    <a:pt x="3892" y="5232"/>
                  </a:lnTo>
                  <a:lnTo>
                    <a:pt x="3787" y="5190"/>
                  </a:lnTo>
                  <a:lnTo>
                    <a:pt x="3766" y="5169"/>
                  </a:lnTo>
                  <a:lnTo>
                    <a:pt x="3746" y="5190"/>
                  </a:lnTo>
                  <a:lnTo>
                    <a:pt x="3829" y="5274"/>
                  </a:lnTo>
                  <a:lnTo>
                    <a:pt x="3766" y="5295"/>
                  </a:lnTo>
                  <a:lnTo>
                    <a:pt x="3787" y="5378"/>
                  </a:lnTo>
                  <a:lnTo>
                    <a:pt x="3850" y="5378"/>
                  </a:lnTo>
                  <a:lnTo>
                    <a:pt x="3787" y="5399"/>
                  </a:lnTo>
                  <a:lnTo>
                    <a:pt x="3725" y="5441"/>
                  </a:lnTo>
                  <a:lnTo>
                    <a:pt x="3662" y="5378"/>
                  </a:lnTo>
                  <a:lnTo>
                    <a:pt x="3662" y="5462"/>
                  </a:lnTo>
                  <a:lnTo>
                    <a:pt x="3641" y="5504"/>
                  </a:lnTo>
                  <a:lnTo>
                    <a:pt x="3683" y="5546"/>
                  </a:lnTo>
                  <a:lnTo>
                    <a:pt x="3850" y="5587"/>
                  </a:lnTo>
                  <a:lnTo>
                    <a:pt x="3871" y="5671"/>
                  </a:lnTo>
                  <a:lnTo>
                    <a:pt x="3934" y="5671"/>
                  </a:lnTo>
                  <a:lnTo>
                    <a:pt x="4039" y="5650"/>
                  </a:lnTo>
                  <a:lnTo>
                    <a:pt x="3955" y="5692"/>
                  </a:lnTo>
                  <a:lnTo>
                    <a:pt x="3955" y="5755"/>
                  </a:lnTo>
                  <a:lnTo>
                    <a:pt x="3850" y="5755"/>
                  </a:lnTo>
                  <a:lnTo>
                    <a:pt x="3829" y="5713"/>
                  </a:lnTo>
                  <a:lnTo>
                    <a:pt x="3662" y="5713"/>
                  </a:lnTo>
                  <a:lnTo>
                    <a:pt x="3557" y="5818"/>
                  </a:lnTo>
                  <a:lnTo>
                    <a:pt x="3578" y="5839"/>
                  </a:lnTo>
                  <a:lnTo>
                    <a:pt x="3683" y="5839"/>
                  </a:lnTo>
                  <a:lnTo>
                    <a:pt x="3725" y="5922"/>
                  </a:lnTo>
                  <a:lnTo>
                    <a:pt x="3766" y="5985"/>
                  </a:lnTo>
                  <a:lnTo>
                    <a:pt x="3766" y="6069"/>
                  </a:lnTo>
                  <a:lnTo>
                    <a:pt x="3683" y="6006"/>
                  </a:lnTo>
                  <a:lnTo>
                    <a:pt x="3641" y="6006"/>
                  </a:lnTo>
                  <a:lnTo>
                    <a:pt x="3578" y="6069"/>
                  </a:lnTo>
                  <a:lnTo>
                    <a:pt x="3578" y="6131"/>
                  </a:lnTo>
                  <a:lnTo>
                    <a:pt x="3557" y="6173"/>
                  </a:lnTo>
                  <a:lnTo>
                    <a:pt x="3620" y="6215"/>
                  </a:lnTo>
                  <a:lnTo>
                    <a:pt x="3641" y="6299"/>
                  </a:lnTo>
                  <a:lnTo>
                    <a:pt x="3578" y="6299"/>
                  </a:lnTo>
                  <a:lnTo>
                    <a:pt x="3515" y="6236"/>
                  </a:lnTo>
                  <a:lnTo>
                    <a:pt x="3474" y="6278"/>
                  </a:lnTo>
                  <a:lnTo>
                    <a:pt x="3474" y="6341"/>
                  </a:lnTo>
                  <a:lnTo>
                    <a:pt x="3578" y="6362"/>
                  </a:lnTo>
                  <a:lnTo>
                    <a:pt x="3578" y="6424"/>
                  </a:lnTo>
                  <a:lnTo>
                    <a:pt x="3578" y="6508"/>
                  </a:lnTo>
                  <a:lnTo>
                    <a:pt x="3453" y="6403"/>
                  </a:lnTo>
                  <a:lnTo>
                    <a:pt x="3411" y="6445"/>
                  </a:lnTo>
                  <a:lnTo>
                    <a:pt x="3411" y="6529"/>
                  </a:lnTo>
                  <a:lnTo>
                    <a:pt x="3432" y="6529"/>
                  </a:lnTo>
                  <a:lnTo>
                    <a:pt x="3432" y="6634"/>
                  </a:lnTo>
                  <a:lnTo>
                    <a:pt x="3474" y="6738"/>
                  </a:lnTo>
                  <a:lnTo>
                    <a:pt x="3536" y="6738"/>
                  </a:lnTo>
                  <a:lnTo>
                    <a:pt x="3578" y="6634"/>
                  </a:lnTo>
                  <a:lnTo>
                    <a:pt x="3641" y="6634"/>
                  </a:lnTo>
                  <a:lnTo>
                    <a:pt x="3578" y="6759"/>
                  </a:lnTo>
                  <a:lnTo>
                    <a:pt x="3536" y="6801"/>
                  </a:lnTo>
                  <a:lnTo>
                    <a:pt x="3432" y="6885"/>
                  </a:lnTo>
                  <a:lnTo>
                    <a:pt x="3348" y="6885"/>
                  </a:lnTo>
                  <a:lnTo>
                    <a:pt x="3264" y="6927"/>
                  </a:lnTo>
                  <a:lnTo>
                    <a:pt x="3264" y="6968"/>
                  </a:lnTo>
                  <a:lnTo>
                    <a:pt x="3202" y="7031"/>
                  </a:lnTo>
                  <a:lnTo>
                    <a:pt x="3118" y="7073"/>
                  </a:lnTo>
                  <a:lnTo>
                    <a:pt x="3202" y="7136"/>
                  </a:lnTo>
                  <a:lnTo>
                    <a:pt x="3160" y="7157"/>
                  </a:lnTo>
                  <a:lnTo>
                    <a:pt x="3013" y="7178"/>
                  </a:lnTo>
                  <a:lnTo>
                    <a:pt x="2950" y="7261"/>
                  </a:lnTo>
                  <a:lnTo>
                    <a:pt x="2950" y="7324"/>
                  </a:lnTo>
                  <a:lnTo>
                    <a:pt x="3055" y="7345"/>
                  </a:lnTo>
                  <a:lnTo>
                    <a:pt x="2992" y="7387"/>
                  </a:lnTo>
                  <a:lnTo>
                    <a:pt x="2930" y="7492"/>
                  </a:lnTo>
                  <a:lnTo>
                    <a:pt x="2846" y="7492"/>
                  </a:lnTo>
                  <a:lnTo>
                    <a:pt x="2825" y="7408"/>
                  </a:lnTo>
                  <a:lnTo>
                    <a:pt x="2783" y="7366"/>
                  </a:lnTo>
                  <a:lnTo>
                    <a:pt x="2741" y="7408"/>
                  </a:lnTo>
                  <a:lnTo>
                    <a:pt x="2678" y="7408"/>
                  </a:lnTo>
                  <a:lnTo>
                    <a:pt x="2699" y="7492"/>
                  </a:lnTo>
                  <a:lnTo>
                    <a:pt x="2637" y="7554"/>
                  </a:lnTo>
                  <a:lnTo>
                    <a:pt x="2637" y="7596"/>
                  </a:lnTo>
                  <a:lnTo>
                    <a:pt x="2678" y="7659"/>
                  </a:lnTo>
                  <a:lnTo>
                    <a:pt x="2532" y="7659"/>
                  </a:lnTo>
                  <a:lnTo>
                    <a:pt x="2490" y="7680"/>
                  </a:lnTo>
                  <a:lnTo>
                    <a:pt x="2490" y="7805"/>
                  </a:lnTo>
                  <a:lnTo>
                    <a:pt x="2386" y="7868"/>
                  </a:lnTo>
                  <a:lnTo>
                    <a:pt x="2406" y="7910"/>
                  </a:lnTo>
                  <a:lnTo>
                    <a:pt x="2386" y="8015"/>
                  </a:lnTo>
                  <a:lnTo>
                    <a:pt x="2302" y="8098"/>
                  </a:lnTo>
                  <a:lnTo>
                    <a:pt x="2197" y="8182"/>
                  </a:lnTo>
                  <a:lnTo>
                    <a:pt x="2218" y="8224"/>
                  </a:lnTo>
                  <a:lnTo>
                    <a:pt x="2365" y="8161"/>
                  </a:lnTo>
                  <a:lnTo>
                    <a:pt x="2406" y="8161"/>
                  </a:lnTo>
                  <a:lnTo>
                    <a:pt x="2406" y="8224"/>
                  </a:lnTo>
                  <a:lnTo>
                    <a:pt x="2323" y="8266"/>
                  </a:lnTo>
                  <a:lnTo>
                    <a:pt x="2323" y="8370"/>
                  </a:lnTo>
                  <a:lnTo>
                    <a:pt x="2386" y="8454"/>
                  </a:lnTo>
                  <a:lnTo>
                    <a:pt x="2511" y="8391"/>
                  </a:lnTo>
                  <a:lnTo>
                    <a:pt x="2637" y="8370"/>
                  </a:lnTo>
                  <a:lnTo>
                    <a:pt x="2804" y="8203"/>
                  </a:lnTo>
                  <a:lnTo>
                    <a:pt x="2804" y="8119"/>
                  </a:lnTo>
                  <a:lnTo>
                    <a:pt x="2720" y="8161"/>
                  </a:lnTo>
                  <a:lnTo>
                    <a:pt x="2804" y="8056"/>
                  </a:lnTo>
                  <a:lnTo>
                    <a:pt x="2825" y="7910"/>
                  </a:lnTo>
                  <a:lnTo>
                    <a:pt x="2846" y="7910"/>
                  </a:lnTo>
                  <a:lnTo>
                    <a:pt x="2909" y="7868"/>
                  </a:lnTo>
                  <a:lnTo>
                    <a:pt x="3013" y="7889"/>
                  </a:lnTo>
                  <a:lnTo>
                    <a:pt x="3055" y="7889"/>
                  </a:lnTo>
                  <a:lnTo>
                    <a:pt x="2909" y="7994"/>
                  </a:lnTo>
                  <a:lnTo>
                    <a:pt x="2909" y="8056"/>
                  </a:lnTo>
                  <a:lnTo>
                    <a:pt x="3055" y="8098"/>
                  </a:lnTo>
                  <a:lnTo>
                    <a:pt x="3013" y="8182"/>
                  </a:lnTo>
                  <a:lnTo>
                    <a:pt x="2930" y="8182"/>
                  </a:lnTo>
                  <a:lnTo>
                    <a:pt x="2783" y="8370"/>
                  </a:lnTo>
                  <a:lnTo>
                    <a:pt x="2888" y="8412"/>
                  </a:lnTo>
                  <a:lnTo>
                    <a:pt x="2804" y="8496"/>
                  </a:lnTo>
                  <a:lnTo>
                    <a:pt x="2825" y="8600"/>
                  </a:lnTo>
                  <a:lnTo>
                    <a:pt x="2720" y="8580"/>
                  </a:lnTo>
                  <a:lnTo>
                    <a:pt x="2637" y="8496"/>
                  </a:lnTo>
                  <a:lnTo>
                    <a:pt x="2511" y="8496"/>
                  </a:lnTo>
                  <a:lnTo>
                    <a:pt x="2427" y="8538"/>
                  </a:lnTo>
                  <a:lnTo>
                    <a:pt x="2427" y="8642"/>
                  </a:lnTo>
                  <a:lnTo>
                    <a:pt x="2365" y="8705"/>
                  </a:lnTo>
                  <a:lnTo>
                    <a:pt x="2260" y="8747"/>
                  </a:lnTo>
                  <a:lnTo>
                    <a:pt x="2260" y="8747"/>
                  </a:lnTo>
                  <a:lnTo>
                    <a:pt x="2323" y="8684"/>
                  </a:lnTo>
                  <a:lnTo>
                    <a:pt x="2386" y="8642"/>
                  </a:lnTo>
                  <a:lnTo>
                    <a:pt x="2302" y="8538"/>
                  </a:lnTo>
                  <a:lnTo>
                    <a:pt x="2302" y="8433"/>
                  </a:lnTo>
                  <a:lnTo>
                    <a:pt x="2218" y="8328"/>
                  </a:lnTo>
                  <a:lnTo>
                    <a:pt x="2155" y="8328"/>
                  </a:lnTo>
                  <a:lnTo>
                    <a:pt x="2093" y="8412"/>
                  </a:lnTo>
                  <a:lnTo>
                    <a:pt x="1988" y="8412"/>
                  </a:lnTo>
                  <a:lnTo>
                    <a:pt x="1988" y="8454"/>
                  </a:lnTo>
                  <a:lnTo>
                    <a:pt x="2155" y="8454"/>
                  </a:lnTo>
                  <a:lnTo>
                    <a:pt x="1988" y="8600"/>
                  </a:lnTo>
                  <a:lnTo>
                    <a:pt x="1883" y="8580"/>
                  </a:lnTo>
                  <a:lnTo>
                    <a:pt x="1800" y="8580"/>
                  </a:lnTo>
                  <a:lnTo>
                    <a:pt x="1695" y="8684"/>
                  </a:lnTo>
                  <a:lnTo>
                    <a:pt x="1758" y="8705"/>
                  </a:lnTo>
                  <a:lnTo>
                    <a:pt x="1842" y="8684"/>
                  </a:lnTo>
                  <a:lnTo>
                    <a:pt x="1862" y="8705"/>
                  </a:lnTo>
                  <a:lnTo>
                    <a:pt x="1737" y="8789"/>
                  </a:lnTo>
                  <a:lnTo>
                    <a:pt x="1674" y="8831"/>
                  </a:lnTo>
                  <a:lnTo>
                    <a:pt x="1632" y="8789"/>
                  </a:lnTo>
                  <a:lnTo>
                    <a:pt x="1549" y="8789"/>
                  </a:lnTo>
                  <a:lnTo>
                    <a:pt x="1549" y="8831"/>
                  </a:lnTo>
                  <a:lnTo>
                    <a:pt x="1674" y="8914"/>
                  </a:lnTo>
                  <a:lnTo>
                    <a:pt x="1800" y="8914"/>
                  </a:lnTo>
                  <a:lnTo>
                    <a:pt x="1779" y="8977"/>
                  </a:lnTo>
                  <a:lnTo>
                    <a:pt x="1862" y="9019"/>
                  </a:lnTo>
                  <a:lnTo>
                    <a:pt x="1842" y="9103"/>
                  </a:lnTo>
                  <a:lnTo>
                    <a:pt x="1695" y="9040"/>
                  </a:lnTo>
                  <a:lnTo>
                    <a:pt x="1695" y="8956"/>
                  </a:lnTo>
                  <a:lnTo>
                    <a:pt x="1590" y="8956"/>
                  </a:lnTo>
                  <a:lnTo>
                    <a:pt x="1486" y="8893"/>
                  </a:lnTo>
                  <a:lnTo>
                    <a:pt x="1465" y="8810"/>
                  </a:lnTo>
                  <a:lnTo>
                    <a:pt x="1444" y="8810"/>
                  </a:lnTo>
                  <a:lnTo>
                    <a:pt x="1423" y="8914"/>
                  </a:lnTo>
                  <a:lnTo>
                    <a:pt x="1528" y="9040"/>
                  </a:lnTo>
                  <a:lnTo>
                    <a:pt x="1632" y="9124"/>
                  </a:lnTo>
                  <a:lnTo>
                    <a:pt x="1695" y="9124"/>
                  </a:lnTo>
                  <a:lnTo>
                    <a:pt x="1758" y="9165"/>
                  </a:lnTo>
                  <a:lnTo>
                    <a:pt x="1653" y="9165"/>
                  </a:lnTo>
                  <a:lnTo>
                    <a:pt x="1486" y="9124"/>
                  </a:lnTo>
                  <a:lnTo>
                    <a:pt x="1360" y="8956"/>
                  </a:lnTo>
                  <a:lnTo>
                    <a:pt x="1277" y="8977"/>
                  </a:lnTo>
                  <a:lnTo>
                    <a:pt x="1214" y="8935"/>
                  </a:lnTo>
                  <a:lnTo>
                    <a:pt x="1067" y="8935"/>
                  </a:lnTo>
                  <a:lnTo>
                    <a:pt x="1026" y="8893"/>
                  </a:lnTo>
                  <a:lnTo>
                    <a:pt x="963" y="8935"/>
                  </a:lnTo>
                  <a:lnTo>
                    <a:pt x="1005" y="9019"/>
                  </a:lnTo>
                  <a:lnTo>
                    <a:pt x="942" y="9061"/>
                  </a:lnTo>
                  <a:lnTo>
                    <a:pt x="1026" y="9165"/>
                  </a:lnTo>
                  <a:lnTo>
                    <a:pt x="1214" y="9124"/>
                  </a:lnTo>
                  <a:lnTo>
                    <a:pt x="1235" y="9144"/>
                  </a:lnTo>
                  <a:lnTo>
                    <a:pt x="1151" y="9207"/>
                  </a:lnTo>
                  <a:lnTo>
                    <a:pt x="1214" y="9228"/>
                  </a:lnTo>
                  <a:lnTo>
                    <a:pt x="1339" y="9165"/>
                  </a:lnTo>
                  <a:lnTo>
                    <a:pt x="1423" y="9165"/>
                  </a:lnTo>
                  <a:lnTo>
                    <a:pt x="1381" y="9228"/>
                  </a:lnTo>
                  <a:lnTo>
                    <a:pt x="1214" y="9312"/>
                  </a:lnTo>
                  <a:lnTo>
                    <a:pt x="1151" y="9375"/>
                  </a:lnTo>
                  <a:lnTo>
                    <a:pt x="1026" y="9354"/>
                  </a:lnTo>
                  <a:lnTo>
                    <a:pt x="942" y="9228"/>
                  </a:lnTo>
                  <a:lnTo>
                    <a:pt x="900" y="9228"/>
                  </a:lnTo>
                  <a:lnTo>
                    <a:pt x="837" y="9270"/>
                  </a:lnTo>
                  <a:lnTo>
                    <a:pt x="753" y="9207"/>
                  </a:lnTo>
                  <a:lnTo>
                    <a:pt x="691" y="9249"/>
                  </a:lnTo>
                  <a:lnTo>
                    <a:pt x="628" y="9228"/>
                  </a:lnTo>
                  <a:lnTo>
                    <a:pt x="544" y="9270"/>
                  </a:lnTo>
                  <a:lnTo>
                    <a:pt x="586" y="9333"/>
                  </a:lnTo>
                  <a:lnTo>
                    <a:pt x="753" y="9354"/>
                  </a:lnTo>
                  <a:lnTo>
                    <a:pt x="858" y="9416"/>
                  </a:lnTo>
                  <a:lnTo>
                    <a:pt x="1005" y="9479"/>
                  </a:lnTo>
                  <a:lnTo>
                    <a:pt x="963" y="9584"/>
                  </a:lnTo>
                  <a:lnTo>
                    <a:pt x="1026" y="9668"/>
                  </a:lnTo>
                  <a:lnTo>
                    <a:pt x="921" y="9688"/>
                  </a:lnTo>
                  <a:lnTo>
                    <a:pt x="900" y="9668"/>
                  </a:lnTo>
                  <a:lnTo>
                    <a:pt x="900" y="9500"/>
                  </a:lnTo>
                  <a:lnTo>
                    <a:pt x="795" y="9479"/>
                  </a:lnTo>
                  <a:lnTo>
                    <a:pt x="691" y="9479"/>
                  </a:lnTo>
                  <a:lnTo>
                    <a:pt x="733" y="9563"/>
                  </a:lnTo>
                  <a:lnTo>
                    <a:pt x="712" y="9626"/>
                  </a:lnTo>
                  <a:lnTo>
                    <a:pt x="586" y="9542"/>
                  </a:lnTo>
                  <a:lnTo>
                    <a:pt x="481" y="9668"/>
                  </a:lnTo>
                  <a:lnTo>
                    <a:pt x="586" y="9730"/>
                  </a:lnTo>
                  <a:lnTo>
                    <a:pt x="502" y="9751"/>
                  </a:lnTo>
                  <a:lnTo>
                    <a:pt x="440" y="9772"/>
                  </a:lnTo>
                  <a:lnTo>
                    <a:pt x="398" y="9668"/>
                  </a:lnTo>
                  <a:lnTo>
                    <a:pt x="230" y="9647"/>
                  </a:lnTo>
                  <a:lnTo>
                    <a:pt x="293" y="9772"/>
                  </a:lnTo>
                  <a:lnTo>
                    <a:pt x="209" y="9793"/>
                  </a:lnTo>
                  <a:lnTo>
                    <a:pt x="189" y="9688"/>
                  </a:lnTo>
                  <a:lnTo>
                    <a:pt x="105" y="9626"/>
                  </a:lnTo>
                  <a:lnTo>
                    <a:pt x="63" y="9647"/>
                  </a:lnTo>
                  <a:lnTo>
                    <a:pt x="63" y="9688"/>
                  </a:lnTo>
                  <a:lnTo>
                    <a:pt x="168" y="9793"/>
                  </a:lnTo>
                  <a:lnTo>
                    <a:pt x="105" y="9856"/>
                  </a:lnTo>
                  <a:lnTo>
                    <a:pt x="168" y="9898"/>
                  </a:lnTo>
                  <a:lnTo>
                    <a:pt x="293" y="9877"/>
                  </a:lnTo>
                  <a:lnTo>
                    <a:pt x="481" y="9898"/>
                  </a:lnTo>
                  <a:lnTo>
                    <a:pt x="586" y="9981"/>
                  </a:lnTo>
                  <a:lnTo>
                    <a:pt x="733" y="9981"/>
                  </a:lnTo>
                  <a:lnTo>
                    <a:pt x="795" y="9940"/>
                  </a:lnTo>
                  <a:lnTo>
                    <a:pt x="858" y="9940"/>
                  </a:lnTo>
                  <a:lnTo>
                    <a:pt x="753" y="10023"/>
                  </a:lnTo>
                  <a:lnTo>
                    <a:pt x="607" y="10023"/>
                  </a:lnTo>
                  <a:lnTo>
                    <a:pt x="544" y="10065"/>
                  </a:lnTo>
                  <a:lnTo>
                    <a:pt x="377" y="9960"/>
                  </a:lnTo>
                  <a:lnTo>
                    <a:pt x="272" y="9981"/>
                  </a:lnTo>
                  <a:lnTo>
                    <a:pt x="209" y="9981"/>
                  </a:lnTo>
                  <a:lnTo>
                    <a:pt x="126" y="10023"/>
                  </a:lnTo>
                  <a:lnTo>
                    <a:pt x="0" y="10065"/>
                  </a:lnTo>
                  <a:lnTo>
                    <a:pt x="0" y="10107"/>
                  </a:lnTo>
                  <a:lnTo>
                    <a:pt x="189" y="10191"/>
                  </a:lnTo>
                  <a:lnTo>
                    <a:pt x="105" y="10274"/>
                  </a:lnTo>
                  <a:lnTo>
                    <a:pt x="209" y="10295"/>
                  </a:lnTo>
                  <a:lnTo>
                    <a:pt x="272" y="10253"/>
                  </a:lnTo>
                  <a:lnTo>
                    <a:pt x="419" y="10253"/>
                  </a:lnTo>
                  <a:lnTo>
                    <a:pt x="314" y="10316"/>
                  </a:lnTo>
                  <a:lnTo>
                    <a:pt x="126" y="10316"/>
                  </a:lnTo>
                  <a:lnTo>
                    <a:pt x="105" y="10358"/>
                  </a:lnTo>
                  <a:lnTo>
                    <a:pt x="63" y="10358"/>
                  </a:lnTo>
                  <a:lnTo>
                    <a:pt x="63" y="10379"/>
                  </a:lnTo>
                  <a:lnTo>
                    <a:pt x="126" y="10400"/>
                  </a:lnTo>
                  <a:lnTo>
                    <a:pt x="189" y="10400"/>
                  </a:lnTo>
                  <a:lnTo>
                    <a:pt x="105" y="10463"/>
                  </a:lnTo>
                  <a:lnTo>
                    <a:pt x="63" y="10484"/>
                  </a:lnTo>
                  <a:lnTo>
                    <a:pt x="63" y="10525"/>
                  </a:lnTo>
                  <a:lnTo>
                    <a:pt x="105" y="10546"/>
                  </a:lnTo>
                  <a:lnTo>
                    <a:pt x="168" y="10630"/>
                  </a:lnTo>
                  <a:lnTo>
                    <a:pt x="293" y="10630"/>
                  </a:lnTo>
                  <a:lnTo>
                    <a:pt x="335" y="10588"/>
                  </a:lnTo>
                  <a:lnTo>
                    <a:pt x="523" y="10546"/>
                  </a:lnTo>
                  <a:lnTo>
                    <a:pt x="649" y="10588"/>
                  </a:lnTo>
                  <a:lnTo>
                    <a:pt x="691" y="10609"/>
                  </a:lnTo>
                  <a:lnTo>
                    <a:pt x="753" y="10546"/>
                  </a:lnTo>
                  <a:lnTo>
                    <a:pt x="753" y="10484"/>
                  </a:lnTo>
                  <a:lnTo>
                    <a:pt x="837" y="10463"/>
                  </a:lnTo>
                  <a:lnTo>
                    <a:pt x="858" y="10525"/>
                  </a:lnTo>
                  <a:lnTo>
                    <a:pt x="963" y="10525"/>
                  </a:lnTo>
                  <a:lnTo>
                    <a:pt x="1067" y="10421"/>
                  </a:lnTo>
                  <a:lnTo>
                    <a:pt x="1130" y="10463"/>
                  </a:lnTo>
                  <a:lnTo>
                    <a:pt x="1130" y="10505"/>
                  </a:lnTo>
                  <a:lnTo>
                    <a:pt x="1046" y="10525"/>
                  </a:lnTo>
                  <a:lnTo>
                    <a:pt x="1151" y="10588"/>
                  </a:lnTo>
                  <a:lnTo>
                    <a:pt x="1214" y="10525"/>
                  </a:lnTo>
                  <a:lnTo>
                    <a:pt x="1214" y="10463"/>
                  </a:lnTo>
                  <a:lnTo>
                    <a:pt x="1277" y="10358"/>
                  </a:lnTo>
                  <a:lnTo>
                    <a:pt x="1256" y="10421"/>
                  </a:lnTo>
                  <a:lnTo>
                    <a:pt x="1339" y="10525"/>
                  </a:lnTo>
                  <a:lnTo>
                    <a:pt x="1277" y="10609"/>
                  </a:lnTo>
                  <a:lnTo>
                    <a:pt x="1130" y="10672"/>
                  </a:lnTo>
                  <a:lnTo>
                    <a:pt x="1046" y="10714"/>
                  </a:lnTo>
                  <a:lnTo>
                    <a:pt x="1109" y="10735"/>
                  </a:lnTo>
                  <a:lnTo>
                    <a:pt x="1046" y="10839"/>
                  </a:lnTo>
                  <a:lnTo>
                    <a:pt x="921" y="10839"/>
                  </a:lnTo>
                  <a:lnTo>
                    <a:pt x="921" y="10797"/>
                  </a:lnTo>
                  <a:lnTo>
                    <a:pt x="963" y="10735"/>
                  </a:lnTo>
                  <a:lnTo>
                    <a:pt x="942" y="10630"/>
                  </a:lnTo>
                  <a:lnTo>
                    <a:pt x="837" y="10609"/>
                  </a:lnTo>
                  <a:lnTo>
                    <a:pt x="733" y="10735"/>
                  </a:lnTo>
                  <a:lnTo>
                    <a:pt x="712" y="10797"/>
                  </a:lnTo>
                  <a:lnTo>
                    <a:pt x="628" y="10693"/>
                  </a:lnTo>
                  <a:lnTo>
                    <a:pt x="523" y="10672"/>
                  </a:lnTo>
                  <a:lnTo>
                    <a:pt x="419" y="10693"/>
                  </a:lnTo>
                  <a:lnTo>
                    <a:pt x="335" y="10672"/>
                  </a:lnTo>
                  <a:lnTo>
                    <a:pt x="209" y="10735"/>
                  </a:lnTo>
                  <a:lnTo>
                    <a:pt x="126" y="10735"/>
                  </a:lnTo>
                  <a:lnTo>
                    <a:pt x="63" y="10693"/>
                  </a:lnTo>
                  <a:lnTo>
                    <a:pt x="21" y="10693"/>
                  </a:lnTo>
                  <a:lnTo>
                    <a:pt x="63" y="10797"/>
                  </a:lnTo>
                  <a:lnTo>
                    <a:pt x="21" y="10839"/>
                  </a:lnTo>
                  <a:lnTo>
                    <a:pt x="84" y="10902"/>
                  </a:lnTo>
                  <a:lnTo>
                    <a:pt x="168" y="10881"/>
                  </a:lnTo>
                  <a:lnTo>
                    <a:pt x="209" y="10818"/>
                  </a:lnTo>
                  <a:lnTo>
                    <a:pt x="293" y="10818"/>
                  </a:lnTo>
                  <a:lnTo>
                    <a:pt x="209" y="10902"/>
                  </a:lnTo>
                  <a:lnTo>
                    <a:pt x="209" y="11007"/>
                  </a:lnTo>
                  <a:lnTo>
                    <a:pt x="168" y="11049"/>
                  </a:lnTo>
                  <a:lnTo>
                    <a:pt x="84" y="11007"/>
                  </a:lnTo>
                  <a:lnTo>
                    <a:pt x="126" y="11132"/>
                  </a:lnTo>
                  <a:lnTo>
                    <a:pt x="189" y="11195"/>
                  </a:lnTo>
                  <a:lnTo>
                    <a:pt x="335" y="11007"/>
                  </a:lnTo>
                  <a:lnTo>
                    <a:pt x="481" y="11049"/>
                  </a:lnTo>
                  <a:lnTo>
                    <a:pt x="419" y="11111"/>
                  </a:lnTo>
                  <a:lnTo>
                    <a:pt x="419" y="11195"/>
                  </a:lnTo>
                  <a:lnTo>
                    <a:pt x="293" y="11258"/>
                  </a:lnTo>
                  <a:lnTo>
                    <a:pt x="314" y="11300"/>
                  </a:lnTo>
                  <a:lnTo>
                    <a:pt x="398" y="11321"/>
                  </a:lnTo>
                  <a:lnTo>
                    <a:pt x="377" y="11404"/>
                  </a:lnTo>
                  <a:lnTo>
                    <a:pt x="419" y="11467"/>
                  </a:lnTo>
                  <a:lnTo>
                    <a:pt x="377" y="11572"/>
                  </a:lnTo>
                  <a:lnTo>
                    <a:pt x="419" y="11572"/>
                  </a:lnTo>
                  <a:lnTo>
                    <a:pt x="502" y="11446"/>
                  </a:lnTo>
                  <a:lnTo>
                    <a:pt x="586" y="11425"/>
                  </a:lnTo>
                  <a:lnTo>
                    <a:pt x="607" y="11300"/>
                  </a:lnTo>
                  <a:lnTo>
                    <a:pt x="816" y="11216"/>
                  </a:lnTo>
                  <a:lnTo>
                    <a:pt x="921" y="11216"/>
                  </a:lnTo>
                  <a:lnTo>
                    <a:pt x="1005" y="11195"/>
                  </a:lnTo>
                  <a:lnTo>
                    <a:pt x="942" y="11237"/>
                  </a:lnTo>
                  <a:lnTo>
                    <a:pt x="837" y="11321"/>
                  </a:lnTo>
                  <a:lnTo>
                    <a:pt x="837" y="11446"/>
                  </a:lnTo>
                  <a:lnTo>
                    <a:pt x="858" y="11530"/>
                  </a:lnTo>
                  <a:lnTo>
                    <a:pt x="795" y="11467"/>
                  </a:lnTo>
                  <a:lnTo>
                    <a:pt x="753" y="11341"/>
                  </a:lnTo>
                  <a:lnTo>
                    <a:pt x="712" y="11341"/>
                  </a:lnTo>
                  <a:lnTo>
                    <a:pt x="628" y="11467"/>
                  </a:lnTo>
                  <a:lnTo>
                    <a:pt x="586" y="11509"/>
                  </a:lnTo>
                  <a:lnTo>
                    <a:pt x="691" y="11530"/>
                  </a:lnTo>
                  <a:lnTo>
                    <a:pt x="586" y="11655"/>
                  </a:lnTo>
                  <a:lnTo>
                    <a:pt x="502" y="11655"/>
                  </a:lnTo>
                  <a:lnTo>
                    <a:pt x="481" y="11739"/>
                  </a:lnTo>
                  <a:lnTo>
                    <a:pt x="523" y="11760"/>
                  </a:lnTo>
                  <a:lnTo>
                    <a:pt x="691" y="11760"/>
                  </a:lnTo>
                  <a:lnTo>
                    <a:pt x="733" y="11823"/>
                  </a:lnTo>
                  <a:lnTo>
                    <a:pt x="607" y="11844"/>
                  </a:lnTo>
                  <a:lnTo>
                    <a:pt x="586" y="11885"/>
                  </a:lnTo>
                  <a:lnTo>
                    <a:pt x="544" y="11969"/>
                  </a:lnTo>
                  <a:lnTo>
                    <a:pt x="440" y="11885"/>
                  </a:lnTo>
                  <a:lnTo>
                    <a:pt x="398" y="11927"/>
                  </a:lnTo>
                  <a:lnTo>
                    <a:pt x="377" y="12032"/>
                  </a:lnTo>
                  <a:lnTo>
                    <a:pt x="335" y="11885"/>
                  </a:lnTo>
                  <a:lnTo>
                    <a:pt x="272" y="11948"/>
                  </a:lnTo>
                  <a:lnTo>
                    <a:pt x="168" y="12074"/>
                  </a:lnTo>
                  <a:lnTo>
                    <a:pt x="209" y="12178"/>
                  </a:lnTo>
                  <a:lnTo>
                    <a:pt x="335" y="12367"/>
                  </a:lnTo>
                  <a:lnTo>
                    <a:pt x="398" y="12262"/>
                  </a:lnTo>
                  <a:lnTo>
                    <a:pt x="419" y="12283"/>
                  </a:lnTo>
                  <a:lnTo>
                    <a:pt x="502" y="12262"/>
                  </a:lnTo>
                  <a:lnTo>
                    <a:pt x="481" y="12199"/>
                  </a:lnTo>
                  <a:lnTo>
                    <a:pt x="523" y="12095"/>
                  </a:lnTo>
                  <a:lnTo>
                    <a:pt x="649" y="12178"/>
                  </a:lnTo>
                  <a:lnTo>
                    <a:pt x="607" y="12241"/>
                  </a:lnTo>
                  <a:lnTo>
                    <a:pt x="649" y="12304"/>
                  </a:lnTo>
                  <a:lnTo>
                    <a:pt x="628" y="12388"/>
                  </a:lnTo>
                  <a:lnTo>
                    <a:pt x="586" y="12450"/>
                  </a:lnTo>
                  <a:lnTo>
                    <a:pt x="628" y="12597"/>
                  </a:lnTo>
                  <a:lnTo>
                    <a:pt x="691" y="12555"/>
                  </a:lnTo>
                  <a:lnTo>
                    <a:pt x="816" y="12513"/>
                  </a:lnTo>
                  <a:lnTo>
                    <a:pt x="900" y="12597"/>
                  </a:lnTo>
                  <a:lnTo>
                    <a:pt x="753" y="12597"/>
                  </a:lnTo>
                  <a:lnTo>
                    <a:pt x="712" y="12639"/>
                  </a:lnTo>
                  <a:lnTo>
                    <a:pt x="753" y="12722"/>
                  </a:lnTo>
                  <a:lnTo>
                    <a:pt x="753" y="12785"/>
                  </a:lnTo>
                  <a:lnTo>
                    <a:pt x="544" y="12618"/>
                  </a:lnTo>
                  <a:lnTo>
                    <a:pt x="481" y="12639"/>
                  </a:lnTo>
                  <a:lnTo>
                    <a:pt x="419" y="12597"/>
                  </a:lnTo>
                  <a:lnTo>
                    <a:pt x="314" y="12597"/>
                  </a:lnTo>
                  <a:lnTo>
                    <a:pt x="314" y="12701"/>
                  </a:lnTo>
                  <a:lnTo>
                    <a:pt x="272" y="12764"/>
                  </a:lnTo>
                  <a:lnTo>
                    <a:pt x="419" y="12994"/>
                  </a:lnTo>
                  <a:lnTo>
                    <a:pt x="523" y="13015"/>
                  </a:lnTo>
                  <a:lnTo>
                    <a:pt x="691" y="13141"/>
                  </a:lnTo>
                  <a:lnTo>
                    <a:pt x="900" y="13245"/>
                  </a:lnTo>
                  <a:lnTo>
                    <a:pt x="921" y="13308"/>
                  </a:lnTo>
                  <a:lnTo>
                    <a:pt x="858" y="13329"/>
                  </a:lnTo>
                  <a:lnTo>
                    <a:pt x="963" y="13413"/>
                  </a:lnTo>
                  <a:lnTo>
                    <a:pt x="1026" y="13392"/>
                  </a:lnTo>
                  <a:lnTo>
                    <a:pt x="1005" y="13287"/>
                  </a:lnTo>
                  <a:lnTo>
                    <a:pt x="1067" y="13287"/>
                  </a:lnTo>
                  <a:lnTo>
                    <a:pt x="1151" y="13329"/>
                  </a:lnTo>
                  <a:lnTo>
                    <a:pt x="1130" y="13350"/>
                  </a:lnTo>
                  <a:lnTo>
                    <a:pt x="1235" y="13497"/>
                  </a:lnTo>
                  <a:lnTo>
                    <a:pt x="1277" y="13434"/>
                  </a:lnTo>
                  <a:lnTo>
                    <a:pt x="1339" y="13455"/>
                  </a:lnTo>
                  <a:lnTo>
                    <a:pt x="1444" y="13413"/>
                  </a:lnTo>
                  <a:lnTo>
                    <a:pt x="1570" y="13308"/>
                  </a:lnTo>
                  <a:lnTo>
                    <a:pt x="1632" y="13287"/>
                  </a:lnTo>
                  <a:lnTo>
                    <a:pt x="1653" y="13225"/>
                  </a:lnTo>
                  <a:lnTo>
                    <a:pt x="1674" y="13245"/>
                  </a:lnTo>
                  <a:lnTo>
                    <a:pt x="1695" y="13329"/>
                  </a:lnTo>
                  <a:lnTo>
                    <a:pt x="1779" y="13329"/>
                  </a:lnTo>
                  <a:lnTo>
                    <a:pt x="1988" y="13120"/>
                  </a:lnTo>
                  <a:lnTo>
                    <a:pt x="1967" y="13078"/>
                  </a:lnTo>
                  <a:lnTo>
                    <a:pt x="1883" y="12932"/>
                  </a:lnTo>
                  <a:lnTo>
                    <a:pt x="2051" y="13036"/>
                  </a:lnTo>
                  <a:lnTo>
                    <a:pt x="2155" y="12911"/>
                  </a:lnTo>
                  <a:lnTo>
                    <a:pt x="2114" y="12890"/>
                  </a:lnTo>
                  <a:lnTo>
                    <a:pt x="2197" y="12827"/>
                  </a:lnTo>
                  <a:lnTo>
                    <a:pt x="2176" y="12764"/>
                  </a:lnTo>
                  <a:lnTo>
                    <a:pt x="2281" y="12701"/>
                  </a:lnTo>
                  <a:lnTo>
                    <a:pt x="2386" y="12681"/>
                  </a:lnTo>
                  <a:lnTo>
                    <a:pt x="2386" y="12597"/>
                  </a:lnTo>
                  <a:lnTo>
                    <a:pt x="2302" y="12492"/>
                  </a:lnTo>
                  <a:lnTo>
                    <a:pt x="2323" y="12409"/>
                  </a:lnTo>
                  <a:lnTo>
                    <a:pt x="2260" y="12304"/>
                  </a:lnTo>
                  <a:lnTo>
                    <a:pt x="2155" y="12241"/>
                  </a:lnTo>
                  <a:lnTo>
                    <a:pt x="2176" y="12157"/>
                  </a:lnTo>
                  <a:lnTo>
                    <a:pt x="2218" y="12178"/>
                  </a:lnTo>
                  <a:lnTo>
                    <a:pt x="2323" y="12304"/>
                  </a:lnTo>
                  <a:lnTo>
                    <a:pt x="2386" y="12471"/>
                  </a:lnTo>
                  <a:lnTo>
                    <a:pt x="2406" y="12492"/>
                  </a:lnTo>
                  <a:lnTo>
                    <a:pt x="2490" y="12513"/>
                  </a:lnTo>
                  <a:lnTo>
                    <a:pt x="2469" y="12576"/>
                  </a:lnTo>
                  <a:lnTo>
                    <a:pt x="2511" y="12639"/>
                  </a:lnTo>
                  <a:lnTo>
                    <a:pt x="2616" y="12597"/>
                  </a:lnTo>
                  <a:lnTo>
                    <a:pt x="2595" y="12513"/>
                  </a:lnTo>
                  <a:lnTo>
                    <a:pt x="2532" y="12492"/>
                  </a:lnTo>
                  <a:lnTo>
                    <a:pt x="2595" y="12409"/>
                  </a:lnTo>
                  <a:lnTo>
                    <a:pt x="2678" y="12492"/>
                  </a:lnTo>
                  <a:lnTo>
                    <a:pt x="2699" y="12555"/>
                  </a:lnTo>
                  <a:lnTo>
                    <a:pt x="2825" y="12409"/>
                  </a:lnTo>
                  <a:lnTo>
                    <a:pt x="2846" y="12283"/>
                  </a:lnTo>
                  <a:lnTo>
                    <a:pt x="2825" y="12178"/>
                  </a:lnTo>
                  <a:lnTo>
                    <a:pt x="2741" y="12157"/>
                  </a:lnTo>
                  <a:lnTo>
                    <a:pt x="2720" y="12074"/>
                  </a:lnTo>
                  <a:lnTo>
                    <a:pt x="2783" y="12053"/>
                  </a:lnTo>
                  <a:lnTo>
                    <a:pt x="2783" y="11990"/>
                  </a:lnTo>
                  <a:lnTo>
                    <a:pt x="2825" y="11990"/>
                  </a:lnTo>
                  <a:lnTo>
                    <a:pt x="2888" y="11948"/>
                  </a:lnTo>
                  <a:lnTo>
                    <a:pt x="2825" y="11865"/>
                  </a:lnTo>
                  <a:lnTo>
                    <a:pt x="2825" y="11760"/>
                  </a:lnTo>
                  <a:lnTo>
                    <a:pt x="2909" y="11718"/>
                  </a:lnTo>
                  <a:lnTo>
                    <a:pt x="2992" y="11781"/>
                  </a:lnTo>
                  <a:lnTo>
                    <a:pt x="2930" y="11885"/>
                  </a:lnTo>
                  <a:lnTo>
                    <a:pt x="2950" y="12032"/>
                  </a:lnTo>
                  <a:lnTo>
                    <a:pt x="2930" y="12095"/>
                  </a:lnTo>
                  <a:lnTo>
                    <a:pt x="2992" y="12199"/>
                  </a:lnTo>
                  <a:lnTo>
                    <a:pt x="3013" y="12283"/>
                  </a:lnTo>
                  <a:lnTo>
                    <a:pt x="3118" y="12409"/>
                  </a:lnTo>
                  <a:lnTo>
                    <a:pt x="3264" y="12409"/>
                  </a:lnTo>
                  <a:lnTo>
                    <a:pt x="3327" y="12450"/>
                  </a:lnTo>
                  <a:lnTo>
                    <a:pt x="3264" y="12492"/>
                  </a:lnTo>
                  <a:lnTo>
                    <a:pt x="3348" y="12555"/>
                  </a:lnTo>
                  <a:lnTo>
                    <a:pt x="3432" y="12639"/>
                  </a:lnTo>
                  <a:lnTo>
                    <a:pt x="3474" y="12555"/>
                  </a:lnTo>
                  <a:lnTo>
                    <a:pt x="3453" y="12178"/>
                  </a:lnTo>
                  <a:lnTo>
                    <a:pt x="3369" y="12032"/>
                  </a:lnTo>
                  <a:lnTo>
                    <a:pt x="3432" y="11948"/>
                  </a:lnTo>
                  <a:lnTo>
                    <a:pt x="3515" y="11885"/>
                  </a:lnTo>
                  <a:lnTo>
                    <a:pt x="3432" y="11781"/>
                  </a:lnTo>
                  <a:lnTo>
                    <a:pt x="3474" y="11718"/>
                  </a:lnTo>
                  <a:lnTo>
                    <a:pt x="3662" y="11676"/>
                  </a:lnTo>
                  <a:lnTo>
                    <a:pt x="3683" y="11593"/>
                  </a:lnTo>
                  <a:lnTo>
                    <a:pt x="3683" y="11467"/>
                  </a:lnTo>
                  <a:lnTo>
                    <a:pt x="3766" y="11321"/>
                  </a:lnTo>
                  <a:lnTo>
                    <a:pt x="3683" y="11195"/>
                  </a:lnTo>
                  <a:lnTo>
                    <a:pt x="3662" y="10923"/>
                  </a:lnTo>
                  <a:lnTo>
                    <a:pt x="3536" y="10714"/>
                  </a:lnTo>
                  <a:lnTo>
                    <a:pt x="3557" y="10609"/>
                  </a:lnTo>
                  <a:lnTo>
                    <a:pt x="3829" y="10525"/>
                  </a:lnTo>
                  <a:lnTo>
                    <a:pt x="3829" y="10358"/>
                  </a:lnTo>
                  <a:lnTo>
                    <a:pt x="3871" y="10212"/>
                  </a:lnTo>
                  <a:lnTo>
                    <a:pt x="3662" y="10002"/>
                  </a:lnTo>
                  <a:lnTo>
                    <a:pt x="3515" y="9898"/>
                  </a:lnTo>
                  <a:lnTo>
                    <a:pt x="3515" y="9688"/>
                  </a:lnTo>
                  <a:lnTo>
                    <a:pt x="3536" y="9479"/>
                  </a:lnTo>
                  <a:lnTo>
                    <a:pt x="3515" y="9249"/>
                  </a:lnTo>
                  <a:lnTo>
                    <a:pt x="3453" y="9103"/>
                  </a:lnTo>
                  <a:lnTo>
                    <a:pt x="3515" y="8914"/>
                  </a:lnTo>
                  <a:lnTo>
                    <a:pt x="3453" y="8621"/>
                  </a:lnTo>
                  <a:lnTo>
                    <a:pt x="3411" y="8308"/>
                  </a:lnTo>
                  <a:lnTo>
                    <a:pt x="3453" y="8077"/>
                  </a:lnTo>
                  <a:lnTo>
                    <a:pt x="3578" y="7847"/>
                  </a:lnTo>
                  <a:lnTo>
                    <a:pt x="3683" y="7764"/>
                  </a:lnTo>
                  <a:lnTo>
                    <a:pt x="3850" y="7784"/>
                  </a:lnTo>
                  <a:lnTo>
                    <a:pt x="4059" y="7805"/>
                  </a:lnTo>
                  <a:lnTo>
                    <a:pt x="4164" y="7680"/>
                  </a:lnTo>
                  <a:lnTo>
                    <a:pt x="4143" y="7450"/>
                  </a:lnTo>
                  <a:lnTo>
                    <a:pt x="4080" y="7366"/>
                  </a:lnTo>
                  <a:lnTo>
                    <a:pt x="4080" y="7240"/>
                  </a:lnTo>
                  <a:lnTo>
                    <a:pt x="4290" y="6738"/>
                  </a:lnTo>
                  <a:lnTo>
                    <a:pt x="4290" y="6487"/>
                  </a:lnTo>
                  <a:lnTo>
                    <a:pt x="4352" y="6215"/>
                  </a:lnTo>
                  <a:lnTo>
                    <a:pt x="4394" y="6069"/>
                  </a:lnTo>
                  <a:lnTo>
                    <a:pt x="4394" y="5901"/>
                  </a:lnTo>
                  <a:lnTo>
                    <a:pt x="4311" y="5818"/>
                  </a:lnTo>
                  <a:lnTo>
                    <a:pt x="4311" y="5692"/>
                  </a:lnTo>
                  <a:lnTo>
                    <a:pt x="4499" y="5587"/>
                  </a:lnTo>
                  <a:lnTo>
                    <a:pt x="4708" y="5567"/>
                  </a:lnTo>
                  <a:lnTo>
                    <a:pt x="4792" y="5483"/>
                  </a:lnTo>
                  <a:lnTo>
                    <a:pt x="4813" y="5357"/>
                  </a:lnTo>
                  <a:lnTo>
                    <a:pt x="4980" y="5064"/>
                  </a:lnTo>
                  <a:lnTo>
                    <a:pt x="5127" y="4855"/>
                  </a:lnTo>
                  <a:lnTo>
                    <a:pt x="5189" y="4730"/>
                  </a:lnTo>
                  <a:lnTo>
                    <a:pt x="5106" y="4541"/>
                  </a:lnTo>
                  <a:lnTo>
                    <a:pt x="5043" y="4458"/>
                  </a:lnTo>
                  <a:lnTo>
                    <a:pt x="5043" y="4206"/>
                  </a:lnTo>
                  <a:lnTo>
                    <a:pt x="5127" y="4186"/>
                  </a:lnTo>
                  <a:lnTo>
                    <a:pt x="5189" y="4081"/>
                  </a:lnTo>
                  <a:lnTo>
                    <a:pt x="5231" y="3934"/>
                  </a:lnTo>
                  <a:lnTo>
                    <a:pt x="5315" y="3893"/>
                  </a:lnTo>
                  <a:lnTo>
                    <a:pt x="5399" y="3704"/>
                  </a:lnTo>
                  <a:lnTo>
                    <a:pt x="5524" y="3600"/>
                  </a:lnTo>
                  <a:lnTo>
                    <a:pt x="5629" y="3683"/>
                  </a:lnTo>
                  <a:lnTo>
                    <a:pt x="5712" y="3725"/>
                  </a:lnTo>
                  <a:lnTo>
                    <a:pt x="5754" y="3725"/>
                  </a:lnTo>
                  <a:lnTo>
                    <a:pt x="5859" y="3621"/>
                  </a:lnTo>
                  <a:lnTo>
                    <a:pt x="5775" y="3516"/>
                  </a:lnTo>
                  <a:lnTo>
                    <a:pt x="5859" y="3474"/>
                  </a:lnTo>
                  <a:lnTo>
                    <a:pt x="5859" y="3390"/>
                  </a:lnTo>
                  <a:lnTo>
                    <a:pt x="5880" y="3349"/>
                  </a:lnTo>
                  <a:lnTo>
                    <a:pt x="5775" y="3181"/>
                  </a:lnTo>
                  <a:lnTo>
                    <a:pt x="5838" y="3160"/>
                  </a:lnTo>
                  <a:lnTo>
                    <a:pt x="6026" y="3160"/>
                  </a:lnTo>
                  <a:lnTo>
                    <a:pt x="6152" y="3077"/>
                  </a:lnTo>
                  <a:lnTo>
                    <a:pt x="6340" y="3139"/>
                  </a:lnTo>
                  <a:lnTo>
                    <a:pt x="6445" y="3202"/>
                  </a:lnTo>
                  <a:lnTo>
                    <a:pt x="6570" y="3223"/>
                  </a:lnTo>
                  <a:lnTo>
                    <a:pt x="6654" y="3286"/>
                  </a:lnTo>
                  <a:lnTo>
                    <a:pt x="6696" y="3265"/>
                  </a:lnTo>
                  <a:lnTo>
                    <a:pt x="6759" y="3307"/>
                  </a:lnTo>
                  <a:lnTo>
                    <a:pt x="6759" y="3160"/>
                  </a:lnTo>
                  <a:lnTo>
                    <a:pt x="6696" y="3077"/>
                  </a:lnTo>
                  <a:lnTo>
                    <a:pt x="6717" y="2888"/>
                  </a:lnTo>
                  <a:lnTo>
                    <a:pt x="6800" y="2846"/>
                  </a:lnTo>
                  <a:lnTo>
                    <a:pt x="6779" y="2700"/>
                  </a:lnTo>
                  <a:lnTo>
                    <a:pt x="6696" y="2658"/>
                  </a:lnTo>
                  <a:lnTo>
                    <a:pt x="6675" y="2554"/>
                  </a:lnTo>
                  <a:lnTo>
                    <a:pt x="6675" y="2554"/>
                  </a:lnTo>
                  <a:lnTo>
                    <a:pt x="6800" y="2616"/>
                  </a:lnTo>
                  <a:lnTo>
                    <a:pt x="6926" y="2574"/>
                  </a:lnTo>
                  <a:lnTo>
                    <a:pt x="6989" y="2554"/>
                  </a:lnTo>
                  <a:lnTo>
                    <a:pt x="7010" y="2533"/>
                  </a:lnTo>
                  <a:lnTo>
                    <a:pt x="7072" y="2533"/>
                  </a:lnTo>
                  <a:lnTo>
                    <a:pt x="7093" y="2512"/>
                  </a:lnTo>
                  <a:lnTo>
                    <a:pt x="7072" y="2428"/>
                  </a:lnTo>
                  <a:lnTo>
                    <a:pt x="7093" y="2323"/>
                  </a:lnTo>
                  <a:lnTo>
                    <a:pt x="7177" y="2261"/>
                  </a:lnTo>
                  <a:lnTo>
                    <a:pt x="7282" y="2261"/>
                  </a:lnTo>
                  <a:lnTo>
                    <a:pt x="7344" y="2407"/>
                  </a:lnTo>
                  <a:lnTo>
                    <a:pt x="7616" y="2616"/>
                  </a:lnTo>
                  <a:lnTo>
                    <a:pt x="7637" y="2742"/>
                  </a:lnTo>
                  <a:lnTo>
                    <a:pt x="7742" y="2846"/>
                  </a:lnTo>
                  <a:lnTo>
                    <a:pt x="7909" y="2930"/>
                  </a:lnTo>
                  <a:lnTo>
                    <a:pt x="8160" y="2930"/>
                  </a:lnTo>
                  <a:lnTo>
                    <a:pt x="8328" y="2784"/>
                  </a:lnTo>
                  <a:lnTo>
                    <a:pt x="8391" y="2700"/>
                  </a:lnTo>
                  <a:lnTo>
                    <a:pt x="8495" y="2700"/>
                  </a:lnTo>
                  <a:lnTo>
                    <a:pt x="8704" y="2846"/>
                  </a:lnTo>
                  <a:lnTo>
                    <a:pt x="8851" y="2867"/>
                  </a:lnTo>
                  <a:lnTo>
                    <a:pt x="8893" y="2742"/>
                  </a:lnTo>
                  <a:lnTo>
                    <a:pt x="8976" y="2679"/>
                  </a:lnTo>
                  <a:lnTo>
                    <a:pt x="9060" y="2616"/>
                  </a:lnTo>
                  <a:lnTo>
                    <a:pt x="9165" y="2616"/>
                  </a:lnTo>
                  <a:lnTo>
                    <a:pt x="9269" y="2554"/>
                  </a:lnTo>
                  <a:lnTo>
                    <a:pt x="9311" y="2470"/>
                  </a:lnTo>
                  <a:lnTo>
                    <a:pt x="9269" y="2365"/>
                  </a:lnTo>
                  <a:lnTo>
                    <a:pt x="9207" y="2219"/>
                  </a:lnTo>
                  <a:lnTo>
                    <a:pt x="9228" y="1905"/>
                  </a:lnTo>
                  <a:lnTo>
                    <a:pt x="9290" y="1821"/>
                  </a:lnTo>
                  <a:lnTo>
                    <a:pt x="9228" y="1717"/>
                  </a:lnTo>
                  <a:lnTo>
                    <a:pt x="9290" y="1696"/>
                  </a:lnTo>
                  <a:lnTo>
                    <a:pt x="9395" y="1570"/>
                  </a:lnTo>
                  <a:lnTo>
                    <a:pt x="9374" y="1507"/>
                  </a:lnTo>
                  <a:lnTo>
                    <a:pt x="9500" y="1424"/>
                  </a:lnTo>
                  <a:lnTo>
                    <a:pt x="9646" y="1486"/>
                  </a:lnTo>
                  <a:lnTo>
                    <a:pt x="9730" y="1466"/>
                  </a:lnTo>
                  <a:lnTo>
                    <a:pt x="9730" y="1403"/>
                  </a:lnTo>
                  <a:lnTo>
                    <a:pt x="9813" y="1298"/>
                  </a:lnTo>
                  <a:lnTo>
                    <a:pt x="10065" y="1298"/>
                  </a:lnTo>
                  <a:lnTo>
                    <a:pt x="10169" y="1382"/>
                  </a:lnTo>
                  <a:lnTo>
                    <a:pt x="10316" y="1528"/>
                  </a:lnTo>
                  <a:lnTo>
                    <a:pt x="10378" y="1633"/>
                  </a:lnTo>
                  <a:lnTo>
                    <a:pt x="10525" y="1654"/>
                  </a:lnTo>
                  <a:lnTo>
                    <a:pt x="10692" y="1696"/>
                  </a:lnTo>
                  <a:lnTo>
                    <a:pt x="10755" y="1800"/>
                  </a:lnTo>
                  <a:lnTo>
                    <a:pt x="10860" y="1905"/>
                  </a:lnTo>
                  <a:lnTo>
                    <a:pt x="10839" y="2030"/>
                  </a:lnTo>
                  <a:lnTo>
                    <a:pt x="10734" y="2177"/>
                  </a:lnTo>
                  <a:lnTo>
                    <a:pt x="10755" y="2428"/>
                  </a:lnTo>
                  <a:lnTo>
                    <a:pt x="10839" y="2428"/>
                  </a:lnTo>
                  <a:lnTo>
                    <a:pt x="10839" y="2219"/>
                  </a:lnTo>
                  <a:lnTo>
                    <a:pt x="10985" y="2051"/>
                  </a:lnTo>
                  <a:lnTo>
                    <a:pt x="11111" y="2030"/>
                  </a:lnTo>
                  <a:lnTo>
                    <a:pt x="11194" y="1926"/>
                  </a:lnTo>
                  <a:lnTo>
                    <a:pt x="11194" y="1779"/>
                  </a:lnTo>
                  <a:lnTo>
                    <a:pt x="11299" y="1738"/>
                  </a:lnTo>
                  <a:lnTo>
                    <a:pt x="11404" y="1800"/>
                  </a:lnTo>
                  <a:lnTo>
                    <a:pt x="11487" y="1717"/>
                  </a:lnTo>
                  <a:lnTo>
                    <a:pt x="11487" y="1591"/>
                  </a:lnTo>
                  <a:lnTo>
                    <a:pt x="11425" y="1591"/>
                  </a:lnTo>
                  <a:lnTo>
                    <a:pt x="11362" y="1507"/>
                  </a:lnTo>
                  <a:lnTo>
                    <a:pt x="11299" y="1507"/>
                  </a:lnTo>
                  <a:lnTo>
                    <a:pt x="11278" y="1528"/>
                  </a:lnTo>
                  <a:lnTo>
                    <a:pt x="11278" y="1612"/>
                  </a:lnTo>
                  <a:lnTo>
                    <a:pt x="11215" y="1570"/>
                  </a:lnTo>
                  <a:lnTo>
                    <a:pt x="11194" y="1507"/>
                  </a:lnTo>
                  <a:lnTo>
                    <a:pt x="11153" y="1507"/>
                  </a:lnTo>
                  <a:lnTo>
                    <a:pt x="11153" y="1570"/>
                  </a:lnTo>
                  <a:lnTo>
                    <a:pt x="11111" y="1696"/>
                  </a:lnTo>
                  <a:lnTo>
                    <a:pt x="11090" y="1654"/>
                  </a:lnTo>
                  <a:lnTo>
                    <a:pt x="11048" y="1591"/>
                  </a:lnTo>
                  <a:lnTo>
                    <a:pt x="10964" y="1633"/>
                  </a:lnTo>
                  <a:lnTo>
                    <a:pt x="10943" y="1696"/>
                  </a:lnTo>
                  <a:lnTo>
                    <a:pt x="10901" y="1612"/>
                  </a:lnTo>
                  <a:lnTo>
                    <a:pt x="10881" y="1486"/>
                  </a:lnTo>
                  <a:lnTo>
                    <a:pt x="10839" y="1486"/>
                  </a:lnTo>
                  <a:lnTo>
                    <a:pt x="10776" y="1361"/>
                  </a:lnTo>
                  <a:lnTo>
                    <a:pt x="10734" y="1319"/>
                  </a:lnTo>
                  <a:lnTo>
                    <a:pt x="10650" y="1319"/>
                  </a:lnTo>
                  <a:lnTo>
                    <a:pt x="10567" y="1298"/>
                  </a:lnTo>
                  <a:lnTo>
                    <a:pt x="10420" y="1277"/>
                  </a:lnTo>
                  <a:lnTo>
                    <a:pt x="10357" y="1193"/>
                  </a:lnTo>
                  <a:lnTo>
                    <a:pt x="10378" y="1173"/>
                  </a:lnTo>
                  <a:lnTo>
                    <a:pt x="10546" y="1214"/>
                  </a:lnTo>
                  <a:lnTo>
                    <a:pt x="10692" y="1193"/>
                  </a:lnTo>
                  <a:lnTo>
                    <a:pt x="10797" y="1214"/>
                  </a:lnTo>
                  <a:lnTo>
                    <a:pt x="11048" y="1256"/>
                  </a:lnTo>
                  <a:lnTo>
                    <a:pt x="11194" y="1193"/>
                  </a:lnTo>
                  <a:lnTo>
                    <a:pt x="11299" y="984"/>
                  </a:lnTo>
                  <a:lnTo>
                    <a:pt x="11508" y="942"/>
                  </a:lnTo>
                  <a:lnTo>
                    <a:pt x="11613" y="859"/>
                  </a:lnTo>
                  <a:lnTo>
                    <a:pt x="11613" y="838"/>
                  </a:lnTo>
                  <a:lnTo>
                    <a:pt x="11529" y="796"/>
                  </a:lnTo>
                  <a:lnTo>
                    <a:pt x="11508" y="754"/>
                  </a:lnTo>
                  <a:lnTo>
                    <a:pt x="11425" y="733"/>
                  </a:lnTo>
                  <a:lnTo>
                    <a:pt x="11320" y="754"/>
                  </a:lnTo>
                  <a:lnTo>
                    <a:pt x="11194" y="608"/>
                  </a:lnTo>
                  <a:lnTo>
                    <a:pt x="11111" y="608"/>
                  </a:lnTo>
                  <a:lnTo>
                    <a:pt x="11006" y="733"/>
                  </a:lnTo>
                  <a:lnTo>
                    <a:pt x="10964" y="733"/>
                  </a:lnTo>
                  <a:lnTo>
                    <a:pt x="10943" y="691"/>
                  </a:lnTo>
                  <a:lnTo>
                    <a:pt x="11048" y="649"/>
                  </a:lnTo>
                  <a:lnTo>
                    <a:pt x="11048" y="566"/>
                  </a:lnTo>
                  <a:lnTo>
                    <a:pt x="10943" y="524"/>
                  </a:lnTo>
                  <a:lnTo>
                    <a:pt x="10901" y="482"/>
                  </a:lnTo>
                  <a:lnTo>
                    <a:pt x="10839" y="482"/>
                  </a:lnTo>
                  <a:lnTo>
                    <a:pt x="10776" y="608"/>
                  </a:lnTo>
                  <a:lnTo>
                    <a:pt x="10734" y="608"/>
                  </a:lnTo>
                  <a:lnTo>
                    <a:pt x="10734" y="524"/>
                  </a:lnTo>
                  <a:lnTo>
                    <a:pt x="10671" y="545"/>
                  </a:lnTo>
                  <a:lnTo>
                    <a:pt x="10650" y="587"/>
                  </a:lnTo>
                  <a:lnTo>
                    <a:pt x="10588" y="587"/>
                  </a:lnTo>
                  <a:lnTo>
                    <a:pt x="10567" y="545"/>
                  </a:lnTo>
                  <a:lnTo>
                    <a:pt x="10650" y="482"/>
                  </a:lnTo>
                  <a:lnTo>
                    <a:pt x="10650" y="419"/>
                  </a:lnTo>
                  <a:lnTo>
                    <a:pt x="10546" y="357"/>
                  </a:lnTo>
                  <a:lnTo>
                    <a:pt x="10420" y="357"/>
                  </a:lnTo>
                  <a:lnTo>
                    <a:pt x="10357" y="377"/>
                  </a:lnTo>
                  <a:lnTo>
                    <a:pt x="10337" y="545"/>
                  </a:lnTo>
                  <a:lnTo>
                    <a:pt x="10253" y="587"/>
                  </a:lnTo>
                  <a:lnTo>
                    <a:pt x="10253" y="649"/>
                  </a:lnTo>
                  <a:lnTo>
                    <a:pt x="10316" y="796"/>
                  </a:lnTo>
                  <a:lnTo>
                    <a:pt x="10316" y="880"/>
                  </a:lnTo>
                  <a:lnTo>
                    <a:pt x="10253" y="942"/>
                  </a:lnTo>
                  <a:lnTo>
                    <a:pt x="10211" y="838"/>
                  </a:lnTo>
                  <a:lnTo>
                    <a:pt x="10127" y="838"/>
                  </a:lnTo>
                  <a:lnTo>
                    <a:pt x="10127" y="859"/>
                  </a:lnTo>
                  <a:lnTo>
                    <a:pt x="10023" y="838"/>
                  </a:lnTo>
                  <a:lnTo>
                    <a:pt x="9897" y="901"/>
                  </a:lnTo>
                  <a:lnTo>
                    <a:pt x="9897" y="901"/>
                  </a:lnTo>
                  <a:lnTo>
                    <a:pt x="10002" y="754"/>
                  </a:lnTo>
                  <a:lnTo>
                    <a:pt x="10065" y="733"/>
                  </a:lnTo>
                  <a:lnTo>
                    <a:pt x="10127" y="608"/>
                  </a:lnTo>
                  <a:lnTo>
                    <a:pt x="10127" y="566"/>
                  </a:lnTo>
                  <a:lnTo>
                    <a:pt x="10065" y="566"/>
                  </a:lnTo>
                  <a:lnTo>
                    <a:pt x="9960" y="649"/>
                  </a:lnTo>
                  <a:lnTo>
                    <a:pt x="9897" y="649"/>
                  </a:lnTo>
                  <a:lnTo>
                    <a:pt x="9918" y="587"/>
                  </a:lnTo>
                  <a:lnTo>
                    <a:pt x="10002" y="524"/>
                  </a:lnTo>
                  <a:lnTo>
                    <a:pt x="10002" y="482"/>
                  </a:lnTo>
                  <a:lnTo>
                    <a:pt x="9897" y="461"/>
                  </a:lnTo>
                  <a:lnTo>
                    <a:pt x="9855" y="419"/>
                  </a:lnTo>
                  <a:lnTo>
                    <a:pt x="9960" y="377"/>
                  </a:lnTo>
                  <a:lnTo>
                    <a:pt x="10002" y="419"/>
                  </a:lnTo>
                  <a:lnTo>
                    <a:pt x="10127" y="419"/>
                  </a:lnTo>
                  <a:lnTo>
                    <a:pt x="10169" y="231"/>
                  </a:lnTo>
                  <a:lnTo>
                    <a:pt x="10169" y="168"/>
                  </a:lnTo>
                  <a:lnTo>
                    <a:pt x="10044" y="210"/>
                  </a:lnTo>
                  <a:lnTo>
                    <a:pt x="10002" y="147"/>
                  </a:lnTo>
                  <a:lnTo>
                    <a:pt x="10023" y="64"/>
                  </a:lnTo>
                  <a:lnTo>
                    <a:pt x="10002" y="1"/>
                  </a:lnTo>
                  <a:lnTo>
                    <a:pt x="9918" y="64"/>
                  </a:lnTo>
                  <a:lnTo>
                    <a:pt x="9855" y="64"/>
                  </a:lnTo>
                  <a:lnTo>
                    <a:pt x="979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47"/>
            <p:cNvSpPr/>
            <p:nvPr/>
          </p:nvSpPr>
          <p:spPr>
            <a:xfrm>
              <a:off x="5406316" y="1821019"/>
              <a:ext cx="166248" cy="375393"/>
            </a:xfrm>
            <a:custGeom>
              <a:avLst/>
              <a:gdLst/>
              <a:ahLst/>
              <a:cxnLst/>
              <a:rect l="l" t="t" r="r" b="b"/>
              <a:pathLst>
                <a:path w="5755" h="12995" extrusionOk="0">
                  <a:moveTo>
                    <a:pt x="3788" y="1"/>
                  </a:moveTo>
                  <a:lnTo>
                    <a:pt x="3725" y="21"/>
                  </a:lnTo>
                  <a:lnTo>
                    <a:pt x="3599" y="63"/>
                  </a:lnTo>
                  <a:lnTo>
                    <a:pt x="3474" y="1"/>
                  </a:lnTo>
                  <a:lnTo>
                    <a:pt x="3474" y="1"/>
                  </a:lnTo>
                  <a:lnTo>
                    <a:pt x="3495" y="105"/>
                  </a:lnTo>
                  <a:lnTo>
                    <a:pt x="3578" y="147"/>
                  </a:lnTo>
                  <a:lnTo>
                    <a:pt x="3599" y="293"/>
                  </a:lnTo>
                  <a:lnTo>
                    <a:pt x="3516" y="335"/>
                  </a:lnTo>
                  <a:lnTo>
                    <a:pt x="3495" y="524"/>
                  </a:lnTo>
                  <a:lnTo>
                    <a:pt x="3558" y="607"/>
                  </a:lnTo>
                  <a:lnTo>
                    <a:pt x="3558" y="754"/>
                  </a:lnTo>
                  <a:lnTo>
                    <a:pt x="3495" y="712"/>
                  </a:lnTo>
                  <a:lnTo>
                    <a:pt x="3453" y="733"/>
                  </a:lnTo>
                  <a:lnTo>
                    <a:pt x="3369" y="670"/>
                  </a:lnTo>
                  <a:lnTo>
                    <a:pt x="3244" y="649"/>
                  </a:lnTo>
                  <a:lnTo>
                    <a:pt x="3139" y="586"/>
                  </a:lnTo>
                  <a:lnTo>
                    <a:pt x="2951" y="524"/>
                  </a:lnTo>
                  <a:lnTo>
                    <a:pt x="2825" y="607"/>
                  </a:lnTo>
                  <a:lnTo>
                    <a:pt x="2637" y="607"/>
                  </a:lnTo>
                  <a:lnTo>
                    <a:pt x="2574" y="628"/>
                  </a:lnTo>
                  <a:lnTo>
                    <a:pt x="2679" y="796"/>
                  </a:lnTo>
                  <a:lnTo>
                    <a:pt x="2658" y="837"/>
                  </a:lnTo>
                  <a:lnTo>
                    <a:pt x="2658" y="921"/>
                  </a:lnTo>
                  <a:lnTo>
                    <a:pt x="2574" y="963"/>
                  </a:lnTo>
                  <a:lnTo>
                    <a:pt x="2658" y="1068"/>
                  </a:lnTo>
                  <a:lnTo>
                    <a:pt x="2553" y="1172"/>
                  </a:lnTo>
                  <a:lnTo>
                    <a:pt x="2511" y="1172"/>
                  </a:lnTo>
                  <a:lnTo>
                    <a:pt x="2428" y="1130"/>
                  </a:lnTo>
                  <a:lnTo>
                    <a:pt x="2323" y="1047"/>
                  </a:lnTo>
                  <a:lnTo>
                    <a:pt x="2198" y="1151"/>
                  </a:lnTo>
                  <a:lnTo>
                    <a:pt x="2114" y="1340"/>
                  </a:lnTo>
                  <a:lnTo>
                    <a:pt x="2030" y="1381"/>
                  </a:lnTo>
                  <a:lnTo>
                    <a:pt x="1988" y="1528"/>
                  </a:lnTo>
                  <a:lnTo>
                    <a:pt x="1926" y="1633"/>
                  </a:lnTo>
                  <a:lnTo>
                    <a:pt x="1842" y="1653"/>
                  </a:lnTo>
                  <a:lnTo>
                    <a:pt x="1842" y="1905"/>
                  </a:lnTo>
                  <a:lnTo>
                    <a:pt x="1905" y="1988"/>
                  </a:lnTo>
                  <a:lnTo>
                    <a:pt x="1988" y="2177"/>
                  </a:lnTo>
                  <a:lnTo>
                    <a:pt x="1926" y="2302"/>
                  </a:lnTo>
                  <a:lnTo>
                    <a:pt x="1779" y="2511"/>
                  </a:lnTo>
                  <a:lnTo>
                    <a:pt x="1612" y="2804"/>
                  </a:lnTo>
                  <a:lnTo>
                    <a:pt x="1591" y="2930"/>
                  </a:lnTo>
                  <a:lnTo>
                    <a:pt x="1507" y="3014"/>
                  </a:lnTo>
                  <a:lnTo>
                    <a:pt x="1298" y="3034"/>
                  </a:lnTo>
                  <a:lnTo>
                    <a:pt x="1110" y="3139"/>
                  </a:lnTo>
                  <a:lnTo>
                    <a:pt x="1110" y="3265"/>
                  </a:lnTo>
                  <a:lnTo>
                    <a:pt x="1193" y="3348"/>
                  </a:lnTo>
                  <a:lnTo>
                    <a:pt x="1193" y="3516"/>
                  </a:lnTo>
                  <a:lnTo>
                    <a:pt x="1151" y="3662"/>
                  </a:lnTo>
                  <a:lnTo>
                    <a:pt x="1089" y="3934"/>
                  </a:lnTo>
                  <a:lnTo>
                    <a:pt x="1089" y="4185"/>
                  </a:lnTo>
                  <a:lnTo>
                    <a:pt x="879" y="4687"/>
                  </a:lnTo>
                  <a:lnTo>
                    <a:pt x="879" y="4813"/>
                  </a:lnTo>
                  <a:lnTo>
                    <a:pt x="942" y="4897"/>
                  </a:lnTo>
                  <a:lnTo>
                    <a:pt x="963" y="5127"/>
                  </a:lnTo>
                  <a:lnTo>
                    <a:pt x="858" y="5252"/>
                  </a:lnTo>
                  <a:lnTo>
                    <a:pt x="649" y="5231"/>
                  </a:lnTo>
                  <a:lnTo>
                    <a:pt x="482" y="5211"/>
                  </a:lnTo>
                  <a:lnTo>
                    <a:pt x="377" y="5294"/>
                  </a:lnTo>
                  <a:lnTo>
                    <a:pt x="252" y="5524"/>
                  </a:lnTo>
                  <a:lnTo>
                    <a:pt x="210" y="5755"/>
                  </a:lnTo>
                  <a:lnTo>
                    <a:pt x="252" y="6068"/>
                  </a:lnTo>
                  <a:lnTo>
                    <a:pt x="314" y="6361"/>
                  </a:lnTo>
                  <a:lnTo>
                    <a:pt x="252" y="6550"/>
                  </a:lnTo>
                  <a:lnTo>
                    <a:pt x="314" y="6696"/>
                  </a:lnTo>
                  <a:lnTo>
                    <a:pt x="335" y="6926"/>
                  </a:lnTo>
                  <a:lnTo>
                    <a:pt x="314" y="7135"/>
                  </a:lnTo>
                  <a:lnTo>
                    <a:pt x="314" y="7345"/>
                  </a:lnTo>
                  <a:lnTo>
                    <a:pt x="461" y="7449"/>
                  </a:lnTo>
                  <a:lnTo>
                    <a:pt x="670" y="7659"/>
                  </a:lnTo>
                  <a:lnTo>
                    <a:pt x="628" y="7805"/>
                  </a:lnTo>
                  <a:lnTo>
                    <a:pt x="628" y="7972"/>
                  </a:lnTo>
                  <a:lnTo>
                    <a:pt x="356" y="8056"/>
                  </a:lnTo>
                  <a:lnTo>
                    <a:pt x="335" y="8161"/>
                  </a:lnTo>
                  <a:lnTo>
                    <a:pt x="461" y="8370"/>
                  </a:lnTo>
                  <a:lnTo>
                    <a:pt x="482" y="8642"/>
                  </a:lnTo>
                  <a:lnTo>
                    <a:pt x="565" y="8768"/>
                  </a:lnTo>
                  <a:lnTo>
                    <a:pt x="482" y="8914"/>
                  </a:lnTo>
                  <a:lnTo>
                    <a:pt x="482" y="9040"/>
                  </a:lnTo>
                  <a:lnTo>
                    <a:pt x="461" y="9123"/>
                  </a:lnTo>
                  <a:lnTo>
                    <a:pt x="273" y="9165"/>
                  </a:lnTo>
                  <a:lnTo>
                    <a:pt x="231" y="9228"/>
                  </a:lnTo>
                  <a:lnTo>
                    <a:pt x="314" y="9332"/>
                  </a:lnTo>
                  <a:lnTo>
                    <a:pt x="231" y="9395"/>
                  </a:lnTo>
                  <a:lnTo>
                    <a:pt x="168" y="9479"/>
                  </a:lnTo>
                  <a:lnTo>
                    <a:pt x="252" y="9625"/>
                  </a:lnTo>
                  <a:lnTo>
                    <a:pt x="273" y="10002"/>
                  </a:lnTo>
                  <a:lnTo>
                    <a:pt x="231" y="10086"/>
                  </a:lnTo>
                  <a:lnTo>
                    <a:pt x="147" y="10002"/>
                  </a:lnTo>
                  <a:lnTo>
                    <a:pt x="63" y="9939"/>
                  </a:lnTo>
                  <a:lnTo>
                    <a:pt x="63" y="9960"/>
                  </a:lnTo>
                  <a:lnTo>
                    <a:pt x="1" y="10023"/>
                  </a:lnTo>
                  <a:lnTo>
                    <a:pt x="21" y="10253"/>
                  </a:lnTo>
                  <a:lnTo>
                    <a:pt x="42" y="10337"/>
                  </a:lnTo>
                  <a:lnTo>
                    <a:pt x="63" y="10525"/>
                  </a:lnTo>
                  <a:lnTo>
                    <a:pt x="147" y="10546"/>
                  </a:lnTo>
                  <a:lnTo>
                    <a:pt x="168" y="10588"/>
                  </a:lnTo>
                  <a:lnTo>
                    <a:pt x="147" y="10734"/>
                  </a:lnTo>
                  <a:lnTo>
                    <a:pt x="273" y="10672"/>
                  </a:lnTo>
                  <a:lnTo>
                    <a:pt x="210" y="10567"/>
                  </a:lnTo>
                  <a:lnTo>
                    <a:pt x="231" y="10483"/>
                  </a:lnTo>
                  <a:lnTo>
                    <a:pt x="273" y="10483"/>
                  </a:lnTo>
                  <a:lnTo>
                    <a:pt x="252" y="10546"/>
                  </a:lnTo>
                  <a:lnTo>
                    <a:pt x="335" y="10588"/>
                  </a:lnTo>
                  <a:lnTo>
                    <a:pt x="377" y="10672"/>
                  </a:lnTo>
                  <a:lnTo>
                    <a:pt x="252" y="10755"/>
                  </a:lnTo>
                  <a:lnTo>
                    <a:pt x="231" y="10860"/>
                  </a:lnTo>
                  <a:lnTo>
                    <a:pt x="273" y="10944"/>
                  </a:lnTo>
                  <a:lnTo>
                    <a:pt x="252" y="11069"/>
                  </a:lnTo>
                  <a:lnTo>
                    <a:pt x="210" y="11111"/>
                  </a:lnTo>
                  <a:lnTo>
                    <a:pt x="273" y="11216"/>
                  </a:lnTo>
                  <a:lnTo>
                    <a:pt x="356" y="11257"/>
                  </a:lnTo>
                  <a:lnTo>
                    <a:pt x="440" y="11383"/>
                  </a:lnTo>
                  <a:lnTo>
                    <a:pt x="482" y="11425"/>
                  </a:lnTo>
                  <a:lnTo>
                    <a:pt x="586" y="11634"/>
                  </a:lnTo>
                  <a:lnTo>
                    <a:pt x="586" y="11801"/>
                  </a:lnTo>
                  <a:lnTo>
                    <a:pt x="733" y="11843"/>
                  </a:lnTo>
                  <a:lnTo>
                    <a:pt x="754" y="11948"/>
                  </a:lnTo>
                  <a:lnTo>
                    <a:pt x="858" y="12094"/>
                  </a:lnTo>
                  <a:lnTo>
                    <a:pt x="984" y="12011"/>
                  </a:lnTo>
                  <a:lnTo>
                    <a:pt x="1005" y="12136"/>
                  </a:lnTo>
                  <a:lnTo>
                    <a:pt x="942" y="12304"/>
                  </a:lnTo>
                  <a:lnTo>
                    <a:pt x="775" y="12325"/>
                  </a:lnTo>
                  <a:lnTo>
                    <a:pt x="754" y="12366"/>
                  </a:lnTo>
                  <a:lnTo>
                    <a:pt x="838" y="12429"/>
                  </a:lnTo>
                  <a:lnTo>
                    <a:pt x="858" y="12534"/>
                  </a:lnTo>
                  <a:lnTo>
                    <a:pt x="984" y="12555"/>
                  </a:lnTo>
                  <a:lnTo>
                    <a:pt x="1047" y="12848"/>
                  </a:lnTo>
                  <a:lnTo>
                    <a:pt x="963" y="12952"/>
                  </a:lnTo>
                  <a:lnTo>
                    <a:pt x="1005" y="12994"/>
                  </a:lnTo>
                  <a:lnTo>
                    <a:pt x="1151" y="12994"/>
                  </a:lnTo>
                  <a:lnTo>
                    <a:pt x="1423" y="12931"/>
                  </a:lnTo>
                  <a:lnTo>
                    <a:pt x="1570" y="12973"/>
                  </a:lnTo>
                  <a:lnTo>
                    <a:pt x="1695" y="12869"/>
                  </a:lnTo>
                  <a:lnTo>
                    <a:pt x="1674" y="12764"/>
                  </a:lnTo>
                  <a:lnTo>
                    <a:pt x="1612" y="12701"/>
                  </a:lnTo>
                  <a:lnTo>
                    <a:pt x="1695" y="12534"/>
                  </a:lnTo>
                  <a:lnTo>
                    <a:pt x="1884" y="12513"/>
                  </a:lnTo>
                  <a:lnTo>
                    <a:pt x="1905" y="12325"/>
                  </a:lnTo>
                  <a:lnTo>
                    <a:pt x="1926" y="12408"/>
                  </a:lnTo>
                  <a:lnTo>
                    <a:pt x="2135" y="12450"/>
                  </a:lnTo>
                  <a:lnTo>
                    <a:pt x="2260" y="12366"/>
                  </a:lnTo>
                  <a:lnTo>
                    <a:pt x="2365" y="12429"/>
                  </a:lnTo>
                  <a:lnTo>
                    <a:pt x="2449" y="12513"/>
                  </a:lnTo>
                  <a:lnTo>
                    <a:pt x="2553" y="12345"/>
                  </a:lnTo>
                  <a:lnTo>
                    <a:pt x="2616" y="12115"/>
                  </a:lnTo>
                  <a:lnTo>
                    <a:pt x="2679" y="12032"/>
                  </a:lnTo>
                  <a:lnTo>
                    <a:pt x="2721" y="11739"/>
                  </a:lnTo>
                  <a:lnTo>
                    <a:pt x="2762" y="11634"/>
                  </a:lnTo>
                  <a:lnTo>
                    <a:pt x="2658" y="11571"/>
                  </a:lnTo>
                  <a:lnTo>
                    <a:pt x="2679" y="11467"/>
                  </a:lnTo>
                  <a:lnTo>
                    <a:pt x="2783" y="11320"/>
                  </a:lnTo>
                  <a:lnTo>
                    <a:pt x="2679" y="11216"/>
                  </a:lnTo>
                  <a:lnTo>
                    <a:pt x="2783" y="11111"/>
                  </a:lnTo>
                  <a:lnTo>
                    <a:pt x="2658" y="11048"/>
                  </a:lnTo>
                  <a:lnTo>
                    <a:pt x="2721" y="10965"/>
                  </a:lnTo>
                  <a:lnTo>
                    <a:pt x="2658" y="10839"/>
                  </a:lnTo>
                  <a:lnTo>
                    <a:pt x="2762" y="10881"/>
                  </a:lnTo>
                  <a:lnTo>
                    <a:pt x="2930" y="10860"/>
                  </a:lnTo>
                  <a:lnTo>
                    <a:pt x="2783" y="10755"/>
                  </a:lnTo>
                  <a:lnTo>
                    <a:pt x="2846" y="10609"/>
                  </a:lnTo>
                  <a:lnTo>
                    <a:pt x="2846" y="10546"/>
                  </a:lnTo>
                  <a:lnTo>
                    <a:pt x="2658" y="10483"/>
                  </a:lnTo>
                  <a:lnTo>
                    <a:pt x="2888" y="10483"/>
                  </a:lnTo>
                  <a:lnTo>
                    <a:pt x="2762" y="10358"/>
                  </a:lnTo>
                  <a:lnTo>
                    <a:pt x="2679" y="10358"/>
                  </a:lnTo>
                  <a:lnTo>
                    <a:pt x="2742" y="10274"/>
                  </a:lnTo>
                  <a:lnTo>
                    <a:pt x="2783" y="10274"/>
                  </a:lnTo>
                  <a:lnTo>
                    <a:pt x="2825" y="10316"/>
                  </a:lnTo>
                  <a:lnTo>
                    <a:pt x="2888" y="10232"/>
                  </a:lnTo>
                  <a:lnTo>
                    <a:pt x="2867" y="10148"/>
                  </a:lnTo>
                  <a:lnTo>
                    <a:pt x="2972" y="10232"/>
                  </a:lnTo>
                  <a:lnTo>
                    <a:pt x="2993" y="10128"/>
                  </a:lnTo>
                  <a:lnTo>
                    <a:pt x="3076" y="10023"/>
                  </a:lnTo>
                  <a:lnTo>
                    <a:pt x="3160" y="10023"/>
                  </a:lnTo>
                  <a:lnTo>
                    <a:pt x="3139" y="9939"/>
                  </a:lnTo>
                  <a:lnTo>
                    <a:pt x="3181" y="9897"/>
                  </a:lnTo>
                  <a:lnTo>
                    <a:pt x="3202" y="9939"/>
                  </a:lnTo>
                  <a:lnTo>
                    <a:pt x="3181" y="10044"/>
                  </a:lnTo>
                  <a:lnTo>
                    <a:pt x="3265" y="10044"/>
                  </a:lnTo>
                  <a:lnTo>
                    <a:pt x="3369" y="9897"/>
                  </a:lnTo>
                  <a:lnTo>
                    <a:pt x="3453" y="9897"/>
                  </a:lnTo>
                  <a:lnTo>
                    <a:pt x="3516" y="9835"/>
                  </a:lnTo>
                  <a:lnTo>
                    <a:pt x="3495" y="9730"/>
                  </a:lnTo>
                  <a:lnTo>
                    <a:pt x="3411" y="9646"/>
                  </a:lnTo>
                  <a:lnTo>
                    <a:pt x="3286" y="9625"/>
                  </a:lnTo>
                  <a:lnTo>
                    <a:pt x="3181" y="9688"/>
                  </a:lnTo>
                  <a:lnTo>
                    <a:pt x="3139" y="9646"/>
                  </a:lnTo>
                  <a:lnTo>
                    <a:pt x="3055" y="9709"/>
                  </a:lnTo>
                  <a:lnTo>
                    <a:pt x="2972" y="9604"/>
                  </a:lnTo>
                  <a:lnTo>
                    <a:pt x="2846" y="9563"/>
                  </a:lnTo>
                  <a:lnTo>
                    <a:pt x="2762" y="9521"/>
                  </a:lnTo>
                  <a:lnTo>
                    <a:pt x="2616" y="9542"/>
                  </a:lnTo>
                  <a:lnTo>
                    <a:pt x="2616" y="9604"/>
                  </a:lnTo>
                  <a:lnTo>
                    <a:pt x="2553" y="9542"/>
                  </a:lnTo>
                  <a:lnTo>
                    <a:pt x="2407" y="9542"/>
                  </a:lnTo>
                  <a:lnTo>
                    <a:pt x="2365" y="9500"/>
                  </a:lnTo>
                  <a:lnTo>
                    <a:pt x="2470" y="9479"/>
                  </a:lnTo>
                  <a:lnTo>
                    <a:pt x="2553" y="9521"/>
                  </a:lnTo>
                  <a:lnTo>
                    <a:pt x="2637" y="9395"/>
                  </a:lnTo>
                  <a:lnTo>
                    <a:pt x="2679" y="9437"/>
                  </a:lnTo>
                  <a:lnTo>
                    <a:pt x="2783" y="9416"/>
                  </a:lnTo>
                  <a:lnTo>
                    <a:pt x="2825" y="9332"/>
                  </a:lnTo>
                  <a:lnTo>
                    <a:pt x="2930" y="9374"/>
                  </a:lnTo>
                  <a:lnTo>
                    <a:pt x="2972" y="9416"/>
                  </a:lnTo>
                  <a:lnTo>
                    <a:pt x="3034" y="9416"/>
                  </a:lnTo>
                  <a:lnTo>
                    <a:pt x="3055" y="9332"/>
                  </a:lnTo>
                  <a:lnTo>
                    <a:pt x="3097" y="9416"/>
                  </a:lnTo>
                  <a:lnTo>
                    <a:pt x="3244" y="9437"/>
                  </a:lnTo>
                  <a:lnTo>
                    <a:pt x="3202" y="9521"/>
                  </a:lnTo>
                  <a:lnTo>
                    <a:pt x="3306" y="9563"/>
                  </a:lnTo>
                  <a:lnTo>
                    <a:pt x="3474" y="9542"/>
                  </a:lnTo>
                  <a:lnTo>
                    <a:pt x="3495" y="9416"/>
                  </a:lnTo>
                  <a:lnTo>
                    <a:pt x="3662" y="9270"/>
                  </a:lnTo>
                  <a:lnTo>
                    <a:pt x="3725" y="9102"/>
                  </a:lnTo>
                  <a:lnTo>
                    <a:pt x="3599" y="8977"/>
                  </a:lnTo>
                  <a:lnTo>
                    <a:pt x="3599" y="8893"/>
                  </a:lnTo>
                  <a:lnTo>
                    <a:pt x="3453" y="8788"/>
                  </a:lnTo>
                  <a:lnTo>
                    <a:pt x="3474" y="8747"/>
                  </a:lnTo>
                  <a:lnTo>
                    <a:pt x="3265" y="8579"/>
                  </a:lnTo>
                  <a:lnTo>
                    <a:pt x="3244" y="8475"/>
                  </a:lnTo>
                  <a:lnTo>
                    <a:pt x="3160" y="8391"/>
                  </a:lnTo>
                  <a:lnTo>
                    <a:pt x="3055" y="8516"/>
                  </a:lnTo>
                  <a:lnTo>
                    <a:pt x="2993" y="8433"/>
                  </a:lnTo>
                  <a:lnTo>
                    <a:pt x="2951" y="8454"/>
                  </a:lnTo>
                  <a:lnTo>
                    <a:pt x="2951" y="8349"/>
                  </a:lnTo>
                  <a:lnTo>
                    <a:pt x="2867" y="8349"/>
                  </a:lnTo>
                  <a:lnTo>
                    <a:pt x="2825" y="8244"/>
                  </a:lnTo>
                  <a:lnTo>
                    <a:pt x="2742" y="8182"/>
                  </a:lnTo>
                  <a:lnTo>
                    <a:pt x="2825" y="8077"/>
                  </a:lnTo>
                  <a:lnTo>
                    <a:pt x="2762" y="7952"/>
                  </a:lnTo>
                  <a:lnTo>
                    <a:pt x="2825" y="7931"/>
                  </a:lnTo>
                  <a:lnTo>
                    <a:pt x="2825" y="7847"/>
                  </a:lnTo>
                  <a:lnTo>
                    <a:pt x="2742" y="7826"/>
                  </a:lnTo>
                  <a:lnTo>
                    <a:pt x="2825" y="7721"/>
                  </a:lnTo>
                  <a:lnTo>
                    <a:pt x="2783" y="7533"/>
                  </a:lnTo>
                  <a:lnTo>
                    <a:pt x="2825" y="7512"/>
                  </a:lnTo>
                  <a:lnTo>
                    <a:pt x="2867" y="7554"/>
                  </a:lnTo>
                  <a:lnTo>
                    <a:pt x="2888" y="7449"/>
                  </a:lnTo>
                  <a:lnTo>
                    <a:pt x="2825" y="7345"/>
                  </a:lnTo>
                  <a:lnTo>
                    <a:pt x="2846" y="7198"/>
                  </a:lnTo>
                  <a:lnTo>
                    <a:pt x="2825" y="7073"/>
                  </a:lnTo>
                  <a:lnTo>
                    <a:pt x="2846" y="7010"/>
                  </a:lnTo>
                  <a:lnTo>
                    <a:pt x="2825" y="6884"/>
                  </a:lnTo>
                  <a:lnTo>
                    <a:pt x="2679" y="6696"/>
                  </a:lnTo>
                  <a:lnTo>
                    <a:pt x="2679" y="6696"/>
                  </a:lnTo>
                  <a:lnTo>
                    <a:pt x="2783" y="6759"/>
                  </a:lnTo>
                  <a:lnTo>
                    <a:pt x="2951" y="6717"/>
                  </a:lnTo>
                  <a:lnTo>
                    <a:pt x="3055" y="6571"/>
                  </a:lnTo>
                  <a:lnTo>
                    <a:pt x="2993" y="6466"/>
                  </a:lnTo>
                  <a:lnTo>
                    <a:pt x="3034" y="6403"/>
                  </a:lnTo>
                  <a:lnTo>
                    <a:pt x="3139" y="6424"/>
                  </a:lnTo>
                  <a:lnTo>
                    <a:pt x="3286" y="6299"/>
                  </a:lnTo>
                  <a:lnTo>
                    <a:pt x="3286" y="6236"/>
                  </a:lnTo>
                  <a:lnTo>
                    <a:pt x="3202" y="6236"/>
                  </a:lnTo>
                  <a:lnTo>
                    <a:pt x="3265" y="6131"/>
                  </a:lnTo>
                  <a:lnTo>
                    <a:pt x="3348" y="6047"/>
                  </a:lnTo>
                  <a:lnTo>
                    <a:pt x="3390" y="6089"/>
                  </a:lnTo>
                  <a:lnTo>
                    <a:pt x="3453" y="6089"/>
                  </a:lnTo>
                  <a:lnTo>
                    <a:pt x="3474" y="5964"/>
                  </a:lnTo>
                  <a:lnTo>
                    <a:pt x="3516" y="5964"/>
                  </a:lnTo>
                  <a:lnTo>
                    <a:pt x="3558" y="6047"/>
                  </a:lnTo>
                  <a:lnTo>
                    <a:pt x="3620" y="5964"/>
                  </a:lnTo>
                  <a:lnTo>
                    <a:pt x="3620" y="5838"/>
                  </a:lnTo>
                  <a:lnTo>
                    <a:pt x="3683" y="5734"/>
                  </a:lnTo>
                  <a:lnTo>
                    <a:pt x="3788" y="5734"/>
                  </a:lnTo>
                  <a:lnTo>
                    <a:pt x="3788" y="5817"/>
                  </a:lnTo>
                  <a:lnTo>
                    <a:pt x="3871" y="5817"/>
                  </a:lnTo>
                  <a:lnTo>
                    <a:pt x="3913" y="5713"/>
                  </a:lnTo>
                  <a:lnTo>
                    <a:pt x="4039" y="5629"/>
                  </a:lnTo>
                  <a:lnTo>
                    <a:pt x="4018" y="5524"/>
                  </a:lnTo>
                  <a:lnTo>
                    <a:pt x="4018" y="5420"/>
                  </a:lnTo>
                  <a:lnTo>
                    <a:pt x="4102" y="5503"/>
                  </a:lnTo>
                  <a:lnTo>
                    <a:pt x="4206" y="5378"/>
                  </a:lnTo>
                  <a:lnTo>
                    <a:pt x="4290" y="5378"/>
                  </a:lnTo>
                  <a:lnTo>
                    <a:pt x="4395" y="5190"/>
                  </a:lnTo>
                  <a:lnTo>
                    <a:pt x="4395" y="5001"/>
                  </a:lnTo>
                  <a:lnTo>
                    <a:pt x="4457" y="4897"/>
                  </a:lnTo>
                  <a:lnTo>
                    <a:pt x="4541" y="4897"/>
                  </a:lnTo>
                  <a:lnTo>
                    <a:pt x="4646" y="4771"/>
                  </a:lnTo>
                  <a:lnTo>
                    <a:pt x="4562" y="4771"/>
                  </a:lnTo>
                  <a:lnTo>
                    <a:pt x="4499" y="4666"/>
                  </a:lnTo>
                  <a:lnTo>
                    <a:pt x="4562" y="4625"/>
                  </a:lnTo>
                  <a:lnTo>
                    <a:pt x="4541" y="4562"/>
                  </a:lnTo>
                  <a:lnTo>
                    <a:pt x="4436" y="4562"/>
                  </a:lnTo>
                  <a:lnTo>
                    <a:pt x="4332" y="4457"/>
                  </a:lnTo>
                  <a:lnTo>
                    <a:pt x="4457" y="4415"/>
                  </a:lnTo>
                  <a:lnTo>
                    <a:pt x="4436" y="4332"/>
                  </a:lnTo>
                  <a:lnTo>
                    <a:pt x="4520" y="4164"/>
                  </a:lnTo>
                  <a:lnTo>
                    <a:pt x="4541" y="4081"/>
                  </a:lnTo>
                  <a:lnTo>
                    <a:pt x="4499" y="3997"/>
                  </a:lnTo>
                  <a:lnTo>
                    <a:pt x="4415" y="3997"/>
                  </a:lnTo>
                  <a:lnTo>
                    <a:pt x="4395" y="3934"/>
                  </a:lnTo>
                  <a:lnTo>
                    <a:pt x="4415" y="3892"/>
                  </a:lnTo>
                  <a:lnTo>
                    <a:pt x="4499" y="3934"/>
                  </a:lnTo>
                  <a:lnTo>
                    <a:pt x="4520" y="3955"/>
                  </a:lnTo>
                  <a:lnTo>
                    <a:pt x="4541" y="3955"/>
                  </a:lnTo>
                  <a:lnTo>
                    <a:pt x="4541" y="3871"/>
                  </a:lnTo>
                  <a:lnTo>
                    <a:pt x="4436" y="3850"/>
                  </a:lnTo>
                  <a:lnTo>
                    <a:pt x="4541" y="3788"/>
                  </a:lnTo>
                  <a:lnTo>
                    <a:pt x="4625" y="3788"/>
                  </a:lnTo>
                  <a:lnTo>
                    <a:pt x="4729" y="3725"/>
                  </a:lnTo>
                  <a:lnTo>
                    <a:pt x="4646" y="3662"/>
                  </a:lnTo>
                  <a:lnTo>
                    <a:pt x="4562" y="3516"/>
                  </a:lnTo>
                  <a:lnTo>
                    <a:pt x="4646" y="3537"/>
                  </a:lnTo>
                  <a:lnTo>
                    <a:pt x="4708" y="3620"/>
                  </a:lnTo>
                  <a:lnTo>
                    <a:pt x="4813" y="3578"/>
                  </a:lnTo>
                  <a:lnTo>
                    <a:pt x="4834" y="3474"/>
                  </a:lnTo>
                  <a:lnTo>
                    <a:pt x="4855" y="3369"/>
                  </a:lnTo>
                  <a:lnTo>
                    <a:pt x="4918" y="3327"/>
                  </a:lnTo>
                  <a:lnTo>
                    <a:pt x="4980" y="3453"/>
                  </a:lnTo>
                  <a:lnTo>
                    <a:pt x="5064" y="3348"/>
                  </a:lnTo>
                  <a:lnTo>
                    <a:pt x="5127" y="3453"/>
                  </a:lnTo>
                  <a:lnTo>
                    <a:pt x="5190" y="3474"/>
                  </a:lnTo>
                  <a:lnTo>
                    <a:pt x="5252" y="3369"/>
                  </a:lnTo>
                  <a:lnTo>
                    <a:pt x="5357" y="3432"/>
                  </a:lnTo>
                  <a:lnTo>
                    <a:pt x="5483" y="3348"/>
                  </a:lnTo>
                  <a:lnTo>
                    <a:pt x="5545" y="3432"/>
                  </a:lnTo>
                  <a:lnTo>
                    <a:pt x="5671" y="3432"/>
                  </a:lnTo>
                  <a:lnTo>
                    <a:pt x="5713" y="3369"/>
                  </a:lnTo>
                  <a:lnTo>
                    <a:pt x="5755" y="3411"/>
                  </a:lnTo>
                  <a:lnTo>
                    <a:pt x="5755" y="3265"/>
                  </a:lnTo>
                  <a:lnTo>
                    <a:pt x="5671" y="3202"/>
                  </a:lnTo>
                  <a:lnTo>
                    <a:pt x="5587" y="2993"/>
                  </a:lnTo>
                  <a:lnTo>
                    <a:pt x="5462" y="2951"/>
                  </a:lnTo>
                  <a:lnTo>
                    <a:pt x="5399" y="2762"/>
                  </a:lnTo>
                  <a:lnTo>
                    <a:pt x="5462" y="2700"/>
                  </a:lnTo>
                  <a:lnTo>
                    <a:pt x="5462" y="2490"/>
                  </a:lnTo>
                  <a:lnTo>
                    <a:pt x="5441" y="2386"/>
                  </a:lnTo>
                  <a:lnTo>
                    <a:pt x="5462" y="2302"/>
                  </a:lnTo>
                  <a:lnTo>
                    <a:pt x="5399" y="2093"/>
                  </a:lnTo>
                  <a:lnTo>
                    <a:pt x="5357" y="1988"/>
                  </a:lnTo>
                  <a:lnTo>
                    <a:pt x="5336" y="1842"/>
                  </a:lnTo>
                  <a:lnTo>
                    <a:pt x="5378" y="1758"/>
                  </a:lnTo>
                  <a:lnTo>
                    <a:pt x="5357" y="1633"/>
                  </a:lnTo>
                  <a:lnTo>
                    <a:pt x="5190" y="1591"/>
                  </a:lnTo>
                  <a:lnTo>
                    <a:pt x="5190" y="1486"/>
                  </a:lnTo>
                  <a:lnTo>
                    <a:pt x="5252" y="1361"/>
                  </a:lnTo>
                  <a:lnTo>
                    <a:pt x="5190" y="1172"/>
                  </a:lnTo>
                  <a:lnTo>
                    <a:pt x="5252" y="1068"/>
                  </a:lnTo>
                  <a:lnTo>
                    <a:pt x="5190" y="1005"/>
                  </a:lnTo>
                  <a:lnTo>
                    <a:pt x="5127" y="1005"/>
                  </a:lnTo>
                  <a:lnTo>
                    <a:pt x="5022" y="858"/>
                  </a:lnTo>
                  <a:lnTo>
                    <a:pt x="4939" y="858"/>
                  </a:lnTo>
                  <a:lnTo>
                    <a:pt x="4876" y="754"/>
                  </a:lnTo>
                  <a:lnTo>
                    <a:pt x="4771" y="628"/>
                  </a:lnTo>
                  <a:lnTo>
                    <a:pt x="4708" y="607"/>
                  </a:lnTo>
                  <a:lnTo>
                    <a:pt x="4604" y="545"/>
                  </a:lnTo>
                  <a:lnTo>
                    <a:pt x="4395" y="524"/>
                  </a:lnTo>
                  <a:lnTo>
                    <a:pt x="4227" y="419"/>
                  </a:lnTo>
                  <a:lnTo>
                    <a:pt x="4018" y="189"/>
                  </a:lnTo>
                  <a:lnTo>
                    <a:pt x="3892" y="105"/>
                  </a:lnTo>
                  <a:lnTo>
                    <a:pt x="378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47"/>
            <p:cNvSpPr/>
            <p:nvPr/>
          </p:nvSpPr>
          <p:spPr>
            <a:xfrm>
              <a:off x="5582820" y="2085776"/>
              <a:ext cx="66499" cy="60462"/>
            </a:xfrm>
            <a:custGeom>
              <a:avLst/>
              <a:gdLst/>
              <a:ahLst/>
              <a:cxnLst/>
              <a:rect l="l" t="t" r="r" b="b"/>
              <a:pathLst>
                <a:path w="2302" h="2093" extrusionOk="0">
                  <a:moveTo>
                    <a:pt x="1026" y="0"/>
                  </a:moveTo>
                  <a:lnTo>
                    <a:pt x="1026" y="63"/>
                  </a:lnTo>
                  <a:lnTo>
                    <a:pt x="942" y="63"/>
                  </a:lnTo>
                  <a:lnTo>
                    <a:pt x="942" y="105"/>
                  </a:lnTo>
                  <a:lnTo>
                    <a:pt x="1005" y="167"/>
                  </a:lnTo>
                  <a:lnTo>
                    <a:pt x="900" y="230"/>
                  </a:lnTo>
                  <a:lnTo>
                    <a:pt x="837" y="209"/>
                  </a:lnTo>
                  <a:lnTo>
                    <a:pt x="628" y="209"/>
                  </a:lnTo>
                  <a:lnTo>
                    <a:pt x="607" y="147"/>
                  </a:lnTo>
                  <a:lnTo>
                    <a:pt x="586" y="251"/>
                  </a:lnTo>
                  <a:lnTo>
                    <a:pt x="481" y="230"/>
                  </a:lnTo>
                  <a:lnTo>
                    <a:pt x="335" y="272"/>
                  </a:lnTo>
                  <a:lnTo>
                    <a:pt x="335" y="356"/>
                  </a:lnTo>
                  <a:lnTo>
                    <a:pt x="272" y="356"/>
                  </a:lnTo>
                  <a:lnTo>
                    <a:pt x="84" y="439"/>
                  </a:lnTo>
                  <a:lnTo>
                    <a:pt x="0" y="544"/>
                  </a:lnTo>
                  <a:lnTo>
                    <a:pt x="21" y="900"/>
                  </a:lnTo>
                  <a:lnTo>
                    <a:pt x="84" y="900"/>
                  </a:lnTo>
                  <a:lnTo>
                    <a:pt x="126" y="879"/>
                  </a:lnTo>
                  <a:lnTo>
                    <a:pt x="230" y="900"/>
                  </a:lnTo>
                  <a:lnTo>
                    <a:pt x="189" y="983"/>
                  </a:lnTo>
                  <a:lnTo>
                    <a:pt x="105" y="983"/>
                  </a:lnTo>
                  <a:lnTo>
                    <a:pt x="105" y="1151"/>
                  </a:lnTo>
                  <a:lnTo>
                    <a:pt x="209" y="1276"/>
                  </a:lnTo>
                  <a:lnTo>
                    <a:pt x="377" y="1423"/>
                  </a:lnTo>
                  <a:lnTo>
                    <a:pt x="419" y="1423"/>
                  </a:lnTo>
                  <a:lnTo>
                    <a:pt x="419" y="1318"/>
                  </a:lnTo>
                  <a:lnTo>
                    <a:pt x="544" y="1214"/>
                  </a:lnTo>
                  <a:lnTo>
                    <a:pt x="586" y="1318"/>
                  </a:lnTo>
                  <a:lnTo>
                    <a:pt x="523" y="1611"/>
                  </a:lnTo>
                  <a:lnTo>
                    <a:pt x="523" y="1695"/>
                  </a:lnTo>
                  <a:lnTo>
                    <a:pt x="586" y="1674"/>
                  </a:lnTo>
                  <a:lnTo>
                    <a:pt x="754" y="1569"/>
                  </a:lnTo>
                  <a:lnTo>
                    <a:pt x="900" y="1507"/>
                  </a:lnTo>
                  <a:lnTo>
                    <a:pt x="1046" y="1632"/>
                  </a:lnTo>
                  <a:lnTo>
                    <a:pt x="1130" y="1611"/>
                  </a:lnTo>
                  <a:lnTo>
                    <a:pt x="1151" y="1507"/>
                  </a:lnTo>
                  <a:lnTo>
                    <a:pt x="1235" y="1590"/>
                  </a:lnTo>
                  <a:lnTo>
                    <a:pt x="1277" y="1674"/>
                  </a:lnTo>
                  <a:lnTo>
                    <a:pt x="1339" y="1674"/>
                  </a:lnTo>
                  <a:lnTo>
                    <a:pt x="1528" y="1779"/>
                  </a:lnTo>
                  <a:lnTo>
                    <a:pt x="1570" y="1925"/>
                  </a:lnTo>
                  <a:lnTo>
                    <a:pt x="1695" y="1967"/>
                  </a:lnTo>
                  <a:lnTo>
                    <a:pt x="1779" y="2092"/>
                  </a:lnTo>
                  <a:lnTo>
                    <a:pt x="1988" y="2009"/>
                  </a:lnTo>
                  <a:lnTo>
                    <a:pt x="2155" y="2030"/>
                  </a:lnTo>
                  <a:lnTo>
                    <a:pt x="2260" y="1904"/>
                  </a:lnTo>
                  <a:lnTo>
                    <a:pt x="2218" y="1800"/>
                  </a:lnTo>
                  <a:lnTo>
                    <a:pt x="2302" y="1716"/>
                  </a:lnTo>
                  <a:lnTo>
                    <a:pt x="2302" y="1611"/>
                  </a:lnTo>
                  <a:lnTo>
                    <a:pt x="2051" y="1109"/>
                  </a:lnTo>
                  <a:lnTo>
                    <a:pt x="2093" y="691"/>
                  </a:lnTo>
                  <a:lnTo>
                    <a:pt x="2155" y="649"/>
                  </a:lnTo>
                  <a:lnTo>
                    <a:pt x="2197" y="481"/>
                  </a:lnTo>
                  <a:lnTo>
                    <a:pt x="2281" y="356"/>
                  </a:lnTo>
                  <a:lnTo>
                    <a:pt x="2302" y="335"/>
                  </a:lnTo>
                  <a:lnTo>
                    <a:pt x="2302" y="314"/>
                  </a:lnTo>
                  <a:lnTo>
                    <a:pt x="2260" y="230"/>
                  </a:lnTo>
                  <a:lnTo>
                    <a:pt x="2218" y="272"/>
                  </a:lnTo>
                  <a:lnTo>
                    <a:pt x="1758" y="251"/>
                  </a:lnTo>
                  <a:lnTo>
                    <a:pt x="1570" y="126"/>
                  </a:lnTo>
                  <a:lnTo>
                    <a:pt x="1339" y="126"/>
                  </a:lnTo>
                  <a:lnTo>
                    <a:pt x="1235" y="63"/>
                  </a:lnTo>
                  <a:lnTo>
                    <a:pt x="1130" y="105"/>
                  </a:lnTo>
                  <a:lnTo>
                    <a:pt x="10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47"/>
            <p:cNvSpPr/>
            <p:nvPr/>
          </p:nvSpPr>
          <p:spPr>
            <a:xfrm>
              <a:off x="5551997" y="2129281"/>
              <a:ext cx="105786" cy="57457"/>
            </a:xfrm>
            <a:custGeom>
              <a:avLst/>
              <a:gdLst/>
              <a:ahLst/>
              <a:cxnLst/>
              <a:rect l="l" t="t" r="r" b="b"/>
              <a:pathLst>
                <a:path w="3662" h="1989" extrusionOk="0">
                  <a:moveTo>
                    <a:pt x="1967" y="1"/>
                  </a:moveTo>
                  <a:lnTo>
                    <a:pt x="1821" y="63"/>
                  </a:lnTo>
                  <a:lnTo>
                    <a:pt x="1653" y="168"/>
                  </a:lnTo>
                  <a:lnTo>
                    <a:pt x="1590" y="189"/>
                  </a:lnTo>
                  <a:lnTo>
                    <a:pt x="1590" y="314"/>
                  </a:lnTo>
                  <a:lnTo>
                    <a:pt x="1653" y="586"/>
                  </a:lnTo>
                  <a:lnTo>
                    <a:pt x="1590" y="754"/>
                  </a:lnTo>
                  <a:lnTo>
                    <a:pt x="1402" y="963"/>
                  </a:lnTo>
                  <a:lnTo>
                    <a:pt x="1256" y="963"/>
                  </a:lnTo>
                  <a:lnTo>
                    <a:pt x="1130" y="838"/>
                  </a:lnTo>
                  <a:lnTo>
                    <a:pt x="1130" y="733"/>
                  </a:lnTo>
                  <a:lnTo>
                    <a:pt x="837" y="440"/>
                  </a:lnTo>
                  <a:lnTo>
                    <a:pt x="837" y="294"/>
                  </a:lnTo>
                  <a:lnTo>
                    <a:pt x="774" y="294"/>
                  </a:lnTo>
                  <a:lnTo>
                    <a:pt x="670" y="398"/>
                  </a:lnTo>
                  <a:lnTo>
                    <a:pt x="523" y="419"/>
                  </a:lnTo>
                  <a:lnTo>
                    <a:pt x="460" y="461"/>
                  </a:lnTo>
                  <a:lnTo>
                    <a:pt x="335" y="461"/>
                  </a:lnTo>
                  <a:lnTo>
                    <a:pt x="251" y="607"/>
                  </a:lnTo>
                  <a:lnTo>
                    <a:pt x="293" y="733"/>
                  </a:lnTo>
                  <a:lnTo>
                    <a:pt x="230" y="712"/>
                  </a:lnTo>
                  <a:lnTo>
                    <a:pt x="230" y="921"/>
                  </a:lnTo>
                  <a:lnTo>
                    <a:pt x="84" y="1110"/>
                  </a:lnTo>
                  <a:lnTo>
                    <a:pt x="84" y="1214"/>
                  </a:lnTo>
                  <a:lnTo>
                    <a:pt x="84" y="1319"/>
                  </a:lnTo>
                  <a:lnTo>
                    <a:pt x="0" y="1382"/>
                  </a:lnTo>
                  <a:lnTo>
                    <a:pt x="42" y="1674"/>
                  </a:lnTo>
                  <a:lnTo>
                    <a:pt x="126" y="1737"/>
                  </a:lnTo>
                  <a:lnTo>
                    <a:pt x="126" y="1758"/>
                  </a:lnTo>
                  <a:lnTo>
                    <a:pt x="230" y="1737"/>
                  </a:lnTo>
                  <a:lnTo>
                    <a:pt x="251" y="1591"/>
                  </a:lnTo>
                  <a:lnTo>
                    <a:pt x="440" y="1465"/>
                  </a:lnTo>
                  <a:lnTo>
                    <a:pt x="670" y="1382"/>
                  </a:lnTo>
                  <a:lnTo>
                    <a:pt x="879" y="1423"/>
                  </a:lnTo>
                  <a:lnTo>
                    <a:pt x="1025" y="1423"/>
                  </a:lnTo>
                  <a:lnTo>
                    <a:pt x="1088" y="1465"/>
                  </a:lnTo>
                  <a:lnTo>
                    <a:pt x="1235" y="1382"/>
                  </a:lnTo>
                  <a:lnTo>
                    <a:pt x="1339" y="1361"/>
                  </a:lnTo>
                  <a:lnTo>
                    <a:pt x="1360" y="1444"/>
                  </a:lnTo>
                  <a:lnTo>
                    <a:pt x="1465" y="1444"/>
                  </a:lnTo>
                  <a:lnTo>
                    <a:pt x="1548" y="1549"/>
                  </a:lnTo>
                  <a:lnTo>
                    <a:pt x="1716" y="1549"/>
                  </a:lnTo>
                  <a:lnTo>
                    <a:pt x="1779" y="1570"/>
                  </a:lnTo>
                  <a:lnTo>
                    <a:pt x="1967" y="1444"/>
                  </a:lnTo>
                  <a:lnTo>
                    <a:pt x="2176" y="1549"/>
                  </a:lnTo>
                  <a:lnTo>
                    <a:pt x="2344" y="1570"/>
                  </a:lnTo>
                  <a:lnTo>
                    <a:pt x="2511" y="1758"/>
                  </a:lnTo>
                  <a:lnTo>
                    <a:pt x="2637" y="1758"/>
                  </a:lnTo>
                  <a:lnTo>
                    <a:pt x="2762" y="1946"/>
                  </a:lnTo>
                  <a:lnTo>
                    <a:pt x="2929" y="1967"/>
                  </a:lnTo>
                  <a:lnTo>
                    <a:pt x="2971" y="1988"/>
                  </a:lnTo>
                  <a:lnTo>
                    <a:pt x="3160" y="1905"/>
                  </a:lnTo>
                  <a:lnTo>
                    <a:pt x="3390" y="1884"/>
                  </a:lnTo>
                  <a:lnTo>
                    <a:pt x="3432" y="1737"/>
                  </a:lnTo>
                  <a:lnTo>
                    <a:pt x="3536" y="1674"/>
                  </a:lnTo>
                  <a:lnTo>
                    <a:pt x="3578" y="1570"/>
                  </a:lnTo>
                  <a:lnTo>
                    <a:pt x="3662" y="1549"/>
                  </a:lnTo>
                  <a:lnTo>
                    <a:pt x="3662" y="1382"/>
                  </a:lnTo>
                  <a:lnTo>
                    <a:pt x="3578" y="1277"/>
                  </a:lnTo>
                  <a:lnTo>
                    <a:pt x="3494" y="1110"/>
                  </a:lnTo>
                  <a:lnTo>
                    <a:pt x="3473" y="1047"/>
                  </a:lnTo>
                  <a:lnTo>
                    <a:pt x="3390" y="921"/>
                  </a:lnTo>
                  <a:lnTo>
                    <a:pt x="3432" y="838"/>
                  </a:lnTo>
                  <a:lnTo>
                    <a:pt x="3369" y="733"/>
                  </a:lnTo>
                  <a:lnTo>
                    <a:pt x="3327" y="712"/>
                  </a:lnTo>
                  <a:lnTo>
                    <a:pt x="3348" y="649"/>
                  </a:lnTo>
                  <a:lnTo>
                    <a:pt x="3348" y="545"/>
                  </a:lnTo>
                  <a:lnTo>
                    <a:pt x="3055" y="503"/>
                  </a:lnTo>
                  <a:lnTo>
                    <a:pt x="2846" y="586"/>
                  </a:lnTo>
                  <a:lnTo>
                    <a:pt x="2762" y="461"/>
                  </a:lnTo>
                  <a:lnTo>
                    <a:pt x="2637" y="419"/>
                  </a:lnTo>
                  <a:lnTo>
                    <a:pt x="2595" y="273"/>
                  </a:lnTo>
                  <a:lnTo>
                    <a:pt x="2406" y="168"/>
                  </a:lnTo>
                  <a:lnTo>
                    <a:pt x="2344" y="168"/>
                  </a:lnTo>
                  <a:lnTo>
                    <a:pt x="2302" y="84"/>
                  </a:lnTo>
                  <a:lnTo>
                    <a:pt x="2218" y="1"/>
                  </a:lnTo>
                  <a:lnTo>
                    <a:pt x="2197" y="105"/>
                  </a:lnTo>
                  <a:lnTo>
                    <a:pt x="2113" y="126"/>
                  </a:lnTo>
                  <a:lnTo>
                    <a:pt x="19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47"/>
            <p:cNvSpPr/>
            <p:nvPr/>
          </p:nvSpPr>
          <p:spPr>
            <a:xfrm>
              <a:off x="5555608" y="2168568"/>
              <a:ext cx="82243" cy="60462"/>
            </a:xfrm>
            <a:custGeom>
              <a:avLst/>
              <a:gdLst/>
              <a:ahLst/>
              <a:cxnLst/>
              <a:rect l="l" t="t" r="r" b="b"/>
              <a:pathLst>
                <a:path w="2847" h="2093" extrusionOk="0">
                  <a:moveTo>
                    <a:pt x="1214" y="1"/>
                  </a:moveTo>
                  <a:lnTo>
                    <a:pt x="1110" y="22"/>
                  </a:lnTo>
                  <a:lnTo>
                    <a:pt x="963" y="105"/>
                  </a:lnTo>
                  <a:lnTo>
                    <a:pt x="900" y="63"/>
                  </a:lnTo>
                  <a:lnTo>
                    <a:pt x="754" y="63"/>
                  </a:lnTo>
                  <a:lnTo>
                    <a:pt x="545" y="22"/>
                  </a:lnTo>
                  <a:lnTo>
                    <a:pt x="315" y="105"/>
                  </a:lnTo>
                  <a:lnTo>
                    <a:pt x="126" y="231"/>
                  </a:lnTo>
                  <a:lnTo>
                    <a:pt x="105" y="377"/>
                  </a:lnTo>
                  <a:lnTo>
                    <a:pt x="1" y="398"/>
                  </a:lnTo>
                  <a:lnTo>
                    <a:pt x="1" y="586"/>
                  </a:lnTo>
                  <a:lnTo>
                    <a:pt x="63" y="712"/>
                  </a:lnTo>
                  <a:lnTo>
                    <a:pt x="1" y="796"/>
                  </a:lnTo>
                  <a:lnTo>
                    <a:pt x="22" y="817"/>
                  </a:lnTo>
                  <a:lnTo>
                    <a:pt x="231" y="754"/>
                  </a:lnTo>
                  <a:lnTo>
                    <a:pt x="398" y="1005"/>
                  </a:lnTo>
                  <a:lnTo>
                    <a:pt x="524" y="1047"/>
                  </a:lnTo>
                  <a:lnTo>
                    <a:pt x="733" y="1005"/>
                  </a:lnTo>
                  <a:lnTo>
                    <a:pt x="817" y="1047"/>
                  </a:lnTo>
                  <a:lnTo>
                    <a:pt x="838" y="1151"/>
                  </a:lnTo>
                  <a:lnTo>
                    <a:pt x="921" y="1172"/>
                  </a:lnTo>
                  <a:lnTo>
                    <a:pt x="963" y="1235"/>
                  </a:lnTo>
                  <a:lnTo>
                    <a:pt x="921" y="1340"/>
                  </a:lnTo>
                  <a:lnTo>
                    <a:pt x="921" y="1549"/>
                  </a:lnTo>
                  <a:lnTo>
                    <a:pt x="1047" y="1528"/>
                  </a:lnTo>
                  <a:lnTo>
                    <a:pt x="1172" y="1633"/>
                  </a:lnTo>
                  <a:lnTo>
                    <a:pt x="1256" y="1633"/>
                  </a:lnTo>
                  <a:lnTo>
                    <a:pt x="1319" y="1863"/>
                  </a:lnTo>
                  <a:lnTo>
                    <a:pt x="1319" y="1988"/>
                  </a:lnTo>
                  <a:lnTo>
                    <a:pt x="1361" y="2093"/>
                  </a:lnTo>
                  <a:lnTo>
                    <a:pt x="1486" y="2009"/>
                  </a:lnTo>
                  <a:lnTo>
                    <a:pt x="1696" y="1947"/>
                  </a:lnTo>
                  <a:lnTo>
                    <a:pt x="1863" y="2009"/>
                  </a:lnTo>
                  <a:lnTo>
                    <a:pt x="2009" y="1947"/>
                  </a:lnTo>
                  <a:lnTo>
                    <a:pt x="2114" y="1947"/>
                  </a:lnTo>
                  <a:lnTo>
                    <a:pt x="2051" y="1779"/>
                  </a:lnTo>
                  <a:lnTo>
                    <a:pt x="2219" y="1758"/>
                  </a:lnTo>
                  <a:lnTo>
                    <a:pt x="2281" y="1633"/>
                  </a:lnTo>
                  <a:lnTo>
                    <a:pt x="2386" y="1570"/>
                  </a:lnTo>
                  <a:lnTo>
                    <a:pt x="2407" y="1654"/>
                  </a:lnTo>
                  <a:lnTo>
                    <a:pt x="2532" y="1654"/>
                  </a:lnTo>
                  <a:lnTo>
                    <a:pt x="2532" y="1528"/>
                  </a:lnTo>
                  <a:lnTo>
                    <a:pt x="2386" y="1444"/>
                  </a:lnTo>
                  <a:lnTo>
                    <a:pt x="2428" y="1277"/>
                  </a:lnTo>
                  <a:lnTo>
                    <a:pt x="2512" y="1256"/>
                  </a:lnTo>
                  <a:lnTo>
                    <a:pt x="2616" y="1068"/>
                  </a:lnTo>
                  <a:lnTo>
                    <a:pt x="2825" y="963"/>
                  </a:lnTo>
                  <a:lnTo>
                    <a:pt x="2825" y="858"/>
                  </a:lnTo>
                  <a:lnTo>
                    <a:pt x="2721" y="817"/>
                  </a:lnTo>
                  <a:lnTo>
                    <a:pt x="2846" y="628"/>
                  </a:lnTo>
                  <a:lnTo>
                    <a:pt x="2804" y="607"/>
                  </a:lnTo>
                  <a:lnTo>
                    <a:pt x="2637" y="586"/>
                  </a:lnTo>
                  <a:lnTo>
                    <a:pt x="2512" y="398"/>
                  </a:lnTo>
                  <a:lnTo>
                    <a:pt x="2386" y="398"/>
                  </a:lnTo>
                  <a:lnTo>
                    <a:pt x="2219" y="210"/>
                  </a:lnTo>
                  <a:lnTo>
                    <a:pt x="2051" y="189"/>
                  </a:lnTo>
                  <a:lnTo>
                    <a:pt x="1842" y="84"/>
                  </a:lnTo>
                  <a:lnTo>
                    <a:pt x="1654" y="210"/>
                  </a:lnTo>
                  <a:lnTo>
                    <a:pt x="1591" y="189"/>
                  </a:lnTo>
                  <a:lnTo>
                    <a:pt x="1423" y="189"/>
                  </a:lnTo>
                  <a:lnTo>
                    <a:pt x="1340" y="84"/>
                  </a:lnTo>
                  <a:lnTo>
                    <a:pt x="1235" y="84"/>
                  </a:lnTo>
                  <a:lnTo>
                    <a:pt x="12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47"/>
            <p:cNvSpPr/>
            <p:nvPr/>
          </p:nvSpPr>
          <p:spPr>
            <a:xfrm>
              <a:off x="5594895" y="2172815"/>
              <a:ext cx="139671" cy="108213"/>
            </a:xfrm>
            <a:custGeom>
              <a:avLst/>
              <a:gdLst/>
              <a:ahLst/>
              <a:cxnLst/>
              <a:rect l="l" t="t" r="r" b="b"/>
              <a:pathLst>
                <a:path w="4835" h="3746" extrusionOk="0">
                  <a:moveTo>
                    <a:pt x="2470" y="0"/>
                  </a:moveTo>
                  <a:lnTo>
                    <a:pt x="2323" y="84"/>
                  </a:lnTo>
                  <a:lnTo>
                    <a:pt x="2219" y="42"/>
                  </a:lnTo>
                  <a:lnTo>
                    <a:pt x="2093" y="63"/>
                  </a:lnTo>
                  <a:lnTo>
                    <a:pt x="2051" y="167"/>
                  </a:lnTo>
                  <a:lnTo>
                    <a:pt x="1947" y="230"/>
                  </a:lnTo>
                  <a:lnTo>
                    <a:pt x="1905" y="377"/>
                  </a:lnTo>
                  <a:lnTo>
                    <a:pt x="1675" y="398"/>
                  </a:lnTo>
                  <a:lnTo>
                    <a:pt x="1486" y="481"/>
                  </a:lnTo>
                  <a:lnTo>
                    <a:pt x="1361" y="670"/>
                  </a:lnTo>
                  <a:lnTo>
                    <a:pt x="1465" y="711"/>
                  </a:lnTo>
                  <a:lnTo>
                    <a:pt x="1465" y="816"/>
                  </a:lnTo>
                  <a:lnTo>
                    <a:pt x="1256" y="921"/>
                  </a:lnTo>
                  <a:lnTo>
                    <a:pt x="1152" y="1109"/>
                  </a:lnTo>
                  <a:lnTo>
                    <a:pt x="1068" y="1130"/>
                  </a:lnTo>
                  <a:lnTo>
                    <a:pt x="1026" y="1297"/>
                  </a:lnTo>
                  <a:lnTo>
                    <a:pt x="1172" y="1381"/>
                  </a:lnTo>
                  <a:lnTo>
                    <a:pt x="1172" y="1507"/>
                  </a:lnTo>
                  <a:lnTo>
                    <a:pt x="1047" y="1507"/>
                  </a:lnTo>
                  <a:lnTo>
                    <a:pt x="1026" y="1423"/>
                  </a:lnTo>
                  <a:lnTo>
                    <a:pt x="921" y="1486"/>
                  </a:lnTo>
                  <a:lnTo>
                    <a:pt x="859" y="1611"/>
                  </a:lnTo>
                  <a:lnTo>
                    <a:pt x="691" y="1632"/>
                  </a:lnTo>
                  <a:lnTo>
                    <a:pt x="754" y="1800"/>
                  </a:lnTo>
                  <a:lnTo>
                    <a:pt x="649" y="1800"/>
                  </a:lnTo>
                  <a:lnTo>
                    <a:pt x="503" y="1862"/>
                  </a:lnTo>
                  <a:lnTo>
                    <a:pt x="336" y="1800"/>
                  </a:lnTo>
                  <a:lnTo>
                    <a:pt x="126" y="1862"/>
                  </a:lnTo>
                  <a:lnTo>
                    <a:pt x="1" y="1946"/>
                  </a:lnTo>
                  <a:lnTo>
                    <a:pt x="22" y="2009"/>
                  </a:lnTo>
                  <a:lnTo>
                    <a:pt x="126" y="2260"/>
                  </a:lnTo>
                  <a:lnTo>
                    <a:pt x="210" y="2385"/>
                  </a:lnTo>
                  <a:lnTo>
                    <a:pt x="231" y="2532"/>
                  </a:lnTo>
                  <a:lnTo>
                    <a:pt x="294" y="2574"/>
                  </a:lnTo>
                  <a:lnTo>
                    <a:pt x="294" y="2950"/>
                  </a:lnTo>
                  <a:lnTo>
                    <a:pt x="189" y="2992"/>
                  </a:lnTo>
                  <a:lnTo>
                    <a:pt x="105" y="3118"/>
                  </a:lnTo>
                  <a:lnTo>
                    <a:pt x="126" y="3306"/>
                  </a:lnTo>
                  <a:lnTo>
                    <a:pt x="273" y="3494"/>
                  </a:lnTo>
                  <a:lnTo>
                    <a:pt x="273" y="3536"/>
                  </a:lnTo>
                  <a:lnTo>
                    <a:pt x="336" y="3536"/>
                  </a:lnTo>
                  <a:lnTo>
                    <a:pt x="524" y="3620"/>
                  </a:lnTo>
                  <a:lnTo>
                    <a:pt x="628" y="3578"/>
                  </a:lnTo>
                  <a:lnTo>
                    <a:pt x="1047" y="3515"/>
                  </a:lnTo>
                  <a:lnTo>
                    <a:pt x="1235" y="3515"/>
                  </a:lnTo>
                  <a:lnTo>
                    <a:pt x="1340" y="3411"/>
                  </a:lnTo>
                  <a:lnTo>
                    <a:pt x="1424" y="3411"/>
                  </a:lnTo>
                  <a:lnTo>
                    <a:pt x="1549" y="3494"/>
                  </a:lnTo>
                  <a:lnTo>
                    <a:pt x="1884" y="3536"/>
                  </a:lnTo>
                  <a:lnTo>
                    <a:pt x="2009" y="3620"/>
                  </a:lnTo>
                  <a:lnTo>
                    <a:pt x="2051" y="3683"/>
                  </a:lnTo>
                  <a:lnTo>
                    <a:pt x="2260" y="3599"/>
                  </a:lnTo>
                  <a:lnTo>
                    <a:pt x="2365" y="3683"/>
                  </a:lnTo>
                  <a:lnTo>
                    <a:pt x="2428" y="3683"/>
                  </a:lnTo>
                  <a:lnTo>
                    <a:pt x="2470" y="3620"/>
                  </a:lnTo>
                  <a:lnTo>
                    <a:pt x="2637" y="3641"/>
                  </a:lnTo>
                  <a:lnTo>
                    <a:pt x="2721" y="3704"/>
                  </a:lnTo>
                  <a:lnTo>
                    <a:pt x="2909" y="3599"/>
                  </a:lnTo>
                  <a:lnTo>
                    <a:pt x="3056" y="3599"/>
                  </a:lnTo>
                  <a:lnTo>
                    <a:pt x="3097" y="3724"/>
                  </a:lnTo>
                  <a:lnTo>
                    <a:pt x="3202" y="3745"/>
                  </a:lnTo>
                  <a:lnTo>
                    <a:pt x="3307" y="3620"/>
                  </a:lnTo>
                  <a:lnTo>
                    <a:pt x="3411" y="3599"/>
                  </a:lnTo>
                  <a:lnTo>
                    <a:pt x="3516" y="3683"/>
                  </a:lnTo>
                  <a:lnTo>
                    <a:pt x="3662" y="3620"/>
                  </a:lnTo>
                  <a:lnTo>
                    <a:pt x="3767" y="3704"/>
                  </a:lnTo>
                  <a:lnTo>
                    <a:pt x="3893" y="3704"/>
                  </a:lnTo>
                  <a:lnTo>
                    <a:pt x="3893" y="3494"/>
                  </a:lnTo>
                  <a:lnTo>
                    <a:pt x="3997" y="3285"/>
                  </a:lnTo>
                  <a:lnTo>
                    <a:pt x="4165" y="3264"/>
                  </a:lnTo>
                  <a:lnTo>
                    <a:pt x="4395" y="3201"/>
                  </a:lnTo>
                  <a:lnTo>
                    <a:pt x="4416" y="3201"/>
                  </a:lnTo>
                  <a:lnTo>
                    <a:pt x="4416" y="3055"/>
                  </a:lnTo>
                  <a:lnTo>
                    <a:pt x="4290" y="2908"/>
                  </a:lnTo>
                  <a:lnTo>
                    <a:pt x="4311" y="2762"/>
                  </a:lnTo>
                  <a:lnTo>
                    <a:pt x="4185" y="2574"/>
                  </a:lnTo>
                  <a:lnTo>
                    <a:pt x="4185" y="2427"/>
                  </a:lnTo>
                  <a:lnTo>
                    <a:pt x="4248" y="2344"/>
                  </a:lnTo>
                  <a:lnTo>
                    <a:pt x="4374" y="2448"/>
                  </a:lnTo>
                  <a:lnTo>
                    <a:pt x="4667" y="2427"/>
                  </a:lnTo>
                  <a:lnTo>
                    <a:pt x="4771" y="2218"/>
                  </a:lnTo>
                  <a:lnTo>
                    <a:pt x="4834" y="2155"/>
                  </a:lnTo>
                  <a:lnTo>
                    <a:pt x="4688" y="2051"/>
                  </a:lnTo>
                  <a:lnTo>
                    <a:pt x="4688" y="1946"/>
                  </a:lnTo>
                  <a:lnTo>
                    <a:pt x="4457" y="1758"/>
                  </a:lnTo>
                  <a:lnTo>
                    <a:pt x="4269" y="1716"/>
                  </a:lnTo>
                  <a:lnTo>
                    <a:pt x="4206" y="1527"/>
                  </a:lnTo>
                  <a:lnTo>
                    <a:pt x="4102" y="1423"/>
                  </a:lnTo>
                  <a:lnTo>
                    <a:pt x="3955" y="1214"/>
                  </a:lnTo>
                  <a:lnTo>
                    <a:pt x="3872" y="1046"/>
                  </a:lnTo>
                  <a:lnTo>
                    <a:pt x="3746" y="921"/>
                  </a:lnTo>
                  <a:lnTo>
                    <a:pt x="3746" y="753"/>
                  </a:lnTo>
                  <a:lnTo>
                    <a:pt x="3662" y="649"/>
                  </a:lnTo>
                  <a:lnTo>
                    <a:pt x="3683" y="481"/>
                  </a:lnTo>
                  <a:lnTo>
                    <a:pt x="3662" y="356"/>
                  </a:lnTo>
                  <a:lnTo>
                    <a:pt x="3411" y="272"/>
                  </a:lnTo>
                  <a:lnTo>
                    <a:pt x="3328" y="272"/>
                  </a:lnTo>
                  <a:lnTo>
                    <a:pt x="3265" y="167"/>
                  </a:lnTo>
                  <a:lnTo>
                    <a:pt x="3097" y="230"/>
                  </a:lnTo>
                  <a:lnTo>
                    <a:pt x="2930" y="356"/>
                  </a:lnTo>
                  <a:lnTo>
                    <a:pt x="2825" y="147"/>
                  </a:lnTo>
                  <a:lnTo>
                    <a:pt x="2721" y="147"/>
                  </a:lnTo>
                  <a:lnTo>
                    <a:pt x="2574" y="188"/>
                  </a:lnTo>
                  <a:lnTo>
                    <a:pt x="24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47"/>
            <p:cNvSpPr/>
            <p:nvPr/>
          </p:nvSpPr>
          <p:spPr>
            <a:xfrm>
              <a:off x="5498786" y="2348684"/>
              <a:ext cx="96138" cy="62281"/>
            </a:xfrm>
            <a:custGeom>
              <a:avLst/>
              <a:gdLst/>
              <a:ahLst/>
              <a:cxnLst/>
              <a:rect l="l" t="t" r="r" b="b"/>
              <a:pathLst>
                <a:path w="3328" h="2156" extrusionOk="0">
                  <a:moveTo>
                    <a:pt x="2993" y="1"/>
                  </a:moveTo>
                  <a:lnTo>
                    <a:pt x="2867" y="64"/>
                  </a:lnTo>
                  <a:lnTo>
                    <a:pt x="2679" y="43"/>
                  </a:lnTo>
                  <a:lnTo>
                    <a:pt x="2449" y="43"/>
                  </a:lnTo>
                  <a:lnTo>
                    <a:pt x="2302" y="22"/>
                  </a:lnTo>
                  <a:lnTo>
                    <a:pt x="2135" y="43"/>
                  </a:lnTo>
                  <a:lnTo>
                    <a:pt x="2030" y="210"/>
                  </a:lnTo>
                  <a:lnTo>
                    <a:pt x="1926" y="273"/>
                  </a:lnTo>
                  <a:lnTo>
                    <a:pt x="1926" y="377"/>
                  </a:lnTo>
                  <a:lnTo>
                    <a:pt x="1758" y="210"/>
                  </a:lnTo>
                  <a:lnTo>
                    <a:pt x="1549" y="357"/>
                  </a:lnTo>
                  <a:lnTo>
                    <a:pt x="1403" y="419"/>
                  </a:lnTo>
                  <a:lnTo>
                    <a:pt x="1403" y="545"/>
                  </a:lnTo>
                  <a:lnTo>
                    <a:pt x="1089" y="566"/>
                  </a:lnTo>
                  <a:lnTo>
                    <a:pt x="880" y="629"/>
                  </a:lnTo>
                  <a:lnTo>
                    <a:pt x="691" y="587"/>
                  </a:lnTo>
                  <a:lnTo>
                    <a:pt x="294" y="357"/>
                  </a:lnTo>
                  <a:lnTo>
                    <a:pt x="294" y="440"/>
                  </a:lnTo>
                  <a:lnTo>
                    <a:pt x="315" y="566"/>
                  </a:lnTo>
                  <a:lnTo>
                    <a:pt x="294" y="670"/>
                  </a:lnTo>
                  <a:lnTo>
                    <a:pt x="64" y="670"/>
                  </a:lnTo>
                  <a:lnTo>
                    <a:pt x="43" y="733"/>
                  </a:lnTo>
                  <a:lnTo>
                    <a:pt x="147" y="838"/>
                  </a:lnTo>
                  <a:lnTo>
                    <a:pt x="85" y="984"/>
                  </a:lnTo>
                  <a:lnTo>
                    <a:pt x="64" y="1089"/>
                  </a:lnTo>
                  <a:lnTo>
                    <a:pt x="147" y="1193"/>
                  </a:lnTo>
                  <a:lnTo>
                    <a:pt x="43" y="1298"/>
                  </a:lnTo>
                  <a:lnTo>
                    <a:pt x="1" y="1298"/>
                  </a:lnTo>
                  <a:lnTo>
                    <a:pt x="168" y="1486"/>
                  </a:lnTo>
                  <a:lnTo>
                    <a:pt x="189" y="1675"/>
                  </a:lnTo>
                  <a:lnTo>
                    <a:pt x="273" y="1696"/>
                  </a:lnTo>
                  <a:lnTo>
                    <a:pt x="524" y="1905"/>
                  </a:lnTo>
                  <a:lnTo>
                    <a:pt x="629" y="1947"/>
                  </a:lnTo>
                  <a:lnTo>
                    <a:pt x="733" y="2030"/>
                  </a:lnTo>
                  <a:lnTo>
                    <a:pt x="1026" y="2093"/>
                  </a:lnTo>
                  <a:lnTo>
                    <a:pt x="1235" y="2156"/>
                  </a:lnTo>
                  <a:lnTo>
                    <a:pt x="1340" y="2030"/>
                  </a:lnTo>
                  <a:lnTo>
                    <a:pt x="1403" y="2051"/>
                  </a:lnTo>
                  <a:lnTo>
                    <a:pt x="1466" y="1989"/>
                  </a:lnTo>
                  <a:lnTo>
                    <a:pt x="1612" y="1926"/>
                  </a:lnTo>
                  <a:lnTo>
                    <a:pt x="1717" y="1926"/>
                  </a:lnTo>
                  <a:lnTo>
                    <a:pt x="1738" y="1884"/>
                  </a:lnTo>
                  <a:lnTo>
                    <a:pt x="1863" y="1779"/>
                  </a:lnTo>
                  <a:lnTo>
                    <a:pt x="1968" y="1800"/>
                  </a:lnTo>
                  <a:lnTo>
                    <a:pt x="2072" y="1821"/>
                  </a:lnTo>
                  <a:lnTo>
                    <a:pt x="2156" y="1842"/>
                  </a:lnTo>
                  <a:lnTo>
                    <a:pt x="2282" y="1717"/>
                  </a:lnTo>
                  <a:lnTo>
                    <a:pt x="2386" y="1696"/>
                  </a:lnTo>
                  <a:lnTo>
                    <a:pt x="2449" y="1591"/>
                  </a:lnTo>
                  <a:lnTo>
                    <a:pt x="2595" y="1612"/>
                  </a:lnTo>
                  <a:lnTo>
                    <a:pt x="2700" y="1507"/>
                  </a:lnTo>
                  <a:lnTo>
                    <a:pt x="2679" y="1403"/>
                  </a:lnTo>
                  <a:lnTo>
                    <a:pt x="2888" y="1089"/>
                  </a:lnTo>
                  <a:lnTo>
                    <a:pt x="3014" y="754"/>
                  </a:lnTo>
                  <a:lnTo>
                    <a:pt x="3118" y="524"/>
                  </a:lnTo>
                  <a:lnTo>
                    <a:pt x="3286" y="482"/>
                  </a:lnTo>
                  <a:lnTo>
                    <a:pt x="3328" y="357"/>
                  </a:lnTo>
                  <a:lnTo>
                    <a:pt x="3307" y="336"/>
                  </a:lnTo>
                  <a:lnTo>
                    <a:pt x="3286" y="231"/>
                  </a:lnTo>
                  <a:lnTo>
                    <a:pt x="3118" y="126"/>
                  </a:lnTo>
                  <a:lnTo>
                    <a:pt x="299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7"/>
            <p:cNvSpPr/>
            <p:nvPr/>
          </p:nvSpPr>
          <p:spPr>
            <a:xfrm>
              <a:off x="5506643" y="2330572"/>
              <a:ext cx="82849" cy="36283"/>
            </a:xfrm>
            <a:custGeom>
              <a:avLst/>
              <a:gdLst/>
              <a:ahLst/>
              <a:cxnLst/>
              <a:rect l="l" t="t" r="r" b="b"/>
              <a:pathLst>
                <a:path w="2868" h="1256" extrusionOk="0">
                  <a:moveTo>
                    <a:pt x="2240" y="0"/>
                  </a:moveTo>
                  <a:lnTo>
                    <a:pt x="2177" y="21"/>
                  </a:lnTo>
                  <a:lnTo>
                    <a:pt x="2093" y="105"/>
                  </a:lnTo>
                  <a:lnTo>
                    <a:pt x="2010" y="42"/>
                  </a:lnTo>
                  <a:lnTo>
                    <a:pt x="1884" y="42"/>
                  </a:lnTo>
                  <a:lnTo>
                    <a:pt x="1779" y="21"/>
                  </a:lnTo>
                  <a:lnTo>
                    <a:pt x="1696" y="42"/>
                  </a:lnTo>
                  <a:lnTo>
                    <a:pt x="1612" y="147"/>
                  </a:lnTo>
                  <a:lnTo>
                    <a:pt x="1507" y="168"/>
                  </a:lnTo>
                  <a:lnTo>
                    <a:pt x="1486" y="147"/>
                  </a:lnTo>
                  <a:lnTo>
                    <a:pt x="1235" y="126"/>
                  </a:lnTo>
                  <a:lnTo>
                    <a:pt x="1089" y="230"/>
                  </a:lnTo>
                  <a:lnTo>
                    <a:pt x="942" y="251"/>
                  </a:lnTo>
                  <a:lnTo>
                    <a:pt x="775" y="419"/>
                  </a:lnTo>
                  <a:lnTo>
                    <a:pt x="566" y="440"/>
                  </a:lnTo>
                  <a:lnTo>
                    <a:pt x="336" y="523"/>
                  </a:lnTo>
                  <a:lnTo>
                    <a:pt x="294" y="460"/>
                  </a:lnTo>
                  <a:lnTo>
                    <a:pt x="147" y="481"/>
                  </a:lnTo>
                  <a:lnTo>
                    <a:pt x="22" y="565"/>
                  </a:lnTo>
                  <a:lnTo>
                    <a:pt x="1" y="565"/>
                  </a:lnTo>
                  <a:lnTo>
                    <a:pt x="1" y="753"/>
                  </a:lnTo>
                  <a:lnTo>
                    <a:pt x="22" y="984"/>
                  </a:lnTo>
                  <a:lnTo>
                    <a:pt x="419" y="1214"/>
                  </a:lnTo>
                  <a:lnTo>
                    <a:pt x="608" y="1256"/>
                  </a:lnTo>
                  <a:lnTo>
                    <a:pt x="817" y="1193"/>
                  </a:lnTo>
                  <a:lnTo>
                    <a:pt x="1131" y="1172"/>
                  </a:lnTo>
                  <a:lnTo>
                    <a:pt x="1131" y="1046"/>
                  </a:lnTo>
                  <a:lnTo>
                    <a:pt x="1277" y="984"/>
                  </a:lnTo>
                  <a:lnTo>
                    <a:pt x="1486" y="837"/>
                  </a:lnTo>
                  <a:lnTo>
                    <a:pt x="1654" y="1004"/>
                  </a:lnTo>
                  <a:lnTo>
                    <a:pt x="1654" y="900"/>
                  </a:lnTo>
                  <a:lnTo>
                    <a:pt x="1758" y="837"/>
                  </a:lnTo>
                  <a:lnTo>
                    <a:pt x="1863" y="670"/>
                  </a:lnTo>
                  <a:lnTo>
                    <a:pt x="2030" y="649"/>
                  </a:lnTo>
                  <a:lnTo>
                    <a:pt x="2177" y="670"/>
                  </a:lnTo>
                  <a:lnTo>
                    <a:pt x="2407" y="670"/>
                  </a:lnTo>
                  <a:lnTo>
                    <a:pt x="2595" y="691"/>
                  </a:lnTo>
                  <a:lnTo>
                    <a:pt x="2742" y="628"/>
                  </a:lnTo>
                  <a:lnTo>
                    <a:pt x="2763" y="419"/>
                  </a:lnTo>
                  <a:lnTo>
                    <a:pt x="2867" y="147"/>
                  </a:lnTo>
                  <a:lnTo>
                    <a:pt x="2637" y="21"/>
                  </a:lnTo>
                  <a:lnTo>
                    <a:pt x="2407" y="21"/>
                  </a:lnTo>
                  <a:lnTo>
                    <a:pt x="2344" y="42"/>
                  </a:lnTo>
                  <a:lnTo>
                    <a:pt x="22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7"/>
            <p:cNvSpPr/>
            <p:nvPr/>
          </p:nvSpPr>
          <p:spPr>
            <a:xfrm>
              <a:off x="5550177" y="2472613"/>
              <a:ext cx="31458" cy="60462"/>
            </a:xfrm>
            <a:custGeom>
              <a:avLst/>
              <a:gdLst/>
              <a:ahLst/>
              <a:cxnLst/>
              <a:rect l="l" t="t" r="r" b="b"/>
              <a:pathLst>
                <a:path w="1089" h="2093" extrusionOk="0">
                  <a:moveTo>
                    <a:pt x="419" y="0"/>
                  </a:moveTo>
                  <a:lnTo>
                    <a:pt x="314" y="126"/>
                  </a:lnTo>
                  <a:lnTo>
                    <a:pt x="272" y="21"/>
                  </a:lnTo>
                  <a:lnTo>
                    <a:pt x="210" y="21"/>
                  </a:lnTo>
                  <a:lnTo>
                    <a:pt x="84" y="147"/>
                  </a:lnTo>
                  <a:lnTo>
                    <a:pt x="0" y="314"/>
                  </a:lnTo>
                  <a:lnTo>
                    <a:pt x="0" y="544"/>
                  </a:lnTo>
                  <a:lnTo>
                    <a:pt x="189" y="628"/>
                  </a:lnTo>
                  <a:lnTo>
                    <a:pt x="168" y="691"/>
                  </a:lnTo>
                  <a:lnTo>
                    <a:pt x="105" y="733"/>
                  </a:lnTo>
                  <a:lnTo>
                    <a:pt x="63" y="984"/>
                  </a:lnTo>
                  <a:lnTo>
                    <a:pt x="105" y="1172"/>
                  </a:lnTo>
                  <a:lnTo>
                    <a:pt x="63" y="1277"/>
                  </a:lnTo>
                  <a:lnTo>
                    <a:pt x="63" y="1423"/>
                  </a:lnTo>
                  <a:lnTo>
                    <a:pt x="147" y="1528"/>
                  </a:lnTo>
                  <a:lnTo>
                    <a:pt x="84" y="1674"/>
                  </a:lnTo>
                  <a:lnTo>
                    <a:pt x="147" y="1716"/>
                  </a:lnTo>
                  <a:lnTo>
                    <a:pt x="377" y="1737"/>
                  </a:lnTo>
                  <a:lnTo>
                    <a:pt x="482" y="2009"/>
                  </a:lnTo>
                  <a:lnTo>
                    <a:pt x="565" y="2093"/>
                  </a:lnTo>
                  <a:lnTo>
                    <a:pt x="628" y="2030"/>
                  </a:lnTo>
                  <a:lnTo>
                    <a:pt x="712" y="1883"/>
                  </a:lnTo>
                  <a:lnTo>
                    <a:pt x="733" y="1737"/>
                  </a:lnTo>
                  <a:lnTo>
                    <a:pt x="942" y="1674"/>
                  </a:lnTo>
                  <a:lnTo>
                    <a:pt x="1047" y="1507"/>
                  </a:lnTo>
                  <a:lnTo>
                    <a:pt x="1088" y="1360"/>
                  </a:lnTo>
                  <a:lnTo>
                    <a:pt x="942" y="1256"/>
                  </a:lnTo>
                  <a:lnTo>
                    <a:pt x="900" y="1109"/>
                  </a:lnTo>
                  <a:lnTo>
                    <a:pt x="795" y="963"/>
                  </a:lnTo>
                  <a:lnTo>
                    <a:pt x="775" y="753"/>
                  </a:lnTo>
                  <a:lnTo>
                    <a:pt x="795" y="544"/>
                  </a:lnTo>
                  <a:lnTo>
                    <a:pt x="775" y="481"/>
                  </a:lnTo>
                  <a:lnTo>
                    <a:pt x="775" y="335"/>
                  </a:lnTo>
                  <a:lnTo>
                    <a:pt x="712" y="230"/>
                  </a:lnTo>
                  <a:lnTo>
                    <a:pt x="607" y="147"/>
                  </a:lnTo>
                  <a:lnTo>
                    <a:pt x="565" y="147"/>
                  </a:lnTo>
                  <a:lnTo>
                    <a:pt x="482" y="21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47"/>
            <p:cNvSpPr/>
            <p:nvPr/>
          </p:nvSpPr>
          <p:spPr>
            <a:xfrm>
              <a:off x="5535069" y="2450254"/>
              <a:ext cx="30245" cy="38103"/>
            </a:xfrm>
            <a:custGeom>
              <a:avLst/>
              <a:gdLst/>
              <a:ahLst/>
              <a:cxnLst/>
              <a:rect l="l" t="t" r="r" b="b"/>
              <a:pathLst>
                <a:path w="1047" h="1319" extrusionOk="0">
                  <a:moveTo>
                    <a:pt x="293" y="0"/>
                  </a:moveTo>
                  <a:lnTo>
                    <a:pt x="210" y="63"/>
                  </a:lnTo>
                  <a:lnTo>
                    <a:pt x="210" y="167"/>
                  </a:lnTo>
                  <a:lnTo>
                    <a:pt x="314" y="209"/>
                  </a:lnTo>
                  <a:lnTo>
                    <a:pt x="356" y="293"/>
                  </a:lnTo>
                  <a:lnTo>
                    <a:pt x="272" y="356"/>
                  </a:lnTo>
                  <a:lnTo>
                    <a:pt x="189" y="356"/>
                  </a:lnTo>
                  <a:lnTo>
                    <a:pt x="147" y="481"/>
                  </a:lnTo>
                  <a:lnTo>
                    <a:pt x="147" y="628"/>
                  </a:lnTo>
                  <a:lnTo>
                    <a:pt x="84" y="732"/>
                  </a:lnTo>
                  <a:lnTo>
                    <a:pt x="0" y="795"/>
                  </a:lnTo>
                  <a:lnTo>
                    <a:pt x="63" y="837"/>
                  </a:lnTo>
                  <a:lnTo>
                    <a:pt x="168" y="879"/>
                  </a:lnTo>
                  <a:lnTo>
                    <a:pt x="377" y="1151"/>
                  </a:lnTo>
                  <a:lnTo>
                    <a:pt x="398" y="1235"/>
                  </a:lnTo>
                  <a:lnTo>
                    <a:pt x="523" y="1318"/>
                  </a:lnTo>
                  <a:lnTo>
                    <a:pt x="523" y="1088"/>
                  </a:lnTo>
                  <a:lnTo>
                    <a:pt x="607" y="921"/>
                  </a:lnTo>
                  <a:lnTo>
                    <a:pt x="733" y="795"/>
                  </a:lnTo>
                  <a:lnTo>
                    <a:pt x="795" y="795"/>
                  </a:lnTo>
                  <a:lnTo>
                    <a:pt x="837" y="900"/>
                  </a:lnTo>
                  <a:lnTo>
                    <a:pt x="942" y="774"/>
                  </a:lnTo>
                  <a:lnTo>
                    <a:pt x="984" y="711"/>
                  </a:lnTo>
                  <a:lnTo>
                    <a:pt x="1046" y="628"/>
                  </a:lnTo>
                  <a:lnTo>
                    <a:pt x="1046" y="502"/>
                  </a:lnTo>
                  <a:lnTo>
                    <a:pt x="900" y="481"/>
                  </a:lnTo>
                  <a:lnTo>
                    <a:pt x="816" y="398"/>
                  </a:lnTo>
                  <a:lnTo>
                    <a:pt x="691" y="398"/>
                  </a:lnTo>
                  <a:lnTo>
                    <a:pt x="628" y="314"/>
                  </a:lnTo>
                  <a:lnTo>
                    <a:pt x="628" y="251"/>
                  </a:lnTo>
                  <a:lnTo>
                    <a:pt x="502" y="105"/>
                  </a:lnTo>
                  <a:lnTo>
                    <a:pt x="502" y="146"/>
                  </a:lnTo>
                  <a:lnTo>
                    <a:pt x="398" y="84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47"/>
            <p:cNvSpPr/>
            <p:nvPr/>
          </p:nvSpPr>
          <p:spPr>
            <a:xfrm>
              <a:off x="5489744" y="2418217"/>
              <a:ext cx="62888" cy="55031"/>
            </a:xfrm>
            <a:custGeom>
              <a:avLst/>
              <a:gdLst/>
              <a:ahLst/>
              <a:cxnLst/>
              <a:rect l="l" t="t" r="r" b="b"/>
              <a:pathLst>
                <a:path w="2177" h="1905" extrusionOk="0">
                  <a:moveTo>
                    <a:pt x="105" y="0"/>
                  </a:moveTo>
                  <a:lnTo>
                    <a:pt x="63" y="42"/>
                  </a:lnTo>
                  <a:lnTo>
                    <a:pt x="63" y="167"/>
                  </a:lnTo>
                  <a:lnTo>
                    <a:pt x="0" y="230"/>
                  </a:lnTo>
                  <a:lnTo>
                    <a:pt x="42" y="314"/>
                  </a:lnTo>
                  <a:lnTo>
                    <a:pt x="84" y="314"/>
                  </a:lnTo>
                  <a:lnTo>
                    <a:pt x="209" y="439"/>
                  </a:lnTo>
                  <a:lnTo>
                    <a:pt x="251" y="544"/>
                  </a:lnTo>
                  <a:lnTo>
                    <a:pt x="314" y="649"/>
                  </a:lnTo>
                  <a:lnTo>
                    <a:pt x="272" y="670"/>
                  </a:lnTo>
                  <a:lnTo>
                    <a:pt x="293" y="753"/>
                  </a:lnTo>
                  <a:lnTo>
                    <a:pt x="774" y="1151"/>
                  </a:lnTo>
                  <a:lnTo>
                    <a:pt x="1151" y="1611"/>
                  </a:lnTo>
                  <a:lnTo>
                    <a:pt x="1109" y="1695"/>
                  </a:lnTo>
                  <a:lnTo>
                    <a:pt x="1193" y="1716"/>
                  </a:lnTo>
                  <a:lnTo>
                    <a:pt x="1402" y="1737"/>
                  </a:lnTo>
                  <a:lnTo>
                    <a:pt x="1465" y="1716"/>
                  </a:lnTo>
                  <a:lnTo>
                    <a:pt x="1569" y="1904"/>
                  </a:lnTo>
                  <a:lnTo>
                    <a:pt x="1653" y="1841"/>
                  </a:lnTo>
                  <a:lnTo>
                    <a:pt x="1716" y="1737"/>
                  </a:lnTo>
                  <a:lnTo>
                    <a:pt x="1716" y="1590"/>
                  </a:lnTo>
                  <a:lnTo>
                    <a:pt x="1758" y="1465"/>
                  </a:lnTo>
                  <a:lnTo>
                    <a:pt x="1841" y="1465"/>
                  </a:lnTo>
                  <a:lnTo>
                    <a:pt x="1925" y="1402"/>
                  </a:lnTo>
                  <a:lnTo>
                    <a:pt x="1883" y="1318"/>
                  </a:lnTo>
                  <a:lnTo>
                    <a:pt x="1779" y="1276"/>
                  </a:lnTo>
                  <a:lnTo>
                    <a:pt x="1779" y="1172"/>
                  </a:lnTo>
                  <a:lnTo>
                    <a:pt x="1862" y="1109"/>
                  </a:lnTo>
                  <a:lnTo>
                    <a:pt x="1967" y="1193"/>
                  </a:lnTo>
                  <a:lnTo>
                    <a:pt x="2071" y="1255"/>
                  </a:lnTo>
                  <a:lnTo>
                    <a:pt x="2134" y="1193"/>
                  </a:lnTo>
                  <a:lnTo>
                    <a:pt x="1988" y="1046"/>
                  </a:lnTo>
                  <a:lnTo>
                    <a:pt x="1988" y="900"/>
                  </a:lnTo>
                  <a:lnTo>
                    <a:pt x="2051" y="879"/>
                  </a:lnTo>
                  <a:lnTo>
                    <a:pt x="2155" y="942"/>
                  </a:lnTo>
                  <a:lnTo>
                    <a:pt x="2176" y="858"/>
                  </a:lnTo>
                  <a:lnTo>
                    <a:pt x="2134" y="795"/>
                  </a:lnTo>
                  <a:lnTo>
                    <a:pt x="2030" y="774"/>
                  </a:lnTo>
                  <a:lnTo>
                    <a:pt x="1862" y="649"/>
                  </a:lnTo>
                  <a:lnTo>
                    <a:pt x="1862" y="565"/>
                  </a:lnTo>
                  <a:lnTo>
                    <a:pt x="1967" y="419"/>
                  </a:lnTo>
                  <a:lnTo>
                    <a:pt x="1988" y="251"/>
                  </a:lnTo>
                  <a:lnTo>
                    <a:pt x="1925" y="251"/>
                  </a:lnTo>
                  <a:lnTo>
                    <a:pt x="1862" y="272"/>
                  </a:lnTo>
                  <a:lnTo>
                    <a:pt x="1820" y="230"/>
                  </a:lnTo>
                  <a:lnTo>
                    <a:pt x="1653" y="230"/>
                  </a:lnTo>
                  <a:lnTo>
                    <a:pt x="1548" y="126"/>
                  </a:lnTo>
                  <a:lnTo>
                    <a:pt x="1465" y="147"/>
                  </a:lnTo>
                  <a:lnTo>
                    <a:pt x="1339" y="105"/>
                  </a:lnTo>
                  <a:lnTo>
                    <a:pt x="1214" y="126"/>
                  </a:lnTo>
                  <a:lnTo>
                    <a:pt x="1193" y="63"/>
                  </a:lnTo>
                  <a:lnTo>
                    <a:pt x="1088" y="126"/>
                  </a:lnTo>
                  <a:lnTo>
                    <a:pt x="942" y="63"/>
                  </a:lnTo>
                  <a:lnTo>
                    <a:pt x="900" y="126"/>
                  </a:lnTo>
                  <a:lnTo>
                    <a:pt x="837" y="21"/>
                  </a:lnTo>
                  <a:lnTo>
                    <a:pt x="732" y="0"/>
                  </a:lnTo>
                  <a:lnTo>
                    <a:pt x="690" y="42"/>
                  </a:lnTo>
                  <a:lnTo>
                    <a:pt x="607" y="0"/>
                  </a:lnTo>
                  <a:lnTo>
                    <a:pt x="565" y="63"/>
                  </a:lnTo>
                  <a:lnTo>
                    <a:pt x="481" y="42"/>
                  </a:lnTo>
                  <a:lnTo>
                    <a:pt x="377" y="63"/>
                  </a:lnTo>
                  <a:lnTo>
                    <a:pt x="377" y="147"/>
                  </a:lnTo>
                  <a:lnTo>
                    <a:pt x="293" y="167"/>
                  </a:lnTo>
                  <a:lnTo>
                    <a:pt x="251" y="105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47"/>
            <p:cNvSpPr/>
            <p:nvPr/>
          </p:nvSpPr>
          <p:spPr>
            <a:xfrm>
              <a:off x="5455281" y="2386181"/>
              <a:ext cx="48993" cy="30852"/>
            </a:xfrm>
            <a:custGeom>
              <a:avLst/>
              <a:gdLst/>
              <a:ahLst/>
              <a:cxnLst/>
              <a:rect l="l" t="t" r="r" b="b"/>
              <a:pathLst>
                <a:path w="1696" h="1068" extrusionOk="0">
                  <a:moveTo>
                    <a:pt x="1507" y="0"/>
                  </a:moveTo>
                  <a:lnTo>
                    <a:pt x="1381" y="63"/>
                  </a:lnTo>
                  <a:lnTo>
                    <a:pt x="1130" y="209"/>
                  </a:lnTo>
                  <a:lnTo>
                    <a:pt x="1067" y="188"/>
                  </a:lnTo>
                  <a:lnTo>
                    <a:pt x="984" y="209"/>
                  </a:lnTo>
                  <a:lnTo>
                    <a:pt x="858" y="272"/>
                  </a:lnTo>
                  <a:lnTo>
                    <a:pt x="733" y="272"/>
                  </a:lnTo>
                  <a:lnTo>
                    <a:pt x="607" y="314"/>
                  </a:lnTo>
                  <a:lnTo>
                    <a:pt x="523" y="230"/>
                  </a:lnTo>
                  <a:lnTo>
                    <a:pt x="251" y="230"/>
                  </a:lnTo>
                  <a:lnTo>
                    <a:pt x="147" y="209"/>
                  </a:lnTo>
                  <a:lnTo>
                    <a:pt x="21" y="419"/>
                  </a:lnTo>
                  <a:lnTo>
                    <a:pt x="84" y="502"/>
                  </a:lnTo>
                  <a:lnTo>
                    <a:pt x="0" y="628"/>
                  </a:lnTo>
                  <a:lnTo>
                    <a:pt x="21" y="816"/>
                  </a:lnTo>
                  <a:lnTo>
                    <a:pt x="42" y="816"/>
                  </a:lnTo>
                  <a:lnTo>
                    <a:pt x="147" y="858"/>
                  </a:lnTo>
                  <a:lnTo>
                    <a:pt x="147" y="942"/>
                  </a:lnTo>
                  <a:lnTo>
                    <a:pt x="42" y="963"/>
                  </a:lnTo>
                  <a:lnTo>
                    <a:pt x="42" y="1067"/>
                  </a:lnTo>
                  <a:lnTo>
                    <a:pt x="251" y="1067"/>
                  </a:lnTo>
                  <a:lnTo>
                    <a:pt x="398" y="963"/>
                  </a:lnTo>
                  <a:lnTo>
                    <a:pt x="523" y="921"/>
                  </a:lnTo>
                  <a:lnTo>
                    <a:pt x="733" y="1025"/>
                  </a:lnTo>
                  <a:lnTo>
                    <a:pt x="858" y="1025"/>
                  </a:lnTo>
                  <a:lnTo>
                    <a:pt x="879" y="816"/>
                  </a:lnTo>
                  <a:lnTo>
                    <a:pt x="1067" y="732"/>
                  </a:lnTo>
                  <a:lnTo>
                    <a:pt x="1088" y="586"/>
                  </a:lnTo>
                  <a:lnTo>
                    <a:pt x="1444" y="398"/>
                  </a:lnTo>
                  <a:lnTo>
                    <a:pt x="1695" y="398"/>
                  </a:lnTo>
                  <a:lnTo>
                    <a:pt x="1674" y="188"/>
                  </a:lnTo>
                  <a:lnTo>
                    <a:pt x="15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47"/>
            <p:cNvSpPr/>
            <p:nvPr/>
          </p:nvSpPr>
          <p:spPr>
            <a:xfrm>
              <a:off x="5392421" y="2339614"/>
              <a:ext cx="115463" cy="55637"/>
            </a:xfrm>
            <a:custGeom>
              <a:avLst/>
              <a:gdLst/>
              <a:ahLst/>
              <a:cxnLst/>
              <a:rect l="l" t="t" r="r" b="b"/>
              <a:pathLst>
                <a:path w="3997" h="1926" extrusionOk="0">
                  <a:moveTo>
                    <a:pt x="2846" y="1"/>
                  </a:moveTo>
                  <a:lnTo>
                    <a:pt x="2804" y="106"/>
                  </a:lnTo>
                  <a:lnTo>
                    <a:pt x="2741" y="147"/>
                  </a:lnTo>
                  <a:lnTo>
                    <a:pt x="2720" y="252"/>
                  </a:lnTo>
                  <a:lnTo>
                    <a:pt x="2574" y="252"/>
                  </a:lnTo>
                  <a:lnTo>
                    <a:pt x="2511" y="315"/>
                  </a:lnTo>
                  <a:lnTo>
                    <a:pt x="2218" y="147"/>
                  </a:lnTo>
                  <a:lnTo>
                    <a:pt x="2155" y="147"/>
                  </a:lnTo>
                  <a:lnTo>
                    <a:pt x="2114" y="252"/>
                  </a:lnTo>
                  <a:lnTo>
                    <a:pt x="2114" y="357"/>
                  </a:lnTo>
                  <a:lnTo>
                    <a:pt x="2051" y="357"/>
                  </a:lnTo>
                  <a:lnTo>
                    <a:pt x="1967" y="461"/>
                  </a:lnTo>
                  <a:lnTo>
                    <a:pt x="1842" y="545"/>
                  </a:lnTo>
                  <a:lnTo>
                    <a:pt x="1674" y="733"/>
                  </a:lnTo>
                  <a:lnTo>
                    <a:pt x="1674" y="796"/>
                  </a:lnTo>
                  <a:lnTo>
                    <a:pt x="1842" y="880"/>
                  </a:lnTo>
                  <a:lnTo>
                    <a:pt x="1863" y="984"/>
                  </a:lnTo>
                  <a:lnTo>
                    <a:pt x="1779" y="1047"/>
                  </a:lnTo>
                  <a:lnTo>
                    <a:pt x="1653" y="963"/>
                  </a:lnTo>
                  <a:lnTo>
                    <a:pt x="1528" y="984"/>
                  </a:lnTo>
                  <a:lnTo>
                    <a:pt x="1381" y="963"/>
                  </a:lnTo>
                  <a:lnTo>
                    <a:pt x="1319" y="963"/>
                  </a:lnTo>
                  <a:lnTo>
                    <a:pt x="1130" y="1089"/>
                  </a:lnTo>
                  <a:lnTo>
                    <a:pt x="1026" y="1110"/>
                  </a:lnTo>
                  <a:lnTo>
                    <a:pt x="942" y="1089"/>
                  </a:lnTo>
                  <a:lnTo>
                    <a:pt x="837" y="1110"/>
                  </a:lnTo>
                  <a:lnTo>
                    <a:pt x="754" y="1047"/>
                  </a:lnTo>
                  <a:lnTo>
                    <a:pt x="440" y="1047"/>
                  </a:lnTo>
                  <a:lnTo>
                    <a:pt x="440" y="1110"/>
                  </a:lnTo>
                  <a:lnTo>
                    <a:pt x="419" y="1173"/>
                  </a:lnTo>
                  <a:lnTo>
                    <a:pt x="272" y="1152"/>
                  </a:lnTo>
                  <a:lnTo>
                    <a:pt x="189" y="1047"/>
                  </a:lnTo>
                  <a:lnTo>
                    <a:pt x="84" y="1089"/>
                  </a:lnTo>
                  <a:lnTo>
                    <a:pt x="21" y="1110"/>
                  </a:lnTo>
                  <a:lnTo>
                    <a:pt x="0" y="1110"/>
                  </a:lnTo>
                  <a:lnTo>
                    <a:pt x="63" y="1173"/>
                  </a:lnTo>
                  <a:lnTo>
                    <a:pt x="63" y="1256"/>
                  </a:lnTo>
                  <a:lnTo>
                    <a:pt x="105" y="1298"/>
                  </a:lnTo>
                  <a:lnTo>
                    <a:pt x="105" y="1403"/>
                  </a:lnTo>
                  <a:lnTo>
                    <a:pt x="210" y="1403"/>
                  </a:lnTo>
                  <a:lnTo>
                    <a:pt x="293" y="1382"/>
                  </a:lnTo>
                  <a:lnTo>
                    <a:pt x="398" y="1507"/>
                  </a:lnTo>
                  <a:lnTo>
                    <a:pt x="502" y="1403"/>
                  </a:lnTo>
                  <a:lnTo>
                    <a:pt x="586" y="1403"/>
                  </a:lnTo>
                  <a:lnTo>
                    <a:pt x="628" y="1507"/>
                  </a:lnTo>
                  <a:lnTo>
                    <a:pt x="837" y="1591"/>
                  </a:lnTo>
                  <a:lnTo>
                    <a:pt x="1130" y="1403"/>
                  </a:lnTo>
                  <a:lnTo>
                    <a:pt x="1256" y="1424"/>
                  </a:lnTo>
                  <a:lnTo>
                    <a:pt x="1444" y="1424"/>
                  </a:lnTo>
                  <a:lnTo>
                    <a:pt x="1444" y="1528"/>
                  </a:lnTo>
                  <a:lnTo>
                    <a:pt x="1737" y="1717"/>
                  </a:lnTo>
                  <a:lnTo>
                    <a:pt x="2072" y="1779"/>
                  </a:lnTo>
                  <a:lnTo>
                    <a:pt x="2260" y="1738"/>
                  </a:lnTo>
                  <a:lnTo>
                    <a:pt x="2323" y="1821"/>
                  </a:lnTo>
                  <a:lnTo>
                    <a:pt x="2427" y="1842"/>
                  </a:lnTo>
                  <a:lnTo>
                    <a:pt x="2699" y="1842"/>
                  </a:lnTo>
                  <a:lnTo>
                    <a:pt x="2783" y="1926"/>
                  </a:lnTo>
                  <a:lnTo>
                    <a:pt x="2909" y="1884"/>
                  </a:lnTo>
                  <a:lnTo>
                    <a:pt x="3034" y="1884"/>
                  </a:lnTo>
                  <a:lnTo>
                    <a:pt x="3160" y="1821"/>
                  </a:lnTo>
                  <a:lnTo>
                    <a:pt x="3243" y="1800"/>
                  </a:lnTo>
                  <a:lnTo>
                    <a:pt x="3306" y="1821"/>
                  </a:lnTo>
                  <a:lnTo>
                    <a:pt x="3557" y="1675"/>
                  </a:lnTo>
                  <a:lnTo>
                    <a:pt x="3683" y="1612"/>
                  </a:lnTo>
                  <a:lnTo>
                    <a:pt x="3725" y="1612"/>
                  </a:lnTo>
                  <a:lnTo>
                    <a:pt x="3829" y="1507"/>
                  </a:lnTo>
                  <a:lnTo>
                    <a:pt x="3746" y="1403"/>
                  </a:lnTo>
                  <a:lnTo>
                    <a:pt x="3767" y="1298"/>
                  </a:lnTo>
                  <a:lnTo>
                    <a:pt x="3829" y="1152"/>
                  </a:lnTo>
                  <a:lnTo>
                    <a:pt x="3725" y="1047"/>
                  </a:lnTo>
                  <a:lnTo>
                    <a:pt x="3746" y="984"/>
                  </a:lnTo>
                  <a:lnTo>
                    <a:pt x="3976" y="984"/>
                  </a:lnTo>
                  <a:lnTo>
                    <a:pt x="3997" y="880"/>
                  </a:lnTo>
                  <a:lnTo>
                    <a:pt x="3976" y="754"/>
                  </a:lnTo>
                  <a:lnTo>
                    <a:pt x="3976" y="671"/>
                  </a:lnTo>
                  <a:lnTo>
                    <a:pt x="3955" y="440"/>
                  </a:lnTo>
                  <a:lnTo>
                    <a:pt x="3955" y="252"/>
                  </a:lnTo>
                  <a:lnTo>
                    <a:pt x="3725" y="210"/>
                  </a:lnTo>
                  <a:lnTo>
                    <a:pt x="3641" y="127"/>
                  </a:lnTo>
                  <a:lnTo>
                    <a:pt x="3474" y="147"/>
                  </a:lnTo>
                  <a:lnTo>
                    <a:pt x="3327" y="147"/>
                  </a:lnTo>
                  <a:lnTo>
                    <a:pt x="3160" y="43"/>
                  </a:lnTo>
                  <a:lnTo>
                    <a:pt x="2951" y="43"/>
                  </a:lnTo>
                  <a:lnTo>
                    <a:pt x="28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7"/>
            <p:cNvSpPr/>
            <p:nvPr/>
          </p:nvSpPr>
          <p:spPr>
            <a:xfrm>
              <a:off x="5457707" y="2206643"/>
              <a:ext cx="152930" cy="128780"/>
            </a:xfrm>
            <a:custGeom>
              <a:avLst/>
              <a:gdLst/>
              <a:ahLst/>
              <a:cxnLst/>
              <a:rect l="l" t="t" r="r" b="b"/>
              <a:pathLst>
                <a:path w="5294" h="4458" extrusionOk="0">
                  <a:moveTo>
                    <a:pt x="1883" y="1"/>
                  </a:moveTo>
                  <a:lnTo>
                    <a:pt x="1632" y="105"/>
                  </a:lnTo>
                  <a:lnTo>
                    <a:pt x="1486" y="105"/>
                  </a:lnTo>
                  <a:lnTo>
                    <a:pt x="1318" y="147"/>
                  </a:lnTo>
                  <a:lnTo>
                    <a:pt x="1214" y="315"/>
                  </a:lnTo>
                  <a:lnTo>
                    <a:pt x="1046" y="315"/>
                  </a:lnTo>
                  <a:lnTo>
                    <a:pt x="942" y="398"/>
                  </a:lnTo>
                  <a:lnTo>
                    <a:pt x="942" y="524"/>
                  </a:lnTo>
                  <a:lnTo>
                    <a:pt x="753" y="524"/>
                  </a:lnTo>
                  <a:lnTo>
                    <a:pt x="481" y="670"/>
                  </a:lnTo>
                  <a:lnTo>
                    <a:pt x="314" y="670"/>
                  </a:lnTo>
                  <a:lnTo>
                    <a:pt x="251" y="796"/>
                  </a:lnTo>
                  <a:lnTo>
                    <a:pt x="209" y="963"/>
                  </a:lnTo>
                  <a:lnTo>
                    <a:pt x="147" y="984"/>
                  </a:lnTo>
                  <a:lnTo>
                    <a:pt x="167" y="1047"/>
                  </a:lnTo>
                  <a:lnTo>
                    <a:pt x="126" y="1047"/>
                  </a:lnTo>
                  <a:lnTo>
                    <a:pt x="167" y="1298"/>
                  </a:lnTo>
                  <a:lnTo>
                    <a:pt x="147" y="1486"/>
                  </a:lnTo>
                  <a:lnTo>
                    <a:pt x="0" y="1570"/>
                  </a:lnTo>
                  <a:lnTo>
                    <a:pt x="0" y="1633"/>
                  </a:lnTo>
                  <a:lnTo>
                    <a:pt x="167" y="1842"/>
                  </a:lnTo>
                  <a:lnTo>
                    <a:pt x="147" y="1947"/>
                  </a:lnTo>
                  <a:lnTo>
                    <a:pt x="230" y="2051"/>
                  </a:lnTo>
                  <a:lnTo>
                    <a:pt x="230" y="2135"/>
                  </a:lnTo>
                  <a:lnTo>
                    <a:pt x="272" y="2261"/>
                  </a:lnTo>
                  <a:lnTo>
                    <a:pt x="230" y="2365"/>
                  </a:lnTo>
                  <a:lnTo>
                    <a:pt x="335" y="2616"/>
                  </a:lnTo>
                  <a:lnTo>
                    <a:pt x="419" y="2658"/>
                  </a:lnTo>
                  <a:lnTo>
                    <a:pt x="481" y="2742"/>
                  </a:lnTo>
                  <a:lnTo>
                    <a:pt x="481" y="3056"/>
                  </a:lnTo>
                  <a:lnTo>
                    <a:pt x="460" y="3097"/>
                  </a:lnTo>
                  <a:lnTo>
                    <a:pt x="523" y="3181"/>
                  </a:lnTo>
                  <a:lnTo>
                    <a:pt x="565" y="3139"/>
                  </a:lnTo>
                  <a:lnTo>
                    <a:pt x="649" y="3160"/>
                  </a:lnTo>
                  <a:lnTo>
                    <a:pt x="732" y="3097"/>
                  </a:lnTo>
                  <a:lnTo>
                    <a:pt x="963" y="3160"/>
                  </a:lnTo>
                  <a:lnTo>
                    <a:pt x="942" y="3202"/>
                  </a:lnTo>
                  <a:lnTo>
                    <a:pt x="1046" y="3307"/>
                  </a:lnTo>
                  <a:lnTo>
                    <a:pt x="1151" y="3307"/>
                  </a:lnTo>
                  <a:lnTo>
                    <a:pt x="1214" y="3390"/>
                  </a:lnTo>
                  <a:lnTo>
                    <a:pt x="1172" y="3495"/>
                  </a:lnTo>
                  <a:lnTo>
                    <a:pt x="1193" y="3579"/>
                  </a:lnTo>
                  <a:lnTo>
                    <a:pt x="1255" y="3600"/>
                  </a:lnTo>
                  <a:lnTo>
                    <a:pt x="1255" y="3704"/>
                  </a:lnTo>
                  <a:lnTo>
                    <a:pt x="1318" y="3725"/>
                  </a:lnTo>
                  <a:lnTo>
                    <a:pt x="1381" y="3683"/>
                  </a:lnTo>
                  <a:lnTo>
                    <a:pt x="1465" y="3683"/>
                  </a:lnTo>
                  <a:lnTo>
                    <a:pt x="1318" y="3516"/>
                  </a:lnTo>
                  <a:lnTo>
                    <a:pt x="1381" y="3474"/>
                  </a:lnTo>
                  <a:lnTo>
                    <a:pt x="1632" y="3621"/>
                  </a:lnTo>
                  <a:lnTo>
                    <a:pt x="1820" y="3600"/>
                  </a:lnTo>
                  <a:lnTo>
                    <a:pt x="1779" y="3704"/>
                  </a:lnTo>
                  <a:lnTo>
                    <a:pt x="1904" y="3809"/>
                  </a:lnTo>
                  <a:lnTo>
                    <a:pt x="2134" y="3767"/>
                  </a:lnTo>
                  <a:lnTo>
                    <a:pt x="2302" y="3809"/>
                  </a:lnTo>
                  <a:lnTo>
                    <a:pt x="2636" y="4081"/>
                  </a:lnTo>
                  <a:lnTo>
                    <a:pt x="2762" y="4248"/>
                  </a:lnTo>
                  <a:lnTo>
                    <a:pt x="2846" y="4248"/>
                  </a:lnTo>
                  <a:lnTo>
                    <a:pt x="2888" y="4206"/>
                  </a:lnTo>
                  <a:lnTo>
                    <a:pt x="3055" y="4206"/>
                  </a:lnTo>
                  <a:lnTo>
                    <a:pt x="3139" y="4290"/>
                  </a:lnTo>
                  <a:lnTo>
                    <a:pt x="3180" y="4437"/>
                  </a:lnTo>
                  <a:lnTo>
                    <a:pt x="3201" y="4458"/>
                  </a:lnTo>
                  <a:lnTo>
                    <a:pt x="3306" y="4437"/>
                  </a:lnTo>
                  <a:lnTo>
                    <a:pt x="3390" y="4332"/>
                  </a:lnTo>
                  <a:lnTo>
                    <a:pt x="3473" y="4311"/>
                  </a:lnTo>
                  <a:lnTo>
                    <a:pt x="3578" y="4332"/>
                  </a:lnTo>
                  <a:lnTo>
                    <a:pt x="3704" y="4332"/>
                  </a:lnTo>
                  <a:lnTo>
                    <a:pt x="3787" y="4395"/>
                  </a:lnTo>
                  <a:lnTo>
                    <a:pt x="3871" y="4311"/>
                  </a:lnTo>
                  <a:lnTo>
                    <a:pt x="3934" y="4290"/>
                  </a:lnTo>
                  <a:lnTo>
                    <a:pt x="4038" y="4332"/>
                  </a:lnTo>
                  <a:lnTo>
                    <a:pt x="4101" y="4311"/>
                  </a:lnTo>
                  <a:lnTo>
                    <a:pt x="4331" y="4311"/>
                  </a:lnTo>
                  <a:lnTo>
                    <a:pt x="4561" y="4437"/>
                  </a:lnTo>
                  <a:lnTo>
                    <a:pt x="4708" y="4458"/>
                  </a:lnTo>
                  <a:lnTo>
                    <a:pt x="4708" y="4290"/>
                  </a:lnTo>
                  <a:lnTo>
                    <a:pt x="4666" y="4123"/>
                  </a:lnTo>
                  <a:lnTo>
                    <a:pt x="5043" y="3725"/>
                  </a:lnTo>
                  <a:lnTo>
                    <a:pt x="5064" y="3558"/>
                  </a:lnTo>
                  <a:lnTo>
                    <a:pt x="5168" y="3474"/>
                  </a:lnTo>
                  <a:lnTo>
                    <a:pt x="5252" y="3474"/>
                  </a:lnTo>
                  <a:lnTo>
                    <a:pt x="5294" y="3286"/>
                  </a:lnTo>
                  <a:lnTo>
                    <a:pt x="5252" y="3202"/>
                  </a:lnTo>
                  <a:lnTo>
                    <a:pt x="5231" y="3139"/>
                  </a:lnTo>
                  <a:lnTo>
                    <a:pt x="5273" y="3056"/>
                  </a:lnTo>
                  <a:lnTo>
                    <a:pt x="5147" y="2972"/>
                  </a:lnTo>
                  <a:lnTo>
                    <a:pt x="5064" y="2825"/>
                  </a:lnTo>
                  <a:lnTo>
                    <a:pt x="5022" y="2742"/>
                  </a:lnTo>
                  <a:lnTo>
                    <a:pt x="4980" y="2470"/>
                  </a:lnTo>
                  <a:lnTo>
                    <a:pt x="5022" y="2365"/>
                  </a:lnTo>
                  <a:lnTo>
                    <a:pt x="5022" y="2323"/>
                  </a:lnTo>
                  <a:lnTo>
                    <a:pt x="4875" y="2135"/>
                  </a:lnTo>
                  <a:lnTo>
                    <a:pt x="4854" y="1947"/>
                  </a:lnTo>
                  <a:lnTo>
                    <a:pt x="4938" y="1821"/>
                  </a:lnTo>
                  <a:lnTo>
                    <a:pt x="5043" y="1779"/>
                  </a:lnTo>
                  <a:lnTo>
                    <a:pt x="5043" y="1403"/>
                  </a:lnTo>
                  <a:lnTo>
                    <a:pt x="4980" y="1361"/>
                  </a:lnTo>
                  <a:lnTo>
                    <a:pt x="4959" y="1214"/>
                  </a:lnTo>
                  <a:lnTo>
                    <a:pt x="4875" y="1089"/>
                  </a:lnTo>
                  <a:lnTo>
                    <a:pt x="4771" y="838"/>
                  </a:lnTo>
                  <a:lnTo>
                    <a:pt x="4750" y="775"/>
                  </a:lnTo>
                  <a:lnTo>
                    <a:pt x="4708" y="670"/>
                  </a:lnTo>
                  <a:lnTo>
                    <a:pt x="4708" y="545"/>
                  </a:lnTo>
                  <a:lnTo>
                    <a:pt x="4645" y="315"/>
                  </a:lnTo>
                  <a:lnTo>
                    <a:pt x="4561" y="315"/>
                  </a:lnTo>
                  <a:lnTo>
                    <a:pt x="4436" y="210"/>
                  </a:lnTo>
                  <a:lnTo>
                    <a:pt x="4310" y="231"/>
                  </a:lnTo>
                  <a:lnTo>
                    <a:pt x="3683" y="273"/>
                  </a:lnTo>
                  <a:lnTo>
                    <a:pt x="2950" y="231"/>
                  </a:lnTo>
                  <a:lnTo>
                    <a:pt x="2867" y="252"/>
                  </a:lnTo>
                  <a:lnTo>
                    <a:pt x="2678" y="440"/>
                  </a:lnTo>
                  <a:lnTo>
                    <a:pt x="2511" y="482"/>
                  </a:lnTo>
                  <a:lnTo>
                    <a:pt x="2469" y="440"/>
                  </a:lnTo>
                  <a:lnTo>
                    <a:pt x="2636" y="356"/>
                  </a:lnTo>
                  <a:lnTo>
                    <a:pt x="2783" y="210"/>
                  </a:lnTo>
                  <a:lnTo>
                    <a:pt x="2741" y="210"/>
                  </a:lnTo>
                  <a:lnTo>
                    <a:pt x="2616" y="315"/>
                  </a:lnTo>
                  <a:lnTo>
                    <a:pt x="2406" y="398"/>
                  </a:lnTo>
                  <a:lnTo>
                    <a:pt x="2134" y="356"/>
                  </a:lnTo>
                  <a:lnTo>
                    <a:pt x="2092" y="210"/>
                  </a:lnTo>
                  <a:lnTo>
                    <a:pt x="2134" y="126"/>
                  </a:lnTo>
                  <a:lnTo>
                    <a:pt x="2260" y="126"/>
                  </a:lnTo>
                  <a:lnTo>
                    <a:pt x="2323" y="168"/>
                  </a:lnTo>
                  <a:lnTo>
                    <a:pt x="2323" y="126"/>
                  </a:lnTo>
                  <a:lnTo>
                    <a:pt x="2155" y="43"/>
                  </a:lnTo>
                  <a:lnTo>
                    <a:pt x="18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7"/>
            <p:cNvSpPr/>
            <p:nvPr/>
          </p:nvSpPr>
          <p:spPr>
            <a:xfrm>
              <a:off x="5427462" y="2295502"/>
              <a:ext cx="122136" cy="53211"/>
            </a:xfrm>
            <a:custGeom>
              <a:avLst/>
              <a:gdLst/>
              <a:ahLst/>
              <a:cxnLst/>
              <a:rect l="l" t="t" r="r" b="b"/>
              <a:pathLst>
                <a:path w="4228" h="1842" extrusionOk="0">
                  <a:moveTo>
                    <a:pt x="1403" y="1"/>
                  </a:moveTo>
                  <a:lnTo>
                    <a:pt x="1319" y="63"/>
                  </a:lnTo>
                  <a:lnTo>
                    <a:pt x="1152" y="21"/>
                  </a:lnTo>
                  <a:lnTo>
                    <a:pt x="1152" y="126"/>
                  </a:lnTo>
                  <a:lnTo>
                    <a:pt x="1068" y="189"/>
                  </a:lnTo>
                  <a:lnTo>
                    <a:pt x="984" y="168"/>
                  </a:lnTo>
                  <a:lnTo>
                    <a:pt x="775" y="168"/>
                  </a:lnTo>
                  <a:lnTo>
                    <a:pt x="733" y="273"/>
                  </a:lnTo>
                  <a:lnTo>
                    <a:pt x="587" y="273"/>
                  </a:lnTo>
                  <a:lnTo>
                    <a:pt x="482" y="398"/>
                  </a:lnTo>
                  <a:lnTo>
                    <a:pt x="378" y="398"/>
                  </a:lnTo>
                  <a:lnTo>
                    <a:pt x="168" y="586"/>
                  </a:lnTo>
                  <a:lnTo>
                    <a:pt x="106" y="545"/>
                  </a:lnTo>
                  <a:lnTo>
                    <a:pt x="22" y="503"/>
                  </a:lnTo>
                  <a:lnTo>
                    <a:pt x="1" y="524"/>
                  </a:lnTo>
                  <a:lnTo>
                    <a:pt x="1" y="628"/>
                  </a:lnTo>
                  <a:lnTo>
                    <a:pt x="147" y="712"/>
                  </a:lnTo>
                  <a:lnTo>
                    <a:pt x="252" y="900"/>
                  </a:lnTo>
                  <a:lnTo>
                    <a:pt x="252" y="1047"/>
                  </a:lnTo>
                  <a:lnTo>
                    <a:pt x="273" y="1130"/>
                  </a:lnTo>
                  <a:lnTo>
                    <a:pt x="378" y="1172"/>
                  </a:lnTo>
                  <a:lnTo>
                    <a:pt x="587" y="1319"/>
                  </a:lnTo>
                  <a:lnTo>
                    <a:pt x="691" y="1382"/>
                  </a:lnTo>
                  <a:lnTo>
                    <a:pt x="942" y="1674"/>
                  </a:lnTo>
                  <a:lnTo>
                    <a:pt x="1005" y="1674"/>
                  </a:lnTo>
                  <a:lnTo>
                    <a:pt x="1298" y="1842"/>
                  </a:lnTo>
                  <a:lnTo>
                    <a:pt x="1361" y="1779"/>
                  </a:lnTo>
                  <a:lnTo>
                    <a:pt x="1507" y="1779"/>
                  </a:lnTo>
                  <a:lnTo>
                    <a:pt x="1528" y="1674"/>
                  </a:lnTo>
                  <a:lnTo>
                    <a:pt x="1591" y="1633"/>
                  </a:lnTo>
                  <a:lnTo>
                    <a:pt x="1633" y="1528"/>
                  </a:lnTo>
                  <a:lnTo>
                    <a:pt x="1738" y="1570"/>
                  </a:lnTo>
                  <a:lnTo>
                    <a:pt x="1947" y="1570"/>
                  </a:lnTo>
                  <a:lnTo>
                    <a:pt x="2114" y="1674"/>
                  </a:lnTo>
                  <a:lnTo>
                    <a:pt x="2261" y="1674"/>
                  </a:lnTo>
                  <a:lnTo>
                    <a:pt x="2428" y="1654"/>
                  </a:lnTo>
                  <a:lnTo>
                    <a:pt x="2512" y="1737"/>
                  </a:lnTo>
                  <a:lnTo>
                    <a:pt x="2742" y="1779"/>
                  </a:lnTo>
                  <a:lnTo>
                    <a:pt x="2763" y="1779"/>
                  </a:lnTo>
                  <a:lnTo>
                    <a:pt x="2888" y="1695"/>
                  </a:lnTo>
                  <a:lnTo>
                    <a:pt x="3035" y="1674"/>
                  </a:lnTo>
                  <a:lnTo>
                    <a:pt x="3077" y="1737"/>
                  </a:lnTo>
                  <a:lnTo>
                    <a:pt x="3307" y="1654"/>
                  </a:lnTo>
                  <a:lnTo>
                    <a:pt x="3516" y="1633"/>
                  </a:lnTo>
                  <a:lnTo>
                    <a:pt x="3683" y="1465"/>
                  </a:lnTo>
                  <a:lnTo>
                    <a:pt x="3830" y="1444"/>
                  </a:lnTo>
                  <a:lnTo>
                    <a:pt x="3976" y="1340"/>
                  </a:lnTo>
                  <a:lnTo>
                    <a:pt x="4227" y="1361"/>
                  </a:lnTo>
                  <a:lnTo>
                    <a:pt x="4186" y="1214"/>
                  </a:lnTo>
                  <a:lnTo>
                    <a:pt x="4102" y="1130"/>
                  </a:lnTo>
                  <a:lnTo>
                    <a:pt x="3935" y="1130"/>
                  </a:lnTo>
                  <a:lnTo>
                    <a:pt x="3893" y="1172"/>
                  </a:lnTo>
                  <a:lnTo>
                    <a:pt x="3809" y="1172"/>
                  </a:lnTo>
                  <a:lnTo>
                    <a:pt x="3683" y="1005"/>
                  </a:lnTo>
                  <a:lnTo>
                    <a:pt x="3349" y="733"/>
                  </a:lnTo>
                  <a:lnTo>
                    <a:pt x="3181" y="691"/>
                  </a:lnTo>
                  <a:lnTo>
                    <a:pt x="2951" y="733"/>
                  </a:lnTo>
                  <a:lnTo>
                    <a:pt x="2826" y="628"/>
                  </a:lnTo>
                  <a:lnTo>
                    <a:pt x="2867" y="524"/>
                  </a:lnTo>
                  <a:lnTo>
                    <a:pt x="2679" y="545"/>
                  </a:lnTo>
                  <a:lnTo>
                    <a:pt x="2428" y="398"/>
                  </a:lnTo>
                  <a:lnTo>
                    <a:pt x="2365" y="440"/>
                  </a:lnTo>
                  <a:lnTo>
                    <a:pt x="2512" y="607"/>
                  </a:lnTo>
                  <a:lnTo>
                    <a:pt x="2428" y="607"/>
                  </a:lnTo>
                  <a:lnTo>
                    <a:pt x="2365" y="649"/>
                  </a:lnTo>
                  <a:lnTo>
                    <a:pt x="2302" y="628"/>
                  </a:lnTo>
                  <a:lnTo>
                    <a:pt x="2302" y="524"/>
                  </a:lnTo>
                  <a:lnTo>
                    <a:pt x="2240" y="503"/>
                  </a:lnTo>
                  <a:lnTo>
                    <a:pt x="2219" y="419"/>
                  </a:lnTo>
                  <a:lnTo>
                    <a:pt x="2261" y="314"/>
                  </a:lnTo>
                  <a:lnTo>
                    <a:pt x="2198" y="231"/>
                  </a:lnTo>
                  <a:lnTo>
                    <a:pt x="2093" y="231"/>
                  </a:lnTo>
                  <a:lnTo>
                    <a:pt x="1989" y="126"/>
                  </a:lnTo>
                  <a:lnTo>
                    <a:pt x="2010" y="84"/>
                  </a:lnTo>
                  <a:lnTo>
                    <a:pt x="1779" y="21"/>
                  </a:lnTo>
                  <a:lnTo>
                    <a:pt x="1696" y="84"/>
                  </a:lnTo>
                  <a:lnTo>
                    <a:pt x="1612" y="63"/>
                  </a:lnTo>
                  <a:lnTo>
                    <a:pt x="1570" y="105"/>
                  </a:lnTo>
                  <a:lnTo>
                    <a:pt x="1507" y="21"/>
                  </a:lnTo>
                  <a:lnTo>
                    <a:pt x="1486" y="63"/>
                  </a:lnTo>
                  <a:lnTo>
                    <a:pt x="14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47"/>
            <p:cNvSpPr/>
            <p:nvPr/>
          </p:nvSpPr>
          <p:spPr>
            <a:xfrm>
              <a:off x="5332565" y="2207249"/>
              <a:ext cx="139064" cy="166248"/>
            </a:xfrm>
            <a:custGeom>
              <a:avLst/>
              <a:gdLst/>
              <a:ahLst/>
              <a:cxnLst/>
              <a:rect l="l" t="t" r="r" b="b"/>
              <a:pathLst>
                <a:path w="4814" h="5755" extrusionOk="0">
                  <a:moveTo>
                    <a:pt x="1340" y="1"/>
                  </a:moveTo>
                  <a:lnTo>
                    <a:pt x="1340" y="22"/>
                  </a:lnTo>
                  <a:lnTo>
                    <a:pt x="1340" y="126"/>
                  </a:lnTo>
                  <a:lnTo>
                    <a:pt x="1424" y="189"/>
                  </a:lnTo>
                  <a:lnTo>
                    <a:pt x="1466" y="189"/>
                  </a:lnTo>
                  <a:lnTo>
                    <a:pt x="1466" y="252"/>
                  </a:lnTo>
                  <a:lnTo>
                    <a:pt x="1612" y="377"/>
                  </a:lnTo>
                  <a:lnTo>
                    <a:pt x="1507" y="419"/>
                  </a:lnTo>
                  <a:lnTo>
                    <a:pt x="1403" y="419"/>
                  </a:lnTo>
                  <a:lnTo>
                    <a:pt x="1403" y="524"/>
                  </a:lnTo>
                  <a:lnTo>
                    <a:pt x="1507" y="461"/>
                  </a:lnTo>
                  <a:lnTo>
                    <a:pt x="1507" y="628"/>
                  </a:lnTo>
                  <a:lnTo>
                    <a:pt x="1612" y="670"/>
                  </a:lnTo>
                  <a:lnTo>
                    <a:pt x="1528" y="754"/>
                  </a:lnTo>
                  <a:lnTo>
                    <a:pt x="1528" y="838"/>
                  </a:lnTo>
                  <a:lnTo>
                    <a:pt x="1612" y="880"/>
                  </a:lnTo>
                  <a:lnTo>
                    <a:pt x="1738" y="880"/>
                  </a:lnTo>
                  <a:lnTo>
                    <a:pt x="1926" y="1068"/>
                  </a:lnTo>
                  <a:lnTo>
                    <a:pt x="2156" y="1172"/>
                  </a:lnTo>
                  <a:lnTo>
                    <a:pt x="1926" y="1131"/>
                  </a:lnTo>
                  <a:lnTo>
                    <a:pt x="1738" y="942"/>
                  </a:lnTo>
                  <a:lnTo>
                    <a:pt x="1612" y="963"/>
                  </a:lnTo>
                  <a:lnTo>
                    <a:pt x="1507" y="942"/>
                  </a:lnTo>
                  <a:lnTo>
                    <a:pt x="1424" y="942"/>
                  </a:lnTo>
                  <a:lnTo>
                    <a:pt x="1340" y="1068"/>
                  </a:lnTo>
                  <a:lnTo>
                    <a:pt x="1361" y="1152"/>
                  </a:lnTo>
                  <a:lnTo>
                    <a:pt x="1361" y="1340"/>
                  </a:lnTo>
                  <a:lnTo>
                    <a:pt x="1424" y="1444"/>
                  </a:lnTo>
                  <a:lnTo>
                    <a:pt x="1298" y="1277"/>
                  </a:lnTo>
                  <a:lnTo>
                    <a:pt x="1319" y="1152"/>
                  </a:lnTo>
                  <a:lnTo>
                    <a:pt x="1235" y="1068"/>
                  </a:lnTo>
                  <a:lnTo>
                    <a:pt x="1194" y="1089"/>
                  </a:lnTo>
                  <a:lnTo>
                    <a:pt x="1194" y="1172"/>
                  </a:lnTo>
                  <a:lnTo>
                    <a:pt x="1235" y="1277"/>
                  </a:lnTo>
                  <a:lnTo>
                    <a:pt x="1152" y="1361"/>
                  </a:lnTo>
                  <a:lnTo>
                    <a:pt x="1089" y="1235"/>
                  </a:lnTo>
                  <a:lnTo>
                    <a:pt x="1089" y="1089"/>
                  </a:lnTo>
                  <a:lnTo>
                    <a:pt x="942" y="1026"/>
                  </a:lnTo>
                  <a:lnTo>
                    <a:pt x="880" y="1047"/>
                  </a:lnTo>
                  <a:lnTo>
                    <a:pt x="608" y="1131"/>
                  </a:lnTo>
                  <a:lnTo>
                    <a:pt x="587" y="1235"/>
                  </a:lnTo>
                  <a:lnTo>
                    <a:pt x="629" y="1340"/>
                  </a:lnTo>
                  <a:lnTo>
                    <a:pt x="775" y="1361"/>
                  </a:lnTo>
                  <a:lnTo>
                    <a:pt x="796" y="1465"/>
                  </a:lnTo>
                  <a:lnTo>
                    <a:pt x="796" y="1486"/>
                  </a:lnTo>
                  <a:lnTo>
                    <a:pt x="733" y="1507"/>
                  </a:lnTo>
                  <a:lnTo>
                    <a:pt x="733" y="1591"/>
                  </a:lnTo>
                  <a:lnTo>
                    <a:pt x="691" y="1696"/>
                  </a:lnTo>
                  <a:lnTo>
                    <a:pt x="691" y="1800"/>
                  </a:lnTo>
                  <a:lnTo>
                    <a:pt x="608" y="1863"/>
                  </a:lnTo>
                  <a:lnTo>
                    <a:pt x="503" y="1800"/>
                  </a:lnTo>
                  <a:lnTo>
                    <a:pt x="461" y="1926"/>
                  </a:lnTo>
                  <a:lnTo>
                    <a:pt x="482" y="1988"/>
                  </a:lnTo>
                  <a:lnTo>
                    <a:pt x="608" y="1988"/>
                  </a:lnTo>
                  <a:lnTo>
                    <a:pt x="670" y="2030"/>
                  </a:lnTo>
                  <a:lnTo>
                    <a:pt x="629" y="2114"/>
                  </a:lnTo>
                  <a:lnTo>
                    <a:pt x="608" y="2240"/>
                  </a:lnTo>
                  <a:lnTo>
                    <a:pt x="524" y="2302"/>
                  </a:lnTo>
                  <a:lnTo>
                    <a:pt x="608" y="2407"/>
                  </a:lnTo>
                  <a:lnTo>
                    <a:pt x="524" y="2449"/>
                  </a:lnTo>
                  <a:lnTo>
                    <a:pt x="378" y="2407"/>
                  </a:lnTo>
                  <a:lnTo>
                    <a:pt x="210" y="2449"/>
                  </a:lnTo>
                  <a:lnTo>
                    <a:pt x="168" y="2553"/>
                  </a:lnTo>
                  <a:lnTo>
                    <a:pt x="85" y="2658"/>
                  </a:lnTo>
                  <a:lnTo>
                    <a:pt x="105" y="2825"/>
                  </a:lnTo>
                  <a:lnTo>
                    <a:pt x="85" y="3035"/>
                  </a:lnTo>
                  <a:lnTo>
                    <a:pt x="43" y="3139"/>
                  </a:lnTo>
                  <a:lnTo>
                    <a:pt x="43" y="3160"/>
                  </a:lnTo>
                  <a:lnTo>
                    <a:pt x="1" y="3244"/>
                  </a:lnTo>
                  <a:lnTo>
                    <a:pt x="85" y="3432"/>
                  </a:lnTo>
                  <a:lnTo>
                    <a:pt x="85" y="3474"/>
                  </a:lnTo>
                  <a:lnTo>
                    <a:pt x="168" y="3579"/>
                  </a:lnTo>
                  <a:lnTo>
                    <a:pt x="85" y="3746"/>
                  </a:lnTo>
                  <a:lnTo>
                    <a:pt x="147" y="3746"/>
                  </a:lnTo>
                  <a:lnTo>
                    <a:pt x="273" y="3913"/>
                  </a:lnTo>
                  <a:lnTo>
                    <a:pt x="294" y="4060"/>
                  </a:lnTo>
                  <a:lnTo>
                    <a:pt x="357" y="4102"/>
                  </a:lnTo>
                  <a:lnTo>
                    <a:pt x="357" y="4290"/>
                  </a:lnTo>
                  <a:lnTo>
                    <a:pt x="461" y="4374"/>
                  </a:lnTo>
                  <a:lnTo>
                    <a:pt x="461" y="4437"/>
                  </a:lnTo>
                  <a:lnTo>
                    <a:pt x="566" y="4520"/>
                  </a:lnTo>
                  <a:lnTo>
                    <a:pt x="629" y="4478"/>
                  </a:lnTo>
                  <a:lnTo>
                    <a:pt x="733" y="4478"/>
                  </a:lnTo>
                  <a:lnTo>
                    <a:pt x="817" y="4520"/>
                  </a:lnTo>
                  <a:lnTo>
                    <a:pt x="922" y="4478"/>
                  </a:lnTo>
                  <a:lnTo>
                    <a:pt x="1047" y="4541"/>
                  </a:lnTo>
                  <a:lnTo>
                    <a:pt x="1152" y="4541"/>
                  </a:lnTo>
                  <a:lnTo>
                    <a:pt x="1298" y="4625"/>
                  </a:lnTo>
                  <a:lnTo>
                    <a:pt x="1152" y="4750"/>
                  </a:lnTo>
                  <a:lnTo>
                    <a:pt x="1089" y="4918"/>
                  </a:lnTo>
                  <a:lnTo>
                    <a:pt x="1089" y="5022"/>
                  </a:lnTo>
                  <a:lnTo>
                    <a:pt x="1005" y="5106"/>
                  </a:lnTo>
                  <a:lnTo>
                    <a:pt x="942" y="5273"/>
                  </a:lnTo>
                  <a:lnTo>
                    <a:pt x="942" y="5441"/>
                  </a:lnTo>
                  <a:lnTo>
                    <a:pt x="1047" y="5525"/>
                  </a:lnTo>
                  <a:lnTo>
                    <a:pt x="1110" y="5629"/>
                  </a:lnTo>
                  <a:lnTo>
                    <a:pt x="1214" y="5650"/>
                  </a:lnTo>
                  <a:lnTo>
                    <a:pt x="1319" y="5587"/>
                  </a:lnTo>
                  <a:lnTo>
                    <a:pt x="1445" y="5650"/>
                  </a:lnTo>
                  <a:lnTo>
                    <a:pt x="1507" y="5566"/>
                  </a:lnTo>
                  <a:lnTo>
                    <a:pt x="1466" y="5525"/>
                  </a:lnTo>
                  <a:lnTo>
                    <a:pt x="1612" y="5462"/>
                  </a:lnTo>
                  <a:lnTo>
                    <a:pt x="1633" y="5566"/>
                  </a:lnTo>
                  <a:lnTo>
                    <a:pt x="1717" y="5587"/>
                  </a:lnTo>
                  <a:lnTo>
                    <a:pt x="1758" y="5545"/>
                  </a:lnTo>
                  <a:lnTo>
                    <a:pt x="1842" y="5545"/>
                  </a:lnTo>
                  <a:lnTo>
                    <a:pt x="1989" y="5671"/>
                  </a:lnTo>
                  <a:lnTo>
                    <a:pt x="2072" y="5692"/>
                  </a:lnTo>
                  <a:lnTo>
                    <a:pt x="2093" y="5692"/>
                  </a:lnTo>
                  <a:lnTo>
                    <a:pt x="2156" y="5671"/>
                  </a:lnTo>
                  <a:lnTo>
                    <a:pt x="2261" y="5629"/>
                  </a:lnTo>
                  <a:lnTo>
                    <a:pt x="2344" y="5734"/>
                  </a:lnTo>
                  <a:lnTo>
                    <a:pt x="2491" y="5755"/>
                  </a:lnTo>
                  <a:lnTo>
                    <a:pt x="2512" y="5692"/>
                  </a:lnTo>
                  <a:lnTo>
                    <a:pt x="2512" y="5629"/>
                  </a:lnTo>
                  <a:lnTo>
                    <a:pt x="2826" y="5629"/>
                  </a:lnTo>
                  <a:lnTo>
                    <a:pt x="2909" y="5692"/>
                  </a:lnTo>
                  <a:lnTo>
                    <a:pt x="3014" y="5671"/>
                  </a:lnTo>
                  <a:lnTo>
                    <a:pt x="3098" y="5692"/>
                  </a:lnTo>
                  <a:lnTo>
                    <a:pt x="3202" y="5671"/>
                  </a:lnTo>
                  <a:lnTo>
                    <a:pt x="3391" y="5545"/>
                  </a:lnTo>
                  <a:lnTo>
                    <a:pt x="3453" y="5545"/>
                  </a:lnTo>
                  <a:lnTo>
                    <a:pt x="3600" y="5566"/>
                  </a:lnTo>
                  <a:lnTo>
                    <a:pt x="3725" y="5545"/>
                  </a:lnTo>
                  <a:lnTo>
                    <a:pt x="3851" y="5629"/>
                  </a:lnTo>
                  <a:lnTo>
                    <a:pt x="3935" y="5566"/>
                  </a:lnTo>
                  <a:lnTo>
                    <a:pt x="3914" y="5462"/>
                  </a:lnTo>
                  <a:lnTo>
                    <a:pt x="3746" y="5378"/>
                  </a:lnTo>
                  <a:lnTo>
                    <a:pt x="3746" y="5315"/>
                  </a:lnTo>
                  <a:lnTo>
                    <a:pt x="3914" y="5127"/>
                  </a:lnTo>
                  <a:lnTo>
                    <a:pt x="4039" y="5043"/>
                  </a:lnTo>
                  <a:lnTo>
                    <a:pt x="4123" y="4939"/>
                  </a:lnTo>
                  <a:lnTo>
                    <a:pt x="4186" y="4939"/>
                  </a:lnTo>
                  <a:lnTo>
                    <a:pt x="4186" y="4834"/>
                  </a:lnTo>
                  <a:lnTo>
                    <a:pt x="4227" y="4729"/>
                  </a:lnTo>
                  <a:lnTo>
                    <a:pt x="3976" y="4437"/>
                  </a:lnTo>
                  <a:lnTo>
                    <a:pt x="3872" y="4374"/>
                  </a:lnTo>
                  <a:lnTo>
                    <a:pt x="3663" y="4227"/>
                  </a:lnTo>
                  <a:lnTo>
                    <a:pt x="3558" y="4185"/>
                  </a:lnTo>
                  <a:lnTo>
                    <a:pt x="3537" y="4102"/>
                  </a:lnTo>
                  <a:lnTo>
                    <a:pt x="3537" y="3955"/>
                  </a:lnTo>
                  <a:lnTo>
                    <a:pt x="3432" y="3767"/>
                  </a:lnTo>
                  <a:lnTo>
                    <a:pt x="3286" y="3683"/>
                  </a:lnTo>
                  <a:lnTo>
                    <a:pt x="3286" y="3579"/>
                  </a:lnTo>
                  <a:lnTo>
                    <a:pt x="3307" y="3558"/>
                  </a:lnTo>
                  <a:lnTo>
                    <a:pt x="3391" y="3600"/>
                  </a:lnTo>
                  <a:lnTo>
                    <a:pt x="3453" y="3641"/>
                  </a:lnTo>
                  <a:lnTo>
                    <a:pt x="3663" y="3453"/>
                  </a:lnTo>
                  <a:lnTo>
                    <a:pt x="3767" y="3453"/>
                  </a:lnTo>
                  <a:lnTo>
                    <a:pt x="3872" y="3328"/>
                  </a:lnTo>
                  <a:lnTo>
                    <a:pt x="4018" y="3328"/>
                  </a:lnTo>
                  <a:lnTo>
                    <a:pt x="4060" y="3223"/>
                  </a:lnTo>
                  <a:lnTo>
                    <a:pt x="4269" y="3223"/>
                  </a:lnTo>
                  <a:lnTo>
                    <a:pt x="4353" y="3244"/>
                  </a:lnTo>
                  <a:lnTo>
                    <a:pt x="4437" y="3181"/>
                  </a:lnTo>
                  <a:lnTo>
                    <a:pt x="4437" y="3076"/>
                  </a:lnTo>
                  <a:lnTo>
                    <a:pt x="4604" y="3118"/>
                  </a:lnTo>
                  <a:lnTo>
                    <a:pt x="4688" y="3056"/>
                  </a:lnTo>
                  <a:lnTo>
                    <a:pt x="4771" y="3118"/>
                  </a:lnTo>
                  <a:lnTo>
                    <a:pt x="4792" y="3076"/>
                  </a:lnTo>
                  <a:lnTo>
                    <a:pt x="4813" y="3035"/>
                  </a:lnTo>
                  <a:lnTo>
                    <a:pt x="4813" y="2721"/>
                  </a:lnTo>
                  <a:lnTo>
                    <a:pt x="4751" y="2637"/>
                  </a:lnTo>
                  <a:lnTo>
                    <a:pt x="4667" y="2595"/>
                  </a:lnTo>
                  <a:lnTo>
                    <a:pt x="4562" y="2344"/>
                  </a:lnTo>
                  <a:lnTo>
                    <a:pt x="4604" y="2240"/>
                  </a:lnTo>
                  <a:lnTo>
                    <a:pt x="4562" y="2114"/>
                  </a:lnTo>
                  <a:lnTo>
                    <a:pt x="4562" y="2030"/>
                  </a:lnTo>
                  <a:lnTo>
                    <a:pt x="4479" y="1926"/>
                  </a:lnTo>
                  <a:lnTo>
                    <a:pt x="4499" y="1821"/>
                  </a:lnTo>
                  <a:lnTo>
                    <a:pt x="4332" y="1612"/>
                  </a:lnTo>
                  <a:lnTo>
                    <a:pt x="4332" y="1549"/>
                  </a:lnTo>
                  <a:lnTo>
                    <a:pt x="4479" y="1465"/>
                  </a:lnTo>
                  <a:lnTo>
                    <a:pt x="4499" y="1277"/>
                  </a:lnTo>
                  <a:lnTo>
                    <a:pt x="4458" y="1026"/>
                  </a:lnTo>
                  <a:lnTo>
                    <a:pt x="4353" y="1026"/>
                  </a:lnTo>
                  <a:lnTo>
                    <a:pt x="4269" y="963"/>
                  </a:lnTo>
                  <a:lnTo>
                    <a:pt x="4165" y="963"/>
                  </a:lnTo>
                  <a:lnTo>
                    <a:pt x="4060" y="880"/>
                  </a:lnTo>
                  <a:lnTo>
                    <a:pt x="4081" y="775"/>
                  </a:lnTo>
                  <a:lnTo>
                    <a:pt x="4039" y="670"/>
                  </a:lnTo>
                  <a:lnTo>
                    <a:pt x="3914" y="712"/>
                  </a:lnTo>
                  <a:lnTo>
                    <a:pt x="3767" y="545"/>
                  </a:lnTo>
                  <a:lnTo>
                    <a:pt x="3663" y="545"/>
                  </a:lnTo>
                  <a:lnTo>
                    <a:pt x="3621" y="461"/>
                  </a:lnTo>
                  <a:lnTo>
                    <a:pt x="3558" y="503"/>
                  </a:lnTo>
                  <a:lnTo>
                    <a:pt x="3432" y="524"/>
                  </a:lnTo>
                  <a:lnTo>
                    <a:pt x="3328" y="608"/>
                  </a:lnTo>
                  <a:lnTo>
                    <a:pt x="3286" y="545"/>
                  </a:lnTo>
                  <a:lnTo>
                    <a:pt x="3349" y="503"/>
                  </a:lnTo>
                  <a:lnTo>
                    <a:pt x="3349" y="524"/>
                  </a:lnTo>
                  <a:lnTo>
                    <a:pt x="3411" y="461"/>
                  </a:lnTo>
                  <a:lnTo>
                    <a:pt x="3516" y="419"/>
                  </a:lnTo>
                  <a:lnTo>
                    <a:pt x="3391" y="419"/>
                  </a:lnTo>
                  <a:lnTo>
                    <a:pt x="3328" y="440"/>
                  </a:lnTo>
                  <a:lnTo>
                    <a:pt x="3307" y="503"/>
                  </a:lnTo>
                  <a:lnTo>
                    <a:pt x="3202" y="545"/>
                  </a:lnTo>
                  <a:lnTo>
                    <a:pt x="3202" y="608"/>
                  </a:lnTo>
                  <a:lnTo>
                    <a:pt x="2993" y="628"/>
                  </a:lnTo>
                  <a:lnTo>
                    <a:pt x="2909" y="733"/>
                  </a:lnTo>
                  <a:lnTo>
                    <a:pt x="2888" y="838"/>
                  </a:lnTo>
                  <a:lnTo>
                    <a:pt x="2763" y="838"/>
                  </a:lnTo>
                  <a:lnTo>
                    <a:pt x="2721" y="775"/>
                  </a:lnTo>
                  <a:lnTo>
                    <a:pt x="2616" y="754"/>
                  </a:lnTo>
                  <a:lnTo>
                    <a:pt x="2574" y="775"/>
                  </a:lnTo>
                  <a:lnTo>
                    <a:pt x="2407" y="733"/>
                  </a:lnTo>
                  <a:lnTo>
                    <a:pt x="2512" y="670"/>
                  </a:lnTo>
                  <a:lnTo>
                    <a:pt x="2595" y="670"/>
                  </a:lnTo>
                  <a:lnTo>
                    <a:pt x="2679" y="608"/>
                  </a:lnTo>
                  <a:lnTo>
                    <a:pt x="2679" y="503"/>
                  </a:lnTo>
                  <a:lnTo>
                    <a:pt x="2616" y="461"/>
                  </a:lnTo>
                  <a:lnTo>
                    <a:pt x="2512" y="545"/>
                  </a:lnTo>
                  <a:lnTo>
                    <a:pt x="2491" y="566"/>
                  </a:lnTo>
                  <a:lnTo>
                    <a:pt x="2365" y="461"/>
                  </a:lnTo>
                  <a:lnTo>
                    <a:pt x="2302" y="419"/>
                  </a:lnTo>
                  <a:lnTo>
                    <a:pt x="2261" y="440"/>
                  </a:lnTo>
                  <a:lnTo>
                    <a:pt x="2240" y="524"/>
                  </a:lnTo>
                  <a:lnTo>
                    <a:pt x="2135" y="566"/>
                  </a:lnTo>
                  <a:lnTo>
                    <a:pt x="2093" y="461"/>
                  </a:lnTo>
                  <a:lnTo>
                    <a:pt x="2030" y="440"/>
                  </a:lnTo>
                  <a:lnTo>
                    <a:pt x="1968" y="377"/>
                  </a:lnTo>
                  <a:lnTo>
                    <a:pt x="2051" y="335"/>
                  </a:lnTo>
                  <a:lnTo>
                    <a:pt x="2093" y="210"/>
                  </a:lnTo>
                  <a:lnTo>
                    <a:pt x="1989" y="189"/>
                  </a:lnTo>
                  <a:lnTo>
                    <a:pt x="1863" y="84"/>
                  </a:lnTo>
                  <a:lnTo>
                    <a:pt x="1758" y="84"/>
                  </a:lnTo>
                  <a:lnTo>
                    <a:pt x="1717" y="43"/>
                  </a:lnTo>
                  <a:lnTo>
                    <a:pt x="150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47"/>
            <p:cNvSpPr/>
            <p:nvPr/>
          </p:nvSpPr>
          <p:spPr>
            <a:xfrm>
              <a:off x="5295705" y="2243532"/>
              <a:ext cx="59855" cy="54424"/>
            </a:xfrm>
            <a:custGeom>
              <a:avLst/>
              <a:gdLst/>
              <a:ahLst/>
              <a:cxnLst/>
              <a:rect l="l" t="t" r="r" b="b"/>
              <a:pathLst>
                <a:path w="2072" h="1884" extrusionOk="0">
                  <a:moveTo>
                    <a:pt x="1695" y="0"/>
                  </a:moveTo>
                  <a:lnTo>
                    <a:pt x="1549" y="21"/>
                  </a:lnTo>
                  <a:lnTo>
                    <a:pt x="1444" y="126"/>
                  </a:lnTo>
                  <a:lnTo>
                    <a:pt x="1340" y="84"/>
                  </a:lnTo>
                  <a:lnTo>
                    <a:pt x="1277" y="126"/>
                  </a:lnTo>
                  <a:lnTo>
                    <a:pt x="1130" y="126"/>
                  </a:lnTo>
                  <a:lnTo>
                    <a:pt x="1005" y="251"/>
                  </a:lnTo>
                  <a:lnTo>
                    <a:pt x="796" y="398"/>
                  </a:lnTo>
                  <a:lnTo>
                    <a:pt x="754" y="335"/>
                  </a:lnTo>
                  <a:lnTo>
                    <a:pt x="628" y="398"/>
                  </a:lnTo>
                  <a:lnTo>
                    <a:pt x="628" y="544"/>
                  </a:lnTo>
                  <a:lnTo>
                    <a:pt x="524" y="628"/>
                  </a:lnTo>
                  <a:lnTo>
                    <a:pt x="545" y="753"/>
                  </a:lnTo>
                  <a:lnTo>
                    <a:pt x="524" y="879"/>
                  </a:lnTo>
                  <a:lnTo>
                    <a:pt x="482" y="984"/>
                  </a:lnTo>
                  <a:lnTo>
                    <a:pt x="440" y="1046"/>
                  </a:lnTo>
                  <a:lnTo>
                    <a:pt x="335" y="1130"/>
                  </a:lnTo>
                  <a:lnTo>
                    <a:pt x="335" y="1193"/>
                  </a:lnTo>
                  <a:lnTo>
                    <a:pt x="482" y="1339"/>
                  </a:lnTo>
                  <a:lnTo>
                    <a:pt x="607" y="1360"/>
                  </a:lnTo>
                  <a:lnTo>
                    <a:pt x="482" y="1360"/>
                  </a:lnTo>
                  <a:lnTo>
                    <a:pt x="419" y="1402"/>
                  </a:lnTo>
                  <a:lnTo>
                    <a:pt x="377" y="1444"/>
                  </a:lnTo>
                  <a:lnTo>
                    <a:pt x="419" y="1507"/>
                  </a:lnTo>
                  <a:lnTo>
                    <a:pt x="503" y="1507"/>
                  </a:lnTo>
                  <a:lnTo>
                    <a:pt x="503" y="1569"/>
                  </a:lnTo>
                  <a:lnTo>
                    <a:pt x="398" y="1569"/>
                  </a:lnTo>
                  <a:lnTo>
                    <a:pt x="293" y="1486"/>
                  </a:lnTo>
                  <a:lnTo>
                    <a:pt x="189" y="1444"/>
                  </a:lnTo>
                  <a:lnTo>
                    <a:pt x="105" y="1465"/>
                  </a:lnTo>
                  <a:lnTo>
                    <a:pt x="126" y="1507"/>
                  </a:lnTo>
                  <a:lnTo>
                    <a:pt x="210" y="1548"/>
                  </a:lnTo>
                  <a:lnTo>
                    <a:pt x="314" y="1611"/>
                  </a:lnTo>
                  <a:lnTo>
                    <a:pt x="335" y="1590"/>
                  </a:lnTo>
                  <a:lnTo>
                    <a:pt x="440" y="1674"/>
                  </a:lnTo>
                  <a:lnTo>
                    <a:pt x="335" y="1611"/>
                  </a:lnTo>
                  <a:lnTo>
                    <a:pt x="273" y="1653"/>
                  </a:lnTo>
                  <a:lnTo>
                    <a:pt x="105" y="1590"/>
                  </a:lnTo>
                  <a:lnTo>
                    <a:pt x="1" y="1590"/>
                  </a:lnTo>
                  <a:lnTo>
                    <a:pt x="84" y="1611"/>
                  </a:lnTo>
                  <a:lnTo>
                    <a:pt x="126" y="1695"/>
                  </a:lnTo>
                  <a:lnTo>
                    <a:pt x="210" y="1695"/>
                  </a:lnTo>
                  <a:lnTo>
                    <a:pt x="293" y="1758"/>
                  </a:lnTo>
                  <a:lnTo>
                    <a:pt x="335" y="1695"/>
                  </a:lnTo>
                  <a:lnTo>
                    <a:pt x="440" y="1674"/>
                  </a:lnTo>
                  <a:lnTo>
                    <a:pt x="482" y="1653"/>
                  </a:lnTo>
                  <a:lnTo>
                    <a:pt x="545" y="1653"/>
                  </a:lnTo>
                  <a:lnTo>
                    <a:pt x="586" y="1548"/>
                  </a:lnTo>
                  <a:lnTo>
                    <a:pt x="796" y="1548"/>
                  </a:lnTo>
                  <a:lnTo>
                    <a:pt x="837" y="1611"/>
                  </a:lnTo>
                  <a:lnTo>
                    <a:pt x="942" y="1611"/>
                  </a:lnTo>
                  <a:lnTo>
                    <a:pt x="1005" y="1695"/>
                  </a:lnTo>
                  <a:lnTo>
                    <a:pt x="1151" y="1695"/>
                  </a:lnTo>
                  <a:lnTo>
                    <a:pt x="1214" y="1779"/>
                  </a:lnTo>
                  <a:lnTo>
                    <a:pt x="1214" y="1862"/>
                  </a:lnTo>
                  <a:lnTo>
                    <a:pt x="1319" y="1883"/>
                  </a:lnTo>
                  <a:lnTo>
                    <a:pt x="1361" y="1779"/>
                  </a:lnTo>
                  <a:lnTo>
                    <a:pt x="1381" y="1569"/>
                  </a:lnTo>
                  <a:lnTo>
                    <a:pt x="1361" y="1402"/>
                  </a:lnTo>
                  <a:lnTo>
                    <a:pt x="1444" y="1297"/>
                  </a:lnTo>
                  <a:lnTo>
                    <a:pt x="1486" y="1193"/>
                  </a:lnTo>
                  <a:lnTo>
                    <a:pt x="1654" y="1151"/>
                  </a:lnTo>
                  <a:lnTo>
                    <a:pt x="1800" y="1193"/>
                  </a:lnTo>
                  <a:lnTo>
                    <a:pt x="1884" y="1151"/>
                  </a:lnTo>
                  <a:lnTo>
                    <a:pt x="1800" y="1046"/>
                  </a:lnTo>
                  <a:lnTo>
                    <a:pt x="1884" y="984"/>
                  </a:lnTo>
                  <a:lnTo>
                    <a:pt x="1905" y="858"/>
                  </a:lnTo>
                  <a:lnTo>
                    <a:pt x="1946" y="774"/>
                  </a:lnTo>
                  <a:lnTo>
                    <a:pt x="1884" y="732"/>
                  </a:lnTo>
                  <a:lnTo>
                    <a:pt x="1758" y="732"/>
                  </a:lnTo>
                  <a:lnTo>
                    <a:pt x="1737" y="670"/>
                  </a:lnTo>
                  <a:lnTo>
                    <a:pt x="1779" y="544"/>
                  </a:lnTo>
                  <a:lnTo>
                    <a:pt x="1884" y="607"/>
                  </a:lnTo>
                  <a:lnTo>
                    <a:pt x="1967" y="544"/>
                  </a:lnTo>
                  <a:lnTo>
                    <a:pt x="1967" y="440"/>
                  </a:lnTo>
                  <a:lnTo>
                    <a:pt x="2009" y="335"/>
                  </a:lnTo>
                  <a:lnTo>
                    <a:pt x="2009" y="251"/>
                  </a:lnTo>
                  <a:lnTo>
                    <a:pt x="2072" y="230"/>
                  </a:lnTo>
                  <a:lnTo>
                    <a:pt x="2072" y="209"/>
                  </a:lnTo>
                  <a:lnTo>
                    <a:pt x="1967" y="147"/>
                  </a:lnTo>
                  <a:lnTo>
                    <a:pt x="1863" y="84"/>
                  </a:lnTo>
                  <a:lnTo>
                    <a:pt x="16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47"/>
            <p:cNvSpPr/>
            <p:nvPr/>
          </p:nvSpPr>
          <p:spPr>
            <a:xfrm>
              <a:off x="5290274" y="2288251"/>
              <a:ext cx="47173" cy="40529"/>
            </a:xfrm>
            <a:custGeom>
              <a:avLst/>
              <a:gdLst/>
              <a:ahLst/>
              <a:cxnLst/>
              <a:rect l="l" t="t" r="r" b="b"/>
              <a:pathLst>
                <a:path w="1633" h="1403" extrusionOk="0">
                  <a:moveTo>
                    <a:pt x="774" y="0"/>
                  </a:moveTo>
                  <a:lnTo>
                    <a:pt x="733" y="105"/>
                  </a:lnTo>
                  <a:lnTo>
                    <a:pt x="670" y="105"/>
                  </a:lnTo>
                  <a:lnTo>
                    <a:pt x="628" y="126"/>
                  </a:lnTo>
                  <a:lnTo>
                    <a:pt x="523" y="147"/>
                  </a:lnTo>
                  <a:lnTo>
                    <a:pt x="481" y="210"/>
                  </a:lnTo>
                  <a:lnTo>
                    <a:pt x="398" y="147"/>
                  </a:lnTo>
                  <a:lnTo>
                    <a:pt x="314" y="147"/>
                  </a:lnTo>
                  <a:lnTo>
                    <a:pt x="272" y="63"/>
                  </a:lnTo>
                  <a:lnTo>
                    <a:pt x="189" y="42"/>
                  </a:lnTo>
                  <a:lnTo>
                    <a:pt x="84" y="126"/>
                  </a:lnTo>
                  <a:lnTo>
                    <a:pt x="0" y="272"/>
                  </a:lnTo>
                  <a:lnTo>
                    <a:pt x="63" y="335"/>
                  </a:lnTo>
                  <a:lnTo>
                    <a:pt x="84" y="524"/>
                  </a:lnTo>
                  <a:lnTo>
                    <a:pt x="209" y="565"/>
                  </a:lnTo>
                  <a:lnTo>
                    <a:pt x="251" y="670"/>
                  </a:lnTo>
                  <a:lnTo>
                    <a:pt x="398" y="796"/>
                  </a:lnTo>
                  <a:lnTo>
                    <a:pt x="481" y="796"/>
                  </a:lnTo>
                  <a:lnTo>
                    <a:pt x="565" y="858"/>
                  </a:lnTo>
                  <a:lnTo>
                    <a:pt x="628" y="879"/>
                  </a:lnTo>
                  <a:lnTo>
                    <a:pt x="628" y="1047"/>
                  </a:lnTo>
                  <a:lnTo>
                    <a:pt x="774" y="1109"/>
                  </a:lnTo>
                  <a:lnTo>
                    <a:pt x="816" y="1068"/>
                  </a:lnTo>
                  <a:lnTo>
                    <a:pt x="900" y="1068"/>
                  </a:lnTo>
                  <a:lnTo>
                    <a:pt x="942" y="1109"/>
                  </a:lnTo>
                  <a:lnTo>
                    <a:pt x="1025" y="1151"/>
                  </a:lnTo>
                  <a:lnTo>
                    <a:pt x="1151" y="1298"/>
                  </a:lnTo>
                  <a:lnTo>
                    <a:pt x="1256" y="1319"/>
                  </a:lnTo>
                  <a:lnTo>
                    <a:pt x="1360" y="1402"/>
                  </a:lnTo>
                  <a:lnTo>
                    <a:pt x="1423" y="1361"/>
                  </a:lnTo>
                  <a:lnTo>
                    <a:pt x="1507" y="1361"/>
                  </a:lnTo>
                  <a:lnTo>
                    <a:pt x="1507" y="1298"/>
                  </a:lnTo>
                  <a:lnTo>
                    <a:pt x="1444" y="1256"/>
                  </a:lnTo>
                  <a:lnTo>
                    <a:pt x="1444" y="1172"/>
                  </a:lnTo>
                  <a:lnTo>
                    <a:pt x="1423" y="1109"/>
                  </a:lnTo>
                  <a:lnTo>
                    <a:pt x="1465" y="1047"/>
                  </a:lnTo>
                  <a:lnTo>
                    <a:pt x="1528" y="942"/>
                  </a:lnTo>
                  <a:lnTo>
                    <a:pt x="1549" y="942"/>
                  </a:lnTo>
                  <a:lnTo>
                    <a:pt x="1632" y="775"/>
                  </a:lnTo>
                  <a:lnTo>
                    <a:pt x="1549" y="670"/>
                  </a:lnTo>
                  <a:lnTo>
                    <a:pt x="1549" y="628"/>
                  </a:lnTo>
                  <a:lnTo>
                    <a:pt x="1465" y="440"/>
                  </a:lnTo>
                  <a:lnTo>
                    <a:pt x="1507" y="356"/>
                  </a:lnTo>
                  <a:lnTo>
                    <a:pt x="1507" y="335"/>
                  </a:lnTo>
                  <a:lnTo>
                    <a:pt x="1402" y="314"/>
                  </a:lnTo>
                  <a:lnTo>
                    <a:pt x="1402" y="231"/>
                  </a:lnTo>
                  <a:lnTo>
                    <a:pt x="1339" y="147"/>
                  </a:lnTo>
                  <a:lnTo>
                    <a:pt x="1193" y="147"/>
                  </a:lnTo>
                  <a:lnTo>
                    <a:pt x="1130" y="63"/>
                  </a:lnTo>
                  <a:lnTo>
                    <a:pt x="1025" y="63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47"/>
            <p:cNvSpPr/>
            <p:nvPr/>
          </p:nvSpPr>
          <p:spPr>
            <a:xfrm>
              <a:off x="5331381" y="2315463"/>
              <a:ext cx="11497" cy="16321"/>
            </a:xfrm>
            <a:custGeom>
              <a:avLst/>
              <a:gdLst/>
              <a:ahLst/>
              <a:cxnLst/>
              <a:rect l="l" t="t" r="r" b="b"/>
              <a:pathLst>
                <a:path w="398" h="565" extrusionOk="0">
                  <a:moveTo>
                    <a:pt x="105" y="0"/>
                  </a:moveTo>
                  <a:lnTo>
                    <a:pt x="42" y="105"/>
                  </a:lnTo>
                  <a:lnTo>
                    <a:pt x="0" y="167"/>
                  </a:lnTo>
                  <a:lnTo>
                    <a:pt x="21" y="230"/>
                  </a:lnTo>
                  <a:lnTo>
                    <a:pt x="21" y="314"/>
                  </a:lnTo>
                  <a:lnTo>
                    <a:pt x="84" y="356"/>
                  </a:lnTo>
                  <a:lnTo>
                    <a:pt x="84" y="419"/>
                  </a:lnTo>
                  <a:lnTo>
                    <a:pt x="105" y="419"/>
                  </a:lnTo>
                  <a:lnTo>
                    <a:pt x="146" y="523"/>
                  </a:lnTo>
                  <a:lnTo>
                    <a:pt x="314" y="565"/>
                  </a:lnTo>
                  <a:lnTo>
                    <a:pt x="398" y="544"/>
                  </a:lnTo>
                  <a:lnTo>
                    <a:pt x="398" y="356"/>
                  </a:lnTo>
                  <a:lnTo>
                    <a:pt x="335" y="314"/>
                  </a:lnTo>
                  <a:lnTo>
                    <a:pt x="314" y="167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7"/>
            <p:cNvSpPr/>
            <p:nvPr/>
          </p:nvSpPr>
          <p:spPr>
            <a:xfrm>
              <a:off x="5093230" y="2196388"/>
              <a:ext cx="67106" cy="88858"/>
            </a:xfrm>
            <a:custGeom>
              <a:avLst/>
              <a:gdLst/>
              <a:ahLst/>
              <a:cxnLst/>
              <a:rect l="l" t="t" r="r" b="b"/>
              <a:pathLst>
                <a:path w="2323" h="3076" extrusionOk="0">
                  <a:moveTo>
                    <a:pt x="1737" y="0"/>
                  </a:moveTo>
                  <a:lnTo>
                    <a:pt x="1779" y="84"/>
                  </a:lnTo>
                  <a:lnTo>
                    <a:pt x="1653" y="84"/>
                  </a:lnTo>
                  <a:lnTo>
                    <a:pt x="1674" y="209"/>
                  </a:lnTo>
                  <a:lnTo>
                    <a:pt x="1590" y="314"/>
                  </a:lnTo>
                  <a:lnTo>
                    <a:pt x="1590" y="230"/>
                  </a:lnTo>
                  <a:lnTo>
                    <a:pt x="1653" y="188"/>
                  </a:lnTo>
                  <a:lnTo>
                    <a:pt x="1590" y="84"/>
                  </a:lnTo>
                  <a:lnTo>
                    <a:pt x="1528" y="105"/>
                  </a:lnTo>
                  <a:lnTo>
                    <a:pt x="1569" y="167"/>
                  </a:lnTo>
                  <a:lnTo>
                    <a:pt x="1465" y="188"/>
                  </a:lnTo>
                  <a:lnTo>
                    <a:pt x="1423" y="147"/>
                  </a:lnTo>
                  <a:lnTo>
                    <a:pt x="1256" y="167"/>
                  </a:lnTo>
                  <a:lnTo>
                    <a:pt x="1256" y="230"/>
                  </a:lnTo>
                  <a:lnTo>
                    <a:pt x="1214" y="230"/>
                  </a:lnTo>
                  <a:lnTo>
                    <a:pt x="1172" y="356"/>
                  </a:lnTo>
                  <a:lnTo>
                    <a:pt x="1256" y="377"/>
                  </a:lnTo>
                  <a:lnTo>
                    <a:pt x="1235" y="419"/>
                  </a:lnTo>
                  <a:lnTo>
                    <a:pt x="1151" y="419"/>
                  </a:lnTo>
                  <a:lnTo>
                    <a:pt x="1151" y="481"/>
                  </a:lnTo>
                  <a:lnTo>
                    <a:pt x="1046" y="502"/>
                  </a:lnTo>
                  <a:lnTo>
                    <a:pt x="1067" y="586"/>
                  </a:lnTo>
                  <a:lnTo>
                    <a:pt x="1214" y="586"/>
                  </a:lnTo>
                  <a:lnTo>
                    <a:pt x="1172" y="607"/>
                  </a:lnTo>
                  <a:lnTo>
                    <a:pt x="1276" y="586"/>
                  </a:lnTo>
                  <a:lnTo>
                    <a:pt x="1360" y="586"/>
                  </a:lnTo>
                  <a:lnTo>
                    <a:pt x="1235" y="711"/>
                  </a:lnTo>
                  <a:lnTo>
                    <a:pt x="1046" y="795"/>
                  </a:lnTo>
                  <a:lnTo>
                    <a:pt x="1130" y="837"/>
                  </a:lnTo>
                  <a:lnTo>
                    <a:pt x="942" y="879"/>
                  </a:lnTo>
                  <a:lnTo>
                    <a:pt x="858" y="837"/>
                  </a:lnTo>
                  <a:lnTo>
                    <a:pt x="795" y="921"/>
                  </a:lnTo>
                  <a:lnTo>
                    <a:pt x="753" y="816"/>
                  </a:lnTo>
                  <a:lnTo>
                    <a:pt x="502" y="753"/>
                  </a:lnTo>
                  <a:lnTo>
                    <a:pt x="502" y="816"/>
                  </a:lnTo>
                  <a:lnTo>
                    <a:pt x="335" y="753"/>
                  </a:lnTo>
                  <a:lnTo>
                    <a:pt x="314" y="942"/>
                  </a:lnTo>
                  <a:lnTo>
                    <a:pt x="398" y="879"/>
                  </a:lnTo>
                  <a:lnTo>
                    <a:pt x="419" y="942"/>
                  </a:lnTo>
                  <a:lnTo>
                    <a:pt x="440" y="984"/>
                  </a:lnTo>
                  <a:lnTo>
                    <a:pt x="481" y="1088"/>
                  </a:lnTo>
                  <a:lnTo>
                    <a:pt x="419" y="1088"/>
                  </a:lnTo>
                  <a:lnTo>
                    <a:pt x="398" y="1025"/>
                  </a:lnTo>
                  <a:lnTo>
                    <a:pt x="272" y="1025"/>
                  </a:lnTo>
                  <a:lnTo>
                    <a:pt x="419" y="1130"/>
                  </a:lnTo>
                  <a:lnTo>
                    <a:pt x="544" y="1109"/>
                  </a:lnTo>
                  <a:lnTo>
                    <a:pt x="586" y="1214"/>
                  </a:lnTo>
                  <a:lnTo>
                    <a:pt x="440" y="1235"/>
                  </a:lnTo>
                  <a:lnTo>
                    <a:pt x="419" y="1276"/>
                  </a:lnTo>
                  <a:lnTo>
                    <a:pt x="440" y="1339"/>
                  </a:lnTo>
                  <a:lnTo>
                    <a:pt x="293" y="1360"/>
                  </a:lnTo>
                  <a:lnTo>
                    <a:pt x="335" y="1444"/>
                  </a:lnTo>
                  <a:lnTo>
                    <a:pt x="272" y="1465"/>
                  </a:lnTo>
                  <a:lnTo>
                    <a:pt x="377" y="1528"/>
                  </a:lnTo>
                  <a:lnTo>
                    <a:pt x="419" y="1507"/>
                  </a:lnTo>
                  <a:lnTo>
                    <a:pt x="398" y="1548"/>
                  </a:lnTo>
                  <a:lnTo>
                    <a:pt x="523" y="1528"/>
                  </a:lnTo>
                  <a:lnTo>
                    <a:pt x="544" y="1674"/>
                  </a:lnTo>
                  <a:lnTo>
                    <a:pt x="858" y="1674"/>
                  </a:lnTo>
                  <a:lnTo>
                    <a:pt x="753" y="1758"/>
                  </a:lnTo>
                  <a:lnTo>
                    <a:pt x="691" y="1737"/>
                  </a:lnTo>
                  <a:lnTo>
                    <a:pt x="586" y="1925"/>
                  </a:lnTo>
                  <a:lnTo>
                    <a:pt x="628" y="1925"/>
                  </a:lnTo>
                  <a:lnTo>
                    <a:pt x="523" y="2051"/>
                  </a:lnTo>
                  <a:lnTo>
                    <a:pt x="335" y="2176"/>
                  </a:lnTo>
                  <a:lnTo>
                    <a:pt x="419" y="2176"/>
                  </a:lnTo>
                  <a:lnTo>
                    <a:pt x="523" y="2134"/>
                  </a:lnTo>
                  <a:lnTo>
                    <a:pt x="586" y="2155"/>
                  </a:lnTo>
                  <a:lnTo>
                    <a:pt x="732" y="2155"/>
                  </a:lnTo>
                  <a:lnTo>
                    <a:pt x="816" y="2072"/>
                  </a:lnTo>
                  <a:lnTo>
                    <a:pt x="816" y="2092"/>
                  </a:lnTo>
                  <a:lnTo>
                    <a:pt x="942" y="2134"/>
                  </a:lnTo>
                  <a:lnTo>
                    <a:pt x="691" y="2176"/>
                  </a:lnTo>
                  <a:lnTo>
                    <a:pt x="502" y="2197"/>
                  </a:lnTo>
                  <a:lnTo>
                    <a:pt x="440" y="2281"/>
                  </a:lnTo>
                  <a:lnTo>
                    <a:pt x="314" y="2302"/>
                  </a:lnTo>
                  <a:lnTo>
                    <a:pt x="377" y="2364"/>
                  </a:lnTo>
                  <a:lnTo>
                    <a:pt x="335" y="2406"/>
                  </a:lnTo>
                  <a:lnTo>
                    <a:pt x="398" y="2448"/>
                  </a:lnTo>
                  <a:lnTo>
                    <a:pt x="293" y="2469"/>
                  </a:lnTo>
                  <a:lnTo>
                    <a:pt x="209" y="2385"/>
                  </a:lnTo>
                  <a:lnTo>
                    <a:pt x="188" y="2448"/>
                  </a:lnTo>
                  <a:lnTo>
                    <a:pt x="168" y="2406"/>
                  </a:lnTo>
                  <a:lnTo>
                    <a:pt x="0" y="2490"/>
                  </a:lnTo>
                  <a:lnTo>
                    <a:pt x="21" y="2511"/>
                  </a:lnTo>
                  <a:lnTo>
                    <a:pt x="398" y="2511"/>
                  </a:lnTo>
                  <a:lnTo>
                    <a:pt x="272" y="2595"/>
                  </a:lnTo>
                  <a:lnTo>
                    <a:pt x="105" y="2657"/>
                  </a:lnTo>
                  <a:lnTo>
                    <a:pt x="63" y="2762"/>
                  </a:lnTo>
                  <a:lnTo>
                    <a:pt x="168" y="2762"/>
                  </a:lnTo>
                  <a:lnTo>
                    <a:pt x="188" y="2825"/>
                  </a:lnTo>
                  <a:lnTo>
                    <a:pt x="440" y="2762"/>
                  </a:lnTo>
                  <a:lnTo>
                    <a:pt x="440" y="2762"/>
                  </a:lnTo>
                  <a:lnTo>
                    <a:pt x="230" y="2888"/>
                  </a:lnTo>
                  <a:lnTo>
                    <a:pt x="168" y="2929"/>
                  </a:lnTo>
                  <a:lnTo>
                    <a:pt x="314" y="2929"/>
                  </a:lnTo>
                  <a:lnTo>
                    <a:pt x="502" y="2825"/>
                  </a:lnTo>
                  <a:lnTo>
                    <a:pt x="481" y="2908"/>
                  </a:lnTo>
                  <a:lnTo>
                    <a:pt x="314" y="2992"/>
                  </a:lnTo>
                  <a:lnTo>
                    <a:pt x="419" y="2992"/>
                  </a:lnTo>
                  <a:lnTo>
                    <a:pt x="398" y="3034"/>
                  </a:lnTo>
                  <a:lnTo>
                    <a:pt x="398" y="3034"/>
                  </a:lnTo>
                  <a:lnTo>
                    <a:pt x="523" y="3013"/>
                  </a:lnTo>
                  <a:lnTo>
                    <a:pt x="607" y="3076"/>
                  </a:lnTo>
                  <a:lnTo>
                    <a:pt x="795" y="3034"/>
                  </a:lnTo>
                  <a:lnTo>
                    <a:pt x="963" y="2992"/>
                  </a:lnTo>
                  <a:lnTo>
                    <a:pt x="1130" y="2888"/>
                  </a:lnTo>
                  <a:lnTo>
                    <a:pt x="1067" y="2783"/>
                  </a:lnTo>
                  <a:lnTo>
                    <a:pt x="1172" y="2783"/>
                  </a:lnTo>
                  <a:lnTo>
                    <a:pt x="1151" y="2867"/>
                  </a:lnTo>
                  <a:lnTo>
                    <a:pt x="1256" y="2867"/>
                  </a:lnTo>
                  <a:lnTo>
                    <a:pt x="1360" y="2720"/>
                  </a:lnTo>
                  <a:lnTo>
                    <a:pt x="1444" y="2762"/>
                  </a:lnTo>
                  <a:lnTo>
                    <a:pt x="1465" y="2657"/>
                  </a:lnTo>
                  <a:lnTo>
                    <a:pt x="1800" y="2595"/>
                  </a:lnTo>
                  <a:lnTo>
                    <a:pt x="1841" y="2511"/>
                  </a:lnTo>
                  <a:lnTo>
                    <a:pt x="1862" y="2616"/>
                  </a:lnTo>
                  <a:lnTo>
                    <a:pt x="1946" y="2553"/>
                  </a:lnTo>
                  <a:lnTo>
                    <a:pt x="2009" y="2574"/>
                  </a:lnTo>
                  <a:lnTo>
                    <a:pt x="2176" y="2574"/>
                  </a:lnTo>
                  <a:lnTo>
                    <a:pt x="2072" y="2406"/>
                  </a:lnTo>
                  <a:lnTo>
                    <a:pt x="2155" y="2385"/>
                  </a:lnTo>
                  <a:lnTo>
                    <a:pt x="2218" y="2281"/>
                  </a:lnTo>
                  <a:lnTo>
                    <a:pt x="2218" y="2176"/>
                  </a:lnTo>
                  <a:lnTo>
                    <a:pt x="2302" y="2072"/>
                  </a:lnTo>
                  <a:lnTo>
                    <a:pt x="2323" y="1967"/>
                  </a:lnTo>
                  <a:lnTo>
                    <a:pt x="2302" y="1716"/>
                  </a:lnTo>
                  <a:lnTo>
                    <a:pt x="2218" y="1674"/>
                  </a:lnTo>
                  <a:lnTo>
                    <a:pt x="2302" y="1632"/>
                  </a:lnTo>
                  <a:lnTo>
                    <a:pt x="2302" y="1507"/>
                  </a:lnTo>
                  <a:lnTo>
                    <a:pt x="2218" y="1402"/>
                  </a:lnTo>
                  <a:lnTo>
                    <a:pt x="2260" y="1256"/>
                  </a:lnTo>
                  <a:lnTo>
                    <a:pt x="2176" y="1214"/>
                  </a:lnTo>
                  <a:lnTo>
                    <a:pt x="2197" y="1130"/>
                  </a:lnTo>
                  <a:lnTo>
                    <a:pt x="2281" y="1151"/>
                  </a:lnTo>
                  <a:lnTo>
                    <a:pt x="2281" y="1151"/>
                  </a:lnTo>
                  <a:lnTo>
                    <a:pt x="2155" y="1088"/>
                  </a:lnTo>
                  <a:lnTo>
                    <a:pt x="2072" y="1046"/>
                  </a:lnTo>
                  <a:lnTo>
                    <a:pt x="1967" y="837"/>
                  </a:lnTo>
                  <a:lnTo>
                    <a:pt x="1800" y="732"/>
                  </a:lnTo>
                  <a:lnTo>
                    <a:pt x="1737" y="795"/>
                  </a:lnTo>
                  <a:lnTo>
                    <a:pt x="1695" y="942"/>
                  </a:lnTo>
                  <a:lnTo>
                    <a:pt x="1632" y="984"/>
                  </a:lnTo>
                  <a:lnTo>
                    <a:pt x="1360" y="732"/>
                  </a:lnTo>
                  <a:lnTo>
                    <a:pt x="1486" y="502"/>
                  </a:lnTo>
                  <a:lnTo>
                    <a:pt x="1632" y="481"/>
                  </a:lnTo>
                  <a:lnTo>
                    <a:pt x="1653" y="377"/>
                  </a:lnTo>
                  <a:lnTo>
                    <a:pt x="1737" y="356"/>
                  </a:lnTo>
                  <a:lnTo>
                    <a:pt x="1779" y="272"/>
                  </a:lnTo>
                  <a:lnTo>
                    <a:pt x="1737" y="293"/>
                  </a:lnTo>
                  <a:lnTo>
                    <a:pt x="1737" y="293"/>
                  </a:lnTo>
                  <a:lnTo>
                    <a:pt x="1841" y="188"/>
                  </a:lnTo>
                  <a:lnTo>
                    <a:pt x="1946" y="147"/>
                  </a:lnTo>
                  <a:lnTo>
                    <a:pt x="1841" y="84"/>
                  </a:lnTo>
                  <a:lnTo>
                    <a:pt x="17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41" name="Google Shape;1041;p47"/>
            <p:cNvGrpSpPr/>
            <p:nvPr/>
          </p:nvGrpSpPr>
          <p:grpSpPr>
            <a:xfrm>
              <a:off x="5132476" y="2120784"/>
              <a:ext cx="144466" cy="202530"/>
              <a:chOff x="3586375" y="2281300"/>
              <a:chExt cx="125025" cy="175275"/>
            </a:xfrm>
          </p:grpSpPr>
          <p:sp>
            <p:nvSpPr>
              <p:cNvPr id="1042" name="Google Shape;1042;p47"/>
              <p:cNvSpPr/>
              <p:nvPr/>
            </p:nvSpPr>
            <p:spPr>
              <a:xfrm>
                <a:off x="3609900" y="2281300"/>
                <a:ext cx="101500" cy="175275"/>
              </a:xfrm>
              <a:custGeom>
                <a:avLst/>
                <a:gdLst/>
                <a:ahLst/>
                <a:cxnLst/>
                <a:rect l="l" t="t" r="r" b="b"/>
                <a:pathLst>
                  <a:path w="4060" h="7011" extrusionOk="0">
                    <a:moveTo>
                      <a:pt x="1340" y="1"/>
                    </a:moveTo>
                    <a:lnTo>
                      <a:pt x="1277" y="63"/>
                    </a:lnTo>
                    <a:lnTo>
                      <a:pt x="1235" y="42"/>
                    </a:lnTo>
                    <a:lnTo>
                      <a:pt x="1110" y="84"/>
                    </a:lnTo>
                    <a:lnTo>
                      <a:pt x="1026" y="84"/>
                    </a:lnTo>
                    <a:lnTo>
                      <a:pt x="921" y="105"/>
                    </a:lnTo>
                    <a:lnTo>
                      <a:pt x="859" y="105"/>
                    </a:lnTo>
                    <a:lnTo>
                      <a:pt x="838" y="168"/>
                    </a:lnTo>
                    <a:lnTo>
                      <a:pt x="838" y="105"/>
                    </a:lnTo>
                    <a:lnTo>
                      <a:pt x="796" y="84"/>
                    </a:lnTo>
                    <a:lnTo>
                      <a:pt x="712" y="168"/>
                    </a:lnTo>
                    <a:lnTo>
                      <a:pt x="733" y="105"/>
                    </a:lnTo>
                    <a:lnTo>
                      <a:pt x="608" y="42"/>
                    </a:lnTo>
                    <a:lnTo>
                      <a:pt x="587" y="105"/>
                    </a:lnTo>
                    <a:lnTo>
                      <a:pt x="524" y="168"/>
                    </a:lnTo>
                    <a:lnTo>
                      <a:pt x="545" y="231"/>
                    </a:lnTo>
                    <a:lnTo>
                      <a:pt x="524" y="231"/>
                    </a:lnTo>
                    <a:lnTo>
                      <a:pt x="524" y="314"/>
                    </a:lnTo>
                    <a:lnTo>
                      <a:pt x="419" y="356"/>
                    </a:lnTo>
                    <a:lnTo>
                      <a:pt x="482" y="419"/>
                    </a:lnTo>
                    <a:lnTo>
                      <a:pt x="440" y="503"/>
                    </a:lnTo>
                    <a:lnTo>
                      <a:pt x="398" y="503"/>
                    </a:lnTo>
                    <a:lnTo>
                      <a:pt x="503" y="607"/>
                    </a:lnTo>
                    <a:lnTo>
                      <a:pt x="545" y="670"/>
                    </a:lnTo>
                    <a:lnTo>
                      <a:pt x="419" y="607"/>
                    </a:lnTo>
                    <a:lnTo>
                      <a:pt x="398" y="670"/>
                    </a:lnTo>
                    <a:lnTo>
                      <a:pt x="315" y="587"/>
                    </a:lnTo>
                    <a:lnTo>
                      <a:pt x="294" y="628"/>
                    </a:lnTo>
                    <a:lnTo>
                      <a:pt x="315" y="691"/>
                    </a:lnTo>
                    <a:lnTo>
                      <a:pt x="294" y="733"/>
                    </a:lnTo>
                    <a:lnTo>
                      <a:pt x="273" y="628"/>
                    </a:lnTo>
                    <a:lnTo>
                      <a:pt x="210" y="733"/>
                    </a:lnTo>
                    <a:lnTo>
                      <a:pt x="273" y="796"/>
                    </a:lnTo>
                    <a:lnTo>
                      <a:pt x="210" y="817"/>
                    </a:lnTo>
                    <a:lnTo>
                      <a:pt x="294" y="900"/>
                    </a:lnTo>
                    <a:lnTo>
                      <a:pt x="336" y="900"/>
                    </a:lnTo>
                    <a:lnTo>
                      <a:pt x="294" y="942"/>
                    </a:lnTo>
                    <a:lnTo>
                      <a:pt x="210" y="900"/>
                    </a:lnTo>
                    <a:lnTo>
                      <a:pt x="210" y="1026"/>
                    </a:lnTo>
                    <a:lnTo>
                      <a:pt x="210" y="1047"/>
                    </a:lnTo>
                    <a:lnTo>
                      <a:pt x="377" y="1026"/>
                    </a:lnTo>
                    <a:lnTo>
                      <a:pt x="273" y="1089"/>
                    </a:lnTo>
                    <a:lnTo>
                      <a:pt x="273" y="1110"/>
                    </a:lnTo>
                    <a:lnTo>
                      <a:pt x="294" y="1131"/>
                    </a:lnTo>
                    <a:lnTo>
                      <a:pt x="377" y="1110"/>
                    </a:lnTo>
                    <a:lnTo>
                      <a:pt x="336" y="1131"/>
                    </a:lnTo>
                    <a:lnTo>
                      <a:pt x="398" y="1151"/>
                    </a:lnTo>
                    <a:lnTo>
                      <a:pt x="398" y="1151"/>
                    </a:lnTo>
                    <a:lnTo>
                      <a:pt x="315" y="1131"/>
                    </a:lnTo>
                    <a:lnTo>
                      <a:pt x="294" y="1151"/>
                    </a:lnTo>
                    <a:lnTo>
                      <a:pt x="294" y="1214"/>
                    </a:lnTo>
                    <a:lnTo>
                      <a:pt x="315" y="1235"/>
                    </a:lnTo>
                    <a:lnTo>
                      <a:pt x="273" y="1256"/>
                    </a:lnTo>
                    <a:lnTo>
                      <a:pt x="231" y="1319"/>
                    </a:lnTo>
                    <a:lnTo>
                      <a:pt x="294" y="1319"/>
                    </a:lnTo>
                    <a:lnTo>
                      <a:pt x="294" y="1361"/>
                    </a:lnTo>
                    <a:lnTo>
                      <a:pt x="210" y="1340"/>
                    </a:lnTo>
                    <a:lnTo>
                      <a:pt x="189" y="1403"/>
                    </a:lnTo>
                    <a:lnTo>
                      <a:pt x="210" y="1444"/>
                    </a:lnTo>
                    <a:lnTo>
                      <a:pt x="189" y="1465"/>
                    </a:lnTo>
                    <a:lnTo>
                      <a:pt x="168" y="1528"/>
                    </a:lnTo>
                    <a:lnTo>
                      <a:pt x="63" y="1528"/>
                    </a:lnTo>
                    <a:lnTo>
                      <a:pt x="1" y="1549"/>
                    </a:lnTo>
                    <a:lnTo>
                      <a:pt x="63" y="1570"/>
                    </a:lnTo>
                    <a:lnTo>
                      <a:pt x="126" y="1570"/>
                    </a:lnTo>
                    <a:lnTo>
                      <a:pt x="189" y="1612"/>
                    </a:lnTo>
                    <a:lnTo>
                      <a:pt x="168" y="1633"/>
                    </a:lnTo>
                    <a:lnTo>
                      <a:pt x="105" y="1633"/>
                    </a:lnTo>
                    <a:lnTo>
                      <a:pt x="189" y="1716"/>
                    </a:lnTo>
                    <a:lnTo>
                      <a:pt x="210" y="1716"/>
                    </a:lnTo>
                    <a:lnTo>
                      <a:pt x="273" y="1737"/>
                    </a:lnTo>
                    <a:lnTo>
                      <a:pt x="503" y="1507"/>
                    </a:lnTo>
                    <a:lnTo>
                      <a:pt x="482" y="1570"/>
                    </a:lnTo>
                    <a:lnTo>
                      <a:pt x="503" y="1612"/>
                    </a:lnTo>
                    <a:lnTo>
                      <a:pt x="419" y="1633"/>
                    </a:lnTo>
                    <a:lnTo>
                      <a:pt x="377" y="1758"/>
                    </a:lnTo>
                    <a:lnTo>
                      <a:pt x="377" y="1779"/>
                    </a:lnTo>
                    <a:lnTo>
                      <a:pt x="315" y="1947"/>
                    </a:lnTo>
                    <a:lnTo>
                      <a:pt x="336" y="1947"/>
                    </a:lnTo>
                    <a:lnTo>
                      <a:pt x="294" y="2135"/>
                    </a:lnTo>
                    <a:lnTo>
                      <a:pt x="294" y="2239"/>
                    </a:lnTo>
                    <a:lnTo>
                      <a:pt x="231" y="2281"/>
                    </a:lnTo>
                    <a:lnTo>
                      <a:pt x="294" y="2323"/>
                    </a:lnTo>
                    <a:lnTo>
                      <a:pt x="315" y="2302"/>
                    </a:lnTo>
                    <a:lnTo>
                      <a:pt x="231" y="2449"/>
                    </a:lnTo>
                    <a:lnTo>
                      <a:pt x="231" y="2595"/>
                    </a:lnTo>
                    <a:lnTo>
                      <a:pt x="189" y="2658"/>
                    </a:lnTo>
                    <a:lnTo>
                      <a:pt x="189" y="2700"/>
                    </a:lnTo>
                    <a:lnTo>
                      <a:pt x="315" y="2700"/>
                    </a:lnTo>
                    <a:lnTo>
                      <a:pt x="294" y="2595"/>
                    </a:lnTo>
                    <a:lnTo>
                      <a:pt x="336" y="2491"/>
                    </a:lnTo>
                    <a:lnTo>
                      <a:pt x="336" y="2407"/>
                    </a:lnTo>
                    <a:lnTo>
                      <a:pt x="398" y="2323"/>
                    </a:lnTo>
                    <a:lnTo>
                      <a:pt x="336" y="2135"/>
                    </a:lnTo>
                    <a:lnTo>
                      <a:pt x="398" y="2135"/>
                    </a:lnTo>
                    <a:lnTo>
                      <a:pt x="545" y="1947"/>
                    </a:lnTo>
                    <a:lnTo>
                      <a:pt x="440" y="2135"/>
                    </a:lnTo>
                    <a:lnTo>
                      <a:pt x="419" y="2239"/>
                    </a:lnTo>
                    <a:lnTo>
                      <a:pt x="482" y="2260"/>
                    </a:lnTo>
                    <a:lnTo>
                      <a:pt x="482" y="2198"/>
                    </a:lnTo>
                    <a:lnTo>
                      <a:pt x="545" y="2135"/>
                    </a:lnTo>
                    <a:lnTo>
                      <a:pt x="587" y="2260"/>
                    </a:lnTo>
                    <a:lnTo>
                      <a:pt x="628" y="2135"/>
                    </a:lnTo>
                    <a:lnTo>
                      <a:pt x="628" y="2030"/>
                    </a:lnTo>
                    <a:lnTo>
                      <a:pt x="691" y="1988"/>
                    </a:lnTo>
                    <a:lnTo>
                      <a:pt x="649" y="2135"/>
                    </a:lnTo>
                    <a:lnTo>
                      <a:pt x="754" y="2198"/>
                    </a:lnTo>
                    <a:lnTo>
                      <a:pt x="649" y="2177"/>
                    </a:lnTo>
                    <a:lnTo>
                      <a:pt x="628" y="2323"/>
                    </a:lnTo>
                    <a:lnTo>
                      <a:pt x="649" y="2449"/>
                    </a:lnTo>
                    <a:lnTo>
                      <a:pt x="712" y="2470"/>
                    </a:lnTo>
                    <a:lnTo>
                      <a:pt x="754" y="2574"/>
                    </a:lnTo>
                    <a:lnTo>
                      <a:pt x="649" y="2658"/>
                    </a:lnTo>
                    <a:lnTo>
                      <a:pt x="587" y="2909"/>
                    </a:lnTo>
                    <a:lnTo>
                      <a:pt x="587" y="3014"/>
                    </a:lnTo>
                    <a:lnTo>
                      <a:pt x="503" y="2972"/>
                    </a:lnTo>
                    <a:lnTo>
                      <a:pt x="503" y="3097"/>
                    </a:lnTo>
                    <a:lnTo>
                      <a:pt x="628" y="3244"/>
                    </a:lnTo>
                    <a:lnTo>
                      <a:pt x="587" y="3097"/>
                    </a:lnTo>
                    <a:lnTo>
                      <a:pt x="649" y="3076"/>
                    </a:lnTo>
                    <a:lnTo>
                      <a:pt x="859" y="3223"/>
                    </a:lnTo>
                    <a:lnTo>
                      <a:pt x="859" y="3097"/>
                    </a:lnTo>
                    <a:lnTo>
                      <a:pt x="796" y="3035"/>
                    </a:lnTo>
                    <a:lnTo>
                      <a:pt x="838" y="3014"/>
                    </a:lnTo>
                    <a:lnTo>
                      <a:pt x="1005" y="3118"/>
                    </a:lnTo>
                    <a:lnTo>
                      <a:pt x="1131" y="3118"/>
                    </a:lnTo>
                    <a:lnTo>
                      <a:pt x="1131" y="3076"/>
                    </a:lnTo>
                    <a:lnTo>
                      <a:pt x="1235" y="3076"/>
                    </a:lnTo>
                    <a:lnTo>
                      <a:pt x="1256" y="2972"/>
                    </a:lnTo>
                    <a:lnTo>
                      <a:pt x="1549" y="2993"/>
                    </a:lnTo>
                    <a:lnTo>
                      <a:pt x="1361" y="3014"/>
                    </a:lnTo>
                    <a:lnTo>
                      <a:pt x="1235" y="3348"/>
                    </a:lnTo>
                    <a:lnTo>
                      <a:pt x="1382" y="3620"/>
                    </a:lnTo>
                    <a:lnTo>
                      <a:pt x="1444" y="3558"/>
                    </a:lnTo>
                    <a:lnTo>
                      <a:pt x="1444" y="3704"/>
                    </a:lnTo>
                    <a:lnTo>
                      <a:pt x="1549" y="3600"/>
                    </a:lnTo>
                    <a:lnTo>
                      <a:pt x="1654" y="3600"/>
                    </a:lnTo>
                    <a:lnTo>
                      <a:pt x="1633" y="3746"/>
                    </a:lnTo>
                    <a:lnTo>
                      <a:pt x="1654" y="3767"/>
                    </a:lnTo>
                    <a:lnTo>
                      <a:pt x="1549" y="3851"/>
                    </a:lnTo>
                    <a:lnTo>
                      <a:pt x="1570" y="4018"/>
                    </a:lnTo>
                    <a:lnTo>
                      <a:pt x="1528" y="4123"/>
                    </a:lnTo>
                    <a:lnTo>
                      <a:pt x="1570" y="4227"/>
                    </a:lnTo>
                    <a:lnTo>
                      <a:pt x="1654" y="4290"/>
                    </a:lnTo>
                    <a:lnTo>
                      <a:pt x="1737" y="4290"/>
                    </a:lnTo>
                    <a:lnTo>
                      <a:pt x="1675" y="4332"/>
                    </a:lnTo>
                    <a:lnTo>
                      <a:pt x="1591" y="4332"/>
                    </a:lnTo>
                    <a:lnTo>
                      <a:pt x="1549" y="4248"/>
                    </a:lnTo>
                    <a:lnTo>
                      <a:pt x="1465" y="4269"/>
                    </a:lnTo>
                    <a:lnTo>
                      <a:pt x="1528" y="4353"/>
                    </a:lnTo>
                    <a:lnTo>
                      <a:pt x="1591" y="4395"/>
                    </a:lnTo>
                    <a:lnTo>
                      <a:pt x="1486" y="4374"/>
                    </a:lnTo>
                    <a:lnTo>
                      <a:pt x="1424" y="4290"/>
                    </a:lnTo>
                    <a:lnTo>
                      <a:pt x="1235" y="4353"/>
                    </a:lnTo>
                    <a:lnTo>
                      <a:pt x="1152" y="4353"/>
                    </a:lnTo>
                    <a:lnTo>
                      <a:pt x="963" y="4436"/>
                    </a:lnTo>
                    <a:lnTo>
                      <a:pt x="859" y="4583"/>
                    </a:lnTo>
                    <a:lnTo>
                      <a:pt x="733" y="4667"/>
                    </a:lnTo>
                    <a:lnTo>
                      <a:pt x="691" y="4750"/>
                    </a:lnTo>
                    <a:lnTo>
                      <a:pt x="817" y="4750"/>
                    </a:lnTo>
                    <a:lnTo>
                      <a:pt x="817" y="4688"/>
                    </a:lnTo>
                    <a:lnTo>
                      <a:pt x="1026" y="4646"/>
                    </a:lnTo>
                    <a:lnTo>
                      <a:pt x="1005" y="4750"/>
                    </a:lnTo>
                    <a:lnTo>
                      <a:pt x="1068" y="4813"/>
                    </a:lnTo>
                    <a:lnTo>
                      <a:pt x="1005" y="4876"/>
                    </a:lnTo>
                    <a:lnTo>
                      <a:pt x="1026" y="4960"/>
                    </a:lnTo>
                    <a:lnTo>
                      <a:pt x="1068" y="4960"/>
                    </a:lnTo>
                    <a:lnTo>
                      <a:pt x="942" y="5190"/>
                    </a:lnTo>
                    <a:lnTo>
                      <a:pt x="859" y="5232"/>
                    </a:lnTo>
                    <a:lnTo>
                      <a:pt x="754" y="5294"/>
                    </a:lnTo>
                    <a:lnTo>
                      <a:pt x="733" y="5294"/>
                    </a:lnTo>
                    <a:lnTo>
                      <a:pt x="608" y="5378"/>
                    </a:lnTo>
                    <a:lnTo>
                      <a:pt x="524" y="5378"/>
                    </a:lnTo>
                    <a:lnTo>
                      <a:pt x="398" y="5483"/>
                    </a:lnTo>
                    <a:lnTo>
                      <a:pt x="503" y="5483"/>
                    </a:lnTo>
                    <a:lnTo>
                      <a:pt x="503" y="5545"/>
                    </a:lnTo>
                    <a:lnTo>
                      <a:pt x="419" y="5608"/>
                    </a:lnTo>
                    <a:lnTo>
                      <a:pt x="545" y="5629"/>
                    </a:lnTo>
                    <a:lnTo>
                      <a:pt x="524" y="5650"/>
                    </a:lnTo>
                    <a:lnTo>
                      <a:pt x="587" y="5692"/>
                    </a:lnTo>
                    <a:lnTo>
                      <a:pt x="649" y="5650"/>
                    </a:lnTo>
                    <a:lnTo>
                      <a:pt x="754" y="5608"/>
                    </a:lnTo>
                    <a:lnTo>
                      <a:pt x="900" y="5545"/>
                    </a:lnTo>
                    <a:lnTo>
                      <a:pt x="921" y="5629"/>
                    </a:lnTo>
                    <a:lnTo>
                      <a:pt x="1026" y="5650"/>
                    </a:lnTo>
                    <a:lnTo>
                      <a:pt x="942" y="5692"/>
                    </a:lnTo>
                    <a:lnTo>
                      <a:pt x="921" y="5734"/>
                    </a:lnTo>
                    <a:lnTo>
                      <a:pt x="1068" y="5734"/>
                    </a:lnTo>
                    <a:lnTo>
                      <a:pt x="1068" y="5713"/>
                    </a:lnTo>
                    <a:lnTo>
                      <a:pt x="1152" y="5692"/>
                    </a:lnTo>
                    <a:lnTo>
                      <a:pt x="1256" y="5796"/>
                    </a:lnTo>
                    <a:lnTo>
                      <a:pt x="1319" y="5859"/>
                    </a:lnTo>
                    <a:lnTo>
                      <a:pt x="1486" y="5859"/>
                    </a:lnTo>
                    <a:lnTo>
                      <a:pt x="1549" y="5796"/>
                    </a:lnTo>
                    <a:lnTo>
                      <a:pt x="1633" y="5755"/>
                    </a:lnTo>
                    <a:lnTo>
                      <a:pt x="1758" y="5713"/>
                    </a:lnTo>
                    <a:lnTo>
                      <a:pt x="1800" y="5650"/>
                    </a:lnTo>
                    <a:lnTo>
                      <a:pt x="1905" y="5608"/>
                    </a:lnTo>
                    <a:lnTo>
                      <a:pt x="1758" y="5755"/>
                    </a:lnTo>
                    <a:lnTo>
                      <a:pt x="1633" y="5901"/>
                    </a:lnTo>
                    <a:lnTo>
                      <a:pt x="1633" y="6048"/>
                    </a:lnTo>
                    <a:lnTo>
                      <a:pt x="1528" y="6048"/>
                    </a:lnTo>
                    <a:lnTo>
                      <a:pt x="1444" y="6068"/>
                    </a:lnTo>
                    <a:lnTo>
                      <a:pt x="1361" y="6027"/>
                    </a:lnTo>
                    <a:lnTo>
                      <a:pt x="1131" y="6006"/>
                    </a:lnTo>
                    <a:lnTo>
                      <a:pt x="963" y="6048"/>
                    </a:lnTo>
                    <a:lnTo>
                      <a:pt x="963" y="6131"/>
                    </a:lnTo>
                    <a:lnTo>
                      <a:pt x="900" y="6215"/>
                    </a:lnTo>
                    <a:lnTo>
                      <a:pt x="796" y="6215"/>
                    </a:lnTo>
                    <a:lnTo>
                      <a:pt x="796" y="6382"/>
                    </a:lnTo>
                    <a:lnTo>
                      <a:pt x="691" y="6487"/>
                    </a:lnTo>
                    <a:lnTo>
                      <a:pt x="649" y="6550"/>
                    </a:lnTo>
                    <a:lnTo>
                      <a:pt x="545" y="6550"/>
                    </a:lnTo>
                    <a:lnTo>
                      <a:pt x="524" y="6675"/>
                    </a:lnTo>
                    <a:lnTo>
                      <a:pt x="482" y="6675"/>
                    </a:lnTo>
                    <a:lnTo>
                      <a:pt x="440" y="6738"/>
                    </a:lnTo>
                    <a:lnTo>
                      <a:pt x="315" y="6843"/>
                    </a:lnTo>
                    <a:lnTo>
                      <a:pt x="231" y="6801"/>
                    </a:lnTo>
                    <a:lnTo>
                      <a:pt x="168" y="6864"/>
                    </a:lnTo>
                    <a:lnTo>
                      <a:pt x="168" y="6968"/>
                    </a:lnTo>
                    <a:lnTo>
                      <a:pt x="273" y="6968"/>
                    </a:lnTo>
                    <a:lnTo>
                      <a:pt x="273" y="6885"/>
                    </a:lnTo>
                    <a:lnTo>
                      <a:pt x="377" y="6905"/>
                    </a:lnTo>
                    <a:lnTo>
                      <a:pt x="419" y="7010"/>
                    </a:lnTo>
                    <a:lnTo>
                      <a:pt x="503" y="6968"/>
                    </a:lnTo>
                    <a:lnTo>
                      <a:pt x="482" y="6905"/>
                    </a:lnTo>
                    <a:lnTo>
                      <a:pt x="524" y="6843"/>
                    </a:lnTo>
                    <a:lnTo>
                      <a:pt x="545" y="6864"/>
                    </a:lnTo>
                    <a:lnTo>
                      <a:pt x="628" y="6801"/>
                    </a:lnTo>
                    <a:lnTo>
                      <a:pt x="649" y="6801"/>
                    </a:lnTo>
                    <a:lnTo>
                      <a:pt x="712" y="6696"/>
                    </a:lnTo>
                    <a:lnTo>
                      <a:pt x="817" y="6759"/>
                    </a:lnTo>
                    <a:lnTo>
                      <a:pt x="900" y="6696"/>
                    </a:lnTo>
                    <a:lnTo>
                      <a:pt x="963" y="6738"/>
                    </a:lnTo>
                    <a:lnTo>
                      <a:pt x="1005" y="6696"/>
                    </a:lnTo>
                    <a:lnTo>
                      <a:pt x="1047" y="6759"/>
                    </a:lnTo>
                    <a:lnTo>
                      <a:pt x="1110" y="6759"/>
                    </a:lnTo>
                    <a:lnTo>
                      <a:pt x="1172" y="6801"/>
                    </a:lnTo>
                    <a:lnTo>
                      <a:pt x="1277" y="6801"/>
                    </a:lnTo>
                    <a:lnTo>
                      <a:pt x="1256" y="6759"/>
                    </a:lnTo>
                    <a:lnTo>
                      <a:pt x="1340" y="6738"/>
                    </a:lnTo>
                    <a:lnTo>
                      <a:pt x="1361" y="6654"/>
                    </a:lnTo>
                    <a:lnTo>
                      <a:pt x="1340" y="6571"/>
                    </a:lnTo>
                    <a:lnTo>
                      <a:pt x="1382" y="6487"/>
                    </a:lnTo>
                    <a:lnTo>
                      <a:pt x="1444" y="6487"/>
                    </a:lnTo>
                    <a:lnTo>
                      <a:pt x="1465" y="6445"/>
                    </a:lnTo>
                    <a:lnTo>
                      <a:pt x="1675" y="6424"/>
                    </a:lnTo>
                    <a:lnTo>
                      <a:pt x="1779" y="6424"/>
                    </a:lnTo>
                    <a:lnTo>
                      <a:pt x="1905" y="6487"/>
                    </a:lnTo>
                    <a:lnTo>
                      <a:pt x="2093" y="6487"/>
                    </a:lnTo>
                    <a:lnTo>
                      <a:pt x="2177" y="6529"/>
                    </a:lnTo>
                    <a:lnTo>
                      <a:pt x="2198" y="6445"/>
                    </a:lnTo>
                    <a:lnTo>
                      <a:pt x="2323" y="6361"/>
                    </a:lnTo>
                    <a:lnTo>
                      <a:pt x="2407" y="6382"/>
                    </a:lnTo>
                    <a:lnTo>
                      <a:pt x="2512" y="6320"/>
                    </a:lnTo>
                    <a:lnTo>
                      <a:pt x="2616" y="6340"/>
                    </a:lnTo>
                    <a:lnTo>
                      <a:pt x="2637" y="6320"/>
                    </a:lnTo>
                    <a:lnTo>
                      <a:pt x="2721" y="6278"/>
                    </a:lnTo>
                    <a:lnTo>
                      <a:pt x="2721" y="6320"/>
                    </a:lnTo>
                    <a:lnTo>
                      <a:pt x="2804" y="6361"/>
                    </a:lnTo>
                    <a:lnTo>
                      <a:pt x="2888" y="6320"/>
                    </a:lnTo>
                    <a:lnTo>
                      <a:pt x="3056" y="6320"/>
                    </a:lnTo>
                    <a:lnTo>
                      <a:pt x="3202" y="6278"/>
                    </a:lnTo>
                    <a:lnTo>
                      <a:pt x="3307" y="6320"/>
                    </a:lnTo>
                    <a:lnTo>
                      <a:pt x="3349" y="6340"/>
                    </a:lnTo>
                    <a:lnTo>
                      <a:pt x="3453" y="6257"/>
                    </a:lnTo>
                    <a:lnTo>
                      <a:pt x="3537" y="6236"/>
                    </a:lnTo>
                    <a:lnTo>
                      <a:pt x="3621" y="6152"/>
                    </a:lnTo>
                    <a:lnTo>
                      <a:pt x="3683" y="6152"/>
                    </a:lnTo>
                    <a:lnTo>
                      <a:pt x="3746" y="6173"/>
                    </a:lnTo>
                    <a:lnTo>
                      <a:pt x="3725" y="6110"/>
                    </a:lnTo>
                    <a:lnTo>
                      <a:pt x="3851" y="6027"/>
                    </a:lnTo>
                    <a:lnTo>
                      <a:pt x="3955" y="6006"/>
                    </a:lnTo>
                    <a:lnTo>
                      <a:pt x="3955" y="5922"/>
                    </a:lnTo>
                    <a:lnTo>
                      <a:pt x="3934" y="5859"/>
                    </a:lnTo>
                    <a:lnTo>
                      <a:pt x="3955" y="5796"/>
                    </a:lnTo>
                    <a:lnTo>
                      <a:pt x="3788" y="5796"/>
                    </a:lnTo>
                    <a:lnTo>
                      <a:pt x="3683" y="5838"/>
                    </a:lnTo>
                    <a:lnTo>
                      <a:pt x="3641" y="5838"/>
                    </a:lnTo>
                    <a:lnTo>
                      <a:pt x="3537" y="5817"/>
                    </a:lnTo>
                    <a:lnTo>
                      <a:pt x="3474" y="5796"/>
                    </a:lnTo>
                    <a:lnTo>
                      <a:pt x="3537" y="5755"/>
                    </a:lnTo>
                    <a:lnTo>
                      <a:pt x="3558" y="5755"/>
                    </a:lnTo>
                    <a:lnTo>
                      <a:pt x="3558" y="5734"/>
                    </a:lnTo>
                    <a:lnTo>
                      <a:pt x="3474" y="5713"/>
                    </a:lnTo>
                    <a:lnTo>
                      <a:pt x="3411" y="5734"/>
                    </a:lnTo>
                    <a:lnTo>
                      <a:pt x="3516" y="5650"/>
                    </a:lnTo>
                    <a:lnTo>
                      <a:pt x="3579" y="5692"/>
                    </a:lnTo>
                    <a:lnTo>
                      <a:pt x="3662" y="5629"/>
                    </a:lnTo>
                    <a:lnTo>
                      <a:pt x="3641" y="5545"/>
                    </a:lnTo>
                    <a:lnTo>
                      <a:pt x="3558" y="5545"/>
                    </a:lnTo>
                    <a:lnTo>
                      <a:pt x="3621" y="5504"/>
                    </a:lnTo>
                    <a:lnTo>
                      <a:pt x="3662" y="5441"/>
                    </a:lnTo>
                    <a:lnTo>
                      <a:pt x="3725" y="5504"/>
                    </a:lnTo>
                    <a:lnTo>
                      <a:pt x="3788" y="5441"/>
                    </a:lnTo>
                    <a:lnTo>
                      <a:pt x="3851" y="5399"/>
                    </a:lnTo>
                    <a:lnTo>
                      <a:pt x="3788" y="5378"/>
                    </a:lnTo>
                    <a:lnTo>
                      <a:pt x="3830" y="5336"/>
                    </a:lnTo>
                    <a:lnTo>
                      <a:pt x="3725" y="5336"/>
                    </a:lnTo>
                    <a:lnTo>
                      <a:pt x="3767" y="5273"/>
                    </a:lnTo>
                    <a:lnTo>
                      <a:pt x="3830" y="5294"/>
                    </a:lnTo>
                    <a:lnTo>
                      <a:pt x="3851" y="5315"/>
                    </a:lnTo>
                    <a:lnTo>
                      <a:pt x="3893" y="5232"/>
                    </a:lnTo>
                    <a:lnTo>
                      <a:pt x="3976" y="5211"/>
                    </a:lnTo>
                    <a:lnTo>
                      <a:pt x="3976" y="5064"/>
                    </a:lnTo>
                    <a:lnTo>
                      <a:pt x="4060" y="4897"/>
                    </a:lnTo>
                    <a:lnTo>
                      <a:pt x="3997" y="4813"/>
                    </a:lnTo>
                    <a:lnTo>
                      <a:pt x="3976" y="4688"/>
                    </a:lnTo>
                    <a:lnTo>
                      <a:pt x="3767" y="4541"/>
                    </a:lnTo>
                    <a:lnTo>
                      <a:pt x="3349" y="4541"/>
                    </a:lnTo>
                    <a:lnTo>
                      <a:pt x="3328" y="4667"/>
                    </a:lnTo>
                    <a:lnTo>
                      <a:pt x="3307" y="4708"/>
                    </a:lnTo>
                    <a:lnTo>
                      <a:pt x="3202" y="4646"/>
                    </a:lnTo>
                    <a:lnTo>
                      <a:pt x="3097" y="4604"/>
                    </a:lnTo>
                    <a:lnTo>
                      <a:pt x="3265" y="4436"/>
                    </a:lnTo>
                    <a:lnTo>
                      <a:pt x="3265" y="4332"/>
                    </a:lnTo>
                    <a:lnTo>
                      <a:pt x="3139" y="4123"/>
                    </a:lnTo>
                    <a:lnTo>
                      <a:pt x="3097" y="4123"/>
                    </a:lnTo>
                    <a:lnTo>
                      <a:pt x="2951" y="4039"/>
                    </a:lnTo>
                    <a:lnTo>
                      <a:pt x="2909" y="3955"/>
                    </a:lnTo>
                    <a:lnTo>
                      <a:pt x="2846" y="3976"/>
                    </a:lnTo>
                    <a:lnTo>
                      <a:pt x="2825" y="3976"/>
                    </a:lnTo>
                    <a:lnTo>
                      <a:pt x="2742" y="3955"/>
                    </a:lnTo>
                    <a:lnTo>
                      <a:pt x="2825" y="3955"/>
                    </a:lnTo>
                    <a:lnTo>
                      <a:pt x="2930" y="3934"/>
                    </a:lnTo>
                    <a:lnTo>
                      <a:pt x="2993" y="3955"/>
                    </a:lnTo>
                    <a:lnTo>
                      <a:pt x="3014" y="4018"/>
                    </a:lnTo>
                    <a:lnTo>
                      <a:pt x="3139" y="4018"/>
                    </a:lnTo>
                    <a:lnTo>
                      <a:pt x="2993" y="3830"/>
                    </a:lnTo>
                    <a:lnTo>
                      <a:pt x="2909" y="3725"/>
                    </a:lnTo>
                    <a:lnTo>
                      <a:pt x="2951" y="3641"/>
                    </a:lnTo>
                    <a:lnTo>
                      <a:pt x="2993" y="3641"/>
                    </a:lnTo>
                    <a:lnTo>
                      <a:pt x="2909" y="3600"/>
                    </a:lnTo>
                    <a:lnTo>
                      <a:pt x="2888" y="3537"/>
                    </a:lnTo>
                    <a:lnTo>
                      <a:pt x="2846" y="3537"/>
                    </a:lnTo>
                    <a:lnTo>
                      <a:pt x="2784" y="3348"/>
                    </a:lnTo>
                    <a:lnTo>
                      <a:pt x="2616" y="3307"/>
                    </a:lnTo>
                    <a:lnTo>
                      <a:pt x="2428" y="3244"/>
                    </a:lnTo>
                    <a:lnTo>
                      <a:pt x="2428" y="3181"/>
                    </a:lnTo>
                    <a:lnTo>
                      <a:pt x="2386" y="3139"/>
                    </a:lnTo>
                    <a:lnTo>
                      <a:pt x="2323" y="2930"/>
                    </a:lnTo>
                    <a:lnTo>
                      <a:pt x="2260" y="2825"/>
                    </a:lnTo>
                    <a:lnTo>
                      <a:pt x="2198" y="2574"/>
                    </a:lnTo>
                    <a:lnTo>
                      <a:pt x="2156" y="2470"/>
                    </a:lnTo>
                    <a:lnTo>
                      <a:pt x="2093" y="2470"/>
                    </a:lnTo>
                    <a:lnTo>
                      <a:pt x="1947" y="2239"/>
                    </a:lnTo>
                    <a:lnTo>
                      <a:pt x="1842" y="2198"/>
                    </a:lnTo>
                    <a:lnTo>
                      <a:pt x="1758" y="2156"/>
                    </a:lnTo>
                    <a:lnTo>
                      <a:pt x="1654" y="2093"/>
                    </a:lnTo>
                    <a:lnTo>
                      <a:pt x="1591" y="2156"/>
                    </a:lnTo>
                    <a:lnTo>
                      <a:pt x="1486" y="2198"/>
                    </a:lnTo>
                    <a:lnTo>
                      <a:pt x="1361" y="2177"/>
                    </a:lnTo>
                    <a:lnTo>
                      <a:pt x="1277" y="2177"/>
                    </a:lnTo>
                    <a:lnTo>
                      <a:pt x="1172" y="2156"/>
                    </a:lnTo>
                    <a:lnTo>
                      <a:pt x="1152" y="2072"/>
                    </a:lnTo>
                    <a:lnTo>
                      <a:pt x="1152" y="2072"/>
                    </a:lnTo>
                    <a:lnTo>
                      <a:pt x="1214" y="2093"/>
                    </a:lnTo>
                    <a:lnTo>
                      <a:pt x="1340" y="2135"/>
                    </a:lnTo>
                    <a:lnTo>
                      <a:pt x="1465" y="2093"/>
                    </a:lnTo>
                    <a:lnTo>
                      <a:pt x="1486" y="1988"/>
                    </a:lnTo>
                    <a:lnTo>
                      <a:pt x="1591" y="1988"/>
                    </a:lnTo>
                    <a:lnTo>
                      <a:pt x="1696" y="1926"/>
                    </a:lnTo>
                    <a:lnTo>
                      <a:pt x="1591" y="1884"/>
                    </a:lnTo>
                    <a:lnTo>
                      <a:pt x="1591" y="1800"/>
                    </a:lnTo>
                    <a:lnTo>
                      <a:pt x="1549" y="1779"/>
                    </a:lnTo>
                    <a:lnTo>
                      <a:pt x="1424" y="1863"/>
                    </a:lnTo>
                    <a:lnTo>
                      <a:pt x="1382" y="1842"/>
                    </a:lnTo>
                    <a:lnTo>
                      <a:pt x="1486" y="1758"/>
                    </a:lnTo>
                    <a:lnTo>
                      <a:pt x="1633" y="1758"/>
                    </a:lnTo>
                    <a:lnTo>
                      <a:pt x="1696" y="1716"/>
                    </a:lnTo>
                    <a:lnTo>
                      <a:pt x="1696" y="1633"/>
                    </a:lnTo>
                    <a:lnTo>
                      <a:pt x="1758" y="1612"/>
                    </a:lnTo>
                    <a:lnTo>
                      <a:pt x="1842" y="1444"/>
                    </a:lnTo>
                    <a:lnTo>
                      <a:pt x="1884" y="1403"/>
                    </a:lnTo>
                    <a:lnTo>
                      <a:pt x="1884" y="1340"/>
                    </a:lnTo>
                    <a:lnTo>
                      <a:pt x="1947" y="1235"/>
                    </a:lnTo>
                    <a:lnTo>
                      <a:pt x="1905" y="1214"/>
                    </a:lnTo>
                    <a:lnTo>
                      <a:pt x="1968" y="1047"/>
                    </a:lnTo>
                    <a:lnTo>
                      <a:pt x="2072" y="984"/>
                    </a:lnTo>
                    <a:lnTo>
                      <a:pt x="2072" y="900"/>
                    </a:lnTo>
                    <a:lnTo>
                      <a:pt x="1905" y="754"/>
                    </a:lnTo>
                    <a:lnTo>
                      <a:pt x="1884" y="796"/>
                    </a:lnTo>
                    <a:lnTo>
                      <a:pt x="1675" y="796"/>
                    </a:lnTo>
                    <a:lnTo>
                      <a:pt x="1528" y="754"/>
                    </a:lnTo>
                    <a:lnTo>
                      <a:pt x="1486" y="817"/>
                    </a:lnTo>
                    <a:lnTo>
                      <a:pt x="1424" y="817"/>
                    </a:lnTo>
                    <a:lnTo>
                      <a:pt x="1340" y="754"/>
                    </a:lnTo>
                    <a:lnTo>
                      <a:pt x="1256" y="796"/>
                    </a:lnTo>
                    <a:lnTo>
                      <a:pt x="1256" y="817"/>
                    </a:lnTo>
                    <a:lnTo>
                      <a:pt x="1172" y="838"/>
                    </a:lnTo>
                    <a:lnTo>
                      <a:pt x="1068" y="900"/>
                    </a:lnTo>
                    <a:lnTo>
                      <a:pt x="1047" y="900"/>
                    </a:lnTo>
                    <a:lnTo>
                      <a:pt x="963" y="942"/>
                    </a:lnTo>
                    <a:lnTo>
                      <a:pt x="942" y="921"/>
                    </a:lnTo>
                    <a:lnTo>
                      <a:pt x="1047" y="817"/>
                    </a:lnTo>
                    <a:lnTo>
                      <a:pt x="1131" y="691"/>
                    </a:lnTo>
                    <a:lnTo>
                      <a:pt x="1131" y="691"/>
                    </a:lnTo>
                    <a:lnTo>
                      <a:pt x="1068" y="712"/>
                    </a:lnTo>
                    <a:lnTo>
                      <a:pt x="963" y="691"/>
                    </a:lnTo>
                    <a:lnTo>
                      <a:pt x="1026" y="670"/>
                    </a:lnTo>
                    <a:lnTo>
                      <a:pt x="1047" y="587"/>
                    </a:lnTo>
                    <a:lnTo>
                      <a:pt x="1277" y="419"/>
                    </a:lnTo>
                    <a:lnTo>
                      <a:pt x="1340" y="294"/>
                    </a:lnTo>
                    <a:lnTo>
                      <a:pt x="1424" y="273"/>
                    </a:lnTo>
                    <a:lnTo>
                      <a:pt x="1444" y="168"/>
                    </a:lnTo>
                    <a:lnTo>
                      <a:pt x="1424" y="147"/>
                    </a:lnTo>
                    <a:lnTo>
                      <a:pt x="1465" y="63"/>
                    </a:lnTo>
                    <a:lnTo>
                      <a:pt x="144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47"/>
              <p:cNvSpPr/>
              <p:nvPr/>
            </p:nvSpPr>
            <p:spPr>
              <a:xfrm>
                <a:off x="3586375" y="2350350"/>
                <a:ext cx="31925" cy="25125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005" extrusionOk="0">
                    <a:moveTo>
                      <a:pt x="732" y="1"/>
                    </a:moveTo>
                    <a:lnTo>
                      <a:pt x="628" y="63"/>
                    </a:lnTo>
                    <a:lnTo>
                      <a:pt x="544" y="63"/>
                    </a:lnTo>
                    <a:lnTo>
                      <a:pt x="523" y="126"/>
                    </a:lnTo>
                    <a:lnTo>
                      <a:pt x="419" y="126"/>
                    </a:lnTo>
                    <a:lnTo>
                      <a:pt x="377" y="210"/>
                    </a:lnTo>
                    <a:lnTo>
                      <a:pt x="293" y="231"/>
                    </a:lnTo>
                    <a:lnTo>
                      <a:pt x="272" y="335"/>
                    </a:lnTo>
                    <a:lnTo>
                      <a:pt x="126" y="356"/>
                    </a:lnTo>
                    <a:lnTo>
                      <a:pt x="0" y="586"/>
                    </a:lnTo>
                    <a:lnTo>
                      <a:pt x="272" y="838"/>
                    </a:lnTo>
                    <a:lnTo>
                      <a:pt x="335" y="796"/>
                    </a:lnTo>
                    <a:lnTo>
                      <a:pt x="377" y="649"/>
                    </a:lnTo>
                    <a:lnTo>
                      <a:pt x="440" y="586"/>
                    </a:lnTo>
                    <a:lnTo>
                      <a:pt x="607" y="691"/>
                    </a:lnTo>
                    <a:lnTo>
                      <a:pt x="712" y="900"/>
                    </a:lnTo>
                    <a:lnTo>
                      <a:pt x="795" y="942"/>
                    </a:lnTo>
                    <a:lnTo>
                      <a:pt x="921" y="1005"/>
                    </a:lnTo>
                    <a:lnTo>
                      <a:pt x="942" y="1005"/>
                    </a:lnTo>
                    <a:lnTo>
                      <a:pt x="942" y="942"/>
                    </a:lnTo>
                    <a:lnTo>
                      <a:pt x="1004" y="942"/>
                    </a:lnTo>
                    <a:lnTo>
                      <a:pt x="1067" y="858"/>
                    </a:lnTo>
                    <a:lnTo>
                      <a:pt x="1067" y="775"/>
                    </a:lnTo>
                    <a:lnTo>
                      <a:pt x="1214" y="796"/>
                    </a:lnTo>
                    <a:lnTo>
                      <a:pt x="1235" y="691"/>
                    </a:lnTo>
                    <a:lnTo>
                      <a:pt x="1151" y="691"/>
                    </a:lnTo>
                    <a:lnTo>
                      <a:pt x="1172" y="586"/>
                    </a:lnTo>
                    <a:lnTo>
                      <a:pt x="1151" y="545"/>
                    </a:lnTo>
                    <a:lnTo>
                      <a:pt x="1214" y="524"/>
                    </a:lnTo>
                    <a:lnTo>
                      <a:pt x="1277" y="733"/>
                    </a:lnTo>
                    <a:lnTo>
                      <a:pt x="1235" y="461"/>
                    </a:lnTo>
                    <a:lnTo>
                      <a:pt x="1109" y="461"/>
                    </a:lnTo>
                    <a:lnTo>
                      <a:pt x="1172" y="419"/>
                    </a:lnTo>
                    <a:lnTo>
                      <a:pt x="1004" y="147"/>
                    </a:lnTo>
                    <a:lnTo>
                      <a:pt x="1004" y="42"/>
                    </a:lnTo>
                    <a:lnTo>
                      <a:pt x="921" y="21"/>
                    </a:lnTo>
                    <a:lnTo>
                      <a:pt x="73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44" name="Google Shape;1044;p47"/>
            <p:cNvSpPr/>
            <p:nvPr/>
          </p:nvSpPr>
          <p:spPr>
            <a:xfrm>
              <a:off x="5958159" y="3435475"/>
              <a:ext cx="126961" cy="237571"/>
            </a:xfrm>
            <a:custGeom>
              <a:avLst/>
              <a:gdLst/>
              <a:ahLst/>
              <a:cxnLst/>
              <a:rect l="l" t="t" r="r" b="b"/>
              <a:pathLst>
                <a:path w="4395" h="8224" extrusionOk="0">
                  <a:moveTo>
                    <a:pt x="3914" y="1"/>
                  </a:moveTo>
                  <a:lnTo>
                    <a:pt x="3746" y="168"/>
                  </a:lnTo>
                  <a:lnTo>
                    <a:pt x="3809" y="252"/>
                  </a:lnTo>
                  <a:lnTo>
                    <a:pt x="3704" y="293"/>
                  </a:lnTo>
                  <a:lnTo>
                    <a:pt x="3600" y="252"/>
                  </a:lnTo>
                  <a:lnTo>
                    <a:pt x="3537" y="252"/>
                  </a:lnTo>
                  <a:lnTo>
                    <a:pt x="3621" y="377"/>
                  </a:lnTo>
                  <a:lnTo>
                    <a:pt x="3621" y="419"/>
                  </a:lnTo>
                  <a:lnTo>
                    <a:pt x="3704" y="503"/>
                  </a:lnTo>
                  <a:lnTo>
                    <a:pt x="3704" y="524"/>
                  </a:lnTo>
                  <a:lnTo>
                    <a:pt x="3600" y="670"/>
                  </a:lnTo>
                  <a:lnTo>
                    <a:pt x="3600" y="817"/>
                  </a:lnTo>
                  <a:lnTo>
                    <a:pt x="3516" y="921"/>
                  </a:lnTo>
                  <a:lnTo>
                    <a:pt x="3432" y="900"/>
                  </a:lnTo>
                  <a:lnTo>
                    <a:pt x="3328" y="1026"/>
                  </a:lnTo>
                  <a:lnTo>
                    <a:pt x="3328" y="1109"/>
                  </a:lnTo>
                  <a:lnTo>
                    <a:pt x="3244" y="1151"/>
                  </a:lnTo>
                  <a:lnTo>
                    <a:pt x="3181" y="1130"/>
                  </a:lnTo>
                  <a:lnTo>
                    <a:pt x="3181" y="1005"/>
                  </a:lnTo>
                  <a:lnTo>
                    <a:pt x="3118" y="984"/>
                  </a:lnTo>
                  <a:lnTo>
                    <a:pt x="3035" y="1047"/>
                  </a:lnTo>
                  <a:lnTo>
                    <a:pt x="3035" y="1193"/>
                  </a:lnTo>
                  <a:lnTo>
                    <a:pt x="3139" y="1298"/>
                  </a:lnTo>
                  <a:lnTo>
                    <a:pt x="3181" y="1340"/>
                  </a:lnTo>
                  <a:lnTo>
                    <a:pt x="3139" y="1402"/>
                  </a:lnTo>
                  <a:lnTo>
                    <a:pt x="3077" y="1361"/>
                  </a:lnTo>
                  <a:lnTo>
                    <a:pt x="2930" y="1402"/>
                  </a:lnTo>
                  <a:lnTo>
                    <a:pt x="2993" y="1507"/>
                  </a:lnTo>
                  <a:lnTo>
                    <a:pt x="3098" y="1549"/>
                  </a:lnTo>
                  <a:lnTo>
                    <a:pt x="3098" y="1612"/>
                  </a:lnTo>
                  <a:lnTo>
                    <a:pt x="3077" y="1674"/>
                  </a:lnTo>
                  <a:lnTo>
                    <a:pt x="2993" y="1612"/>
                  </a:lnTo>
                  <a:lnTo>
                    <a:pt x="2909" y="1633"/>
                  </a:lnTo>
                  <a:lnTo>
                    <a:pt x="2888" y="1716"/>
                  </a:lnTo>
                  <a:lnTo>
                    <a:pt x="2721" y="1842"/>
                  </a:lnTo>
                  <a:lnTo>
                    <a:pt x="2721" y="1716"/>
                  </a:lnTo>
                  <a:lnTo>
                    <a:pt x="2763" y="1674"/>
                  </a:lnTo>
                  <a:lnTo>
                    <a:pt x="2721" y="1612"/>
                  </a:lnTo>
                  <a:lnTo>
                    <a:pt x="2616" y="1716"/>
                  </a:lnTo>
                  <a:lnTo>
                    <a:pt x="2679" y="1758"/>
                  </a:lnTo>
                  <a:lnTo>
                    <a:pt x="2658" y="1821"/>
                  </a:lnTo>
                  <a:lnTo>
                    <a:pt x="2512" y="1884"/>
                  </a:lnTo>
                  <a:lnTo>
                    <a:pt x="2574" y="1988"/>
                  </a:lnTo>
                  <a:lnTo>
                    <a:pt x="2658" y="2030"/>
                  </a:lnTo>
                  <a:lnTo>
                    <a:pt x="2658" y="2072"/>
                  </a:lnTo>
                  <a:lnTo>
                    <a:pt x="2574" y="2093"/>
                  </a:lnTo>
                  <a:lnTo>
                    <a:pt x="2470" y="2156"/>
                  </a:lnTo>
                  <a:lnTo>
                    <a:pt x="2470" y="2072"/>
                  </a:lnTo>
                  <a:lnTo>
                    <a:pt x="2407" y="2072"/>
                  </a:lnTo>
                  <a:lnTo>
                    <a:pt x="2470" y="1967"/>
                  </a:lnTo>
                  <a:lnTo>
                    <a:pt x="2407" y="1946"/>
                  </a:lnTo>
                  <a:lnTo>
                    <a:pt x="2198" y="2135"/>
                  </a:lnTo>
                  <a:lnTo>
                    <a:pt x="2177" y="2281"/>
                  </a:lnTo>
                  <a:lnTo>
                    <a:pt x="2198" y="2365"/>
                  </a:lnTo>
                  <a:lnTo>
                    <a:pt x="2156" y="2407"/>
                  </a:lnTo>
                  <a:lnTo>
                    <a:pt x="2093" y="2386"/>
                  </a:lnTo>
                  <a:lnTo>
                    <a:pt x="2051" y="2365"/>
                  </a:lnTo>
                  <a:lnTo>
                    <a:pt x="2051" y="2197"/>
                  </a:lnTo>
                  <a:lnTo>
                    <a:pt x="1989" y="2197"/>
                  </a:lnTo>
                  <a:lnTo>
                    <a:pt x="1863" y="2344"/>
                  </a:lnTo>
                  <a:lnTo>
                    <a:pt x="1717" y="2239"/>
                  </a:lnTo>
                  <a:lnTo>
                    <a:pt x="1675" y="2281"/>
                  </a:lnTo>
                  <a:lnTo>
                    <a:pt x="1633" y="2281"/>
                  </a:lnTo>
                  <a:lnTo>
                    <a:pt x="1654" y="2449"/>
                  </a:lnTo>
                  <a:lnTo>
                    <a:pt x="1612" y="2449"/>
                  </a:lnTo>
                  <a:lnTo>
                    <a:pt x="1549" y="2469"/>
                  </a:lnTo>
                  <a:lnTo>
                    <a:pt x="1549" y="2365"/>
                  </a:lnTo>
                  <a:lnTo>
                    <a:pt x="1507" y="2344"/>
                  </a:lnTo>
                  <a:lnTo>
                    <a:pt x="1445" y="2449"/>
                  </a:lnTo>
                  <a:lnTo>
                    <a:pt x="1403" y="2344"/>
                  </a:lnTo>
                  <a:lnTo>
                    <a:pt x="1152" y="2553"/>
                  </a:lnTo>
                  <a:lnTo>
                    <a:pt x="1110" y="2553"/>
                  </a:lnTo>
                  <a:lnTo>
                    <a:pt x="1047" y="2511"/>
                  </a:lnTo>
                  <a:lnTo>
                    <a:pt x="921" y="2511"/>
                  </a:lnTo>
                  <a:lnTo>
                    <a:pt x="880" y="2595"/>
                  </a:lnTo>
                  <a:lnTo>
                    <a:pt x="901" y="2783"/>
                  </a:lnTo>
                  <a:lnTo>
                    <a:pt x="733" y="3034"/>
                  </a:lnTo>
                  <a:lnTo>
                    <a:pt x="733" y="3097"/>
                  </a:lnTo>
                  <a:lnTo>
                    <a:pt x="587" y="3244"/>
                  </a:lnTo>
                  <a:lnTo>
                    <a:pt x="587" y="3327"/>
                  </a:lnTo>
                  <a:lnTo>
                    <a:pt x="670" y="3411"/>
                  </a:lnTo>
                  <a:lnTo>
                    <a:pt x="587" y="3516"/>
                  </a:lnTo>
                  <a:lnTo>
                    <a:pt x="629" y="3704"/>
                  </a:lnTo>
                  <a:lnTo>
                    <a:pt x="629" y="3830"/>
                  </a:lnTo>
                  <a:lnTo>
                    <a:pt x="796" y="4143"/>
                  </a:lnTo>
                  <a:lnTo>
                    <a:pt x="796" y="4227"/>
                  </a:lnTo>
                  <a:lnTo>
                    <a:pt x="880" y="4332"/>
                  </a:lnTo>
                  <a:lnTo>
                    <a:pt x="880" y="4374"/>
                  </a:lnTo>
                  <a:lnTo>
                    <a:pt x="796" y="4457"/>
                  </a:lnTo>
                  <a:lnTo>
                    <a:pt x="817" y="4541"/>
                  </a:lnTo>
                  <a:lnTo>
                    <a:pt x="775" y="4792"/>
                  </a:lnTo>
                  <a:lnTo>
                    <a:pt x="670" y="4876"/>
                  </a:lnTo>
                  <a:lnTo>
                    <a:pt x="629" y="5022"/>
                  </a:lnTo>
                  <a:lnTo>
                    <a:pt x="566" y="5064"/>
                  </a:lnTo>
                  <a:lnTo>
                    <a:pt x="524" y="5127"/>
                  </a:lnTo>
                  <a:lnTo>
                    <a:pt x="419" y="5231"/>
                  </a:lnTo>
                  <a:lnTo>
                    <a:pt x="419" y="5441"/>
                  </a:lnTo>
                  <a:lnTo>
                    <a:pt x="357" y="5524"/>
                  </a:lnTo>
                  <a:lnTo>
                    <a:pt x="168" y="5545"/>
                  </a:lnTo>
                  <a:lnTo>
                    <a:pt x="147" y="5608"/>
                  </a:lnTo>
                  <a:lnTo>
                    <a:pt x="147" y="5796"/>
                  </a:lnTo>
                  <a:lnTo>
                    <a:pt x="43" y="5943"/>
                  </a:lnTo>
                  <a:lnTo>
                    <a:pt x="43" y="6068"/>
                  </a:lnTo>
                  <a:lnTo>
                    <a:pt x="1" y="6173"/>
                  </a:lnTo>
                  <a:lnTo>
                    <a:pt x="43" y="6236"/>
                  </a:lnTo>
                  <a:lnTo>
                    <a:pt x="43" y="6424"/>
                  </a:lnTo>
                  <a:lnTo>
                    <a:pt x="189" y="6591"/>
                  </a:lnTo>
                  <a:lnTo>
                    <a:pt x="168" y="6738"/>
                  </a:lnTo>
                  <a:lnTo>
                    <a:pt x="189" y="6843"/>
                  </a:lnTo>
                  <a:lnTo>
                    <a:pt x="273" y="6863"/>
                  </a:lnTo>
                  <a:lnTo>
                    <a:pt x="294" y="6863"/>
                  </a:lnTo>
                  <a:lnTo>
                    <a:pt x="273" y="6884"/>
                  </a:lnTo>
                  <a:lnTo>
                    <a:pt x="147" y="6905"/>
                  </a:lnTo>
                  <a:lnTo>
                    <a:pt x="147" y="7052"/>
                  </a:lnTo>
                  <a:lnTo>
                    <a:pt x="168" y="7219"/>
                  </a:lnTo>
                  <a:lnTo>
                    <a:pt x="147" y="7470"/>
                  </a:lnTo>
                  <a:lnTo>
                    <a:pt x="189" y="7512"/>
                  </a:lnTo>
                  <a:lnTo>
                    <a:pt x="189" y="7596"/>
                  </a:lnTo>
                  <a:lnTo>
                    <a:pt x="273" y="7638"/>
                  </a:lnTo>
                  <a:lnTo>
                    <a:pt x="357" y="7742"/>
                  </a:lnTo>
                  <a:lnTo>
                    <a:pt x="398" y="7784"/>
                  </a:lnTo>
                  <a:lnTo>
                    <a:pt x="461" y="7847"/>
                  </a:lnTo>
                  <a:lnTo>
                    <a:pt x="524" y="7951"/>
                  </a:lnTo>
                  <a:lnTo>
                    <a:pt x="608" y="7931"/>
                  </a:lnTo>
                  <a:lnTo>
                    <a:pt x="629" y="7951"/>
                  </a:lnTo>
                  <a:lnTo>
                    <a:pt x="733" y="7993"/>
                  </a:lnTo>
                  <a:lnTo>
                    <a:pt x="817" y="8119"/>
                  </a:lnTo>
                  <a:lnTo>
                    <a:pt x="901" y="8140"/>
                  </a:lnTo>
                  <a:lnTo>
                    <a:pt x="901" y="8161"/>
                  </a:lnTo>
                  <a:lnTo>
                    <a:pt x="921" y="8223"/>
                  </a:lnTo>
                  <a:lnTo>
                    <a:pt x="1005" y="8161"/>
                  </a:lnTo>
                  <a:lnTo>
                    <a:pt x="1131" y="8161"/>
                  </a:lnTo>
                  <a:lnTo>
                    <a:pt x="1256" y="8098"/>
                  </a:lnTo>
                  <a:lnTo>
                    <a:pt x="1361" y="7951"/>
                  </a:lnTo>
                  <a:lnTo>
                    <a:pt x="1737" y="7931"/>
                  </a:lnTo>
                  <a:lnTo>
                    <a:pt x="1842" y="7951"/>
                  </a:lnTo>
                  <a:lnTo>
                    <a:pt x="2030" y="7889"/>
                  </a:lnTo>
                  <a:lnTo>
                    <a:pt x="2093" y="7784"/>
                  </a:lnTo>
                  <a:lnTo>
                    <a:pt x="2177" y="7742"/>
                  </a:lnTo>
                  <a:lnTo>
                    <a:pt x="2240" y="7596"/>
                  </a:lnTo>
                  <a:lnTo>
                    <a:pt x="2344" y="7428"/>
                  </a:lnTo>
                  <a:lnTo>
                    <a:pt x="2344" y="7324"/>
                  </a:lnTo>
                  <a:lnTo>
                    <a:pt x="2449" y="7261"/>
                  </a:lnTo>
                  <a:lnTo>
                    <a:pt x="2449" y="7094"/>
                  </a:lnTo>
                  <a:lnTo>
                    <a:pt x="2407" y="7073"/>
                  </a:lnTo>
                  <a:lnTo>
                    <a:pt x="2491" y="6989"/>
                  </a:lnTo>
                  <a:lnTo>
                    <a:pt x="2554" y="6801"/>
                  </a:lnTo>
                  <a:lnTo>
                    <a:pt x="2512" y="6780"/>
                  </a:lnTo>
                  <a:lnTo>
                    <a:pt x="2574" y="6780"/>
                  </a:lnTo>
                  <a:lnTo>
                    <a:pt x="2679" y="6591"/>
                  </a:lnTo>
                  <a:lnTo>
                    <a:pt x="2763" y="6236"/>
                  </a:lnTo>
                  <a:lnTo>
                    <a:pt x="2805" y="6027"/>
                  </a:lnTo>
                  <a:lnTo>
                    <a:pt x="2909" y="5922"/>
                  </a:lnTo>
                  <a:lnTo>
                    <a:pt x="2972" y="5692"/>
                  </a:lnTo>
                  <a:lnTo>
                    <a:pt x="3118" y="5420"/>
                  </a:lnTo>
                  <a:lnTo>
                    <a:pt x="3286" y="4959"/>
                  </a:lnTo>
                  <a:lnTo>
                    <a:pt x="3390" y="4792"/>
                  </a:lnTo>
                  <a:lnTo>
                    <a:pt x="3390" y="4583"/>
                  </a:lnTo>
                  <a:lnTo>
                    <a:pt x="3495" y="4374"/>
                  </a:lnTo>
                  <a:lnTo>
                    <a:pt x="3516" y="4269"/>
                  </a:lnTo>
                  <a:lnTo>
                    <a:pt x="3642" y="4060"/>
                  </a:lnTo>
                  <a:lnTo>
                    <a:pt x="3704" y="3746"/>
                  </a:lnTo>
                  <a:lnTo>
                    <a:pt x="3746" y="3516"/>
                  </a:lnTo>
                  <a:lnTo>
                    <a:pt x="3809" y="3453"/>
                  </a:lnTo>
                  <a:lnTo>
                    <a:pt x="3830" y="3286"/>
                  </a:lnTo>
                  <a:lnTo>
                    <a:pt x="3809" y="3202"/>
                  </a:lnTo>
                  <a:lnTo>
                    <a:pt x="3830" y="3076"/>
                  </a:lnTo>
                  <a:lnTo>
                    <a:pt x="3934" y="2888"/>
                  </a:lnTo>
                  <a:lnTo>
                    <a:pt x="3934" y="2804"/>
                  </a:lnTo>
                  <a:lnTo>
                    <a:pt x="4018" y="2700"/>
                  </a:lnTo>
                  <a:lnTo>
                    <a:pt x="3976" y="2574"/>
                  </a:lnTo>
                  <a:lnTo>
                    <a:pt x="3934" y="2511"/>
                  </a:lnTo>
                  <a:lnTo>
                    <a:pt x="3976" y="2449"/>
                  </a:lnTo>
                  <a:lnTo>
                    <a:pt x="3976" y="2281"/>
                  </a:lnTo>
                  <a:lnTo>
                    <a:pt x="3934" y="2260"/>
                  </a:lnTo>
                  <a:lnTo>
                    <a:pt x="3934" y="2135"/>
                  </a:lnTo>
                  <a:lnTo>
                    <a:pt x="4018" y="2072"/>
                  </a:lnTo>
                  <a:lnTo>
                    <a:pt x="4060" y="2135"/>
                  </a:lnTo>
                  <a:lnTo>
                    <a:pt x="4081" y="2260"/>
                  </a:lnTo>
                  <a:lnTo>
                    <a:pt x="4186" y="2386"/>
                  </a:lnTo>
                  <a:lnTo>
                    <a:pt x="4269" y="2386"/>
                  </a:lnTo>
                  <a:lnTo>
                    <a:pt x="4290" y="2302"/>
                  </a:lnTo>
                  <a:lnTo>
                    <a:pt x="4332" y="2239"/>
                  </a:lnTo>
                  <a:lnTo>
                    <a:pt x="4353" y="2177"/>
                  </a:lnTo>
                  <a:lnTo>
                    <a:pt x="4353" y="2072"/>
                  </a:lnTo>
                  <a:lnTo>
                    <a:pt x="4395" y="2051"/>
                  </a:lnTo>
                  <a:lnTo>
                    <a:pt x="4374" y="1925"/>
                  </a:lnTo>
                  <a:lnTo>
                    <a:pt x="4269" y="1779"/>
                  </a:lnTo>
                  <a:lnTo>
                    <a:pt x="4248" y="1674"/>
                  </a:lnTo>
                  <a:lnTo>
                    <a:pt x="4269" y="1633"/>
                  </a:lnTo>
                  <a:lnTo>
                    <a:pt x="4269" y="1507"/>
                  </a:lnTo>
                  <a:lnTo>
                    <a:pt x="4248" y="1340"/>
                  </a:lnTo>
                  <a:lnTo>
                    <a:pt x="4269" y="1256"/>
                  </a:lnTo>
                  <a:lnTo>
                    <a:pt x="4269" y="984"/>
                  </a:lnTo>
                  <a:lnTo>
                    <a:pt x="4186" y="879"/>
                  </a:lnTo>
                  <a:lnTo>
                    <a:pt x="4186" y="607"/>
                  </a:lnTo>
                  <a:lnTo>
                    <a:pt x="4144" y="524"/>
                  </a:lnTo>
                  <a:lnTo>
                    <a:pt x="4081" y="524"/>
                  </a:lnTo>
                  <a:lnTo>
                    <a:pt x="3976" y="398"/>
                  </a:lnTo>
                  <a:lnTo>
                    <a:pt x="3976" y="293"/>
                  </a:lnTo>
                  <a:lnTo>
                    <a:pt x="3872" y="252"/>
                  </a:lnTo>
                  <a:lnTo>
                    <a:pt x="3934" y="147"/>
                  </a:lnTo>
                  <a:lnTo>
                    <a:pt x="39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45" name="Google Shape;1045;p47"/>
            <p:cNvGrpSpPr/>
            <p:nvPr/>
          </p:nvGrpSpPr>
          <p:grpSpPr>
            <a:xfrm>
              <a:off x="7111385" y="3427568"/>
              <a:ext cx="666088" cy="712048"/>
              <a:chOff x="5298975" y="3412225"/>
              <a:chExt cx="576450" cy="616225"/>
            </a:xfrm>
          </p:grpSpPr>
          <p:sp>
            <p:nvSpPr>
              <p:cNvPr id="1046" name="Google Shape;1046;p47"/>
              <p:cNvSpPr/>
              <p:nvPr/>
            </p:nvSpPr>
            <p:spPr>
              <a:xfrm>
                <a:off x="5298975" y="3412225"/>
                <a:ext cx="576450" cy="515275"/>
              </a:xfrm>
              <a:custGeom>
                <a:avLst/>
                <a:gdLst/>
                <a:ahLst/>
                <a:cxnLst/>
                <a:rect l="l" t="t" r="r" b="b"/>
                <a:pathLst>
                  <a:path w="23058" h="20611" extrusionOk="0">
                    <a:moveTo>
                      <a:pt x="18015" y="1"/>
                    </a:moveTo>
                    <a:lnTo>
                      <a:pt x="17890" y="42"/>
                    </a:lnTo>
                    <a:lnTo>
                      <a:pt x="17806" y="147"/>
                    </a:lnTo>
                    <a:lnTo>
                      <a:pt x="17806" y="335"/>
                    </a:lnTo>
                    <a:lnTo>
                      <a:pt x="17764" y="524"/>
                    </a:lnTo>
                    <a:lnTo>
                      <a:pt x="17764" y="565"/>
                    </a:lnTo>
                    <a:lnTo>
                      <a:pt x="17722" y="670"/>
                    </a:lnTo>
                    <a:lnTo>
                      <a:pt x="17660" y="670"/>
                    </a:lnTo>
                    <a:lnTo>
                      <a:pt x="17597" y="858"/>
                    </a:lnTo>
                    <a:lnTo>
                      <a:pt x="17492" y="1005"/>
                    </a:lnTo>
                    <a:lnTo>
                      <a:pt x="17576" y="1089"/>
                    </a:lnTo>
                    <a:lnTo>
                      <a:pt x="17681" y="1172"/>
                    </a:lnTo>
                    <a:lnTo>
                      <a:pt x="17618" y="1214"/>
                    </a:lnTo>
                    <a:lnTo>
                      <a:pt x="17555" y="1193"/>
                    </a:lnTo>
                    <a:lnTo>
                      <a:pt x="17492" y="1319"/>
                    </a:lnTo>
                    <a:lnTo>
                      <a:pt x="17450" y="1423"/>
                    </a:lnTo>
                    <a:lnTo>
                      <a:pt x="17513" y="1570"/>
                    </a:lnTo>
                    <a:lnTo>
                      <a:pt x="17513" y="1674"/>
                    </a:lnTo>
                    <a:lnTo>
                      <a:pt x="17450" y="1633"/>
                    </a:lnTo>
                    <a:lnTo>
                      <a:pt x="17367" y="1674"/>
                    </a:lnTo>
                    <a:lnTo>
                      <a:pt x="17304" y="1946"/>
                    </a:lnTo>
                    <a:lnTo>
                      <a:pt x="17367" y="2156"/>
                    </a:lnTo>
                    <a:lnTo>
                      <a:pt x="17346" y="2365"/>
                    </a:lnTo>
                    <a:lnTo>
                      <a:pt x="17388" y="2511"/>
                    </a:lnTo>
                    <a:lnTo>
                      <a:pt x="17388" y="2679"/>
                    </a:lnTo>
                    <a:lnTo>
                      <a:pt x="17262" y="2783"/>
                    </a:lnTo>
                    <a:lnTo>
                      <a:pt x="17262" y="2867"/>
                    </a:lnTo>
                    <a:lnTo>
                      <a:pt x="17157" y="3097"/>
                    </a:lnTo>
                    <a:lnTo>
                      <a:pt x="17137" y="3411"/>
                    </a:lnTo>
                    <a:lnTo>
                      <a:pt x="17032" y="3558"/>
                    </a:lnTo>
                    <a:lnTo>
                      <a:pt x="17074" y="3662"/>
                    </a:lnTo>
                    <a:lnTo>
                      <a:pt x="16990" y="3830"/>
                    </a:lnTo>
                    <a:lnTo>
                      <a:pt x="16885" y="3934"/>
                    </a:lnTo>
                    <a:lnTo>
                      <a:pt x="16885" y="4143"/>
                    </a:lnTo>
                    <a:lnTo>
                      <a:pt x="16718" y="4290"/>
                    </a:lnTo>
                    <a:lnTo>
                      <a:pt x="16341" y="4436"/>
                    </a:lnTo>
                    <a:lnTo>
                      <a:pt x="16195" y="4332"/>
                    </a:lnTo>
                    <a:lnTo>
                      <a:pt x="16028" y="4311"/>
                    </a:lnTo>
                    <a:lnTo>
                      <a:pt x="15944" y="4227"/>
                    </a:lnTo>
                    <a:lnTo>
                      <a:pt x="15818" y="4102"/>
                    </a:lnTo>
                    <a:lnTo>
                      <a:pt x="15818" y="4039"/>
                    </a:lnTo>
                    <a:lnTo>
                      <a:pt x="15776" y="3997"/>
                    </a:lnTo>
                    <a:lnTo>
                      <a:pt x="15735" y="3871"/>
                    </a:lnTo>
                    <a:lnTo>
                      <a:pt x="15609" y="3830"/>
                    </a:lnTo>
                    <a:lnTo>
                      <a:pt x="15484" y="3788"/>
                    </a:lnTo>
                    <a:lnTo>
                      <a:pt x="15316" y="3788"/>
                    </a:lnTo>
                    <a:lnTo>
                      <a:pt x="15149" y="3683"/>
                    </a:lnTo>
                    <a:lnTo>
                      <a:pt x="15107" y="3578"/>
                    </a:lnTo>
                    <a:lnTo>
                      <a:pt x="14981" y="3411"/>
                    </a:lnTo>
                    <a:lnTo>
                      <a:pt x="14835" y="3390"/>
                    </a:lnTo>
                    <a:lnTo>
                      <a:pt x="14688" y="3306"/>
                    </a:lnTo>
                    <a:lnTo>
                      <a:pt x="14688" y="3244"/>
                    </a:lnTo>
                    <a:lnTo>
                      <a:pt x="14626" y="3244"/>
                    </a:lnTo>
                    <a:lnTo>
                      <a:pt x="14563" y="3181"/>
                    </a:lnTo>
                    <a:lnTo>
                      <a:pt x="14437" y="3181"/>
                    </a:lnTo>
                    <a:lnTo>
                      <a:pt x="14333" y="3160"/>
                    </a:lnTo>
                    <a:lnTo>
                      <a:pt x="14354" y="3097"/>
                    </a:lnTo>
                    <a:lnTo>
                      <a:pt x="14207" y="2993"/>
                    </a:lnTo>
                    <a:lnTo>
                      <a:pt x="14165" y="2867"/>
                    </a:lnTo>
                    <a:lnTo>
                      <a:pt x="14040" y="2721"/>
                    </a:lnTo>
                    <a:lnTo>
                      <a:pt x="13935" y="2721"/>
                    </a:lnTo>
                    <a:lnTo>
                      <a:pt x="13810" y="2553"/>
                    </a:lnTo>
                    <a:lnTo>
                      <a:pt x="13810" y="2428"/>
                    </a:lnTo>
                    <a:lnTo>
                      <a:pt x="13914" y="2239"/>
                    </a:lnTo>
                    <a:lnTo>
                      <a:pt x="13935" y="2114"/>
                    </a:lnTo>
                    <a:lnTo>
                      <a:pt x="14061" y="2030"/>
                    </a:lnTo>
                    <a:lnTo>
                      <a:pt x="14103" y="1884"/>
                    </a:lnTo>
                    <a:lnTo>
                      <a:pt x="14144" y="1779"/>
                    </a:lnTo>
                    <a:lnTo>
                      <a:pt x="14040" y="1821"/>
                    </a:lnTo>
                    <a:lnTo>
                      <a:pt x="13956" y="1674"/>
                    </a:lnTo>
                    <a:lnTo>
                      <a:pt x="14061" y="1591"/>
                    </a:lnTo>
                    <a:lnTo>
                      <a:pt x="14040" y="1486"/>
                    </a:lnTo>
                    <a:lnTo>
                      <a:pt x="14124" y="1486"/>
                    </a:lnTo>
                    <a:lnTo>
                      <a:pt x="14165" y="1465"/>
                    </a:lnTo>
                    <a:lnTo>
                      <a:pt x="14228" y="1486"/>
                    </a:lnTo>
                    <a:lnTo>
                      <a:pt x="14333" y="1507"/>
                    </a:lnTo>
                    <a:lnTo>
                      <a:pt x="14458" y="1465"/>
                    </a:lnTo>
                    <a:lnTo>
                      <a:pt x="14521" y="1319"/>
                    </a:lnTo>
                    <a:lnTo>
                      <a:pt x="14416" y="1256"/>
                    </a:lnTo>
                    <a:lnTo>
                      <a:pt x="14479" y="1172"/>
                    </a:lnTo>
                    <a:lnTo>
                      <a:pt x="14563" y="1193"/>
                    </a:lnTo>
                    <a:lnTo>
                      <a:pt x="14626" y="1005"/>
                    </a:lnTo>
                    <a:lnTo>
                      <a:pt x="14688" y="963"/>
                    </a:lnTo>
                    <a:lnTo>
                      <a:pt x="14772" y="858"/>
                    </a:lnTo>
                    <a:lnTo>
                      <a:pt x="14772" y="796"/>
                    </a:lnTo>
                    <a:lnTo>
                      <a:pt x="14668" y="754"/>
                    </a:lnTo>
                    <a:lnTo>
                      <a:pt x="14584" y="837"/>
                    </a:lnTo>
                    <a:lnTo>
                      <a:pt x="14521" y="796"/>
                    </a:lnTo>
                    <a:lnTo>
                      <a:pt x="14521" y="586"/>
                    </a:lnTo>
                    <a:lnTo>
                      <a:pt x="14416" y="649"/>
                    </a:lnTo>
                    <a:lnTo>
                      <a:pt x="14270" y="796"/>
                    </a:lnTo>
                    <a:lnTo>
                      <a:pt x="14333" y="837"/>
                    </a:lnTo>
                    <a:lnTo>
                      <a:pt x="14333" y="900"/>
                    </a:lnTo>
                    <a:lnTo>
                      <a:pt x="14249" y="963"/>
                    </a:lnTo>
                    <a:lnTo>
                      <a:pt x="14144" y="900"/>
                    </a:lnTo>
                    <a:lnTo>
                      <a:pt x="14124" y="837"/>
                    </a:lnTo>
                    <a:lnTo>
                      <a:pt x="14103" y="775"/>
                    </a:lnTo>
                    <a:lnTo>
                      <a:pt x="14040" y="858"/>
                    </a:lnTo>
                    <a:lnTo>
                      <a:pt x="13956" y="879"/>
                    </a:lnTo>
                    <a:lnTo>
                      <a:pt x="13956" y="796"/>
                    </a:lnTo>
                    <a:lnTo>
                      <a:pt x="14040" y="733"/>
                    </a:lnTo>
                    <a:lnTo>
                      <a:pt x="14061" y="670"/>
                    </a:lnTo>
                    <a:lnTo>
                      <a:pt x="13998" y="691"/>
                    </a:lnTo>
                    <a:lnTo>
                      <a:pt x="13914" y="775"/>
                    </a:lnTo>
                    <a:lnTo>
                      <a:pt x="13789" y="837"/>
                    </a:lnTo>
                    <a:lnTo>
                      <a:pt x="13789" y="858"/>
                    </a:lnTo>
                    <a:lnTo>
                      <a:pt x="13705" y="879"/>
                    </a:lnTo>
                    <a:lnTo>
                      <a:pt x="13684" y="837"/>
                    </a:lnTo>
                    <a:lnTo>
                      <a:pt x="13538" y="837"/>
                    </a:lnTo>
                    <a:lnTo>
                      <a:pt x="13538" y="775"/>
                    </a:lnTo>
                    <a:lnTo>
                      <a:pt x="13475" y="649"/>
                    </a:lnTo>
                    <a:lnTo>
                      <a:pt x="13412" y="649"/>
                    </a:lnTo>
                    <a:lnTo>
                      <a:pt x="13287" y="691"/>
                    </a:lnTo>
                    <a:lnTo>
                      <a:pt x="13182" y="670"/>
                    </a:lnTo>
                    <a:lnTo>
                      <a:pt x="13119" y="691"/>
                    </a:lnTo>
                    <a:lnTo>
                      <a:pt x="13077" y="628"/>
                    </a:lnTo>
                    <a:lnTo>
                      <a:pt x="13015" y="628"/>
                    </a:lnTo>
                    <a:lnTo>
                      <a:pt x="12973" y="482"/>
                    </a:lnTo>
                    <a:lnTo>
                      <a:pt x="12847" y="545"/>
                    </a:lnTo>
                    <a:lnTo>
                      <a:pt x="12701" y="524"/>
                    </a:lnTo>
                    <a:lnTo>
                      <a:pt x="12575" y="461"/>
                    </a:lnTo>
                    <a:lnTo>
                      <a:pt x="12575" y="377"/>
                    </a:lnTo>
                    <a:lnTo>
                      <a:pt x="12491" y="273"/>
                    </a:lnTo>
                    <a:lnTo>
                      <a:pt x="12450" y="273"/>
                    </a:lnTo>
                    <a:lnTo>
                      <a:pt x="12450" y="335"/>
                    </a:lnTo>
                    <a:lnTo>
                      <a:pt x="12282" y="377"/>
                    </a:lnTo>
                    <a:lnTo>
                      <a:pt x="12240" y="273"/>
                    </a:lnTo>
                    <a:lnTo>
                      <a:pt x="12136" y="252"/>
                    </a:lnTo>
                    <a:lnTo>
                      <a:pt x="11968" y="168"/>
                    </a:lnTo>
                    <a:lnTo>
                      <a:pt x="11968" y="210"/>
                    </a:lnTo>
                    <a:lnTo>
                      <a:pt x="11906" y="147"/>
                    </a:lnTo>
                    <a:lnTo>
                      <a:pt x="11801" y="231"/>
                    </a:lnTo>
                    <a:lnTo>
                      <a:pt x="11906" y="314"/>
                    </a:lnTo>
                    <a:lnTo>
                      <a:pt x="11864" y="335"/>
                    </a:lnTo>
                    <a:lnTo>
                      <a:pt x="11968" y="356"/>
                    </a:lnTo>
                    <a:lnTo>
                      <a:pt x="12073" y="335"/>
                    </a:lnTo>
                    <a:lnTo>
                      <a:pt x="12240" y="461"/>
                    </a:lnTo>
                    <a:lnTo>
                      <a:pt x="12240" y="545"/>
                    </a:lnTo>
                    <a:lnTo>
                      <a:pt x="12261" y="733"/>
                    </a:lnTo>
                    <a:lnTo>
                      <a:pt x="12136" y="733"/>
                    </a:lnTo>
                    <a:lnTo>
                      <a:pt x="12115" y="858"/>
                    </a:lnTo>
                    <a:lnTo>
                      <a:pt x="12052" y="775"/>
                    </a:lnTo>
                    <a:lnTo>
                      <a:pt x="11968" y="754"/>
                    </a:lnTo>
                    <a:lnTo>
                      <a:pt x="11864" y="837"/>
                    </a:lnTo>
                    <a:lnTo>
                      <a:pt x="11550" y="837"/>
                    </a:lnTo>
                    <a:lnTo>
                      <a:pt x="11424" y="733"/>
                    </a:lnTo>
                    <a:lnTo>
                      <a:pt x="11403" y="775"/>
                    </a:lnTo>
                    <a:lnTo>
                      <a:pt x="11278" y="837"/>
                    </a:lnTo>
                    <a:lnTo>
                      <a:pt x="11299" y="942"/>
                    </a:lnTo>
                    <a:lnTo>
                      <a:pt x="11194" y="900"/>
                    </a:lnTo>
                    <a:lnTo>
                      <a:pt x="11215" y="1068"/>
                    </a:lnTo>
                    <a:lnTo>
                      <a:pt x="11173" y="1005"/>
                    </a:lnTo>
                    <a:lnTo>
                      <a:pt x="11027" y="963"/>
                    </a:lnTo>
                    <a:lnTo>
                      <a:pt x="10985" y="1047"/>
                    </a:lnTo>
                    <a:lnTo>
                      <a:pt x="11027" y="1109"/>
                    </a:lnTo>
                    <a:lnTo>
                      <a:pt x="11027" y="1172"/>
                    </a:lnTo>
                    <a:lnTo>
                      <a:pt x="10880" y="1109"/>
                    </a:lnTo>
                    <a:lnTo>
                      <a:pt x="10818" y="1193"/>
                    </a:lnTo>
                    <a:lnTo>
                      <a:pt x="10880" y="1256"/>
                    </a:lnTo>
                    <a:lnTo>
                      <a:pt x="10797" y="1298"/>
                    </a:lnTo>
                    <a:lnTo>
                      <a:pt x="10713" y="1361"/>
                    </a:lnTo>
                    <a:lnTo>
                      <a:pt x="10713" y="1402"/>
                    </a:lnTo>
                    <a:lnTo>
                      <a:pt x="10797" y="1507"/>
                    </a:lnTo>
                    <a:lnTo>
                      <a:pt x="10818" y="1570"/>
                    </a:lnTo>
                    <a:lnTo>
                      <a:pt x="10818" y="1570"/>
                    </a:lnTo>
                    <a:lnTo>
                      <a:pt x="10713" y="1507"/>
                    </a:lnTo>
                    <a:lnTo>
                      <a:pt x="10650" y="1591"/>
                    </a:lnTo>
                    <a:lnTo>
                      <a:pt x="10546" y="1591"/>
                    </a:lnTo>
                    <a:lnTo>
                      <a:pt x="10462" y="1737"/>
                    </a:lnTo>
                    <a:lnTo>
                      <a:pt x="10357" y="1925"/>
                    </a:lnTo>
                    <a:lnTo>
                      <a:pt x="10274" y="1946"/>
                    </a:lnTo>
                    <a:lnTo>
                      <a:pt x="10253" y="2114"/>
                    </a:lnTo>
                    <a:lnTo>
                      <a:pt x="10148" y="2156"/>
                    </a:lnTo>
                    <a:lnTo>
                      <a:pt x="10232" y="2239"/>
                    </a:lnTo>
                    <a:lnTo>
                      <a:pt x="10441" y="2260"/>
                    </a:lnTo>
                    <a:lnTo>
                      <a:pt x="10357" y="2302"/>
                    </a:lnTo>
                    <a:lnTo>
                      <a:pt x="10294" y="2365"/>
                    </a:lnTo>
                    <a:lnTo>
                      <a:pt x="10546" y="2449"/>
                    </a:lnTo>
                    <a:lnTo>
                      <a:pt x="10462" y="2511"/>
                    </a:lnTo>
                    <a:lnTo>
                      <a:pt x="10294" y="2469"/>
                    </a:lnTo>
                    <a:lnTo>
                      <a:pt x="10253" y="2407"/>
                    </a:lnTo>
                    <a:lnTo>
                      <a:pt x="10253" y="2407"/>
                    </a:lnTo>
                    <a:lnTo>
                      <a:pt x="10274" y="2469"/>
                    </a:lnTo>
                    <a:lnTo>
                      <a:pt x="10357" y="2553"/>
                    </a:lnTo>
                    <a:lnTo>
                      <a:pt x="10357" y="2679"/>
                    </a:lnTo>
                    <a:lnTo>
                      <a:pt x="10462" y="2825"/>
                    </a:lnTo>
                    <a:lnTo>
                      <a:pt x="10294" y="2679"/>
                    </a:lnTo>
                    <a:lnTo>
                      <a:pt x="10232" y="2532"/>
                    </a:lnTo>
                    <a:lnTo>
                      <a:pt x="10127" y="2511"/>
                    </a:lnTo>
                    <a:lnTo>
                      <a:pt x="10085" y="2574"/>
                    </a:lnTo>
                    <a:lnTo>
                      <a:pt x="10064" y="2658"/>
                    </a:lnTo>
                    <a:lnTo>
                      <a:pt x="10043" y="2574"/>
                    </a:lnTo>
                    <a:lnTo>
                      <a:pt x="9813" y="2428"/>
                    </a:lnTo>
                    <a:lnTo>
                      <a:pt x="9625" y="2449"/>
                    </a:lnTo>
                    <a:lnTo>
                      <a:pt x="9667" y="2511"/>
                    </a:lnTo>
                    <a:lnTo>
                      <a:pt x="9625" y="2574"/>
                    </a:lnTo>
                    <a:lnTo>
                      <a:pt x="9562" y="2532"/>
                    </a:lnTo>
                    <a:lnTo>
                      <a:pt x="9520" y="2532"/>
                    </a:lnTo>
                    <a:lnTo>
                      <a:pt x="9458" y="2574"/>
                    </a:lnTo>
                    <a:lnTo>
                      <a:pt x="9541" y="2721"/>
                    </a:lnTo>
                    <a:lnTo>
                      <a:pt x="9520" y="2762"/>
                    </a:lnTo>
                    <a:lnTo>
                      <a:pt x="9499" y="2721"/>
                    </a:lnTo>
                    <a:lnTo>
                      <a:pt x="9437" y="2741"/>
                    </a:lnTo>
                    <a:lnTo>
                      <a:pt x="9437" y="2783"/>
                    </a:lnTo>
                    <a:lnTo>
                      <a:pt x="9332" y="2846"/>
                    </a:lnTo>
                    <a:lnTo>
                      <a:pt x="9186" y="2888"/>
                    </a:lnTo>
                    <a:lnTo>
                      <a:pt x="9311" y="2825"/>
                    </a:lnTo>
                    <a:lnTo>
                      <a:pt x="9395" y="2721"/>
                    </a:lnTo>
                    <a:lnTo>
                      <a:pt x="9395" y="2532"/>
                    </a:lnTo>
                    <a:lnTo>
                      <a:pt x="9458" y="2428"/>
                    </a:lnTo>
                    <a:lnTo>
                      <a:pt x="9416" y="2344"/>
                    </a:lnTo>
                    <a:lnTo>
                      <a:pt x="9311" y="2323"/>
                    </a:lnTo>
                    <a:lnTo>
                      <a:pt x="9144" y="2030"/>
                    </a:lnTo>
                    <a:lnTo>
                      <a:pt x="9081" y="1905"/>
                    </a:lnTo>
                    <a:lnTo>
                      <a:pt x="8893" y="1842"/>
                    </a:lnTo>
                    <a:lnTo>
                      <a:pt x="8788" y="1800"/>
                    </a:lnTo>
                    <a:lnTo>
                      <a:pt x="8725" y="1821"/>
                    </a:lnTo>
                    <a:lnTo>
                      <a:pt x="8788" y="1884"/>
                    </a:lnTo>
                    <a:lnTo>
                      <a:pt x="8704" y="1905"/>
                    </a:lnTo>
                    <a:lnTo>
                      <a:pt x="8621" y="2030"/>
                    </a:lnTo>
                    <a:lnTo>
                      <a:pt x="8558" y="2009"/>
                    </a:lnTo>
                    <a:lnTo>
                      <a:pt x="8579" y="1946"/>
                    </a:lnTo>
                    <a:lnTo>
                      <a:pt x="8474" y="1988"/>
                    </a:lnTo>
                    <a:lnTo>
                      <a:pt x="8453" y="2051"/>
                    </a:lnTo>
                    <a:lnTo>
                      <a:pt x="8370" y="1884"/>
                    </a:lnTo>
                    <a:lnTo>
                      <a:pt x="8307" y="1884"/>
                    </a:lnTo>
                    <a:lnTo>
                      <a:pt x="8286" y="1946"/>
                    </a:lnTo>
                    <a:lnTo>
                      <a:pt x="8370" y="2009"/>
                    </a:lnTo>
                    <a:lnTo>
                      <a:pt x="8265" y="2093"/>
                    </a:lnTo>
                    <a:lnTo>
                      <a:pt x="8202" y="2218"/>
                    </a:lnTo>
                    <a:lnTo>
                      <a:pt x="8265" y="2260"/>
                    </a:lnTo>
                    <a:lnTo>
                      <a:pt x="8139" y="2344"/>
                    </a:lnTo>
                    <a:lnTo>
                      <a:pt x="8077" y="2260"/>
                    </a:lnTo>
                    <a:lnTo>
                      <a:pt x="8035" y="2260"/>
                    </a:lnTo>
                    <a:lnTo>
                      <a:pt x="7993" y="2197"/>
                    </a:lnTo>
                    <a:lnTo>
                      <a:pt x="8077" y="2114"/>
                    </a:lnTo>
                    <a:lnTo>
                      <a:pt x="7993" y="2114"/>
                    </a:lnTo>
                    <a:lnTo>
                      <a:pt x="7951" y="2239"/>
                    </a:lnTo>
                    <a:lnTo>
                      <a:pt x="7846" y="2260"/>
                    </a:lnTo>
                    <a:lnTo>
                      <a:pt x="7784" y="2323"/>
                    </a:lnTo>
                    <a:lnTo>
                      <a:pt x="7763" y="2449"/>
                    </a:lnTo>
                    <a:lnTo>
                      <a:pt x="7951" y="2511"/>
                    </a:lnTo>
                    <a:lnTo>
                      <a:pt x="7784" y="2637"/>
                    </a:lnTo>
                    <a:lnTo>
                      <a:pt x="7679" y="2574"/>
                    </a:lnTo>
                    <a:lnTo>
                      <a:pt x="7533" y="2658"/>
                    </a:lnTo>
                    <a:lnTo>
                      <a:pt x="7554" y="2741"/>
                    </a:lnTo>
                    <a:lnTo>
                      <a:pt x="7742" y="2762"/>
                    </a:lnTo>
                    <a:lnTo>
                      <a:pt x="7658" y="2846"/>
                    </a:lnTo>
                    <a:lnTo>
                      <a:pt x="7574" y="2867"/>
                    </a:lnTo>
                    <a:lnTo>
                      <a:pt x="7470" y="2741"/>
                    </a:lnTo>
                    <a:lnTo>
                      <a:pt x="7365" y="2846"/>
                    </a:lnTo>
                    <a:lnTo>
                      <a:pt x="7261" y="2867"/>
                    </a:lnTo>
                    <a:lnTo>
                      <a:pt x="7302" y="2951"/>
                    </a:lnTo>
                    <a:lnTo>
                      <a:pt x="7323" y="3034"/>
                    </a:lnTo>
                    <a:lnTo>
                      <a:pt x="7323" y="3097"/>
                    </a:lnTo>
                    <a:lnTo>
                      <a:pt x="7407" y="3076"/>
                    </a:lnTo>
                    <a:lnTo>
                      <a:pt x="7323" y="3181"/>
                    </a:lnTo>
                    <a:lnTo>
                      <a:pt x="7365" y="3286"/>
                    </a:lnTo>
                    <a:lnTo>
                      <a:pt x="7261" y="3306"/>
                    </a:lnTo>
                    <a:lnTo>
                      <a:pt x="7219" y="3390"/>
                    </a:lnTo>
                    <a:lnTo>
                      <a:pt x="7407" y="3453"/>
                    </a:lnTo>
                    <a:lnTo>
                      <a:pt x="7302" y="3495"/>
                    </a:lnTo>
                    <a:lnTo>
                      <a:pt x="7261" y="3558"/>
                    </a:lnTo>
                    <a:lnTo>
                      <a:pt x="7135" y="3516"/>
                    </a:lnTo>
                    <a:lnTo>
                      <a:pt x="7093" y="3453"/>
                    </a:lnTo>
                    <a:lnTo>
                      <a:pt x="7009" y="3390"/>
                    </a:lnTo>
                    <a:lnTo>
                      <a:pt x="6905" y="3474"/>
                    </a:lnTo>
                    <a:lnTo>
                      <a:pt x="6884" y="3369"/>
                    </a:lnTo>
                    <a:lnTo>
                      <a:pt x="6779" y="3306"/>
                    </a:lnTo>
                    <a:lnTo>
                      <a:pt x="6696" y="3369"/>
                    </a:lnTo>
                    <a:lnTo>
                      <a:pt x="6821" y="3474"/>
                    </a:lnTo>
                    <a:lnTo>
                      <a:pt x="6779" y="3495"/>
                    </a:lnTo>
                    <a:lnTo>
                      <a:pt x="6717" y="3599"/>
                    </a:lnTo>
                    <a:lnTo>
                      <a:pt x="6821" y="3704"/>
                    </a:lnTo>
                    <a:lnTo>
                      <a:pt x="6947" y="3704"/>
                    </a:lnTo>
                    <a:lnTo>
                      <a:pt x="6905" y="3809"/>
                    </a:lnTo>
                    <a:lnTo>
                      <a:pt x="6905" y="3913"/>
                    </a:lnTo>
                    <a:lnTo>
                      <a:pt x="6842" y="3871"/>
                    </a:lnTo>
                    <a:lnTo>
                      <a:pt x="6779" y="3871"/>
                    </a:lnTo>
                    <a:lnTo>
                      <a:pt x="6800" y="3997"/>
                    </a:lnTo>
                    <a:lnTo>
                      <a:pt x="6737" y="4122"/>
                    </a:lnTo>
                    <a:lnTo>
                      <a:pt x="6737" y="4248"/>
                    </a:lnTo>
                    <a:lnTo>
                      <a:pt x="6570" y="3871"/>
                    </a:lnTo>
                    <a:lnTo>
                      <a:pt x="6424" y="3620"/>
                    </a:lnTo>
                    <a:lnTo>
                      <a:pt x="6382" y="3558"/>
                    </a:lnTo>
                    <a:lnTo>
                      <a:pt x="6403" y="3390"/>
                    </a:lnTo>
                    <a:lnTo>
                      <a:pt x="6361" y="3474"/>
                    </a:lnTo>
                    <a:lnTo>
                      <a:pt x="6214" y="3558"/>
                    </a:lnTo>
                    <a:lnTo>
                      <a:pt x="6193" y="3704"/>
                    </a:lnTo>
                    <a:lnTo>
                      <a:pt x="6110" y="3725"/>
                    </a:lnTo>
                    <a:lnTo>
                      <a:pt x="6089" y="3809"/>
                    </a:lnTo>
                    <a:lnTo>
                      <a:pt x="5984" y="3788"/>
                    </a:lnTo>
                    <a:lnTo>
                      <a:pt x="5901" y="3892"/>
                    </a:lnTo>
                    <a:lnTo>
                      <a:pt x="5838" y="3976"/>
                    </a:lnTo>
                    <a:lnTo>
                      <a:pt x="5859" y="4102"/>
                    </a:lnTo>
                    <a:lnTo>
                      <a:pt x="5859" y="4415"/>
                    </a:lnTo>
                    <a:lnTo>
                      <a:pt x="5901" y="4436"/>
                    </a:lnTo>
                    <a:lnTo>
                      <a:pt x="5901" y="4541"/>
                    </a:lnTo>
                    <a:lnTo>
                      <a:pt x="5796" y="4604"/>
                    </a:lnTo>
                    <a:lnTo>
                      <a:pt x="5733" y="4708"/>
                    </a:lnTo>
                    <a:lnTo>
                      <a:pt x="5566" y="4750"/>
                    </a:lnTo>
                    <a:lnTo>
                      <a:pt x="5587" y="4834"/>
                    </a:lnTo>
                    <a:lnTo>
                      <a:pt x="5461" y="4918"/>
                    </a:lnTo>
                    <a:lnTo>
                      <a:pt x="5461" y="5064"/>
                    </a:lnTo>
                    <a:lnTo>
                      <a:pt x="5377" y="5127"/>
                    </a:lnTo>
                    <a:lnTo>
                      <a:pt x="5210" y="5378"/>
                    </a:lnTo>
                    <a:lnTo>
                      <a:pt x="4854" y="5587"/>
                    </a:lnTo>
                    <a:lnTo>
                      <a:pt x="4561" y="5608"/>
                    </a:lnTo>
                    <a:lnTo>
                      <a:pt x="4436" y="5650"/>
                    </a:lnTo>
                    <a:lnTo>
                      <a:pt x="4268" y="5671"/>
                    </a:lnTo>
                    <a:lnTo>
                      <a:pt x="4122" y="5692"/>
                    </a:lnTo>
                    <a:lnTo>
                      <a:pt x="3996" y="5671"/>
                    </a:lnTo>
                    <a:lnTo>
                      <a:pt x="3808" y="5754"/>
                    </a:lnTo>
                    <a:lnTo>
                      <a:pt x="3787" y="5859"/>
                    </a:lnTo>
                    <a:lnTo>
                      <a:pt x="3683" y="5901"/>
                    </a:lnTo>
                    <a:lnTo>
                      <a:pt x="3285" y="5880"/>
                    </a:lnTo>
                    <a:lnTo>
                      <a:pt x="3222" y="5922"/>
                    </a:lnTo>
                    <a:lnTo>
                      <a:pt x="3160" y="6027"/>
                    </a:lnTo>
                    <a:lnTo>
                      <a:pt x="2929" y="6131"/>
                    </a:lnTo>
                    <a:lnTo>
                      <a:pt x="2762" y="6131"/>
                    </a:lnTo>
                    <a:lnTo>
                      <a:pt x="2657" y="6089"/>
                    </a:lnTo>
                    <a:lnTo>
                      <a:pt x="2553" y="6110"/>
                    </a:lnTo>
                    <a:lnTo>
                      <a:pt x="2532" y="6027"/>
                    </a:lnTo>
                    <a:lnTo>
                      <a:pt x="2427" y="6089"/>
                    </a:lnTo>
                    <a:lnTo>
                      <a:pt x="2344" y="6215"/>
                    </a:lnTo>
                    <a:lnTo>
                      <a:pt x="2113" y="6278"/>
                    </a:lnTo>
                    <a:lnTo>
                      <a:pt x="2092" y="6319"/>
                    </a:lnTo>
                    <a:lnTo>
                      <a:pt x="2009" y="6319"/>
                    </a:lnTo>
                    <a:lnTo>
                      <a:pt x="1820" y="6487"/>
                    </a:lnTo>
                    <a:lnTo>
                      <a:pt x="1569" y="6612"/>
                    </a:lnTo>
                    <a:lnTo>
                      <a:pt x="1255" y="6717"/>
                    </a:lnTo>
                    <a:lnTo>
                      <a:pt x="1088" y="6905"/>
                    </a:lnTo>
                    <a:lnTo>
                      <a:pt x="1088" y="7115"/>
                    </a:lnTo>
                    <a:lnTo>
                      <a:pt x="963" y="7219"/>
                    </a:lnTo>
                    <a:lnTo>
                      <a:pt x="879" y="7156"/>
                    </a:lnTo>
                    <a:lnTo>
                      <a:pt x="900" y="7073"/>
                    </a:lnTo>
                    <a:lnTo>
                      <a:pt x="900" y="7010"/>
                    </a:lnTo>
                    <a:lnTo>
                      <a:pt x="963" y="6843"/>
                    </a:lnTo>
                    <a:lnTo>
                      <a:pt x="963" y="6738"/>
                    </a:lnTo>
                    <a:lnTo>
                      <a:pt x="774" y="6863"/>
                    </a:lnTo>
                    <a:lnTo>
                      <a:pt x="732" y="7052"/>
                    </a:lnTo>
                    <a:lnTo>
                      <a:pt x="607" y="7282"/>
                    </a:lnTo>
                    <a:lnTo>
                      <a:pt x="711" y="7470"/>
                    </a:lnTo>
                    <a:lnTo>
                      <a:pt x="628" y="7638"/>
                    </a:lnTo>
                    <a:lnTo>
                      <a:pt x="649" y="7889"/>
                    </a:lnTo>
                    <a:lnTo>
                      <a:pt x="419" y="8161"/>
                    </a:lnTo>
                    <a:lnTo>
                      <a:pt x="335" y="8537"/>
                    </a:lnTo>
                    <a:lnTo>
                      <a:pt x="377" y="8726"/>
                    </a:lnTo>
                    <a:lnTo>
                      <a:pt x="356" y="9019"/>
                    </a:lnTo>
                    <a:lnTo>
                      <a:pt x="565" y="9353"/>
                    </a:lnTo>
                    <a:lnTo>
                      <a:pt x="565" y="9479"/>
                    </a:lnTo>
                    <a:lnTo>
                      <a:pt x="649" y="9584"/>
                    </a:lnTo>
                    <a:lnTo>
                      <a:pt x="565" y="9751"/>
                    </a:lnTo>
                    <a:lnTo>
                      <a:pt x="628" y="9897"/>
                    </a:lnTo>
                    <a:lnTo>
                      <a:pt x="502" y="9960"/>
                    </a:lnTo>
                    <a:lnTo>
                      <a:pt x="439" y="9856"/>
                    </a:lnTo>
                    <a:lnTo>
                      <a:pt x="439" y="9667"/>
                    </a:lnTo>
                    <a:lnTo>
                      <a:pt x="356" y="9772"/>
                    </a:lnTo>
                    <a:lnTo>
                      <a:pt x="335" y="9730"/>
                    </a:lnTo>
                    <a:lnTo>
                      <a:pt x="335" y="9542"/>
                    </a:lnTo>
                    <a:lnTo>
                      <a:pt x="230" y="9312"/>
                    </a:lnTo>
                    <a:lnTo>
                      <a:pt x="147" y="9416"/>
                    </a:lnTo>
                    <a:lnTo>
                      <a:pt x="188" y="9667"/>
                    </a:lnTo>
                    <a:lnTo>
                      <a:pt x="335" y="9835"/>
                    </a:lnTo>
                    <a:lnTo>
                      <a:pt x="439" y="10023"/>
                    </a:lnTo>
                    <a:lnTo>
                      <a:pt x="293" y="10065"/>
                    </a:lnTo>
                    <a:lnTo>
                      <a:pt x="147" y="9897"/>
                    </a:lnTo>
                    <a:lnTo>
                      <a:pt x="126" y="9688"/>
                    </a:lnTo>
                    <a:lnTo>
                      <a:pt x="84" y="9772"/>
                    </a:lnTo>
                    <a:lnTo>
                      <a:pt x="0" y="9835"/>
                    </a:lnTo>
                    <a:lnTo>
                      <a:pt x="105" y="10002"/>
                    </a:lnTo>
                    <a:lnTo>
                      <a:pt x="314" y="10253"/>
                    </a:lnTo>
                    <a:lnTo>
                      <a:pt x="419" y="10588"/>
                    </a:lnTo>
                    <a:lnTo>
                      <a:pt x="377" y="11153"/>
                    </a:lnTo>
                    <a:lnTo>
                      <a:pt x="460" y="11257"/>
                    </a:lnTo>
                    <a:lnTo>
                      <a:pt x="544" y="11592"/>
                    </a:lnTo>
                    <a:lnTo>
                      <a:pt x="711" y="12032"/>
                    </a:lnTo>
                    <a:lnTo>
                      <a:pt x="649" y="12178"/>
                    </a:lnTo>
                    <a:lnTo>
                      <a:pt x="670" y="12827"/>
                    </a:lnTo>
                    <a:lnTo>
                      <a:pt x="649" y="12910"/>
                    </a:lnTo>
                    <a:lnTo>
                      <a:pt x="711" y="13099"/>
                    </a:lnTo>
                    <a:lnTo>
                      <a:pt x="711" y="13308"/>
                    </a:lnTo>
                    <a:lnTo>
                      <a:pt x="837" y="13559"/>
                    </a:lnTo>
                    <a:lnTo>
                      <a:pt x="837" y="13726"/>
                    </a:lnTo>
                    <a:lnTo>
                      <a:pt x="732" y="13810"/>
                    </a:lnTo>
                    <a:lnTo>
                      <a:pt x="774" y="13852"/>
                    </a:lnTo>
                    <a:lnTo>
                      <a:pt x="732" y="14019"/>
                    </a:lnTo>
                    <a:lnTo>
                      <a:pt x="711" y="14270"/>
                    </a:lnTo>
                    <a:lnTo>
                      <a:pt x="628" y="14354"/>
                    </a:lnTo>
                    <a:lnTo>
                      <a:pt x="649" y="14438"/>
                    </a:lnTo>
                    <a:lnTo>
                      <a:pt x="628" y="14584"/>
                    </a:lnTo>
                    <a:lnTo>
                      <a:pt x="523" y="14668"/>
                    </a:lnTo>
                    <a:lnTo>
                      <a:pt x="544" y="14793"/>
                    </a:lnTo>
                    <a:lnTo>
                      <a:pt x="335" y="14961"/>
                    </a:lnTo>
                    <a:lnTo>
                      <a:pt x="251" y="14877"/>
                    </a:lnTo>
                    <a:lnTo>
                      <a:pt x="126" y="15086"/>
                    </a:lnTo>
                    <a:lnTo>
                      <a:pt x="126" y="15442"/>
                    </a:lnTo>
                    <a:lnTo>
                      <a:pt x="209" y="15526"/>
                    </a:lnTo>
                    <a:lnTo>
                      <a:pt x="293" y="15526"/>
                    </a:lnTo>
                    <a:lnTo>
                      <a:pt x="544" y="15756"/>
                    </a:lnTo>
                    <a:lnTo>
                      <a:pt x="544" y="15861"/>
                    </a:lnTo>
                    <a:lnTo>
                      <a:pt x="565" y="15923"/>
                    </a:lnTo>
                    <a:lnTo>
                      <a:pt x="711" y="15944"/>
                    </a:lnTo>
                    <a:lnTo>
                      <a:pt x="753" y="16007"/>
                    </a:lnTo>
                    <a:lnTo>
                      <a:pt x="942" y="16028"/>
                    </a:lnTo>
                    <a:lnTo>
                      <a:pt x="983" y="16028"/>
                    </a:lnTo>
                    <a:lnTo>
                      <a:pt x="1025" y="16070"/>
                    </a:lnTo>
                    <a:lnTo>
                      <a:pt x="1151" y="16070"/>
                    </a:lnTo>
                    <a:lnTo>
                      <a:pt x="1297" y="16049"/>
                    </a:lnTo>
                    <a:lnTo>
                      <a:pt x="1339" y="16133"/>
                    </a:lnTo>
                    <a:lnTo>
                      <a:pt x="1402" y="16070"/>
                    </a:lnTo>
                    <a:lnTo>
                      <a:pt x="1423" y="16112"/>
                    </a:lnTo>
                    <a:lnTo>
                      <a:pt x="1611" y="16070"/>
                    </a:lnTo>
                    <a:lnTo>
                      <a:pt x="1758" y="16070"/>
                    </a:lnTo>
                    <a:lnTo>
                      <a:pt x="1779" y="16007"/>
                    </a:lnTo>
                    <a:lnTo>
                      <a:pt x="1862" y="15965"/>
                    </a:lnTo>
                    <a:lnTo>
                      <a:pt x="1946" y="15840"/>
                    </a:lnTo>
                    <a:lnTo>
                      <a:pt x="2113" y="15861"/>
                    </a:lnTo>
                    <a:lnTo>
                      <a:pt x="2113" y="15756"/>
                    </a:lnTo>
                    <a:lnTo>
                      <a:pt x="2218" y="15693"/>
                    </a:lnTo>
                    <a:lnTo>
                      <a:pt x="2323" y="15693"/>
                    </a:lnTo>
                    <a:lnTo>
                      <a:pt x="2406" y="15777"/>
                    </a:lnTo>
                    <a:lnTo>
                      <a:pt x="2511" y="15651"/>
                    </a:lnTo>
                    <a:lnTo>
                      <a:pt x="2532" y="15693"/>
                    </a:lnTo>
                    <a:lnTo>
                      <a:pt x="2616" y="15651"/>
                    </a:lnTo>
                    <a:lnTo>
                      <a:pt x="2636" y="15526"/>
                    </a:lnTo>
                    <a:lnTo>
                      <a:pt x="2950" y="15317"/>
                    </a:lnTo>
                    <a:lnTo>
                      <a:pt x="3076" y="15338"/>
                    </a:lnTo>
                    <a:lnTo>
                      <a:pt x="3160" y="15379"/>
                    </a:lnTo>
                    <a:lnTo>
                      <a:pt x="3264" y="15317"/>
                    </a:lnTo>
                    <a:lnTo>
                      <a:pt x="3557" y="15233"/>
                    </a:lnTo>
                    <a:lnTo>
                      <a:pt x="3599" y="15317"/>
                    </a:lnTo>
                    <a:lnTo>
                      <a:pt x="3787" y="15254"/>
                    </a:lnTo>
                    <a:lnTo>
                      <a:pt x="3850" y="15296"/>
                    </a:lnTo>
                    <a:lnTo>
                      <a:pt x="3955" y="15317"/>
                    </a:lnTo>
                    <a:lnTo>
                      <a:pt x="4038" y="15254"/>
                    </a:lnTo>
                    <a:lnTo>
                      <a:pt x="4101" y="15400"/>
                    </a:lnTo>
                    <a:lnTo>
                      <a:pt x="4185" y="15400"/>
                    </a:lnTo>
                    <a:lnTo>
                      <a:pt x="4268" y="15338"/>
                    </a:lnTo>
                    <a:lnTo>
                      <a:pt x="4310" y="15400"/>
                    </a:lnTo>
                    <a:lnTo>
                      <a:pt x="4415" y="15338"/>
                    </a:lnTo>
                    <a:lnTo>
                      <a:pt x="4624" y="15338"/>
                    </a:lnTo>
                    <a:lnTo>
                      <a:pt x="4624" y="15442"/>
                    </a:lnTo>
                    <a:lnTo>
                      <a:pt x="4645" y="15442"/>
                    </a:lnTo>
                    <a:lnTo>
                      <a:pt x="4792" y="15338"/>
                    </a:lnTo>
                    <a:lnTo>
                      <a:pt x="4917" y="15379"/>
                    </a:lnTo>
                    <a:lnTo>
                      <a:pt x="5064" y="15254"/>
                    </a:lnTo>
                    <a:lnTo>
                      <a:pt x="5126" y="15128"/>
                    </a:lnTo>
                    <a:lnTo>
                      <a:pt x="5168" y="15107"/>
                    </a:lnTo>
                    <a:lnTo>
                      <a:pt x="5315" y="14982"/>
                    </a:lnTo>
                    <a:lnTo>
                      <a:pt x="5377" y="14773"/>
                    </a:lnTo>
                    <a:lnTo>
                      <a:pt x="5524" y="14668"/>
                    </a:lnTo>
                    <a:lnTo>
                      <a:pt x="5670" y="14647"/>
                    </a:lnTo>
                    <a:lnTo>
                      <a:pt x="5754" y="14668"/>
                    </a:lnTo>
                    <a:lnTo>
                      <a:pt x="5984" y="14584"/>
                    </a:lnTo>
                    <a:lnTo>
                      <a:pt x="6277" y="14396"/>
                    </a:lnTo>
                    <a:lnTo>
                      <a:pt x="6486" y="14208"/>
                    </a:lnTo>
                    <a:lnTo>
                      <a:pt x="6570" y="14187"/>
                    </a:lnTo>
                    <a:lnTo>
                      <a:pt x="6737" y="14187"/>
                    </a:lnTo>
                    <a:lnTo>
                      <a:pt x="6905" y="14249"/>
                    </a:lnTo>
                    <a:lnTo>
                      <a:pt x="7051" y="14270"/>
                    </a:lnTo>
                    <a:lnTo>
                      <a:pt x="7198" y="14208"/>
                    </a:lnTo>
                    <a:lnTo>
                      <a:pt x="7407" y="14249"/>
                    </a:lnTo>
                    <a:lnTo>
                      <a:pt x="7742" y="14145"/>
                    </a:lnTo>
                    <a:lnTo>
                      <a:pt x="7930" y="14082"/>
                    </a:lnTo>
                    <a:lnTo>
                      <a:pt x="8056" y="13977"/>
                    </a:lnTo>
                    <a:lnTo>
                      <a:pt x="8139" y="13977"/>
                    </a:lnTo>
                    <a:lnTo>
                      <a:pt x="8307" y="13852"/>
                    </a:lnTo>
                    <a:lnTo>
                      <a:pt x="8558" y="13852"/>
                    </a:lnTo>
                    <a:lnTo>
                      <a:pt x="9186" y="13810"/>
                    </a:lnTo>
                    <a:lnTo>
                      <a:pt x="9395" y="13852"/>
                    </a:lnTo>
                    <a:lnTo>
                      <a:pt x="9520" y="13852"/>
                    </a:lnTo>
                    <a:lnTo>
                      <a:pt x="9709" y="13810"/>
                    </a:lnTo>
                    <a:lnTo>
                      <a:pt x="9834" y="13831"/>
                    </a:lnTo>
                    <a:lnTo>
                      <a:pt x="10022" y="13977"/>
                    </a:lnTo>
                    <a:lnTo>
                      <a:pt x="10148" y="14208"/>
                    </a:lnTo>
                    <a:lnTo>
                      <a:pt x="10253" y="14249"/>
                    </a:lnTo>
                    <a:lnTo>
                      <a:pt x="10336" y="14187"/>
                    </a:lnTo>
                    <a:lnTo>
                      <a:pt x="10378" y="14166"/>
                    </a:lnTo>
                    <a:lnTo>
                      <a:pt x="10441" y="14208"/>
                    </a:lnTo>
                    <a:lnTo>
                      <a:pt x="10504" y="14187"/>
                    </a:lnTo>
                    <a:lnTo>
                      <a:pt x="10650" y="14208"/>
                    </a:lnTo>
                    <a:lnTo>
                      <a:pt x="10755" y="14354"/>
                    </a:lnTo>
                    <a:lnTo>
                      <a:pt x="10880" y="14375"/>
                    </a:lnTo>
                    <a:lnTo>
                      <a:pt x="10964" y="14354"/>
                    </a:lnTo>
                    <a:lnTo>
                      <a:pt x="11194" y="14542"/>
                    </a:lnTo>
                    <a:lnTo>
                      <a:pt x="11194" y="14647"/>
                    </a:lnTo>
                    <a:lnTo>
                      <a:pt x="11278" y="14647"/>
                    </a:lnTo>
                    <a:lnTo>
                      <a:pt x="11341" y="14731"/>
                    </a:lnTo>
                    <a:lnTo>
                      <a:pt x="11320" y="14814"/>
                    </a:lnTo>
                    <a:lnTo>
                      <a:pt x="11215" y="14814"/>
                    </a:lnTo>
                    <a:lnTo>
                      <a:pt x="11194" y="14898"/>
                    </a:lnTo>
                    <a:lnTo>
                      <a:pt x="11299" y="15107"/>
                    </a:lnTo>
                    <a:lnTo>
                      <a:pt x="11403" y="15128"/>
                    </a:lnTo>
                    <a:lnTo>
                      <a:pt x="11508" y="15254"/>
                    </a:lnTo>
                    <a:lnTo>
                      <a:pt x="11550" y="15421"/>
                    </a:lnTo>
                    <a:lnTo>
                      <a:pt x="11529" y="15526"/>
                    </a:lnTo>
                    <a:lnTo>
                      <a:pt x="11655" y="15819"/>
                    </a:lnTo>
                    <a:lnTo>
                      <a:pt x="11613" y="15944"/>
                    </a:lnTo>
                    <a:lnTo>
                      <a:pt x="11655" y="16007"/>
                    </a:lnTo>
                    <a:lnTo>
                      <a:pt x="11634" y="16154"/>
                    </a:lnTo>
                    <a:lnTo>
                      <a:pt x="11613" y="16237"/>
                    </a:lnTo>
                    <a:lnTo>
                      <a:pt x="11529" y="16216"/>
                    </a:lnTo>
                    <a:lnTo>
                      <a:pt x="11508" y="16237"/>
                    </a:lnTo>
                    <a:lnTo>
                      <a:pt x="11592" y="16363"/>
                    </a:lnTo>
                    <a:lnTo>
                      <a:pt x="11655" y="16384"/>
                    </a:lnTo>
                    <a:lnTo>
                      <a:pt x="11717" y="16530"/>
                    </a:lnTo>
                    <a:lnTo>
                      <a:pt x="11822" y="16488"/>
                    </a:lnTo>
                    <a:lnTo>
                      <a:pt x="11927" y="16572"/>
                    </a:lnTo>
                    <a:lnTo>
                      <a:pt x="11927" y="16467"/>
                    </a:lnTo>
                    <a:lnTo>
                      <a:pt x="11864" y="16363"/>
                    </a:lnTo>
                    <a:lnTo>
                      <a:pt x="11927" y="16300"/>
                    </a:lnTo>
                    <a:lnTo>
                      <a:pt x="11968" y="16174"/>
                    </a:lnTo>
                    <a:lnTo>
                      <a:pt x="12073" y="16174"/>
                    </a:lnTo>
                    <a:lnTo>
                      <a:pt x="12136" y="16070"/>
                    </a:lnTo>
                    <a:lnTo>
                      <a:pt x="12240" y="16028"/>
                    </a:lnTo>
                    <a:lnTo>
                      <a:pt x="12261" y="15923"/>
                    </a:lnTo>
                    <a:lnTo>
                      <a:pt x="12366" y="15777"/>
                    </a:lnTo>
                    <a:lnTo>
                      <a:pt x="12596" y="15693"/>
                    </a:lnTo>
                    <a:lnTo>
                      <a:pt x="12638" y="15610"/>
                    </a:lnTo>
                    <a:lnTo>
                      <a:pt x="12680" y="15610"/>
                    </a:lnTo>
                    <a:lnTo>
                      <a:pt x="12868" y="15505"/>
                    </a:lnTo>
                    <a:lnTo>
                      <a:pt x="12910" y="15338"/>
                    </a:lnTo>
                    <a:lnTo>
                      <a:pt x="13077" y="15107"/>
                    </a:lnTo>
                    <a:lnTo>
                      <a:pt x="13224" y="15086"/>
                    </a:lnTo>
                    <a:lnTo>
                      <a:pt x="13307" y="14982"/>
                    </a:lnTo>
                    <a:lnTo>
                      <a:pt x="13266" y="14856"/>
                    </a:lnTo>
                    <a:lnTo>
                      <a:pt x="13287" y="14710"/>
                    </a:lnTo>
                    <a:lnTo>
                      <a:pt x="13370" y="14877"/>
                    </a:lnTo>
                    <a:lnTo>
                      <a:pt x="13370" y="15024"/>
                    </a:lnTo>
                    <a:lnTo>
                      <a:pt x="13370" y="15191"/>
                    </a:lnTo>
                    <a:lnTo>
                      <a:pt x="13287" y="15254"/>
                    </a:lnTo>
                    <a:lnTo>
                      <a:pt x="13266" y="15547"/>
                    </a:lnTo>
                    <a:lnTo>
                      <a:pt x="13015" y="15714"/>
                    </a:lnTo>
                    <a:lnTo>
                      <a:pt x="12973" y="15840"/>
                    </a:lnTo>
                    <a:lnTo>
                      <a:pt x="12910" y="15923"/>
                    </a:lnTo>
                    <a:lnTo>
                      <a:pt x="12910" y="16070"/>
                    </a:lnTo>
                    <a:lnTo>
                      <a:pt x="12784" y="16258"/>
                    </a:lnTo>
                    <a:lnTo>
                      <a:pt x="12805" y="16300"/>
                    </a:lnTo>
                    <a:lnTo>
                      <a:pt x="12743" y="16593"/>
                    </a:lnTo>
                    <a:lnTo>
                      <a:pt x="12450" y="16572"/>
                    </a:lnTo>
                    <a:lnTo>
                      <a:pt x="12387" y="16739"/>
                    </a:lnTo>
                    <a:lnTo>
                      <a:pt x="12324" y="16823"/>
                    </a:lnTo>
                    <a:lnTo>
                      <a:pt x="12324" y="16886"/>
                    </a:lnTo>
                    <a:lnTo>
                      <a:pt x="12491" y="16823"/>
                    </a:lnTo>
                    <a:lnTo>
                      <a:pt x="12659" y="16760"/>
                    </a:lnTo>
                    <a:lnTo>
                      <a:pt x="12868" y="16823"/>
                    </a:lnTo>
                    <a:lnTo>
                      <a:pt x="13056" y="16530"/>
                    </a:lnTo>
                    <a:lnTo>
                      <a:pt x="13098" y="16216"/>
                    </a:lnTo>
                    <a:lnTo>
                      <a:pt x="13266" y="16049"/>
                    </a:lnTo>
                    <a:lnTo>
                      <a:pt x="13307" y="16112"/>
                    </a:lnTo>
                    <a:lnTo>
                      <a:pt x="13307" y="16384"/>
                    </a:lnTo>
                    <a:lnTo>
                      <a:pt x="13370" y="16551"/>
                    </a:lnTo>
                    <a:lnTo>
                      <a:pt x="13307" y="16551"/>
                    </a:lnTo>
                    <a:lnTo>
                      <a:pt x="13328" y="16823"/>
                    </a:lnTo>
                    <a:lnTo>
                      <a:pt x="13203" y="17074"/>
                    </a:lnTo>
                    <a:lnTo>
                      <a:pt x="12994" y="17158"/>
                    </a:lnTo>
                    <a:lnTo>
                      <a:pt x="13015" y="17221"/>
                    </a:lnTo>
                    <a:lnTo>
                      <a:pt x="13161" y="17200"/>
                    </a:lnTo>
                    <a:lnTo>
                      <a:pt x="13307" y="17221"/>
                    </a:lnTo>
                    <a:lnTo>
                      <a:pt x="13391" y="17158"/>
                    </a:lnTo>
                    <a:lnTo>
                      <a:pt x="13496" y="17116"/>
                    </a:lnTo>
                    <a:lnTo>
                      <a:pt x="13600" y="17011"/>
                    </a:lnTo>
                    <a:lnTo>
                      <a:pt x="13705" y="17053"/>
                    </a:lnTo>
                    <a:lnTo>
                      <a:pt x="13789" y="17053"/>
                    </a:lnTo>
                    <a:lnTo>
                      <a:pt x="13705" y="17158"/>
                    </a:lnTo>
                    <a:lnTo>
                      <a:pt x="13642" y="17221"/>
                    </a:lnTo>
                    <a:lnTo>
                      <a:pt x="13538" y="17221"/>
                    </a:lnTo>
                    <a:lnTo>
                      <a:pt x="13517" y="17283"/>
                    </a:lnTo>
                    <a:lnTo>
                      <a:pt x="13621" y="17430"/>
                    </a:lnTo>
                    <a:lnTo>
                      <a:pt x="13684" y="17576"/>
                    </a:lnTo>
                    <a:lnTo>
                      <a:pt x="13747" y="17744"/>
                    </a:lnTo>
                    <a:lnTo>
                      <a:pt x="13747" y="17953"/>
                    </a:lnTo>
                    <a:lnTo>
                      <a:pt x="13726" y="18225"/>
                    </a:lnTo>
                    <a:lnTo>
                      <a:pt x="13600" y="18371"/>
                    </a:lnTo>
                    <a:lnTo>
                      <a:pt x="13621" y="18455"/>
                    </a:lnTo>
                    <a:lnTo>
                      <a:pt x="13600" y="18664"/>
                    </a:lnTo>
                    <a:lnTo>
                      <a:pt x="13705" y="18748"/>
                    </a:lnTo>
                    <a:lnTo>
                      <a:pt x="13789" y="18895"/>
                    </a:lnTo>
                    <a:lnTo>
                      <a:pt x="13810" y="19083"/>
                    </a:lnTo>
                    <a:lnTo>
                      <a:pt x="14019" y="19355"/>
                    </a:lnTo>
                    <a:lnTo>
                      <a:pt x="14165" y="19397"/>
                    </a:lnTo>
                    <a:lnTo>
                      <a:pt x="14270" y="19480"/>
                    </a:lnTo>
                    <a:lnTo>
                      <a:pt x="14333" y="19606"/>
                    </a:lnTo>
                    <a:lnTo>
                      <a:pt x="14437" y="19627"/>
                    </a:lnTo>
                    <a:lnTo>
                      <a:pt x="14458" y="19585"/>
                    </a:lnTo>
                    <a:lnTo>
                      <a:pt x="14542" y="19564"/>
                    </a:lnTo>
                    <a:lnTo>
                      <a:pt x="14688" y="19585"/>
                    </a:lnTo>
                    <a:lnTo>
                      <a:pt x="14835" y="19731"/>
                    </a:lnTo>
                    <a:lnTo>
                      <a:pt x="14960" y="19773"/>
                    </a:lnTo>
                    <a:lnTo>
                      <a:pt x="15086" y="19899"/>
                    </a:lnTo>
                    <a:lnTo>
                      <a:pt x="15107" y="20003"/>
                    </a:lnTo>
                    <a:lnTo>
                      <a:pt x="15212" y="20045"/>
                    </a:lnTo>
                    <a:lnTo>
                      <a:pt x="15358" y="20192"/>
                    </a:lnTo>
                    <a:lnTo>
                      <a:pt x="15421" y="20192"/>
                    </a:lnTo>
                    <a:lnTo>
                      <a:pt x="15463" y="20108"/>
                    </a:lnTo>
                    <a:lnTo>
                      <a:pt x="15693" y="20003"/>
                    </a:lnTo>
                    <a:lnTo>
                      <a:pt x="15776" y="19899"/>
                    </a:lnTo>
                    <a:lnTo>
                      <a:pt x="15902" y="19899"/>
                    </a:lnTo>
                    <a:lnTo>
                      <a:pt x="16048" y="19773"/>
                    </a:lnTo>
                    <a:lnTo>
                      <a:pt x="16153" y="19773"/>
                    </a:lnTo>
                    <a:lnTo>
                      <a:pt x="16195" y="19711"/>
                    </a:lnTo>
                    <a:lnTo>
                      <a:pt x="16153" y="19669"/>
                    </a:lnTo>
                    <a:lnTo>
                      <a:pt x="16048" y="19627"/>
                    </a:lnTo>
                    <a:lnTo>
                      <a:pt x="16090" y="19564"/>
                    </a:lnTo>
                    <a:lnTo>
                      <a:pt x="16320" y="19397"/>
                    </a:lnTo>
                    <a:lnTo>
                      <a:pt x="16509" y="19522"/>
                    </a:lnTo>
                    <a:lnTo>
                      <a:pt x="16509" y="19669"/>
                    </a:lnTo>
                    <a:lnTo>
                      <a:pt x="16258" y="19794"/>
                    </a:lnTo>
                    <a:lnTo>
                      <a:pt x="16320" y="19899"/>
                    </a:lnTo>
                    <a:lnTo>
                      <a:pt x="16404" y="19920"/>
                    </a:lnTo>
                    <a:lnTo>
                      <a:pt x="16467" y="19815"/>
                    </a:lnTo>
                    <a:lnTo>
                      <a:pt x="16572" y="19731"/>
                    </a:lnTo>
                    <a:lnTo>
                      <a:pt x="16676" y="19815"/>
                    </a:lnTo>
                    <a:lnTo>
                      <a:pt x="16676" y="19920"/>
                    </a:lnTo>
                    <a:lnTo>
                      <a:pt x="16613" y="19920"/>
                    </a:lnTo>
                    <a:lnTo>
                      <a:pt x="16509" y="20003"/>
                    </a:lnTo>
                    <a:lnTo>
                      <a:pt x="16655" y="20192"/>
                    </a:lnTo>
                    <a:lnTo>
                      <a:pt x="16676" y="20401"/>
                    </a:lnTo>
                    <a:lnTo>
                      <a:pt x="16760" y="20338"/>
                    </a:lnTo>
                    <a:lnTo>
                      <a:pt x="16844" y="20359"/>
                    </a:lnTo>
                    <a:lnTo>
                      <a:pt x="16844" y="20464"/>
                    </a:lnTo>
                    <a:lnTo>
                      <a:pt x="16927" y="20610"/>
                    </a:lnTo>
                    <a:lnTo>
                      <a:pt x="16990" y="20443"/>
                    </a:lnTo>
                    <a:lnTo>
                      <a:pt x="16990" y="20296"/>
                    </a:lnTo>
                    <a:lnTo>
                      <a:pt x="16885" y="20359"/>
                    </a:lnTo>
                    <a:lnTo>
                      <a:pt x="16885" y="20317"/>
                    </a:lnTo>
                    <a:lnTo>
                      <a:pt x="16948" y="20234"/>
                    </a:lnTo>
                    <a:lnTo>
                      <a:pt x="17241" y="20234"/>
                    </a:lnTo>
                    <a:lnTo>
                      <a:pt x="17262" y="20296"/>
                    </a:lnTo>
                    <a:lnTo>
                      <a:pt x="17304" y="20234"/>
                    </a:lnTo>
                    <a:lnTo>
                      <a:pt x="17450" y="20024"/>
                    </a:lnTo>
                    <a:lnTo>
                      <a:pt x="17764" y="19836"/>
                    </a:lnTo>
                    <a:lnTo>
                      <a:pt x="17911" y="19711"/>
                    </a:lnTo>
                    <a:lnTo>
                      <a:pt x="17827" y="19711"/>
                    </a:lnTo>
                    <a:lnTo>
                      <a:pt x="17764" y="19731"/>
                    </a:lnTo>
                    <a:lnTo>
                      <a:pt x="17785" y="19711"/>
                    </a:lnTo>
                    <a:lnTo>
                      <a:pt x="17681" y="19669"/>
                    </a:lnTo>
                    <a:lnTo>
                      <a:pt x="17932" y="19669"/>
                    </a:lnTo>
                    <a:lnTo>
                      <a:pt x="18183" y="19606"/>
                    </a:lnTo>
                    <a:lnTo>
                      <a:pt x="18622" y="19501"/>
                    </a:lnTo>
                    <a:lnTo>
                      <a:pt x="18957" y="19585"/>
                    </a:lnTo>
                    <a:lnTo>
                      <a:pt x="19124" y="19501"/>
                    </a:lnTo>
                    <a:lnTo>
                      <a:pt x="19124" y="19397"/>
                    </a:lnTo>
                    <a:lnTo>
                      <a:pt x="19229" y="19397"/>
                    </a:lnTo>
                    <a:lnTo>
                      <a:pt x="19333" y="19313"/>
                    </a:lnTo>
                    <a:lnTo>
                      <a:pt x="19438" y="19104"/>
                    </a:lnTo>
                    <a:lnTo>
                      <a:pt x="19375" y="18895"/>
                    </a:lnTo>
                    <a:lnTo>
                      <a:pt x="19375" y="18769"/>
                    </a:lnTo>
                    <a:lnTo>
                      <a:pt x="19585" y="18560"/>
                    </a:lnTo>
                    <a:lnTo>
                      <a:pt x="19585" y="18225"/>
                    </a:lnTo>
                    <a:lnTo>
                      <a:pt x="19668" y="18099"/>
                    </a:lnTo>
                    <a:lnTo>
                      <a:pt x="19710" y="17869"/>
                    </a:lnTo>
                    <a:lnTo>
                      <a:pt x="19815" y="17827"/>
                    </a:lnTo>
                    <a:lnTo>
                      <a:pt x="19815" y="17702"/>
                    </a:lnTo>
                    <a:lnTo>
                      <a:pt x="20170" y="17283"/>
                    </a:lnTo>
                    <a:lnTo>
                      <a:pt x="20275" y="17262"/>
                    </a:lnTo>
                    <a:lnTo>
                      <a:pt x="20317" y="17011"/>
                    </a:lnTo>
                    <a:lnTo>
                      <a:pt x="20442" y="16823"/>
                    </a:lnTo>
                    <a:lnTo>
                      <a:pt x="20547" y="16593"/>
                    </a:lnTo>
                    <a:lnTo>
                      <a:pt x="20694" y="16446"/>
                    </a:lnTo>
                    <a:lnTo>
                      <a:pt x="20652" y="16342"/>
                    </a:lnTo>
                    <a:lnTo>
                      <a:pt x="20756" y="16258"/>
                    </a:lnTo>
                    <a:lnTo>
                      <a:pt x="20861" y="16049"/>
                    </a:lnTo>
                    <a:lnTo>
                      <a:pt x="20798" y="15965"/>
                    </a:lnTo>
                    <a:lnTo>
                      <a:pt x="20966" y="15902"/>
                    </a:lnTo>
                    <a:lnTo>
                      <a:pt x="21070" y="15714"/>
                    </a:lnTo>
                    <a:lnTo>
                      <a:pt x="21154" y="15630"/>
                    </a:lnTo>
                    <a:lnTo>
                      <a:pt x="21258" y="15442"/>
                    </a:lnTo>
                    <a:lnTo>
                      <a:pt x="21426" y="15400"/>
                    </a:lnTo>
                    <a:lnTo>
                      <a:pt x="21530" y="15338"/>
                    </a:lnTo>
                    <a:lnTo>
                      <a:pt x="21342" y="15338"/>
                    </a:lnTo>
                    <a:lnTo>
                      <a:pt x="21384" y="15296"/>
                    </a:lnTo>
                    <a:lnTo>
                      <a:pt x="21593" y="15254"/>
                    </a:lnTo>
                    <a:lnTo>
                      <a:pt x="21782" y="15170"/>
                    </a:lnTo>
                    <a:lnTo>
                      <a:pt x="21802" y="15003"/>
                    </a:lnTo>
                    <a:lnTo>
                      <a:pt x="21782" y="14961"/>
                    </a:lnTo>
                    <a:lnTo>
                      <a:pt x="21802" y="14814"/>
                    </a:lnTo>
                    <a:lnTo>
                      <a:pt x="22012" y="14689"/>
                    </a:lnTo>
                    <a:lnTo>
                      <a:pt x="22012" y="14563"/>
                    </a:lnTo>
                    <a:lnTo>
                      <a:pt x="22158" y="14501"/>
                    </a:lnTo>
                    <a:lnTo>
                      <a:pt x="22284" y="14291"/>
                    </a:lnTo>
                    <a:lnTo>
                      <a:pt x="22263" y="14187"/>
                    </a:lnTo>
                    <a:lnTo>
                      <a:pt x="22305" y="14019"/>
                    </a:lnTo>
                    <a:lnTo>
                      <a:pt x="22284" y="13957"/>
                    </a:lnTo>
                    <a:lnTo>
                      <a:pt x="22284" y="13852"/>
                    </a:lnTo>
                    <a:lnTo>
                      <a:pt x="22430" y="13496"/>
                    </a:lnTo>
                    <a:lnTo>
                      <a:pt x="22493" y="13287"/>
                    </a:lnTo>
                    <a:lnTo>
                      <a:pt x="22702" y="12910"/>
                    </a:lnTo>
                    <a:lnTo>
                      <a:pt x="22702" y="12785"/>
                    </a:lnTo>
                    <a:lnTo>
                      <a:pt x="22807" y="12492"/>
                    </a:lnTo>
                    <a:lnTo>
                      <a:pt x="22953" y="12366"/>
                    </a:lnTo>
                    <a:lnTo>
                      <a:pt x="23016" y="12199"/>
                    </a:lnTo>
                    <a:lnTo>
                      <a:pt x="22953" y="12053"/>
                    </a:lnTo>
                    <a:lnTo>
                      <a:pt x="23058" y="11927"/>
                    </a:lnTo>
                    <a:lnTo>
                      <a:pt x="22995" y="11655"/>
                    </a:lnTo>
                    <a:lnTo>
                      <a:pt x="22995" y="11529"/>
                    </a:lnTo>
                    <a:lnTo>
                      <a:pt x="22911" y="11320"/>
                    </a:lnTo>
                    <a:lnTo>
                      <a:pt x="22891" y="11236"/>
                    </a:lnTo>
                    <a:lnTo>
                      <a:pt x="22849" y="11111"/>
                    </a:lnTo>
                    <a:lnTo>
                      <a:pt x="22911" y="11069"/>
                    </a:lnTo>
                    <a:lnTo>
                      <a:pt x="22911" y="10923"/>
                    </a:lnTo>
                    <a:lnTo>
                      <a:pt x="23016" y="10776"/>
                    </a:lnTo>
                    <a:lnTo>
                      <a:pt x="23016" y="10713"/>
                    </a:lnTo>
                    <a:lnTo>
                      <a:pt x="22995" y="10379"/>
                    </a:lnTo>
                    <a:lnTo>
                      <a:pt x="23058" y="10253"/>
                    </a:lnTo>
                    <a:lnTo>
                      <a:pt x="23016" y="10190"/>
                    </a:lnTo>
                    <a:lnTo>
                      <a:pt x="22995" y="10065"/>
                    </a:lnTo>
                    <a:lnTo>
                      <a:pt x="22995" y="9856"/>
                    </a:lnTo>
                    <a:lnTo>
                      <a:pt x="22932" y="9835"/>
                    </a:lnTo>
                    <a:lnTo>
                      <a:pt x="22995" y="9688"/>
                    </a:lnTo>
                    <a:lnTo>
                      <a:pt x="22891" y="9667"/>
                    </a:lnTo>
                    <a:lnTo>
                      <a:pt x="22828" y="9542"/>
                    </a:lnTo>
                    <a:lnTo>
                      <a:pt x="22828" y="9416"/>
                    </a:lnTo>
                    <a:lnTo>
                      <a:pt x="22702" y="9312"/>
                    </a:lnTo>
                    <a:lnTo>
                      <a:pt x="22619" y="9144"/>
                    </a:lnTo>
                    <a:lnTo>
                      <a:pt x="22598" y="8956"/>
                    </a:lnTo>
                    <a:lnTo>
                      <a:pt x="22514" y="8830"/>
                    </a:lnTo>
                    <a:lnTo>
                      <a:pt x="22430" y="8830"/>
                    </a:lnTo>
                    <a:lnTo>
                      <a:pt x="22367" y="8851"/>
                    </a:lnTo>
                    <a:lnTo>
                      <a:pt x="22284" y="8809"/>
                    </a:lnTo>
                    <a:lnTo>
                      <a:pt x="22263" y="8642"/>
                    </a:lnTo>
                    <a:lnTo>
                      <a:pt x="22200" y="8621"/>
                    </a:lnTo>
                    <a:lnTo>
                      <a:pt x="22179" y="8537"/>
                    </a:lnTo>
                    <a:lnTo>
                      <a:pt x="22054" y="8412"/>
                    </a:lnTo>
                    <a:lnTo>
                      <a:pt x="21970" y="8370"/>
                    </a:lnTo>
                    <a:lnTo>
                      <a:pt x="22012" y="8265"/>
                    </a:lnTo>
                    <a:lnTo>
                      <a:pt x="21949" y="8119"/>
                    </a:lnTo>
                    <a:lnTo>
                      <a:pt x="22054" y="7993"/>
                    </a:lnTo>
                    <a:lnTo>
                      <a:pt x="22074" y="7805"/>
                    </a:lnTo>
                    <a:lnTo>
                      <a:pt x="22012" y="7742"/>
                    </a:lnTo>
                    <a:lnTo>
                      <a:pt x="22054" y="7638"/>
                    </a:lnTo>
                    <a:lnTo>
                      <a:pt x="21970" y="7575"/>
                    </a:lnTo>
                    <a:lnTo>
                      <a:pt x="21949" y="7638"/>
                    </a:lnTo>
                    <a:lnTo>
                      <a:pt x="21991" y="7679"/>
                    </a:lnTo>
                    <a:lnTo>
                      <a:pt x="21949" y="7763"/>
                    </a:lnTo>
                    <a:lnTo>
                      <a:pt x="21677" y="7533"/>
                    </a:lnTo>
                    <a:lnTo>
                      <a:pt x="21635" y="7366"/>
                    </a:lnTo>
                    <a:lnTo>
                      <a:pt x="21572" y="7387"/>
                    </a:lnTo>
                    <a:lnTo>
                      <a:pt x="21572" y="7470"/>
                    </a:lnTo>
                    <a:lnTo>
                      <a:pt x="21551" y="7575"/>
                    </a:lnTo>
                    <a:lnTo>
                      <a:pt x="21593" y="7763"/>
                    </a:lnTo>
                    <a:lnTo>
                      <a:pt x="21468" y="7596"/>
                    </a:lnTo>
                    <a:lnTo>
                      <a:pt x="21426" y="7659"/>
                    </a:lnTo>
                    <a:lnTo>
                      <a:pt x="21426" y="7554"/>
                    </a:lnTo>
                    <a:lnTo>
                      <a:pt x="21363" y="7470"/>
                    </a:lnTo>
                    <a:lnTo>
                      <a:pt x="21342" y="7135"/>
                    </a:lnTo>
                    <a:lnTo>
                      <a:pt x="21384" y="7115"/>
                    </a:lnTo>
                    <a:lnTo>
                      <a:pt x="21384" y="7031"/>
                    </a:lnTo>
                    <a:lnTo>
                      <a:pt x="21279" y="6947"/>
                    </a:lnTo>
                    <a:lnTo>
                      <a:pt x="21321" y="6863"/>
                    </a:lnTo>
                    <a:lnTo>
                      <a:pt x="21238" y="6801"/>
                    </a:lnTo>
                    <a:lnTo>
                      <a:pt x="21258" y="6696"/>
                    </a:lnTo>
                    <a:lnTo>
                      <a:pt x="21070" y="6529"/>
                    </a:lnTo>
                    <a:lnTo>
                      <a:pt x="21028" y="6424"/>
                    </a:lnTo>
                    <a:lnTo>
                      <a:pt x="21028" y="6299"/>
                    </a:lnTo>
                    <a:lnTo>
                      <a:pt x="21133" y="6319"/>
                    </a:lnTo>
                    <a:lnTo>
                      <a:pt x="21133" y="6194"/>
                    </a:lnTo>
                    <a:lnTo>
                      <a:pt x="21028" y="6027"/>
                    </a:lnTo>
                    <a:lnTo>
                      <a:pt x="20966" y="6068"/>
                    </a:lnTo>
                    <a:lnTo>
                      <a:pt x="20861" y="6068"/>
                    </a:lnTo>
                    <a:lnTo>
                      <a:pt x="20756" y="5880"/>
                    </a:lnTo>
                    <a:lnTo>
                      <a:pt x="20694" y="5880"/>
                    </a:lnTo>
                    <a:lnTo>
                      <a:pt x="20589" y="5796"/>
                    </a:lnTo>
                    <a:lnTo>
                      <a:pt x="20505" y="5859"/>
                    </a:lnTo>
                    <a:lnTo>
                      <a:pt x="20484" y="5796"/>
                    </a:lnTo>
                    <a:lnTo>
                      <a:pt x="20338" y="5754"/>
                    </a:lnTo>
                    <a:lnTo>
                      <a:pt x="20275" y="5817"/>
                    </a:lnTo>
                    <a:lnTo>
                      <a:pt x="20317" y="5713"/>
                    </a:lnTo>
                    <a:lnTo>
                      <a:pt x="20442" y="5692"/>
                    </a:lnTo>
                    <a:lnTo>
                      <a:pt x="20442" y="5608"/>
                    </a:lnTo>
                    <a:lnTo>
                      <a:pt x="20422" y="5545"/>
                    </a:lnTo>
                    <a:lnTo>
                      <a:pt x="20296" y="5566"/>
                    </a:lnTo>
                    <a:lnTo>
                      <a:pt x="20191" y="5545"/>
                    </a:lnTo>
                    <a:lnTo>
                      <a:pt x="20170" y="5482"/>
                    </a:lnTo>
                    <a:lnTo>
                      <a:pt x="20087" y="5482"/>
                    </a:lnTo>
                    <a:lnTo>
                      <a:pt x="19857" y="5336"/>
                    </a:lnTo>
                    <a:lnTo>
                      <a:pt x="19752" y="5127"/>
                    </a:lnTo>
                    <a:lnTo>
                      <a:pt x="19710" y="4918"/>
                    </a:lnTo>
                    <a:lnTo>
                      <a:pt x="19668" y="4771"/>
                    </a:lnTo>
                    <a:lnTo>
                      <a:pt x="19668" y="4666"/>
                    </a:lnTo>
                    <a:lnTo>
                      <a:pt x="19710" y="4646"/>
                    </a:lnTo>
                    <a:lnTo>
                      <a:pt x="19773" y="4415"/>
                    </a:lnTo>
                    <a:lnTo>
                      <a:pt x="19689" y="4122"/>
                    </a:lnTo>
                    <a:lnTo>
                      <a:pt x="19647" y="3976"/>
                    </a:lnTo>
                    <a:lnTo>
                      <a:pt x="19689" y="3934"/>
                    </a:lnTo>
                    <a:lnTo>
                      <a:pt x="19606" y="3892"/>
                    </a:lnTo>
                    <a:lnTo>
                      <a:pt x="19543" y="3892"/>
                    </a:lnTo>
                    <a:lnTo>
                      <a:pt x="19438" y="3662"/>
                    </a:lnTo>
                    <a:lnTo>
                      <a:pt x="19438" y="3369"/>
                    </a:lnTo>
                    <a:lnTo>
                      <a:pt x="19459" y="3348"/>
                    </a:lnTo>
                    <a:lnTo>
                      <a:pt x="19459" y="3265"/>
                    </a:lnTo>
                    <a:lnTo>
                      <a:pt x="19396" y="3202"/>
                    </a:lnTo>
                    <a:lnTo>
                      <a:pt x="19375" y="2846"/>
                    </a:lnTo>
                    <a:lnTo>
                      <a:pt x="19438" y="2762"/>
                    </a:lnTo>
                    <a:lnTo>
                      <a:pt x="19375" y="2637"/>
                    </a:lnTo>
                    <a:lnTo>
                      <a:pt x="19438" y="2616"/>
                    </a:lnTo>
                    <a:lnTo>
                      <a:pt x="19438" y="2532"/>
                    </a:lnTo>
                    <a:lnTo>
                      <a:pt x="19250" y="2323"/>
                    </a:lnTo>
                    <a:lnTo>
                      <a:pt x="19124" y="2260"/>
                    </a:lnTo>
                    <a:lnTo>
                      <a:pt x="19145" y="2218"/>
                    </a:lnTo>
                    <a:lnTo>
                      <a:pt x="19020" y="2093"/>
                    </a:lnTo>
                    <a:lnTo>
                      <a:pt x="18915" y="2156"/>
                    </a:lnTo>
                    <a:lnTo>
                      <a:pt x="18852" y="2114"/>
                    </a:lnTo>
                    <a:lnTo>
                      <a:pt x="18769" y="2239"/>
                    </a:lnTo>
                    <a:lnTo>
                      <a:pt x="18706" y="2239"/>
                    </a:lnTo>
                    <a:lnTo>
                      <a:pt x="18559" y="2051"/>
                    </a:lnTo>
                    <a:lnTo>
                      <a:pt x="18601" y="1988"/>
                    </a:lnTo>
                    <a:lnTo>
                      <a:pt x="18517" y="1800"/>
                    </a:lnTo>
                    <a:lnTo>
                      <a:pt x="18538" y="1591"/>
                    </a:lnTo>
                    <a:lnTo>
                      <a:pt x="18517" y="1319"/>
                    </a:lnTo>
                    <a:lnTo>
                      <a:pt x="18497" y="1361"/>
                    </a:lnTo>
                    <a:lnTo>
                      <a:pt x="18434" y="1256"/>
                    </a:lnTo>
                    <a:lnTo>
                      <a:pt x="18497" y="1151"/>
                    </a:lnTo>
                    <a:lnTo>
                      <a:pt x="18413" y="1047"/>
                    </a:lnTo>
                    <a:lnTo>
                      <a:pt x="18392" y="942"/>
                    </a:lnTo>
                    <a:lnTo>
                      <a:pt x="18329" y="900"/>
                    </a:lnTo>
                    <a:lnTo>
                      <a:pt x="18329" y="754"/>
                    </a:lnTo>
                    <a:lnTo>
                      <a:pt x="18413" y="670"/>
                    </a:lnTo>
                    <a:lnTo>
                      <a:pt x="18329" y="649"/>
                    </a:lnTo>
                    <a:lnTo>
                      <a:pt x="18225" y="670"/>
                    </a:lnTo>
                    <a:lnTo>
                      <a:pt x="18141" y="586"/>
                    </a:lnTo>
                    <a:lnTo>
                      <a:pt x="18204" y="314"/>
                    </a:lnTo>
                    <a:lnTo>
                      <a:pt x="18183" y="252"/>
                    </a:lnTo>
                    <a:lnTo>
                      <a:pt x="18120" y="105"/>
                    </a:lnTo>
                    <a:lnTo>
                      <a:pt x="18015" y="63"/>
                    </a:lnTo>
                    <a:lnTo>
                      <a:pt x="1801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47"/>
              <p:cNvSpPr/>
              <p:nvPr/>
            </p:nvSpPr>
            <p:spPr>
              <a:xfrm>
                <a:off x="5683950" y="3957275"/>
                <a:ext cx="54950" cy="71175"/>
              </a:xfrm>
              <a:custGeom>
                <a:avLst/>
                <a:gdLst/>
                <a:ahLst/>
                <a:cxnLst/>
                <a:rect l="l" t="t" r="r" b="b"/>
                <a:pathLst>
                  <a:path w="2198" h="2847" extrusionOk="0">
                    <a:moveTo>
                      <a:pt x="168" y="1"/>
                    </a:moveTo>
                    <a:lnTo>
                      <a:pt x="126" y="64"/>
                    </a:lnTo>
                    <a:lnTo>
                      <a:pt x="126" y="189"/>
                    </a:lnTo>
                    <a:lnTo>
                      <a:pt x="105" y="210"/>
                    </a:lnTo>
                    <a:lnTo>
                      <a:pt x="105" y="336"/>
                    </a:lnTo>
                    <a:lnTo>
                      <a:pt x="126" y="587"/>
                    </a:lnTo>
                    <a:lnTo>
                      <a:pt x="105" y="733"/>
                    </a:lnTo>
                    <a:lnTo>
                      <a:pt x="126" y="1005"/>
                    </a:lnTo>
                    <a:lnTo>
                      <a:pt x="168" y="1214"/>
                    </a:lnTo>
                    <a:lnTo>
                      <a:pt x="126" y="1361"/>
                    </a:lnTo>
                    <a:lnTo>
                      <a:pt x="189" y="1382"/>
                    </a:lnTo>
                    <a:lnTo>
                      <a:pt x="189" y="1466"/>
                    </a:lnTo>
                    <a:lnTo>
                      <a:pt x="294" y="1570"/>
                    </a:lnTo>
                    <a:lnTo>
                      <a:pt x="168" y="1570"/>
                    </a:lnTo>
                    <a:lnTo>
                      <a:pt x="64" y="1466"/>
                    </a:lnTo>
                    <a:lnTo>
                      <a:pt x="1" y="1570"/>
                    </a:lnTo>
                    <a:lnTo>
                      <a:pt x="1" y="1779"/>
                    </a:lnTo>
                    <a:lnTo>
                      <a:pt x="85" y="1842"/>
                    </a:lnTo>
                    <a:lnTo>
                      <a:pt x="64" y="1884"/>
                    </a:lnTo>
                    <a:lnTo>
                      <a:pt x="64" y="2198"/>
                    </a:lnTo>
                    <a:lnTo>
                      <a:pt x="105" y="2261"/>
                    </a:lnTo>
                    <a:lnTo>
                      <a:pt x="85" y="2303"/>
                    </a:lnTo>
                    <a:lnTo>
                      <a:pt x="105" y="2470"/>
                    </a:lnTo>
                    <a:lnTo>
                      <a:pt x="210" y="2491"/>
                    </a:lnTo>
                    <a:lnTo>
                      <a:pt x="168" y="2575"/>
                    </a:lnTo>
                    <a:lnTo>
                      <a:pt x="168" y="2700"/>
                    </a:lnTo>
                    <a:lnTo>
                      <a:pt x="210" y="2721"/>
                    </a:lnTo>
                    <a:lnTo>
                      <a:pt x="315" y="2700"/>
                    </a:lnTo>
                    <a:lnTo>
                      <a:pt x="398" y="2784"/>
                    </a:lnTo>
                    <a:lnTo>
                      <a:pt x="503" y="2637"/>
                    </a:lnTo>
                    <a:lnTo>
                      <a:pt x="503" y="2742"/>
                    </a:lnTo>
                    <a:lnTo>
                      <a:pt x="545" y="2847"/>
                    </a:lnTo>
                    <a:lnTo>
                      <a:pt x="649" y="2847"/>
                    </a:lnTo>
                    <a:lnTo>
                      <a:pt x="754" y="2700"/>
                    </a:lnTo>
                    <a:lnTo>
                      <a:pt x="796" y="2595"/>
                    </a:lnTo>
                    <a:lnTo>
                      <a:pt x="838" y="2407"/>
                    </a:lnTo>
                    <a:lnTo>
                      <a:pt x="921" y="2491"/>
                    </a:lnTo>
                    <a:lnTo>
                      <a:pt x="942" y="2428"/>
                    </a:lnTo>
                    <a:lnTo>
                      <a:pt x="1047" y="2365"/>
                    </a:lnTo>
                    <a:lnTo>
                      <a:pt x="1110" y="2219"/>
                    </a:lnTo>
                    <a:lnTo>
                      <a:pt x="1110" y="2365"/>
                    </a:lnTo>
                    <a:lnTo>
                      <a:pt x="1173" y="2386"/>
                    </a:lnTo>
                    <a:lnTo>
                      <a:pt x="1235" y="2282"/>
                    </a:lnTo>
                    <a:lnTo>
                      <a:pt x="1340" y="2261"/>
                    </a:lnTo>
                    <a:lnTo>
                      <a:pt x="1382" y="2303"/>
                    </a:lnTo>
                    <a:lnTo>
                      <a:pt x="1361" y="2407"/>
                    </a:lnTo>
                    <a:lnTo>
                      <a:pt x="1256" y="2365"/>
                    </a:lnTo>
                    <a:lnTo>
                      <a:pt x="1256" y="2512"/>
                    </a:lnTo>
                    <a:lnTo>
                      <a:pt x="1361" y="2470"/>
                    </a:lnTo>
                    <a:lnTo>
                      <a:pt x="1424" y="2491"/>
                    </a:lnTo>
                    <a:lnTo>
                      <a:pt x="1549" y="2303"/>
                    </a:lnTo>
                    <a:lnTo>
                      <a:pt x="1549" y="2219"/>
                    </a:lnTo>
                    <a:lnTo>
                      <a:pt x="1466" y="2177"/>
                    </a:lnTo>
                    <a:lnTo>
                      <a:pt x="1549" y="2072"/>
                    </a:lnTo>
                    <a:lnTo>
                      <a:pt x="1549" y="1947"/>
                    </a:lnTo>
                    <a:lnTo>
                      <a:pt x="1633" y="1947"/>
                    </a:lnTo>
                    <a:lnTo>
                      <a:pt x="1675" y="1884"/>
                    </a:lnTo>
                    <a:lnTo>
                      <a:pt x="1675" y="1633"/>
                    </a:lnTo>
                    <a:lnTo>
                      <a:pt x="1758" y="1570"/>
                    </a:lnTo>
                    <a:lnTo>
                      <a:pt x="1800" y="1466"/>
                    </a:lnTo>
                    <a:lnTo>
                      <a:pt x="1842" y="1633"/>
                    </a:lnTo>
                    <a:lnTo>
                      <a:pt x="1863" y="1696"/>
                    </a:lnTo>
                    <a:lnTo>
                      <a:pt x="1905" y="1570"/>
                    </a:lnTo>
                    <a:lnTo>
                      <a:pt x="1905" y="1466"/>
                    </a:lnTo>
                    <a:lnTo>
                      <a:pt x="1947" y="1424"/>
                    </a:lnTo>
                    <a:lnTo>
                      <a:pt x="1905" y="1256"/>
                    </a:lnTo>
                    <a:lnTo>
                      <a:pt x="1989" y="1131"/>
                    </a:lnTo>
                    <a:lnTo>
                      <a:pt x="1989" y="922"/>
                    </a:lnTo>
                    <a:lnTo>
                      <a:pt x="2093" y="796"/>
                    </a:lnTo>
                    <a:lnTo>
                      <a:pt x="2156" y="503"/>
                    </a:lnTo>
                    <a:lnTo>
                      <a:pt x="2198" y="398"/>
                    </a:lnTo>
                    <a:lnTo>
                      <a:pt x="2072" y="294"/>
                    </a:lnTo>
                    <a:lnTo>
                      <a:pt x="1947" y="294"/>
                    </a:lnTo>
                    <a:lnTo>
                      <a:pt x="1947" y="315"/>
                    </a:lnTo>
                    <a:lnTo>
                      <a:pt x="1884" y="419"/>
                    </a:lnTo>
                    <a:lnTo>
                      <a:pt x="1863" y="398"/>
                    </a:lnTo>
                    <a:lnTo>
                      <a:pt x="1800" y="398"/>
                    </a:lnTo>
                    <a:lnTo>
                      <a:pt x="1738" y="440"/>
                    </a:lnTo>
                    <a:lnTo>
                      <a:pt x="1675" y="503"/>
                    </a:lnTo>
                    <a:lnTo>
                      <a:pt x="1340" y="482"/>
                    </a:lnTo>
                    <a:lnTo>
                      <a:pt x="1256" y="524"/>
                    </a:lnTo>
                    <a:lnTo>
                      <a:pt x="1256" y="629"/>
                    </a:lnTo>
                    <a:lnTo>
                      <a:pt x="1173" y="545"/>
                    </a:lnTo>
                    <a:lnTo>
                      <a:pt x="1068" y="545"/>
                    </a:lnTo>
                    <a:lnTo>
                      <a:pt x="1005" y="608"/>
                    </a:lnTo>
                    <a:lnTo>
                      <a:pt x="901" y="524"/>
                    </a:lnTo>
                    <a:lnTo>
                      <a:pt x="733" y="398"/>
                    </a:lnTo>
                    <a:lnTo>
                      <a:pt x="524" y="294"/>
                    </a:lnTo>
                    <a:lnTo>
                      <a:pt x="524" y="106"/>
                    </a:lnTo>
                    <a:lnTo>
                      <a:pt x="482" y="168"/>
                    </a:lnTo>
                    <a:lnTo>
                      <a:pt x="440" y="210"/>
                    </a:lnTo>
                    <a:lnTo>
                      <a:pt x="377" y="126"/>
                    </a:lnTo>
                    <a:lnTo>
                      <a:pt x="273" y="85"/>
                    </a:lnTo>
                    <a:lnTo>
                      <a:pt x="16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48" name="Google Shape;1048;p47"/>
            <p:cNvGrpSpPr/>
            <p:nvPr/>
          </p:nvGrpSpPr>
          <p:grpSpPr>
            <a:xfrm>
              <a:off x="7866302" y="3935901"/>
              <a:ext cx="267180" cy="331860"/>
              <a:chOff x="5952300" y="3852150"/>
              <a:chExt cx="231225" cy="287200"/>
            </a:xfrm>
          </p:grpSpPr>
          <p:sp>
            <p:nvSpPr>
              <p:cNvPr id="1049" name="Google Shape;1049;p47"/>
              <p:cNvSpPr/>
              <p:nvPr/>
            </p:nvSpPr>
            <p:spPr>
              <a:xfrm>
                <a:off x="5952300" y="3996525"/>
                <a:ext cx="145450" cy="142825"/>
              </a:xfrm>
              <a:custGeom>
                <a:avLst/>
                <a:gdLst/>
                <a:ahLst/>
                <a:cxnLst/>
                <a:rect l="l" t="t" r="r" b="b"/>
                <a:pathLst>
                  <a:path w="5818" h="5713" extrusionOk="0">
                    <a:moveTo>
                      <a:pt x="5064" y="0"/>
                    </a:moveTo>
                    <a:lnTo>
                      <a:pt x="4918" y="105"/>
                    </a:lnTo>
                    <a:lnTo>
                      <a:pt x="4834" y="126"/>
                    </a:lnTo>
                    <a:lnTo>
                      <a:pt x="4729" y="209"/>
                    </a:lnTo>
                    <a:lnTo>
                      <a:pt x="4729" y="377"/>
                    </a:lnTo>
                    <a:lnTo>
                      <a:pt x="4625" y="628"/>
                    </a:lnTo>
                    <a:lnTo>
                      <a:pt x="4520" y="753"/>
                    </a:lnTo>
                    <a:lnTo>
                      <a:pt x="4457" y="774"/>
                    </a:lnTo>
                    <a:lnTo>
                      <a:pt x="4332" y="942"/>
                    </a:lnTo>
                    <a:lnTo>
                      <a:pt x="4290" y="1025"/>
                    </a:lnTo>
                    <a:lnTo>
                      <a:pt x="4185" y="1067"/>
                    </a:lnTo>
                    <a:lnTo>
                      <a:pt x="4081" y="1046"/>
                    </a:lnTo>
                    <a:lnTo>
                      <a:pt x="3976" y="1130"/>
                    </a:lnTo>
                    <a:lnTo>
                      <a:pt x="3934" y="1235"/>
                    </a:lnTo>
                    <a:lnTo>
                      <a:pt x="3934" y="1339"/>
                    </a:lnTo>
                    <a:lnTo>
                      <a:pt x="3892" y="1360"/>
                    </a:lnTo>
                    <a:lnTo>
                      <a:pt x="3788" y="1465"/>
                    </a:lnTo>
                    <a:lnTo>
                      <a:pt x="3788" y="1590"/>
                    </a:lnTo>
                    <a:lnTo>
                      <a:pt x="3725" y="1674"/>
                    </a:lnTo>
                    <a:lnTo>
                      <a:pt x="3704" y="1758"/>
                    </a:lnTo>
                    <a:lnTo>
                      <a:pt x="3495" y="2009"/>
                    </a:lnTo>
                    <a:lnTo>
                      <a:pt x="3286" y="2176"/>
                    </a:lnTo>
                    <a:lnTo>
                      <a:pt x="3160" y="2197"/>
                    </a:lnTo>
                    <a:lnTo>
                      <a:pt x="2993" y="2281"/>
                    </a:lnTo>
                    <a:lnTo>
                      <a:pt x="2993" y="2344"/>
                    </a:lnTo>
                    <a:lnTo>
                      <a:pt x="2888" y="2344"/>
                    </a:lnTo>
                    <a:lnTo>
                      <a:pt x="2679" y="2469"/>
                    </a:lnTo>
                    <a:lnTo>
                      <a:pt x="2512" y="2616"/>
                    </a:lnTo>
                    <a:lnTo>
                      <a:pt x="2407" y="2637"/>
                    </a:lnTo>
                    <a:lnTo>
                      <a:pt x="2198" y="2783"/>
                    </a:lnTo>
                    <a:lnTo>
                      <a:pt x="2156" y="2846"/>
                    </a:lnTo>
                    <a:lnTo>
                      <a:pt x="2219" y="2929"/>
                    </a:lnTo>
                    <a:lnTo>
                      <a:pt x="2219" y="3055"/>
                    </a:lnTo>
                    <a:lnTo>
                      <a:pt x="2114" y="2950"/>
                    </a:lnTo>
                    <a:lnTo>
                      <a:pt x="2093" y="2929"/>
                    </a:lnTo>
                    <a:lnTo>
                      <a:pt x="1988" y="2950"/>
                    </a:lnTo>
                    <a:lnTo>
                      <a:pt x="1884" y="2992"/>
                    </a:lnTo>
                    <a:lnTo>
                      <a:pt x="1821" y="2950"/>
                    </a:lnTo>
                    <a:lnTo>
                      <a:pt x="1737" y="2950"/>
                    </a:lnTo>
                    <a:lnTo>
                      <a:pt x="1570" y="3118"/>
                    </a:lnTo>
                    <a:lnTo>
                      <a:pt x="1507" y="3201"/>
                    </a:lnTo>
                    <a:lnTo>
                      <a:pt x="1361" y="3327"/>
                    </a:lnTo>
                    <a:lnTo>
                      <a:pt x="1277" y="3348"/>
                    </a:lnTo>
                    <a:lnTo>
                      <a:pt x="1172" y="3453"/>
                    </a:lnTo>
                    <a:lnTo>
                      <a:pt x="1151" y="3620"/>
                    </a:lnTo>
                    <a:lnTo>
                      <a:pt x="1110" y="3536"/>
                    </a:lnTo>
                    <a:lnTo>
                      <a:pt x="1068" y="3473"/>
                    </a:lnTo>
                    <a:lnTo>
                      <a:pt x="1005" y="3557"/>
                    </a:lnTo>
                    <a:lnTo>
                      <a:pt x="942" y="3620"/>
                    </a:lnTo>
                    <a:lnTo>
                      <a:pt x="942" y="3746"/>
                    </a:lnTo>
                    <a:lnTo>
                      <a:pt x="879" y="3787"/>
                    </a:lnTo>
                    <a:lnTo>
                      <a:pt x="838" y="3766"/>
                    </a:lnTo>
                    <a:lnTo>
                      <a:pt x="670" y="3955"/>
                    </a:lnTo>
                    <a:lnTo>
                      <a:pt x="628" y="3955"/>
                    </a:lnTo>
                    <a:lnTo>
                      <a:pt x="566" y="4038"/>
                    </a:lnTo>
                    <a:lnTo>
                      <a:pt x="566" y="4206"/>
                    </a:lnTo>
                    <a:lnTo>
                      <a:pt x="524" y="4269"/>
                    </a:lnTo>
                    <a:lnTo>
                      <a:pt x="461" y="4164"/>
                    </a:lnTo>
                    <a:lnTo>
                      <a:pt x="419" y="4164"/>
                    </a:lnTo>
                    <a:lnTo>
                      <a:pt x="377" y="4206"/>
                    </a:lnTo>
                    <a:lnTo>
                      <a:pt x="335" y="4248"/>
                    </a:lnTo>
                    <a:lnTo>
                      <a:pt x="252" y="4415"/>
                    </a:lnTo>
                    <a:lnTo>
                      <a:pt x="252" y="4478"/>
                    </a:lnTo>
                    <a:lnTo>
                      <a:pt x="335" y="4582"/>
                    </a:lnTo>
                    <a:lnTo>
                      <a:pt x="377" y="4624"/>
                    </a:lnTo>
                    <a:lnTo>
                      <a:pt x="335" y="4666"/>
                    </a:lnTo>
                    <a:lnTo>
                      <a:pt x="252" y="4666"/>
                    </a:lnTo>
                    <a:lnTo>
                      <a:pt x="126" y="4687"/>
                    </a:lnTo>
                    <a:lnTo>
                      <a:pt x="1" y="4813"/>
                    </a:lnTo>
                    <a:lnTo>
                      <a:pt x="43" y="4834"/>
                    </a:lnTo>
                    <a:lnTo>
                      <a:pt x="126" y="4834"/>
                    </a:lnTo>
                    <a:lnTo>
                      <a:pt x="43" y="4896"/>
                    </a:lnTo>
                    <a:lnTo>
                      <a:pt x="43" y="5001"/>
                    </a:lnTo>
                    <a:lnTo>
                      <a:pt x="126" y="5085"/>
                    </a:lnTo>
                    <a:lnTo>
                      <a:pt x="168" y="5106"/>
                    </a:lnTo>
                    <a:lnTo>
                      <a:pt x="315" y="5106"/>
                    </a:lnTo>
                    <a:lnTo>
                      <a:pt x="335" y="5147"/>
                    </a:lnTo>
                    <a:lnTo>
                      <a:pt x="356" y="5147"/>
                    </a:lnTo>
                    <a:lnTo>
                      <a:pt x="377" y="5085"/>
                    </a:lnTo>
                    <a:lnTo>
                      <a:pt x="440" y="5085"/>
                    </a:lnTo>
                    <a:lnTo>
                      <a:pt x="524" y="5126"/>
                    </a:lnTo>
                    <a:lnTo>
                      <a:pt x="566" y="5210"/>
                    </a:lnTo>
                    <a:lnTo>
                      <a:pt x="545" y="5252"/>
                    </a:lnTo>
                    <a:lnTo>
                      <a:pt x="587" y="5315"/>
                    </a:lnTo>
                    <a:lnTo>
                      <a:pt x="670" y="5315"/>
                    </a:lnTo>
                    <a:lnTo>
                      <a:pt x="733" y="5336"/>
                    </a:lnTo>
                    <a:lnTo>
                      <a:pt x="754" y="5461"/>
                    </a:lnTo>
                    <a:lnTo>
                      <a:pt x="859" y="5545"/>
                    </a:lnTo>
                    <a:lnTo>
                      <a:pt x="942" y="5608"/>
                    </a:lnTo>
                    <a:lnTo>
                      <a:pt x="838" y="5670"/>
                    </a:lnTo>
                    <a:lnTo>
                      <a:pt x="879" y="5670"/>
                    </a:lnTo>
                    <a:lnTo>
                      <a:pt x="1005" y="5629"/>
                    </a:lnTo>
                    <a:lnTo>
                      <a:pt x="1005" y="5670"/>
                    </a:lnTo>
                    <a:lnTo>
                      <a:pt x="1110" y="5712"/>
                    </a:lnTo>
                    <a:lnTo>
                      <a:pt x="1256" y="5670"/>
                    </a:lnTo>
                    <a:lnTo>
                      <a:pt x="1465" y="5608"/>
                    </a:lnTo>
                    <a:lnTo>
                      <a:pt x="1612" y="5461"/>
                    </a:lnTo>
                    <a:lnTo>
                      <a:pt x="1737" y="5419"/>
                    </a:lnTo>
                    <a:lnTo>
                      <a:pt x="1737" y="5357"/>
                    </a:lnTo>
                    <a:lnTo>
                      <a:pt x="1716" y="5252"/>
                    </a:lnTo>
                    <a:lnTo>
                      <a:pt x="1800" y="5315"/>
                    </a:lnTo>
                    <a:lnTo>
                      <a:pt x="1779" y="5398"/>
                    </a:lnTo>
                    <a:lnTo>
                      <a:pt x="1905" y="5336"/>
                    </a:lnTo>
                    <a:lnTo>
                      <a:pt x="1926" y="5210"/>
                    </a:lnTo>
                    <a:lnTo>
                      <a:pt x="2009" y="5106"/>
                    </a:lnTo>
                    <a:lnTo>
                      <a:pt x="2198" y="5022"/>
                    </a:lnTo>
                    <a:lnTo>
                      <a:pt x="2323" y="5022"/>
                    </a:lnTo>
                    <a:lnTo>
                      <a:pt x="2365" y="5001"/>
                    </a:lnTo>
                    <a:lnTo>
                      <a:pt x="2365" y="4959"/>
                    </a:lnTo>
                    <a:lnTo>
                      <a:pt x="2260" y="4959"/>
                    </a:lnTo>
                    <a:lnTo>
                      <a:pt x="2323" y="4938"/>
                    </a:lnTo>
                    <a:lnTo>
                      <a:pt x="2344" y="4917"/>
                    </a:lnTo>
                    <a:lnTo>
                      <a:pt x="2323" y="4896"/>
                    </a:lnTo>
                    <a:lnTo>
                      <a:pt x="2449" y="4729"/>
                    </a:lnTo>
                    <a:lnTo>
                      <a:pt x="2532" y="4582"/>
                    </a:lnTo>
                    <a:lnTo>
                      <a:pt x="2574" y="4415"/>
                    </a:lnTo>
                    <a:lnTo>
                      <a:pt x="2658" y="4310"/>
                    </a:lnTo>
                    <a:lnTo>
                      <a:pt x="2930" y="4143"/>
                    </a:lnTo>
                    <a:lnTo>
                      <a:pt x="2972" y="4038"/>
                    </a:lnTo>
                    <a:lnTo>
                      <a:pt x="2993" y="3913"/>
                    </a:lnTo>
                    <a:lnTo>
                      <a:pt x="3097" y="3746"/>
                    </a:lnTo>
                    <a:lnTo>
                      <a:pt x="3160" y="3641"/>
                    </a:lnTo>
                    <a:lnTo>
                      <a:pt x="3181" y="3536"/>
                    </a:lnTo>
                    <a:lnTo>
                      <a:pt x="3265" y="3432"/>
                    </a:lnTo>
                    <a:lnTo>
                      <a:pt x="3369" y="3369"/>
                    </a:lnTo>
                    <a:lnTo>
                      <a:pt x="3390" y="3264"/>
                    </a:lnTo>
                    <a:lnTo>
                      <a:pt x="3474" y="3348"/>
                    </a:lnTo>
                    <a:lnTo>
                      <a:pt x="3516" y="3348"/>
                    </a:lnTo>
                    <a:lnTo>
                      <a:pt x="3558" y="3243"/>
                    </a:lnTo>
                    <a:lnTo>
                      <a:pt x="3662" y="3243"/>
                    </a:lnTo>
                    <a:lnTo>
                      <a:pt x="3725" y="3222"/>
                    </a:lnTo>
                    <a:lnTo>
                      <a:pt x="3788" y="3139"/>
                    </a:lnTo>
                    <a:lnTo>
                      <a:pt x="3788" y="3034"/>
                    </a:lnTo>
                    <a:lnTo>
                      <a:pt x="3704" y="2950"/>
                    </a:lnTo>
                    <a:lnTo>
                      <a:pt x="3704" y="2950"/>
                    </a:lnTo>
                    <a:lnTo>
                      <a:pt x="3809" y="3013"/>
                    </a:lnTo>
                    <a:lnTo>
                      <a:pt x="3830" y="3139"/>
                    </a:lnTo>
                    <a:lnTo>
                      <a:pt x="3892" y="3139"/>
                    </a:lnTo>
                    <a:lnTo>
                      <a:pt x="3976" y="3118"/>
                    </a:lnTo>
                    <a:lnTo>
                      <a:pt x="3976" y="3055"/>
                    </a:lnTo>
                    <a:lnTo>
                      <a:pt x="4039" y="3013"/>
                    </a:lnTo>
                    <a:lnTo>
                      <a:pt x="4123" y="3034"/>
                    </a:lnTo>
                    <a:lnTo>
                      <a:pt x="4123" y="3097"/>
                    </a:lnTo>
                    <a:lnTo>
                      <a:pt x="4018" y="3139"/>
                    </a:lnTo>
                    <a:lnTo>
                      <a:pt x="4123" y="3139"/>
                    </a:lnTo>
                    <a:lnTo>
                      <a:pt x="4227" y="3160"/>
                    </a:lnTo>
                    <a:lnTo>
                      <a:pt x="4248" y="3118"/>
                    </a:lnTo>
                    <a:lnTo>
                      <a:pt x="4248" y="3034"/>
                    </a:lnTo>
                    <a:lnTo>
                      <a:pt x="4290" y="2992"/>
                    </a:lnTo>
                    <a:lnTo>
                      <a:pt x="4311" y="3013"/>
                    </a:lnTo>
                    <a:lnTo>
                      <a:pt x="4311" y="3139"/>
                    </a:lnTo>
                    <a:lnTo>
                      <a:pt x="4332" y="3160"/>
                    </a:lnTo>
                    <a:lnTo>
                      <a:pt x="4395" y="3118"/>
                    </a:lnTo>
                    <a:lnTo>
                      <a:pt x="4416" y="2950"/>
                    </a:lnTo>
                    <a:lnTo>
                      <a:pt x="4353" y="2867"/>
                    </a:lnTo>
                    <a:lnTo>
                      <a:pt x="4290" y="2867"/>
                    </a:lnTo>
                    <a:lnTo>
                      <a:pt x="4311" y="2825"/>
                    </a:lnTo>
                    <a:lnTo>
                      <a:pt x="4311" y="2699"/>
                    </a:lnTo>
                    <a:lnTo>
                      <a:pt x="4332" y="2511"/>
                    </a:lnTo>
                    <a:lnTo>
                      <a:pt x="4416" y="2490"/>
                    </a:lnTo>
                    <a:lnTo>
                      <a:pt x="4562" y="2427"/>
                    </a:lnTo>
                    <a:lnTo>
                      <a:pt x="4750" y="2323"/>
                    </a:lnTo>
                    <a:lnTo>
                      <a:pt x="4771" y="2260"/>
                    </a:lnTo>
                    <a:lnTo>
                      <a:pt x="4918" y="2093"/>
                    </a:lnTo>
                    <a:lnTo>
                      <a:pt x="4918" y="1988"/>
                    </a:lnTo>
                    <a:lnTo>
                      <a:pt x="5043" y="1862"/>
                    </a:lnTo>
                    <a:lnTo>
                      <a:pt x="5127" y="1883"/>
                    </a:lnTo>
                    <a:lnTo>
                      <a:pt x="5127" y="1821"/>
                    </a:lnTo>
                    <a:lnTo>
                      <a:pt x="5336" y="1632"/>
                    </a:lnTo>
                    <a:lnTo>
                      <a:pt x="5336" y="1549"/>
                    </a:lnTo>
                    <a:lnTo>
                      <a:pt x="5650" y="1277"/>
                    </a:lnTo>
                    <a:lnTo>
                      <a:pt x="5755" y="1235"/>
                    </a:lnTo>
                    <a:lnTo>
                      <a:pt x="5692" y="1214"/>
                    </a:lnTo>
                    <a:lnTo>
                      <a:pt x="5671" y="1109"/>
                    </a:lnTo>
                    <a:lnTo>
                      <a:pt x="5608" y="1005"/>
                    </a:lnTo>
                    <a:lnTo>
                      <a:pt x="5650" y="900"/>
                    </a:lnTo>
                    <a:lnTo>
                      <a:pt x="5671" y="774"/>
                    </a:lnTo>
                    <a:lnTo>
                      <a:pt x="5692" y="816"/>
                    </a:lnTo>
                    <a:lnTo>
                      <a:pt x="5797" y="649"/>
                    </a:lnTo>
                    <a:lnTo>
                      <a:pt x="5713" y="691"/>
                    </a:lnTo>
                    <a:lnTo>
                      <a:pt x="5650" y="691"/>
                    </a:lnTo>
                    <a:lnTo>
                      <a:pt x="5755" y="628"/>
                    </a:lnTo>
                    <a:lnTo>
                      <a:pt x="5817" y="502"/>
                    </a:lnTo>
                    <a:lnTo>
                      <a:pt x="5797" y="502"/>
                    </a:lnTo>
                    <a:lnTo>
                      <a:pt x="5797" y="419"/>
                    </a:lnTo>
                    <a:lnTo>
                      <a:pt x="5713" y="419"/>
                    </a:lnTo>
                    <a:lnTo>
                      <a:pt x="5650" y="544"/>
                    </a:lnTo>
                    <a:lnTo>
                      <a:pt x="5671" y="586"/>
                    </a:lnTo>
                    <a:lnTo>
                      <a:pt x="5713" y="607"/>
                    </a:lnTo>
                    <a:lnTo>
                      <a:pt x="5608" y="649"/>
                    </a:lnTo>
                    <a:lnTo>
                      <a:pt x="5566" y="607"/>
                    </a:lnTo>
                    <a:lnTo>
                      <a:pt x="5566" y="544"/>
                    </a:lnTo>
                    <a:lnTo>
                      <a:pt x="5504" y="544"/>
                    </a:lnTo>
                    <a:lnTo>
                      <a:pt x="5441" y="523"/>
                    </a:lnTo>
                    <a:lnTo>
                      <a:pt x="5378" y="586"/>
                    </a:lnTo>
                    <a:lnTo>
                      <a:pt x="5294" y="691"/>
                    </a:lnTo>
                    <a:lnTo>
                      <a:pt x="5232" y="628"/>
                    </a:lnTo>
                    <a:lnTo>
                      <a:pt x="5169" y="481"/>
                    </a:lnTo>
                    <a:lnTo>
                      <a:pt x="5232" y="440"/>
                    </a:lnTo>
                    <a:lnTo>
                      <a:pt x="5273" y="377"/>
                    </a:lnTo>
                    <a:lnTo>
                      <a:pt x="5273" y="314"/>
                    </a:lnTo>
                    <a:lnTo>
                      <a:pt x="5252" y="293"/>
                    </a:lnTo>
                    <a:lnTo>
                      <a:pt x="5273" y="251"/>
                    </a:lnTo>
                    <a:lnTo>
                      <a:pt x="5232" y="209"/>
                    </a:lnTo>
                    <a:lnTo>
                      <a:pt x="5169" y="251"/>
                    </a:lnTo>
                    <a:lnTo>
                      <a:pt x="5127" y="230"/>
                    </a:lnTo>
                    <a:lnTo>
                      <a:pt x="5064" y="188"/>
                    </a:lnTo>
                    <a:lnTo>
                      <a:pt x="5085" y="105"/>
                    </a:lnTo>
                    <a:lnTo>
                      <a:pt x="516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47"/>
              <p:cNvSpPr/>
              <p:nvPr/>
            </p:nvSpPr>
            <p:spPr>
              <a:xfrm>
                <a:off x="6101375" y="3852150"/>
                <a:ext cx="82150" cy="171075"/>
              </a:xfrm>
              <a:custGeom>
                <a:avLst/>
                <a:gdLst/>
                <a:ahLst/>
                <a:cxnLst/>
                <a:rect l="l" t="t" r="r" b="b"/>
                <a:pathLst>
                  <a:path w="3286" h="6843" extrusionOk="0">
                    <a:moveTo>
                      <a:pt x="880" y="0"/>
                    </a:moveTo>
                    <a:lnTo>
                      <a:pt x="796" y="21"/>
                    </a:lnTo>
                    <a:lnTo>
                      <a:pt x="650" y="21"/>
                    </a:lnTo>
                    <a:lnTo>
                      <a:pt x="650" y="42"/>
                    </a:lnTo>
                    <a:lnTo>
                      <a:pt x="733" y="126"/>
                    </a:lnTo>
                    <a:lnTo>
                      <a:pt x="859" y="440"/>
                    </a:lnTo>
                    <a:lnTo>
                      <a:pt x="859" y="544"/>
                    </a:lnTo>
                    <a:lnTo>
                      <a:pt x="859" y="733"/>
                    </a:lnTo>
                    <a:lnTo>
                      <a:pt x="796" y="774"/>
                    </a:lnTo>
                    <a:lnTo>
                      <a:pt x="754" y="774"/>
                    </a:lnTo>
                    <a:lnTo>
                      <a:pt x="754" y="795"/>
                    </a:lnTo>
                    <a:lnTo>
                      <a:pt x="796" y="1046"/>
                    </a:lnTo>
                    <a:lnTo>
                      <a:pt x="838" y="1067"/>
                    </a:lnTo>
                    <a:lnTo>
                      <a:pt x="942" y="1026"/>
                    </a:lnTo>
                    <a:lnTo>
                      <a:pt x="1047" y="1026"/>
                    </a:lnTo>
                    <a:lnTo>
                      <a:pt x="963" y="1046"/>
                    </a:lnTo>
                    <a:lnTo>
                      <a:pt x="880" y="1151"/>
                    </a:lnTo>
                    <a:lnTo>
                      <a:pt x="901" y="1277"/>
                    </a:lnTo>
                    <a:lnTo>
                      <a:pt x="984" y="1444"/>
                    </a:lnTo>
                    <a:lnTo>
                      <a:pt x="1005" y="1716"/>
                    </a:lnTo>
                    <a:lnTo>
                      <a:pt x="1005" y="1904"/>
                    </a:lnTo>
                    <a:lnTo>
                      <a:pt x="1005" y="2030"/>
                    </a:lnTo>
                    <a:lnTo>
                      <a:pt x="1068" y="2009"/>
                    </a:lnTo>
                    <a:lnTo>
                      <a:pt x="1089" y="1904"/>
                    </a:lnTo>
                    <a:lnTo>
                      <a:pt x="1068" y="1821"/>
                    </a:lnTo>
                    <a:lnTo>
                      <a:pt x="1089" y="1800"/>
                    </a:lnTo>
                    <a:lnTo>
                      <a:pt x="1152" y="1842"/>
                    </a:lnTo>
                    <a:lnTo>
                      <a:pt x="1152" y="1967"/>
                    </a:lnTo>
                    <a:lnTo>
                      <a:pt x="1194" y="1967"/>
                    </a:lnTo>
                    <a:lnTo>
                      <a:pt x="1214" y="1904"/>
                    </a:lnTo>
                    <a:lnTo>
                      <a:pt x="1194" y="1842"/>
                    </a:lnTo>
                    <a:lnTo>
                      <a:pt x="1214" y="1842"/>
                    </a:lnTo>
                    <a:lnTo>
                      <a:pt x="1256" y="1925"/>
                    </a:lnTo>
                    <a:lnTo>
                      <a:pt x="1173" y="2030"/>
                    </a:lnTo>
                    <a:lnTo>
                      <a:pt x="1152" y="2134"/>
                    </a:lnTo>
                    <a:lnTo>
                      <a:pt x="1152" y="2197"/>
                    </a:lnTo>
                    <a:lnTo>
                      <a:pt x="1110" y="2218"/>
                    </a:lnTo>
                    <a:lnTo>
                      <a:pt x="1068" y="2134"/>
                    </a:lnTo>
                    <a:lnTo>
                      <a:pt x="1005" y="2134"/>
                    </a:lnTo>
                    <a:lnTo>
                      <a:pt x="1047" y="2323"/>
                    </a:lnTo>
                    <a:lnTo>
                      <a:pt x="1110" y="2532"/>
                    </a:lnTo>
                    <a:lnTo>
                      <a:pt x="1173" y="2553"/>
                    </a:lnTo>
                    <a:lnTo>
                      <a:pt x="1194" y="2532"/>
                    </a:lnTo>
                    <a:lnTo>
                      <a:pt x="1256" y="2616"/>
                    </a:lnTo>
                    <a:lnTo>
                      <a:pt x="1256" y="2658"/>
                    </a:lnTo>
                    <a:lnTo>
                      <a:pt x="1298" y="2699"/>
                    </a:lnTo>
                    <a:lnTo>
                      <a:pt x="1194" y="2762"/>
                    </a:lnTo>
                    <a:lnTo>
                      <a:pt x="1194" y="2825"/>
                    </a:lnTo>
                    <a:lnTo>
                      <a:pt x="1214" y="2867"/>
                    </a:lnTo>
                    <a:lnTo>
                      <a:pt x="1194" y="2950"/>
                    </a:lnTo>
                    <a:lnTo>
                      <a:pt x="1110" y="3139"/>
                    </a:lnTo>
                    <a:lnTo>
                      <a:pt x="1152" y="3243"/>
                    </a:lnTo>
                    <a:lnTo>
                      <a:pt x="1089" y="3264"/>
                    </a:lnTo>
                    <a:lnTo>
                      <a:pt x="1173" y="3348"/>
                    </a:lnTo>
                    <a:lnTo>
                      <a:pt x="1152" y="3369"/>
                    </a:lnTo>
                    <a:lnTo>
                      <a:pt x="1068" y="3369"/>
                    </a:lnTo>
                    <a:lnTo>
                      <a:pt x="1005" y="3474"/>
                    </a:lnTo>
                    <a:lnTo>
                      <a:pt x="1005" y="3536"/>
                    </a:lnTo>
                    <a:lnTo>
                      <a:pt x="1068" y="3599"/>
                    </a:lnTo>
                    <a:lnTo>
                      <a:pt x="1005" y="3641"/>
                    </a:lnTo>
                    <a:lnTo>
                      <a:pt x="942" y="3641"/>
                    </a:lnTo>
                    <a:lnTo>
                      <a:pt x="880" y="3767"/>
                    </a:lnTo>
                    <a:lnTo>
                      <a:pt x="796" y="4164"/>
                    </a:lnTo>
                    <a:lnTo>
                      <a:pt x="796" y="4269"/>
                    </a:lnTo>
                    <a:lnTo>
                      <a:pt x="733" y="4331"/>
                    </a:lnTo>
                    <a:lnTo>
                      <a:pt x="629" y="4331"/>
                    </a:lnTo>
                    <a:lnTo>
                      <a:pt x="545" y="4290"/>
                    </a:lnTo>
                    <a:lnTo>
                      <a:pt x="419" y="4311"/>
                    </a:lnTo>
                    <a:lnTo>
                      <a:pt x="210" y="4415"/>
                    </a:lnTo>
                    <a:lnTo>
                      <a:pt x="106" y="4520"/>
                    </a:lnTo>
                    <a:lnTo>
                      <a:pt x="64" y="4645"/>
                    </a:lnTo>
                    <a:lnTo>
                      <a:pt x="106" y="4834"/>
                    </a:lnTo>
                    <a:lnTo>
                      <a:pt x="210" y="4917"/>
                    </a:lnTo>
                    <a:lnTo>
                      <a:pt x="357" y="5022"/>
                    </a:lnTo>
                    <a:lnTo>
                      <a:pt x="440" y="5168"/>
                    </a:lnTo>
                    <a:lnTo>
                      <a:pt x="587" y="5231"/>
                    </a:lnTo>
                    <a:lnTo>
                      <a:pt x="650" y="5273"/>
                    </a:lnTo>
                    <a:lnTo>
                      <a:pt x="670" y="5545"/>
                    </a:lnTo>
                    <a:lnTo>
                      <a:pt x="691" y="5566"/>
                    </a:lnTo>
                    <a:lnTo>
                      <a:pt x="670" y="5587"/>
                    </a:lnTo>
                    <a:lnTo>
                      <a:pt x="670" y="5733"/>
                    </a:lnTo>
                    <a:lnTo>
                      <a:pt x="629" y="5838"/>
                    </a:lnTo>
                    <a:lnTo>
                      <a:pt x="378" y="6110"/>
                    </a:lnTo>
                    <a:lnTo>
                      <a:pt x="231" y="6277"/>
                    </a:lnTo>
                    <a:lnTo>
                      <a:pt x="43" y="6424"/>
                    </a:lnTo>
                    <a:lnTo>
                      <a:pt x="1" y="6508"/>
                    </a:lnTo>
                    <a:lnTo>
                      <a:pt x="22" y="6549"/>
                    </a:lnTo>
                    <a:lnTo>
                      <a:pt x="126" y="6591"/>
                    </a:lnTo>
                    <a:lnTo>
                      <a:pt x="147" y="6528"/>
                    </a:lnTo>
                    <a:lnTo>
                      <a:pt x="210" y="6528"/>
                    </a:lnTo>
                    <a:lnTo>
                      <a:pt x="210" y="6612"/>
                    </a:lnTo>
                    <a:lnTo>
                      <a:pt x="210" y="6675"/>
                    </a:lnTo>
                    <a:lnTo>
                      <a:pt x="231" y="6696"/>
                    </a:lnTo>
                    <a:lnTo>
                      <a:pt x="273" y="6675"/>
                    </a:lnTo>
                    <a:lnTo>
                      <a:pt x="315" y="6717"/>
                    </a:lnTo>
                    <a:lnTo>
                      <a:pt x="315" y="6800"/>
                    </a:lnTo>
                    <a:lnTo>
                      <a:pt x="336" y="6842"/>
                    </a:lnTo>
                    <a:lnTo>
                      <a:pt x="419" y="6821"/>
                    </a:lnTo>
                    <a:lnTo>
                      <a:pt x="629" y="6675"/>
                    </a:lnTo>
                    <a:lnTo>
                      <a:pt x="796" y="6528"/>
                    </a:lnTo>
                    <a:lnTo>
                      <a:pt x="984" y="6361"/>
                    </a:lnTo>
                    <a:lnTo>
                      <a:pt x="1152" y="6173"/>
                    </a:lnTo>
                    <a:lnTo>
                      <a:pt x="1319" y="5901"/>
                    </a:lnTo>
                    <a:lnTo>
                      <a:pt x="1424" y="5859"/>
                    </a:lnTo>
                    <a:lnTo>
                      <a:pt x="1507" y="5859"/>
                    </a:lnTo>
                    <a:lnTo>
                      <a:pt x="1570" y="5775"/>
                    </a:lnTo>
                    <a:lnTo>
                      <a:pt x="1570" y="5691"/>
                    </a:lnTo>
                    <a:lnTo>
                      <a:pt x="1612" y="5650"/>
                    </a:lnTo>
                    <a:lnTo>
                      <a:pt x="1717" y="5587"/>
                    </a:lnTo>
                    <a:lnTo>
                      <a:pt x="1800" y="5357"/>
                    </a:lnTo>
                    <a:lnTo>
                      <a:pt x="1905" y="5210"/>
                    </a:lnTo>
                    <a:lnTo>
                      <a:pt x="1905" y="5147"/>
                    </a:lnTo>
                    <a:lnTo>
                      <a:pt x="1989" y="5106"/>
                    </a:lnTo>
                    <a:lnTo>
                      <a:pt x="1884" y="4980"/>
                    </a:lnTo>
                    <a:lnTo>
                      <a:pt x="1717" y="4980"/>
                    </a:lnTo>
                    <a:lnTo>
                      <a:pt x="1800" y="4938"/>
                    </a:lnTo>
                    <a:lnTo>
                      <a:pt x="1884" y="4917"/>
                    </a:lnTo>
                    <a:lnTo>
                      <a:pt x="2114" y="4624"/>
                    </a:lnTo>
                    <a:lnTo>
                      <a:pt x="2240" y="4603"/>
                    </a:lnTo>
                    <a:lnTo>
                      <a:pt x="2428" y="4624"/>
                    </a:lnTo>
                    <a:lnTo>
                      <a:pt x="2512" y="4624"/>
                    </a:lnTo>
                    <a:lnTo>
                      <a:pt x="2512" y="4708"/>
                    </a:lnTo>
                    <a:lnTo>
                      <a:pt x="2512" y="4792"/>
                    </a:lnTo>
                    <a:lnTo>
                      <a:pt x="2616" y="4708"/>
                    </a:lnTo>
                    <a:lnTo>
                      <a:pt x="2679" y="4645"/>
                    </a:lnTo>
                    <a:lnTo>
                      <a:pt x="2533" y="4603"/>
                    </a:lnTo>
                    <a:lnTo>
                      <a:pt x="2554" y="4499"/>
                    </a:lnTo>
                    <a:lnTo>
                      <a:pt x="2637" y="4311"/>
                    </a:lnTo>
                    <a:lnTo>
                      <a:pt x="2679" y="4227"/>
                    </a:lnTo>
                    <a:lnTo>
                      <a:pt x="2784" y="4227"/>
                    </a:lnTo>
                    <a:lnTo>
                      <a:pt x="2826" y="4290"/>
                    </a:lnTo>
                    <a:lnTo>
                      <a:pt x="2867" y="4227"/>
                    </a:lnTo>
                    <a:lnTo>
                      <a:pt x="2930" y="4122"/>
                    </a:lnTo>
                    <a:lnTo>
                      <a:pt x="3077" y="3892"/>
                    </a:lnTo>
                    <a:lnTo>
                      <a:pt x="3077" y="3808"/>
                    </a:lnTo>
                    <a:lnTo>
                      <a:pt x="3077" y="3746"/>
                    </a:lnTo>
                    <a:lnTo>
                      <a:pt x="3098" y="3599"/>
                    </a:lnTo>
                    <a:lnTo>
                      <a:pt x="3202" y="3495"/>
                    </a:lnTo>
                    <a:lnTo>
                      <a:pt x="3286" y="3453"/>
                    </a:lnTo>
                    <a:lnTo>
                      <a:pt x="3286" y="3411"/>
                    </a:lnTo>
                    <a:lnTo>
                      <a:pt x="3160" y="3369"/>
                    </a:lnTo>
                    <a:lnTo>
                      <a:pt x="3098" y="3285"/>
                    </a:lnTo>
                    <a:lnTo>
                      <a:pt x="3139" y="3285"/>
                    </a:lnTo>
                    <a:lnTo>
                      <a:pt x="3160" y="3243"/>
                    </a:lnTo>
                    <a:lnTo>
                      <a:pt x="3035" y="3222"/>
                    </a:lnTo>
                    <a:lnTo>
                      <a:pt x="2888" y="3327"/>
                    </a:lnTo>
                    <a:lnTo>
                      <a:pt x="2679" y="3536"/>
                    </a:lnTo>
                    <a:lnTo>
                      <a:pt x="2554" y="3536"/>
                    </a:lnTo>
                    <a:lnTo>
                      <a:pt x="2470" y="3578"/>
                    </a:lnTo>
                    <a:lnTo>
                      <a:pt x="2365" y="3536"/>
                    </a:lnTo>
                    <a:lnTo>
                      <a:pt x="2135" y="3285"/>
                    </a:lnTo>
                    <a:lnTo>
                      <a:pt x="2051" y="3285"/>
                    </a:lnTo>
                    <a:lnTo>
                      <a:pt x="1989" y="3181"/>
                    </a:lnTo>
                    <a:lnTo>
                      <a:pt x="1947" y="3118"/>
                    </a:lnTo>
                    <a:lnTo>
                      <a:pt x="2010" y="3034"/>
                    </a:lnTo>
                    <a:lnTo>
                      <a:pt x="2030" y="2888"/>
                    </a:lnTo>
                    <a:lnTo>
                      <a:pt x="1926" y="2720"/>
                    </a:lnTo>
                    <a:lnTo>
                      <a:pt x="1926" y="2637"/>
                    </a:lnTo>
                    <a:lnTo>
                      <a:pt x="1905" y="2595"/>
                    </a:lnTo>
                    <a:lnTo>
                      <a:pt x="1905" y="2448"/>
                    </a:lnTo>
                    <a:lnTo>
                      <a:pt x="1947" y="2365"/>
                    </a:lnTo>
                    <a:lnTo>
                      <a:pt x="1884" y="2365"/>
                    </a:lnTo>
                    <a:lnTo>
                      <a:pt x="1884" y="2239"/>
                    </a:lnTo>
                    <a:lnTo>
                      <a:pt x="1842" y="2176"/>
                    </a:lnTo>
                    <a:lnTo>
                      <a:pt x="1800" y="2197"/>
                    </a:lnTo>
                    <a:lnTo>
                      <a:pt x="1717" y="2134"/>
                    </a:lnTo>
                    <a:lnTo>
                      <a:pt x="1675" y="2197"/>
                    </a:lnTo>
                    <a:lnTo>
                      <a:pt x="1779" y="2281"/>
                    </a:lnTo>
                    <a:lnTo>
                      <a:pt x="1738" y="2365"/>
                    </a:lnTo>
                    <a:lnTo>
                      <a:pt x="1779" y="2427"/>
                    </a:lnTo>
                    <a:lnTo>
                      <a:pt x="1696" y="2511"/>
                    </a:lnTo>
                    <a:lnTo>
                      <a:pt x="1696" y="2595"/>
                    </a:lnTo>
                    <a:lnTo>
                      <a:pt x="1779" y="2699"/>
                    </a:lnTo>
                    <a:lnTo>
                      <a:pt x="1779" y="2741"/>
                    </a:lnTo>
                    <a:lnTo>
                      <a:pt x="1675" y="2762"/>
                    </a:lnTo>
                    <a:lnTo>
                      <a:pt x="1612" y="2720"/>
                    </a:lnTo>
                    <a:lnTo>
                      <a:pt x="1591" y="2616"/>
                    </a:lnTo>
                    <a:lnTo>
                      <a:pt x="1486" y="2595"/>
                    </a:lnTo>
                    <a:lnTo>
                      <a:pt x="1486" y="2532"/>
                    </a:lnTo>
                    <a:lnTo>
                      <a:pt x="1382" y="2511"/>
                    </a:lnTo>
                    <a:lnTo>
                      <a:pt x="1319" y="2511"/>
                    </a:lnTo>
                    <a:lnTo>
                      <a:pt x="1298" y="2448"/>
                    </a:lnTo>
                    <a:lnTo>
                      <a:pt x="1403" y="2406"/>
                    </a:lnTo>
                    <a:lnTo>
                      <a:pt x="1424" y="2323"/>
                    </a:lnTo>
                    <a:lnTo>
                      <a:pt x="1319" y="2239"/>
                    </a:lnTo>
                    <a:lnTo>
                      <a:pt x="1403" y="2114"/>
                    </a:lnTo>
                    <a:lnTo>
                      <a:pt x="1486" y="2093"/>
                    </a:lnTo>
                    <a:lnTo>
                      <a:pt x="1507" y="1988"/>
                    </a:lnTo>
                    <a:lnTo>
                      <a:pt x="1486" y="1904"/>
                    </a:lnTo>
                    <a:lnTo>
                      <a:pt x="1507" y="1821"/>
                    </a:lnTo>
                    <a:lnTo>
                      <a:pt x="1466" y="1758"/>
                    </a:lnTo>
                    <a:lnTo>
                      <a:pt x="1486" y="1611"/>
                    </a:lnTo>
                    <a:lnTo>
                      <a:pt x="1361" y="1507"/>
                    </a:lnTo>
                    <a:lnTo>
                      <a:pt x="1361" y="1465"/>
                    </a:lnTo>
                    <a:lnTo>
                      <a:pt x="1424" y="1507"/>
                    </a:lnTo>
                    <a:lnTo>
                      <a:pt x="1528" y="1486"/>
                    </a:lnTo>
                    <a:lnTo>
                      <a:pt x="1570" y="1360"/>
                    </a:lnTo>
                    <a:lnTo>
                      <a:pt x="1591" y="1318"/>
                    </a:lnTo>
                    <a:lnTo>
                      <a:pt x="1591" y="1151"/>
                    </a:lnTo>
                    <a:lnTo>
                      <a:pt x="1570" y="1026"/>
                    </a:lnTo>
                    <a:lnTo>
                      <a:pt x="1570" y="921"/>
                    </a:lnTo>
                    <a:lnTo>
                      <a:pt x="1507" y="942"/>
                    </a:lnTo>
                    <a:lnTo>
                      <a:pt x="1382" y="984"/>
                    </a:lnTo>
                    <a:lnTo>
                      <a:pt x="1277" y="879"/>
                    </a:lnTo>
                    <a:lnTo>
                      <a:pt x="1361" y="837"/>
                    </a:lnTo>
                    <a:lnTo>
                      <a:pt x="1277" y="774"/>
                    </a:lnTo>
                    <a:lnTo>
                      <a:pt x="1214" y="754"/>
                    </a:lnTo>
                    <a:lnTo>
                      <a:pt x="1277" y="712"/>
                    </a:lnTo>
                    <a:lnTo>
                      <a:pt x="1361" y="649"/>
                    </a:lnTo>
                    <a:lnTo>
                      <a:pt x="1361" y="607"/>
                    </a:lnTo>
                    <a:lnTo>
                      <a:pt x="1256" y="565"/>
                    </a:lnTo>
                    <a:lnTo>
                      <a:pt x="1173" y="502"/>
                    </a:lnTo>
                    <a:lnTo>
                      <a:pt x="1089" y="544"/>
                    </a:lnTo>
                    <a:lnTo>
                      <a:pt x="1089" y="440"/>
                    </a:lnTo>
                    <a:lnTo>
                      <a:pt x="1110" y="440"/>
                    </a:lnTo>
                    <a:lnTo>
                      <a:pt x="1173" y="356"/>
                    </a:lnTo>
                    <a:lnTo>
                      <a:pt x="1110" y="356"/>
                    </a:lnTo>
                    <a:lnTo>
                      <a:pt x="1047" y="398"/>
                    </a:lnTo>
                    <a:lnTo>
                      <a:pt x="1047" y="461"/>
                    </a:lnTo>
                    <a:lnTo>
                      <a:pt x="1005" y="544"/>
                    </a:lnTo>
                    <a:lnTo>
                      <a:pt x="942" y="523"/>
                    </a:lnTo>
                    <a:lnTo>
                      <a:pt x="963" y="419"/>
                    </a:lnTo>
                    <a:lnTo>
                      <a:pt x="901" y="335"/>
                    </a:lnTo>
                    <a:lnTo>
                      <a:pt x="880" y="209"/>
                    </a:lnTo>
                    <a:lnTo>
                      <a:pt x="880" y="105"/>
                    </a:lnTo>
                    <a:lnTo>
                      <a:pt x="880" y="42"/>
                    </a:lnTo>
                    <a:lnTo>
                      <a:pt x="942" y="42"/>
                    </a:lnTo>
                    <a:lnTo>
                      <a:pt x="88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51" name="Google Shape;1051;p47"/>
            <p:cNvSpPr/>
            <p:nvPr/>
          </p:nvSpPr>
          <p:spPr>
            <a:xfrm>
              <a:off x="4916726" y="1898380"/>
              <a:ext cx="146893" cy="89493"/>
            </a:xfrm>
            <a:custGeom>
              <a:avLst/>
              <a:gdLst/>
              <a:ahLst/>
              <a:cxnLst/>
              <a:rect l="l" t="t" r="r" b="b"/>
              <a:pathLst>
                <a:path w="5085" h="3098" extrusionOk="0">
                  <a:moveTo>
                    <a:pt x="900" y="1"/>
                  </a:moveTo>
                  <a:lnTo>
                    <a:pt x="733" y="22"/>
                  </a:lnTo>
                  <a:lnTo>
                    <a:pt x="733" y="64"/>
                  </a:lnTo>
                  <a:lnTo>
                    <a:pt x="775" y="126"/>
                  </a:lnTo>
                  <a:lnTo>
                    <a:pt x="837" y="126"/>
                  </a:lnTo>
                  <a:lnTo>
                    <a:pt x="858" y="64"/>
                  </a:lnTo>
                  <a:lnTo>
                    <a:pt x="942" y="64"/>
                  </a:lnTo>
                  <a:lnTo>
                    <a:pt x="984" y="126"/>
                  </a:lnTo>
                  <a:lnTo>
                    <a:pt x="1088" y="147"/>
                  </a:lnTo>
                  <a:lnTo>
                    <a:pt x="1047" y="210"/>
                  </a:lnTo>
                  <a:lnTo>
                    <a:pt x="942" y="168"/>
                  </a:lnTo>
                  <a:lnTo>
                    <a:pt x="837" y="168"/>
                  </a:lnTo>
                  <a:lnTo>
                    <a:pt x="858" y="231"/>
                  </a:lnTo>
                  <a:lnTo>
                    <a:pt x="1005" y="315"/>
                  </a:lnTo>
                  <a:lnTo>
                    <a:pt x="1109" y="440"/>
                  </a:lnTo>
                  <a:lnTo>
                    <a:pt x="1088" y="524"/>
                  </a:lnTo>
                  <a:lnTo>
                    <a:pt x="1047" y="545"/>
                  </a:lnTo>
                  <a:lnTo>
                    <a:pt x="1047" y="461"/>
                  </a:lnTo>
                  <a:lnTo>
                    <a:pt x="900" y="377"/>
                  </a:lnTo>
                  <a:lnTo>
                    <a:pt x="837" y="461"/>
                  </a:lnTo>
                  <a:lnTo>
                    <a:pt x="775" y="440"/>
                  </a:lnTo>
                  <a:lnTo>
                    <a:pt x="796" y="356"/>
                  </a:lnTo>
                  <a:lnTo>
                    <a:pt x="691" y="252"/>
                  </a:lnTo>
                  <a:lnTo>
                    <a:pt x="586" y="210"/>
                  </a:lnTo>
                  <a:lnTo>
                    <a:pt x="524" y="252"/>
                  </a:lnTo>
                  <a:lnTo>
                    <a:pt x="586" y="356"/>
                  </a:lnTo>
                  <a:lnTo>
                    <a:pt x="565" y="419"/>
                  </a:lnTo>
                  <a:lnTo>
                    <a:pt x="524" y="315"/>
                  </a:lnTo>
                  <a:lnTo>
                    <a:pt x="419" y="273"/>
                  </a:lnTo>
                  <a:lnTo>
                    <a:pt x="377" y="356"/>
                  </a:lnTo>
                  <a:lnTo>
                    <a:pt x="461" y="440"/>
                  </a:lnTo>
                  <a:lnTo>
                    <a:pt x="524" y="482"/>
                  </a:lnTo>
                  <a:lnTo>
                    <a:pt x="565" y="545"/>
                  </a:lnTo>
                  <a:lnTo>
                    <a:pt x="461" y="482"/>
                  </a:lnTo>
                  <a:lnTo>
                    <a:pt x="356" y="545"/>
                  </a:lnTo>
                  <a:lnTo>
                    <a:pt x="419" y="608"/>
                  </a:lnTo>
                  <a:lnTo>
                    <a:pt x="565" y="670"/>
                  </a:lnTo>
                  <a:lnTo>
                    <a:pt x="482" y="670"/>
                  </a:lnTo>
                  <a:lnTo>
                    <a:pt x="461" y="733"/>
                  </a:lnTo>
                  <a:lnTo>
                    <a:pt x="482" y="775"/>
                  </a:lnTo>
                  <a:lnTo>
                    <a:pt x="461" y="775"/>
                  </a:lnTo>
                  <a:lnTo>
                    <a:pt x="272" y="649"/>
                  </a:lnTo>
                  <a:lnTo>
                    <a:pt x="231" y="608"/>
                  </a:lnTo>
                  <a:lnTo>
                    <a:pt x="168" y="670"/>
                  </a:lnTo>
                  <a:lnTo>
                    <a:pt x="252" y="796"/>
                  </a:lnTo>
                  <a:lnTo>
                    <a:pt x="314" y="880"/>
                  </a:lnTo>
                  <a:lnTo>
                    <a:pt x="252" y="900"/>
                  </a:lnTo>
                  <a:lnTo>
                    <a:pt x="147" y="775"/>
                  </a:lnTo>
                  <a:lnTo>
                    <a:pt x="63" y="754"/>
                  </a:lnTo>
                  <a:lnTo>
                    <a:pt x="0" y="859"/>
                  </a:lnTo>
                  <a:lnTo>
                    <a:pt x="126" y="900"/>
                  </a:lnTo>
                  <a:lnTo>
                    <a:pt x="231" y="1005"/>
                  </a:lnTo>
                  <a:lnTo>
                    <a:pt x="356" y="1047"/>
                  </a:lnTo>
                  <a:lnTo>
                    <a:pt x="440" y="942"/>
                  </a:lnTo>
                  <a:lnTo>
                    <a:pt x="565" y="900"/>
                  </a:lnTo>
                  <a:lnTo>
                    <a:pt x="628" y="796"/>
                  </a:lnTo>
                  <a:lnTo>
                    <a:pt x="649" y="859"/>
                  </a:lnTo>
                  <a:lnTo>
                    <a:pt x="649" y="900"/>
                  </a:lnTo>
                  <a:lnTo>
                    <a:pt x="691" y="900"/>
                  </a:lnTo>
                  <a:lnTo>
                    <a:pt x="775" y="880"/>
                  </a:lnTo>
                  <a:lnTo>
                    <a:pt x="796" y="984"/>
                  </a:lnTo>
                  <a:lnTo>
                    <a:pt x="858" y="984"/>
                  </a:lnTo>
                  <a:lnTo>
                    <a:pt x="942" y="900"/>
                  </a:lnTo>
                  <a:lnTo>
                    <a:pt x="963" y="859"/>
                  </a:lnTo>
                  <a:lnTo>
                    <a:pt x="984" y="963"/>
                  </a:lnTo>
                  <a:lnTo>
                    <a:pt x="1005" y="963"/>
                  </a:lnTo>
                  <a:lnTo>
                    <a:pt x="1151" y="859"/>
                  </a:lnTo>
                  <a:lnTo>
                    <a:pt x="1109" y="900"/>
                  </a:lnTo>
                  <a:lnTo>
                    <a:pt x="1088" y="1005"/>
                  </a:lnTo>
                  <a:lnTo>
                    <a:pt x="1151" y="1047"/>
                  </a:lnTo>
                  <a:lnTo>
                    <a:pt x="1214" y="984"/>
                  </a:lnTo>
                  <a:lnTo>
                    <a:pt x="1360" y="1068"/>
                  </a:lnTo>
                  <a:lnTo>
                    <a:pt x="1277" y="1089"/>
                  </a:lnTo>
                  <a:lnTo>
                    <a:pt x="1193" y="1089"/>
                  </a:lnTo>
                  <a:lnTo>
                    <a:pt x="1109" y="1131"/>
                  </a:lnTo>
                  <a:lnTo>
                    <a:pt x="1047" y="1131"/>
                  </a:lnTo>
                  <a:lnTo>
                    <a:pt x="879" y="1214"/>
                  </a:lnTo>
                  <a:lnTo>
                    <a:pt x="879" y="1256"/>
                  </a:lnTo>
                  <a:lnTo>
                    <a:pt x="1068" y="1298"/>
                  </a:lnTo>
                  <a:lnTo>
                    <a:pt x="1172" y="1298"/>
                  </a:lnTo>
                  <a:lnTo>
                    <a:pt x="1214" y="1214"/>
                  </a:lnTo>
                  <a:lnTo>
                    <a:pt x="1277" y="1193"/>
                  </a:lnTo>
                  <a:lnTo>
                    <a:pt x="1277" y="1298"/>
                  </a:lnTo>
                  <a:lnTo>
                    <a:pt x="1193" y="1382"/>
                  </a:lnTo>
                  <a:lnTo>
                    <a:pt x="1005" y="1403"/>
                  </a:lnTo>
                  <a:lnTo>
                    <a:pt x="942" y="1382"/>
                  </a:lnTo>
                  <a:lnTo>
                    <a:pt x="858" y="1486"/>
                  </a:lnTo>
                  <a:lnTo>
                    <a:pt x="796" y="1403"/>
                  </a:lnTo>
                  <a:lnTo>
                    <a:pt x="775" y="1382"/>
                  </a:lnTo>
                  <a:lnTo>
                    <a:pt x="775" y="1319"/>
                  </a:lnTo>
                  <a:lnTo>
                    <a:pt x="691" y="1319"/>
                  </a:lnTo>
                  <a:lnTo>
                    <a:pt x="691" y="1361"/>
                  </a:lnTo>
                  <a:lnTo>
                    <a:pt x="691" y="1382"/>
                  </a:lnTo>
                  <a:lnTo>
                    <a:pt x="628" y="1465"/>
                  </a:lnTo>
                  <a:lnTo>
                    <a:pt x="544" y="1403"/>
                  </a:lnTo>
                  <a:lnTo>
                    <a:pt x="461" y="1424"/>
                  </a:lnTo>
                  <a:lnTo>
                    <a:pt x="356" y="1486"/>
                  </a:lnTo>
                  <a:lnTo>
                    <a:pt x="252" y="1424"/>
                  </a:lnTo>
                  <a:lnTo>
                    <a:pt x="168" y="1465"/>
                  </a:lnTo>
                  <a:lnTo>
                    <a:pt x="126" y="1465"/>
                  </a:lnTo>
                  <a:lnTo>
                    <a:pt x="168" y="1591"/>
                  </a:lnTo>
                  <a:lnTo>
                    <a:pt x="231" y="1654"/>
                  </a:lnTo>
                  <a:lnTo>
                    <a:pt x="377" y="1696"/>
                  </a:lnTo>
                  <a:lnTo>
                    <a:pt x="377" y="1633"/>
                  </a:lnTo>
                  <a:lnTo>
                    <a:pt x="565" y="1696"/>
                  </a:lnTo>
                  <a:lnTo>
                    <a:pt x="900" y="1696"/>
                  </a:lnTo>
                  <a:lnTo>
                    <a:pt x="900" y="1737"/>
                  </a:lnTo>
                  <a:lnTo>
                    <a:pt x="837" y="1800"/>
                  </a:lnTo>
                  <a:lnTo>
                    <a:pt x="837" y="1842"/>
                  </a:lnTo>
                  <a:lnTo>
                    <a:pt x="942" y="1926"/>
                  </a:lnTo>
                  <a:lnTo>
                    <a:pt x="963" y="2009"/>
                  </a:lnTo>
                  <a:lnTo>
                    <a:pt x="1005" y="2009"/>
                  </a:lnTo>
                  <a:lnTo>
                    <a:pt x="1172" y="1905"/>
                  </a:lnTo>
                  <a:lnTo>
                    <a:pt x="1151" y="1988"/>
                  </a:lnTo>
                  <a:lnTo>
                    <a:pt x="1047" y="2030"/>
                  </a:lnTo>
                  <a:lnTo>
                    <a:pt x="984" y="2135"/>
                  </a:lnTo>
                  <a:lnTo>
                    <a:pt x="1068" y="2177"/>
                  </a:lnTo>
                  <a:lnTo>
                    <a:pt x="1214" y="2051"/>
                  </a:lnTo>
                  <a:lnTo>
                    <a:pt x="1360" y="2114"/>
                  </a:lnTo>
                  <a:lnTo>
                    <a:pt x="1381" y="2156"/>
                  </a:lnTo>
                  <a:lnTo>
                    <a:pt x="1298" y="2114"/>
                  </a:lnTo>
                  <a:lnTo>
                    <a:pt x="1193" y="2156"/>
                  </a:lnTo>
                  <a:lnTo>
                    <a:pt x="1109" y="2240"/>
                  </a:lnTo>
                  <a:lnTo>
                    <a:pt x="984" y="2240"/>
                  </a:lnTo>
                  <a:lnTo>
                    <a:pt x="984" y="2323"/>
                  </a:lnTo>
                  <a:lnTo>
                    <a:pt x="942" y="2365"/>
                  </a:lnTo>
                  <a:lnTo>
                    <a:pt x="879" y="2365"/>
                  </a:lnTo>
                  <a:lnTo>
                    <a:pt x="796" y="2407"/>
                  </a:lnTo>
                  <a:lnTo>
                    <a:pt x="775" y="2344"/>
                  </a:lnTo>
                  <a:lnTo>
                    <a:pt x="670" y="2261"/>
                  </a:lnTo>
                  <a:lnTo>
                    <a:pt x="670" y="2323"/>
                  </a:lnTo>
                  <a:lnTo>
                    <a:pt x="628" y="2323"/>
                  </a:lnTo>
                  <a:lnTo>
                    <a:pt x="649" y="2449"/>
                  </a:lnTo>
                  <a:lnTo>
                    <a:pt x="691" y="2470"/>
                  </a:lnTo>
                  <a:lnTo>
                    <a:pt x="670" y="2512"/>
                  </a:lnTo>
                  <a:lnTo>
                    <a:pt x="649" y="2700"/>
                  </a:lnTo>
                  <a:lnTo>
                    <a:pt x="775" y="2679"/>
                  </a:lnTo>
                  <a:lnTo>
                    <a:pt x="837" y="2658"/>
                  </a:lnTo>
                  <a:lnTo>
                    <a:pt x="900" y="2700"/>
                  </a:lnTo>
                  <a:lnTo>
                    <a:pt x="1088" y="2742"/>
                  </a:lnTo>
                  <a:lnTo>
                    <a:pt x="1214" y="2637"/>
                  </a:lnTo>
                  <a:lnTo>
                    <a:pt x="1360" y="2679"/>
                  </a:lnTo>
                  <a:lnTo>
                    <a:pt x="1423" y="2637"/>
                  </a:lnTo>
                  <a:lnTo>
                    <a:pt x="1465" y="2679"/>
                  </a:lnTo>
                  <a:lnTo>
                    <a:pt x="1528" y="2700"/>
                  </a:lnTo>
                  <a:lnTo>
                    <a:pt x="1632" y="2679"/>
                  </a:lnTo>
                  <a:lnTo>
                    <a:pt x="1632" y="2784"/>
                  </a:lnTo>
                  <a:lnTo>
                    <a:pt x="1779" y="2930"/>
                  </a:lnTo>
                  <a:lnTo>
                    <a:pt x="1842" y="2972"/>
                  </a:lnTo>
                  <a:lnTo>
                    <a:pt x="1946" y="2888"/>
                  </a:lnTo>
                  <a:lnTo>
                    <a:pt x="2051" y="2888"/>
                  </a:lnTo>
                  <a:lnTo>
                    <a:pt x="2239" y="3077"/>
                  </a:lnTo>
                  <a:lnTo>
                    <a:pt x="2469" y="3077"/>
                  </a:lnTo>
                  <a:lnTo>
                    <a:pt x="2574" y="3097"/>
                  </a:lnTo>
                  <a:lnTo>
                    <a:pt x="2741" y="3056"/>
                  </a:lnTo>
                  <a:lnTo>
                    <a:pt x="2721" y="2951"/>
                  </a:lnTo>
                  <a:lnTo>
                    <a:pt x="2741" y="2867"/>
                  </a:lnTo>
                  <a:lnTo>
                    <a:pt x="2762" y="2951"/>
                  </a:lnTo>
                  <a:lnTo>
                    <a:pt x="2888" y="2972"/>
                  </a:lnTo>
                  <a:lnTo>
                    <a:pt x="3034" y="2867"/>
                  </a:lnTo>
                  <a:lnTo>
                    <a:pt x="3034" y="2700"/>
                  </a:lnTo>
                  <a:lnTo>
                    <a:pt x="3181" y="2700"/>
                  </a:lnTo>
                  <a:lnTo>
                    <a:pt x="3139" y="2763"/>
                  </a:lnTo>
                  <a:lnTo>
                    <a:pt x="3181" y="2846"/>
                  </a:lnTo>
                  <a:lnTo>
                    <a:pt x="3202" y="2763"/>
                  </a:lnTo>
                  <a:lnTo>
                    <a:pt x="3306" y="2763"/>
                  </a:lnTo>
                  <a:lnTo>
                    <a:pt x="3411" y="2637"/>
                  </a:lnTo>
                  <a:lnTo>
                    <a:pt x="3474" y="2658"/>
                  </a:lnTo>
                  <a:lnTo>
                    <a:pt x="3495" y="2637"/>
                  </a:lnTo>
                  <a:lnTo>
                    <a:pt x="3599" y="2658"/>
                  </a:lnTo>
                  <a:lnTo>
                    <a:pt x="3599" y="2679"/>
                  </a:lnTo>
                  <a:lnTo>
                    <a:pt x="3662" y="2658"/>
                  </a:lnTo>
                  <a:lnTo>
                    <a:pt x="3892" y="2449"/>
                  </a:lnTo>
                  <a:lnTo>
                    <a:pt x="3976" y="2323"/>
                  </a:lnTo>
                  <a:lnTo>
                    <a:pt x="4248" y="2261"/>
                  </a:lnTo>
                  <a:lnTo>
                    <a:pt x="4332" y="2177"/>
                  </a:lnTo>
                  <a:lnTo>
                    <a:pt x="4290" y="2135"/>
                  </a:lnTo>
                  <a:lnTo>
                    <a:pt x="4311" y="2051"/>
                  </a:lnTo>
                  <a:lnTo>
                    <a:pt x="4353" y="2051"/>
                  </a:lnTo>
                  <a:lnTo>
                    <a:pt x="4394" y="2156"/>
                  </a:lnTo>
                  <a:lnTo>
                    <a:pt x="4541" y="2177"/>
                  </a:lnTo>
                  <a:lnTo>
                    <a:pt x="4625" y="2114"/>
                  </a:lnTo>
                  <a:lnTo>
                    <a:pt x="4625" y="2030"/>
                  </a:lnTo>
                  <a:lnTo>
                    <a:pt x="4604" y="2009"/>
                  </a:lnTo>
                  <a:lnTo>
                    <a:pt x="4604" y="1926"/>
                  </a:lnTo>
                  <a:lnTo>
                    <a:pt x="4666" y="1905"/>
                  </a:lnTo>
                  <a:lnTo>
                    <a:pt x="4625" y="1779"/>
                  </a:lnTo>
                  <a:lnTo>
                    <a:pt x="4666" y="1716"/>
                  </a:lnTo>
                  <a:lnTo>
                    <a:pt x="4771" y="1779"/>
                  </a:lnTo>
                  <a:lnTo>
                    <a:pt x="4771" y="1884"/>
                  </a:lnTo>
                  <a:lnTo>
                    <a:pt x="4876" y="1842"/>
                  </a:lnTo>
                  <a:lnTo>
                    <a:pt x="4938" y="1716"/>
                  </a:lnTo>
                  <a:lnTo>
                    <a:pt x="4917" y="1612"/>
                  </a:lnTo>
                  <a:lnTo>
                    <a:pt x="4813" y="1507"/>
                  </a:lnTo>
                  <a:lnTo>
                    <a:pt x="4813" y="1403"/>
                  </a:lnTo>
                  <a:lnTo>
                    <a:pt x="4855" y="1361"/>
                  </a:lnTo>
                  <a:lnTo>
                    <a:pt x="4855" y="1256"/>
                  </a:lnTo>
                  <a:lnTo>
                    <a:pt x="4959" y="1193"/>
                  </a:lnTo>
                  <a:lnTo>
                    <a:pt x="5043" y="1193"/>
                  </a:lnTo>
                  <a:lnTo>
                    <a:pt x="5085" y="1110"/>
                  </a:lnTo>
                  <a:lnTo>
                    <a:pt x="5022" y="1005"/>
                  </a:lnTo>
                  <a:lnTo>
                    <a:pt x="4771" y="984"/>
                  </a:lnTo>
                  <a:lnTo>
                    <a:pt x="4708" y="1068"/>
                  </a:lnTo>
                  <a:lnTo>
                    <a:pt x="4750" y="963"/>
                  </a:lnTo>
                  <a:lnTo>
                    <a:pt x="4750" y="859"/>
                  </a:lnTo>
                  <a:lnTo>
                    <a:pt x="4625" y="859"/>
                  </a:lnTo>
                  <a:lnTo>
                    <a:pt x="4604" y="880"/>
                  </a:lnTo>
                  <a:lnTo>
                    <a:pt x="4541" y="775"/>
                  </a:lnTo>
                  <a:lnTo>
                    <a:pt x="4625" y="670"/>
                  </a:lnTo>
                  <a:lnTo>
                    <a:pt x="4708" y="649"/>
                  </a:lnTo>
                  <a:lnTo>
                    <a:pt x="4708" y="482"/>
                  </a:lnTo>
                  <a:lnTo>
                    <a:pt x="4645" y="461"/>
                  </a:lnTo>
                  <a:lnTo>
                    <a:pt x="4562" y="545"/>
                  </a:lnTo>
                  <a:lnTo>
                    <a:pt x="4457" y="482"/>
                  </a:lnTo>
                  <a:lnTo>
                    <a:pt x="4415" y="377"/>
                  </a:lnTo>
                  <a:lnTo>
                    <a:pt x="4520" y="336"/>
                  </a:lnTo>
                  <a:lnTo>
                    <a:pt x="4541" y="252"/>
                  </a:lnTo>
                  <a:lnTo>
                    <a:pt x="4604" y="210"/>
                  </a:lnTo>
                  <a:lnTo>
                    <a:pt x="4708" y="168"/>
                  </a:lnTo>
                  <a:lnTo>
                    <a:pt x="4562" y="126"/>
                  </a:lnTo>
                  <a:lnTo>
                    <a:pt x="4499" y="147"/>
                  </a:lnTo>
                  <a:lnTo>
                    <a:pt x="4311" y="336"/>
                  </a:lnTo>
                  <a:lnTo>
                    <a:pt x="4290" y="419"/>
                  </a:lnTo>
                  <a:lnTo>
                    <a:pt x="4206" y="440"/>
                  </a:lnTo>
                  <a:lnTo>
                    <a:pt x="4122" y="315"/>
                  </a:lnTo>
                  <a:lnTo>
                    <a:pt x="4185" y="252"/>
                  </a:lnTo>
                  <a:lnTo>
                    <a:pt x="4122" y="210"/>
                  </a:lnTo>
                  <a:lnTo>
                    <a:pt x="4101" y="84"/>
                  </a:lnTo>
                  <a:lnTo>
                    <a:pt x="3997" y="64"/>
                  </a:lnTo>
                  <a:lnTo>
                    <a:pt x="3913" y="126"/>
                  </a:lnTo>
                  <a:lnTo>
                    <a:pt x="3829" y="84"/>
                  </a:lnTo>
                  <a:lnTo>
                    <a:pt x="3788" y="168"/>
                  </a:lnTo>
                  <a:lnTo>
                    <a:pt x="3829" y="315"/>
                  </a:lnTo>
                  <a:lnTo>
                    <a:pt x="3788" y="377"/>
                  </a:lnTo>
                  <a:lnTo>
                    <a:pt x="3683" y="377"/>
                  </a:lnTo>
                  <a:lnTo>
                    <a:pt x="3578" y="440"/>
                  </a:lnTo>
                  <a:lnTo>
                    <a:pt x="3557" y="336"/>
                  </a:lnTo>
                  <a:lnTo>
                    <a:pt x="3495" y="315"/>
                  </a:lnTo>
                  <a:lnTo>
                    <a:pt x="3453" y="377"/>
                  </a:lnTo>
                  <a:lnTo>
                    <a:pt x="3369" y="545"/>
                  </a:lnTo>
                  <a:lnTo>
                    <a:pt x="3265" y="545"/>
                  </a:lnTo>
                  <a:lnTo>
                    <a:pt x="3160" y="356"/>
                  </a:lnTo>
                  <a:lnTo>
                    <a:pt x="3076" y="356"/>
                  </a:lnTo>
                  <a:lnTo>
                    <a:pt x="3034" y="336"/>
                  </a:lnTo>
                  <a:lnTo>
                    <a:pt x="2951" y="356"/>
                  </a:lnTo>
                  <a:lnTo>
                    <a:pt x="2888" y="545"/>
                  </a:lnTo>
                  <a:lnTo>
                    <a:pt x="2993" y="754"/>
                  </a:lnTo>
                  <a:lnTo>
                    <a:pt x="2888" y="1047"/>
                  </a:lnTo>
                  <a:lnTo>
                    <a:pt x="2930" y="775"/>
                  </a:lnTo>
                  <a:lnTo>
                    <a:pt x="2825" y="608"/>
                  </a:lnTo>
                  <a:lnTo>
                    <a:pt x="2825" y="524"/>
                  </a:lnTo>
                  <a:lnTo>
                    <a:pt x="2762" y="482"/>
                  </a:lnTo>
                  <a:lnTo>
                    <a:pt x="2783" y="356"/>
                  </a:lnTo>
                  <a:lnTo>
                    <a:pt x="2658" y="273"/>
                  </a:lnTo>
                  <a:lnTo>
                    <a:pt x="2448" y="440"/>
                  </a:lnTo>
                  <a:lnTo>
                    <a:pt x="2428" y="566"/>
                  </a:lnTo>
                  <a:lnTo>
                    <a:pt x="2448" y="649"/>
                  </a:lnTo>
                  <a:lnTo>
                    <a:pt x="2344" y="796"/>
                  </a:lnTo>
                  <a:lnTo>
                    <a:pt x="2260" y="796"/>
                  </a:lnTo>
                  <a:lnTo>
                    <a:pt x="2260" y="649"/>
                  </a:lnTo>
                  <a:lnTo>
                    <a:pt x="2156" y="587"/>
                  </a:lnTo>
                  <a:lnTo>
                    <a:pt x="2156" y="356"/>
                  </a:lnTo>
                  <a:lnTo>
                    <a:pt x="2093" y="315"/>
                  </a:lnTo>
                  <a:lnTo>
                    <a:pt x="1925" y="440"/>
                  </a:lnTo>
                  <a:lnTo>
                    <a:pt x="1946" y="691"/>
                  </a:lnTo>
                  <a:lnTo>
                    <a:pt x="2009" y="775"/>
                  </a:lnTo>
                  <a:lnTo>
                    <a:pt x="2009" y="963"/>
                  </a:lnTo>
                  <a:lnTo>
                    <a:pt x="1925" y="1047"/>
                  </a:lnTo>
                  <a:lnTo>
                    <a:pt x="1842" y="1047"/>
                  </a:lnTo>
                  <a:lnTo>
                    <a:pt x="1821" y="900"/>
                  </a:lnTo>
                  <a:lnTo>
                    <a:pt x="1716" y="963"/>
                  </a:lnTo>
                  <a:lnTo>
                    <a:pt x="1674" y="1110"/>
                  </a:lnTo>
                  <a:lnTo>
                    <a:pt x="1612" y="1131"/>
                  </a:lnTo>
                  <a:lnTo>
                    <a:pt x="1591" y="1319"/>
                  </a:lnTo>
                  <a:lnTo>
                    <a:pt x="1507" y="1131"/>
                  </a:lnTo>
                  <a:lnTo>
                    <a:pt x="1423" y="1131"/>
                  </a:lnTo>
                  <a:lnTo>
                    <a:pt x="1465" y="1068"/>
                  </a:lnTo>
                  <a:lnTo>
                    <a:pt x="1528" y="963"/>
                  </a:lnTo>
                  <a:lnTo>
                    <a:pt x="1528" y="859"/>
                  </a:lnTo>
                  <a:lnTo>
                    <a:pt x="1402" y="859"/>
                  </a:lnTo>
                  <a:lnTo>
                    <a:pt x="1465" y="775"/>
                  </a:lnTo>
                  <a:lnTo>
                    <a:pt x="1402" y="649"/>
                  </a:lnTo>
                  <a:lnTo>
                    <a:pt x="1486" y="691"/>
                  </a:lnTo>
                  <a:lnTo>
                    <a:pt x="1570" y="608"/>
                  </a:lnTo>
                  <a:lnTo>
                    <a:pt x="1528" y="545"/>
                  </a:lnTo>
                  <a:lnTo>
                    <a:pt x="1423" y="482"/>
                  </a:lnTo>
                  <a:lnTo>
                    <a:pt x="1528" y="440"/>
                  </a:lnTo>
                  <a:lnTo>
                    <a:pt x="1465" y="336"/>
                  </a:lnTo>
                  <a:lnTo>
                    <a:pt x="1381" y="377"/>
                  </a:lnTo>
                  <a:lnTo>
                    <a:pt x="1319" y="315"/>
                  </a:lnTo>
                  <a:lnTo>
                    <a:pt x="1193" y="231"/>
                  </a:lnTo>
                  <a:lnTo>
                    <a:pt x="1193" y="126"/>
                  </a:lnTo>
                  <a:lnTo>
                    <a:pt x="1109" y="22"/>
                  </a:lnTo>
                  <a:lnTo>
                    <a:pt x="1005" y="43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7"/>
            <p:cNvSpPr/>
            <p:nvPr/>
          </p:nvSpPr>
          <p:spPr>
            <a:xfrm>
              <a:off x="6323243" y="2113566"/>
              <a:ext cx="1023340" cy="764045"/>
            </a:xfrm>
            <a:custGeom>
              <a:avLst/>
              <a:gdLst/>
              <a:ahLst/>
              <a:cxnLst/>
              <a:rect l="l" t="t" r="r" b="b"/>
              <a:pathLst>
                <a:path w="35425" h="26449" extrusionOk="0">
                  <a:moveTo>
                    <a:pt x="27390" y="1"/>
                  </a:moveTo>
                  <a:lnTo>
                    <a:pt x="27369" y="21"/>
                  </a:lnTo>
                  <a:lnTo>
                    <a:pt x="27180" y="42"/>
                  </a:lnTo>
                  <a:lnTo>
                    <a:pt x="27139" y="126"/>
                  </a:lnTo>
                  <a:lnTo>
                    <a:pt x="27097" y="126"/>
                  </a:lnTo>
                  <a:lnTo>
                    <a:pt x="27055" y="189"/>
                  </a:lnTo>
                  <a:lnTo>
                    <a:pt x="26867" y="189"/>
                  </a:lnTo>
                  <a:lnTo>
                    <a:pt x="26741" y="147"/>
                  </a:lnTo>
                  <a:lnTo>
                    <a:pt x="26678" y="231"/>
                  </a:lnTo>
                  <a:lnTo>
                    <a:pt x="26574" y="231"/>
                  </a:lnTo>
                  <a:lnTo>
                    <a:pt x="26532" y="335"/>
                  </a:lnTo>
                  <a:lnTo>
                    <a:pt x="26448" y="356"/>
                  </a:lnTo>
                  <a:lnTo>
                    <a:pt x="26344" y="356"/>
                  </a:lnTo>
                  <a:lnTo>
                    <a:pt x="26260" y="398"/>
                  </a:lnTo>
                  <a:lnTo>
                    <a:pt x="26176" y="419"/>
                  </a:lnTo>
                  <a:lnTo>
                    <a:pt x="26051" y="419"/>
                  </a:lnTo>
                  <a:lnTo>
                    <a:pt x="25967" y="461"/>
                  </a:lnTo>
                  <a:lnTo>
                    <a:pt x="25967" y="545"/>
                  </a:lnTo>
                  <a:lnTo>
                    <a:pt x="25904" y="649"/>
                  </a:lnTo>
                  <a:lnTo>
                    <a:pt x="25862" y="754"/>
                  </a:lnTo>
                  <a:lnTo>
                    <a:pt x="25820" y="817"/>
                  </a:lnTo>
                  <a:lnTo>
                    <a:pt x="25820" y="858"/>
                  </a:lnTo>
                  <a:lnTo>
                    <a:pt x="25800" y="921"/>
                  </a:lnTo>
                  <a:lnTo>
                    <a:pt x="25800" y="1068"/>
                  </a:lnTo>
                  <a:lnTo>
                    <a:pt x="25820" y="1089"/>
                  </a:lnTo>
                  <a:lnTo>
                    <a:pt x="25862" y="1130"/>
                  </a:lnTo>
                  <a:lnTo>
                    <a:pt x="26009" y="1047"/>
                  </a:lnTo>
                  <a:lnTo>
                    <a:pt x="26072" y="984"/>
                  </a:lnTo>
                  <a:lnTo>
                    <a:pt x="26155" y="1005"/>
                  </a:lnTo>
                  <a:lnTo>
                    <a:pt x="26239" y="1151"/>
                  </a:lnTo>
                  <a:lnTo>
                    <a:pt x="26281" y="1256"/>
                  </a:lnTo>
                  <a:lnTo>
                    <a:pt x="26364" y="1340"/>
                  </a:lnTo>
                  <a:lnTo>
                    <a:pt x="26364" y="1402"/>
                  </a:lnTo>
                  <a:lnTo>
                    <a:pt x="26385" y="1486"/>
                  </a:lnTo>
                  <a:lnTo>
                    <a:pt x="26385" y="1612"/>
                  </a:lnTo>
                  <a:lnTo>
                    <a:pt x="26323" y="1674"/>
                  </a:lnTo>
                  <a:lnTo>
                    <a:pt x="26239" y="1779"/>
                  </a:lnTo>
                  <a:lnTo>
                    <a:pt x="26218" y="1926"/>
                  </a:lnTo>
                  <a:lnTo>
                    <a:pt x="26134" y="1988"/>
                  </a:lnTo>
                  <a:lnTo>
                    <a:pt x="26072" y="2093"/>
                  </a:lnTo>
                  <a:lnTo>
                    <a:pt x="26051" y="2198"/>
                  </a:lnTo>
                  <a:lnTo>
                    <a:pt x="26134" y="2281"/>
                  </a:lnTo>
                  <a:lnTo>
                    <a:pt x="26092" y="2344"/>
                  </a:lnTo>
                  <a:lnTo>
                    <a:pt x="26134" y="2490"/>
                  </a:lnTo>
                  <a:lnTo>
                    <a:pt x="26176" y="2532"/>
                  </a:lnTo>
                  <a:lnTo>
                    <a:pt x="26176" y="2658"/>
                  </a:lnTo>
                  <a:lnTo>
                    <a:pt x="26092" y="2700"/>
                  </a:lnTo>
                  <a:lnTo>
                    <a:pt x="26072" y="2742"/>
                  </a:lnTo>
                  <a:lnTo>
                    <a:pt x="26134" y="2846"/>
                  </a:lnTo>
                  <a:lnTo>
                    <a:pt x="26134" y="3034"/>
                  </a:lnTo>
                  <a:lnTo>
                    <a:pt x="26092" y="3076"/>
                  </a:lnTo>
                  <a:lnTo>
                    <a:pt x="26092" y="3244"/>
                  </a:lnTo>
                  <a:lnTo>
                    <a:pt x="26155" y="3244"/>
                  </a:lnTo>
                  <a:lnTo>
                    <a:pt x="26218" y="3265"/>
                  </a:lnTo>
                  <a:lnTo>
                    <a:pt x="26260" y="3244"/>
                  </a:lnTo>
                  <a:lnTo>
                    <a:pt x="26281" y="3265"/>
                  </a:lnTo>
                  <a:lnTo>
                    <a:pt x="26323" y="3390"/>
                  </a:lnTo>
                  <a:lnTo>
                    <a:pt x="26281" y="3495"/>
                  </a:lnTo>
                  <a:lnTo>
                    <a:pt x="26218" y="3578"/>
                  </a:lnTo>
                  <a:lnTo>
                    <a:pt x="26009" y="3620"/>
                  </a:lnTo>
                  <a:lnTo>
                    <a:pt x="25862" y="3704"/>
                  </a:lnTo>
                  <a:lnTo>
                    <a:pt x="25569" y="3976"/>
                  </a:lnTo>
                  <a:lnTo>
                    <a:pt x="25527" y="3997"/>
                  </a:lnTo>
                  <a:lnTo>
                    <a:pt x="25444" y="3913"/>
                  </a:lnTo>
                  <a:lnTo>
                    <a:pt x="25276" y="3892"/>
                  </a:lnTo>
                  <a:lnTo>
                    <a:pt x="25172" y="3913"/>
                  </a:lnTo>
                  <a:lnTo>
                    <a:pt x="25130" y="3871"/>
                  </a:lnTo>
                  <a:lnTo>
                    <a:pt x="25004" y="3871"/>
                  </a:lnTo>
                  <a:lnTo>
                    <a:pt x="25004" y="3892"/>
                  </a:lnTo>
                  <a:lnTo>
                    <a:pt x="24879" y="4792"/>
                  </a:lnTo>
                  <a:lnTo>
                    <a:pt x="24900" y="4959"/>
                  </a:lnTo>
                  <a:lnTo>
                    <a:pt x="24858" y="5148"/>
                  </a:lnTo>
                  <a:lnTo>
                    <a:pt x="24879" y="5252"/>
                  </a:lnTo>
                  <a:lnTo>
                    <a:pt x="24795" y="5524"/>
                  </a:lnTo>
                  <a:lnTo>
                    <a:pt x="24900" y="5692"/>
                  </a:lnTo>
                  <a:lnTo>
                    <a:pt x="25172" y="5838"/>
                  </a:lnTo>
                  <a:lnTo>
                    <a:pt x="25339" y="5671"/>
                  </a:lnTo>
                  <a:lnTo>
                    <a:pt x="25569" y="5671"/>
                  </a:lnTo>
                  <a:lnTo>
                    <a:pt x="25841" y="5734"/>
                  </a:lnTo>
                  <a:lnTo>
                    <a:pt x="25946" y="5838"/>
                  </a:lnTo>
                  <a:lnTo>
                    <a:pt x="26072" y="5629"/>
                  </a:lnTo>
                  <a:lnTo>
                    <a:pt x="26072" y="5483"/>
                  </a:lnTo>
                  <a:lnTo>
                    <a:pt x="26072" y="5378"/>
                  </a:lnTo>
                  <a:lnTo>
                    <a:pt x="26239" y="5336"/>
                  </a:lnTo>
                  <a:lnTo>
                    <a:pt x="26281" y="5273"/>
                  </a:lnTo>
                  <a:lnTo>
                    <a:pt x="26553" y="5357"/>
                  </a:lnTo>
                  <a:lnTo>
                    <a:pt x="26699" y="5545"/>
                  </a:lnTo>
                  <a:lnTo>
                    <a:pt x="26908" y="5734"/>
                  </a:lnTo>
                  <a:lnTo>
                    <a:pt x="27076" y="5943"/>
                  </a:lnTo>
                  <a:lnTo>
                    <a:pt x="27285" y="6089"/>
                  </a:lnTo>
                  <a:lnTo>
                    <a:pt x="27306" y="6194"/>
                  </a:lnTo>
                  <a:lnTo>
                    <a:pt x="27327" y="6278"/>
                  </a:lnTo>
                  <a:lnTo>
                    <a:pt x="27327" y="6382"/>
                  </a:lnTo>
                  <a:lnTo>
                    <a:pt x="27285" y="6424"/>
                  </a:lnTo>
                  <a:lnTo>
                    <a:pt x="27285" y="6508"/>
                  </a:lnTo>
                  <a:lnTo>
                    <a:pt x="27264" y="6591"/>
                  </a:lnTo>
                  <a:lnTo>
                    <a:pt x="27139" y="6571"/>
                  </a:lnTo>
                  <a:lnTo>
                    <a:pt x="27097" y="6508"/>
                  </a:lnTo>
                  <a:lnTo>
                    <a:pt x="26992" y="6529"/>
                  </a:lnTo>
                  <a:lnTo>
                    <a:pt x="26908" y="6591"/>
                  </a:lnTo>
                  <a:lnTo>
                    <a:pt x="26762" y="6508"/>
                  </a:lnTo>
                  <a:lnTo>
                    <a:pt x="26657" y="6529"/>
                  </a:lnTo>
                  <a:lnTo>
                    <a:pt x="26553" y="6675"/>
                  </a:lnTo>
                  <a:lnTo>
                    <a:pt x="26385" y="6801"/>
                  </a:lnTo>
                  <a:lnTo>
                    <a:pt x="26323" y="6843"/>
                  </a:lnTo>
                  <a:lnTo>
                    <a:pt x="26218" y="6780"/>
                  </a:lnTo>
                  <a:lnTo>
                    <a:pt x="26155" y="6801"/>
                  </a:lnTo>
                  <a:lnTo>
                    <a:pt x="26155" y="6905"/>
                  </a:lnTo>
                  <a:lnTo>
                    <a:pt x="26092" y="6947"/>
                  </a:lnTo>
                  <a:lnTo>
                    <a:pt x="26030" y="6989"/>
                  </a:lnTo>
                  <a:lnTo>
                    <a:pt x="25967" y="6947"/>
                  </a:lnTo>
                  <a:lnTo>
                    <a:pt x="25925" y="7031"/>
                  </a:lnTo>
                  <a:lnTo>
                    <a:pt x="25820" y="7198"/>
                  </a:lnTo>
                  <a:lnTo>
                    <a:pt x="25800" y="7366"/>
                  </a:lnTo>
                  <a:lnTo>
                    <a:pt x="25800" y="7470"/>
                  </a:lnTo>
                  <a:lnTo>
                    <a:pt x="25737" y="7554"/>
                  </a:lnTo>
                  <a:lnTo>
                    <a:pt x="25611" y="7575"/>
                  </a:lnTo>
                  <a:lnTo>
                    <a:pt x="25381" y="7763"/>
                  </a:lnTo>
                  <a:lnTo>
                    <a:pt x="25214" y="7763"/>
                  </a:lnTo>
                  <a:lnTo>
                    <a:pt x="25088" y="7742"/>
                  </a:lnTo>
                  <a:lnTo>
                    <a:pt x="25004" y="7784"/>
                  </a:lnTo>
                  <a:lnTo>
                    <a:pt x="24900" y="7993"/>
                  </a:lnTo>
                  <a:lnTo>
                    <a:pt x="24795" y="8077"/>
                  </a:lnTo>
                  <a:lnTo>
                    <a:pt x="24670" y="8182"/>
                  </a:lnTo>
                  <a:lnTo>
                    <a:pt x="24586" y="8265"/>
                  </a:lnTo>
                  <a:lnTo>
                    <a:pt x="24565" y="8370"/>
                  </a:lnTo>
                  <a:lnTo>
                    <a:pt x="24502" y="8370"/>
                  </a:lnTo>
                  <a:lnTo>
                    <a:pt x="24377" y="8307"/>
                  </a:lnTo>
                  <a:lnTo>
                    <a:pt x="24251" y="8286"/>
                  </a:lnTo>
                  <a:lnTo>
                    <a:pt x="24063" y="8203"/>
                  </a:lnTo>
                  <a:lnTo>
                    <a:pt x="23937" y="8140"/>
                  </a:lnTo>
                  <a:lnTo>
                    <a:pt x="23770" y="8098"/>
                  </a:lnTo>
                  <a:lnTo>
                    <a:pt x="23561" y="8161"/>
                  </a:lnTo>
                  <a:lnTo>
                    <a:pt x="23435" y="8265"/>
                  </a:lnTo>
                  <a:lnTo>
                    <a:pt x="23331" y="8391"/>
                  </a:lnTo>
                  <a:lnTo>
                    <a:pt x="23331" y="8621"/>
                  </a:lnTo>
                  <a:lnTo>
                    <a:pt x="23351" y="8768"/>
                  </a:lnTo>
                  <a:lnTo>
                    <a:pt x="23331" y="8830"/>
                  </a:lnTo>
                  <a:lnTo>
                    <a:pt x="23603" y="9019"/>
                  </a:lnTo>
                  <a:lnTo>
                    <a:pt x="23833" y="9144"/>
                  </a:lnTo>
                  <a:lnTo>
                    <a:pt x="23833" y="9228"/>
                  </a:lnTo>
                  <a:lnTo>
                    <a:pt x="23770" y="9332"/>
                  </a:lnTo>
                  <a:lnTo>
                    <a:pt x="23707" y="9437"/>
                  </a:lnTo>
                  <a:lnTo>
                    <a:pt x="23435" y="9730"/>
                  </a:lnTo>
                  <a:lnTo>
                    <a:pt x="23310" y="9960"/>
                  </a:lnTo>
                  <a:lnTo>
                    <a:pt x="23226" y="10169"/>
                  </a:lnTo>
                  <a:lnTo>
                    <a:pt x="23121" y="10169"/>
                  </a:lnTo>
                  <a:lnTo>
                    <a:pt x="22933" y="10232"/>
                  </a:lnTo>
                  <a:lnTo>
                    <a:pt x="22807" y="10232"/>
                  </a:lnTo>
                  <a:lnTo>
                    <a:pt x="22661" y="10337"/>
                  </a:lnTo>
                  <a:lnTo>
                    <a:pt x="22494" y="10462"/>
                  </a:lnTo>
                  <a:lnTo>
                    <a:pt x="22347" y="10462"/>
                  </a:lnTo>
                  <a:lnTo>
                    <a:pt x="22096" y="10483"/>
                  </a:lnTo>
                  <a:lnTo>
                    <a:pt x="21908" y="10546"/>
                  </a:lnTo>
                  <a:lnTo>
                    <a:pt x="21740" y="10588"/>
                  </a:lnTo>
                  <a:lnTo>
                    <a:pt x="21322" y="10755"/>
                  </a:lnTo>
                  <a:lnTo>
                    <a:pt x="21008" y="10860"/>
                  </a:lnTo>
                  <a:lnTo>
                    <a:pt x="20841" y="11027"/>
                  </a:lnTo>
                  <a:lnTo>
                    <a:pt x="20590" y="11216"/>
                  </a:lnTo>
                  <a:lnTo>
                    <a:pt x="20485" y="11320"/>
                  </a:lnTo>
                  <a:lnTo>
                    <a:pt x="20338" y="11320"/>
                  </a:lnTo>
                  <a:lnTo>
                    <a:pt x="20192" y="11278"/>
                  </a:lnTo>
                  <a:lnTo>
                    <a:pt x="20192" y="11216"/>
                  </a:lnTo>
                  <a:lnTo>
                    <a:pt x="20171" y="11111"/>
                  </a:lnTo>
                  <a:lnTo>
                    <a:pt x="19899" y="11195"/>
                  </a:lnTo>
                  <a:lnTo>
                    <a:pt x="19732" y="11216"/>
                  </a:lnTo>
                  <a:lnTo>
                    <a:pt x="19522" y="11111"/>
                  </a:lnTo>
                  <a:lnTo>
                    <a:pt x="19355" y="11090"/>
                  </a:lnTo>
                  <a:lnTo>
                    <a:pt x="18999" y="10965"/>
                  </a:lnTo>
                  <a:lnTo>
                    <a:pt x="18623" y="10797"/>
                  </a:lnTo>
                  <a:lnTo>
                    <a:pt x="18413" y="10609"/>
                  </a:lnTo>
                  <a:lnTo>
                    <a:pt x="18288" y="10588"/>
                  </a:lnTo>
                  <a:lnTo>
                    <a:pt x="17869" y="10567"/>
                  </a:lnTo>
                  <a:lnTo>
                    <a:pt x="17493" y="10567"/>
                  </a:lnTo>
                  <a:lnTo>
                    <a:pt x="17430" y="10546"/>
                  </a:lnTo>
                  <a:lnTo>
                    <a:pt x="17367" y="10588"/>
                  </a:lnTo>
                  <a:lnTo>
                    <a:pt x="17325" y="10651"/>
                  </a:lnTo>
                  <a:lnTo>
                    <a:pt x="17137" y="10713"/>
                  </a:lnTo>
                  <a:lnTo>
                    <a:pt x="16865" y="10755"/>
                  </a:lnTo>
                  <a:lnTo>
                    <a:pt x="16384" y="10693"/>
                  </a:lnTo>
                  <a:lnTo>
                    <a:pt x="16028" y="10713"/>
                  </a:lnTo>
                  <a:lnTo>
                    <a:pt x="15777" y="10693"/>
                  </a:lnTo>
                  <a:lnTo>
                    <a:pt x="15547" y="10713"/>
                  </a:lnTo>
                  <a:lnTo>
                    <a:pt x="15442" y="10755"/>
                  </a:lnTo>
                  <a:lnTo>
                    <a:pt x="15338" y="10713"/>
                  </a:lnTo>
                  <a:lnTo>
                    <a:pt x="15191" y="10462"/>
                  </a:lnTo>
                  <a:lnTo>
                    <a:pt x="15149" y="10337"/>
                  </a:lnTo>
                  <a:lnTo>
                    <a:pt x="15024" y="10169"/>
                  </a:lnTo>
                  <a:lnTo>
                    <a:pt x="14919" y="10044"/>
                  </a:lnTo>
                  <a:lnTo>
                    <a:pt x="14856" y="9877"/>
                  </a:lnTo>
                  <a:lnTo>
                    <a:pt x="14856" y="9814"/>
                  </a:lnTo>
                  <a:lnTo>
                    <a:pt x="14752" y="9709"/>
                  </a:lnTo>
                  <a:lnTo>
                    <a:pt x="14668" y="9667"/>
                  </a:lnTo>
                  <a:lnTo>
                    <a:pt x="14626" y="9667"/>
                  </a:lnTo>
                  <a:lnTo>
                    <a:pt x="14584" y="9604"/>
                  </a:lnTo>
                  <a:lnTo>
                    <a:pt x="14564" y="9500"/>
                  </a:lnTo>
                  <a:lnTo>
                    <a:pt x="14333" y="9500"/>
                  </a:lnTo>
                  <a:lnTo>
                    <a:pt x="14187" y="9416"/>
                  </a:lnTo>
                  <a:lnTo>
                    <a:pt x="13978" y="9249"/>
                  </a:lnTo>
                  <a:lnTo>
                    <a:pt x="13873" y="9249"/>
                  </a:lnTo>
                  <a:lnTo>
                    <a:pt x="13768" y="9228"/>
                  </a:lnTo>
                  <a:lnTo>
                    <a:pt x="13706" y="9186"/>
                  </a:lnTo>
                  <a:lnTo>
                    <a:pt x="13517" y="9040"/>
                  </a:lnTo>
                  <a:lnTo>
                    <a:pt x="13141" y="8977"/>
                  </a:lnTo>
                  <a:lnTo>
                    <a:pt x="13099" y="8977"/>
                  </a:lnTo>
                  <a:lnTo>
                    <a:pt x="13057" y="9019"/>
                  </a:lnTo>
                  <a:lnTo>
                    <a:pt x="12890" y="9019"/>
                  </a:lnTo>
                  <a:lnTo>
                    <a:pt x="12639" y="9040"/>
                  </a:lnTo>
                  <a:lnTo>
                    <a:pt x="12053" y="8914"/>
                  </a:lnTo>
                  <a:lnTo>
                    <a:pt x="11948" y="8830"/>
                  </a:lnTo>
                  <a:lnTo>
                    <a:pt x="11823" y="8663"/>
                  </a:lnTo>
                  <a:lnTo>
                    <a:pt x="11802" y="8558"/>
                  </a:lnTo>
                  <a:lnTo>
                    <a:pt x="11802" y="8475"/>
                  </a:lnTo>
                  <a:lnTo>
                    <a:pt x="11823" y="8412"/>
                  </a:lnTo>
                  <a:lnTo>
                    <a:pt x="11906" y="8349"/>
                  </a:lnTo>
                  <a:lnTo>
                    <a:pt x="11948" y="8244"/>
                  </a:lnTo>
                  <a:lnTo>
                    <a:pt x="11885" y="8161"/>
                  </a:lnTo>
                  <a:lnTo>
                    <a:pt x="11843" y="8035"/>
                  </a:lnTo>
                  <a:lnTo>
                    <a:pt x="11885" y="7952"/>
                  </a:lnTo>
                  <a:lnTo>
                    <a:pt x="11885" y="7826"/>
                  </a:lnTo>
                  <a:lnTo>
                    <a:pt x="11823" y="7763"/>
                  </a:lnTo>
                  <a:lnTo>
                    <a:pt x="11739" y="7638"/>
                  </a:lnTo>
                  <a:lnTo>
                    <a:pt x="11676" y="7575"/>
                  </a:lnTo>
                  <a:lnTo>
                    <a:pt x="11592" y="7533"/>
                  </a:lnTo>
                  <a:lnTo>
                    <a:pt x="11530" y="7428"/>
                  </a:lnTo>
                  <a:lnTo>
                    <a:pt x="11488" y="7345"/>
                  </a:lnTo>
                  <a:lnTo>
                    <a:pt x="11446" y="7240"/>
                  </a:lnTo>
                  <a:lnTo>
                    <a:pt x="11425" y="7136"/>
                  </a:lnTo>
                  <a:lnTo>
                    <a:pt x="11383" y="7052"/>
                  </a:lnTo>
                  <a:lnTo>
                    <a:pt x="11279" y="6989"/>
                  </a:lnTo>
                  <a:lnTo>
                    <a:pt x="11195" y="6947"/>
                  </a:lnTo>
                  <a:lnTo>
                    <a:pt x="11153" y="6884"/>
                  </a:lnTo>
                  <a:lnTo>
                    <a:pt x="11069" y="6843"/>
                  </a:lnTo>
                  <a:lnTo>
                    <a:pt x="10965" y="6843"/>
                  </a:lnTo>
                  <a:lnTo>
                    <a:pt x="10902" y="6905"/>
                  </a:lnTo>
                  <a:lnTo>
                    <a:pt x="10860" y="6926"/>
                  </a:lnTo>
                  <a:lnTo>
                    <a:pt x="10776" y="6905"/>
                  </a:lnTo>
                  <a:lnTo>
                    <a:pt x="10693" y="6801"/>
                  </a:lnTo>
                  <a:lnTo>
                    <a:pt x="10672" y="6738"/>
                  </a:lnTo>
                  <a:lnTo>
                    <a:pt x="10567" y="6738"/>
                  </a:lnTo>
                  <a:lnTo>
                    <a:pt x="10442" y="6801"/>
                  </a:lnTo>
                  <a:lnTo>
                    <a:pt x="10400" y="6843"/>
                  </a:lnTo>
                  <a:lnTo>
                    <a:pt x="10379" y="6926"/>
                  </a:lnTo>
                  <a:lnTo>
                    <a:pt x="10337" y="6926"/>
                  </a:lnTo>
                  <a:lnTo>
                    <a:pt x="10211" y="6843"/>
                  </a:lnTo>
                  <a:lnTo>
                    <a:pt x="10170" y="6780"/>
                  </a:lnTo>
                  <a:lnTo>
                    <a:pt x="10170" y="6717"/>
                  </a:lnTo>
                  <a:lnTo>
                    <a:pt x="10107" y="6633"/>
                  </a:lnTo>
                  <a:lnTo>
                    <a:pt x="10002" y="6571"/>
                  </a:lnTo>
                  <a:lnTo>
                    <a:pt x="9877" y="6466"/>
                  </a:lnTo>
                  <a:lnTo>
                    <a:pt x="9835" y="6424"/>
                  </a:lnTo>
                  <a:lnTo>
                    <a:pt x="9751" y="6382"/>
                  </a:lnTo>
                  <a:lnTo>
                    <a:pt x="9730" y="6299"/>
                  </a:lnTo>
                  <a:lnTo>
                    <a:pt x="9730" y="6215"/>
                  </a:lnTo>
                  <a:lnTo>
                    <a:pt x="9709" y="6173"/>
                  </a:lnTo>
                  <a:lnTo>
                    <a:pt x="9688" y="6173"/>
                  </a:lnTo>
                  <a:lnTo>
                    <a:pt x="9688" y="6215"/>
                  </a:lnTo>
                  <a:lnTo>
                    <a:pt x="9646" y="6215"/>
                  </a:lnTo>
                  <a:lnTo>
                    <a:pt x="9605" y="6152"/>
                  </a:lnTo>
                  <a:lnTo>
                    <a:pt x="9584" y="6110"/>
                  </a:lnTo>
                  <a:lnTo>
                    <a:pt x="9584" y="5985"/>
                  </a:lnTo>
                  <a:lnTo>
                    <a:pt x="9542" y="5943"/>
                  </a:lnTo>
                  <a:lnTo>
                    <a:pt x="9521" y="5943"/>
                  </a:lnTo>
                  <a:lnTo>
                    <a:pt x="9395" y="5880"/>
                  </a:lnTo>
                  <a:lnTo>
                    <a:pt x="9312" y="5880"/>
                  </a:lnTo>
                  <a:lnTo>
                    <a:pt x="9333" y="5901"/>
                  </a:lnTo>
                  <a:lnTo>
                    <a:pt x="9228" y="6006"/>
                  </a:lnTo>
                  <a:lnTo>
                    <a:pt x="9123" y="6068"/>
                  </a:lnTo>
                  <a:lnTo>
                    <a:pt x="8998" y="6215"/>
                  </a:lnTo>
                  <a:lnTo>
                    <a:pt x="8977" y="6319"/>
                  </a:lnTo>
                  <a:lnTo>
                    <a:pt x="9019" y="6382"/>
                  </a:lnTo>
                  <a:lnTo>
                    <a:pt x="8956" y="6508"/>
                  </a:lnTo>
                  <a:lnTo>
                    <a:pt x="8768" y="6571"/>
                  </a:lnTo>
                  <a:lnTo>
                    <a:pt x="8684" y="6633"/>
                  </a:lnTo>
                  <a:lnTo>
                    <a:pt x="8663" y="6780"/>
                  </a:lnTo>
                  <a:lnTo>
                    <a:pt x="8663" y="7010"/>
                  </a:lnTo>
                  <a:lnTo>
                    <a:pt x="8768" y="7240"/>
                  </a:lnTo>
                  <a:lnTo>
                    <a:pt x="8872" y="7408"/>
                  </a:lnTo>
                  <a:lnTo>
                    <a:pt x="8872" y="7470"/>
                  </a:lnTo>
                  <a:lnTo>
                    <a:pt x="8705" y="7638"/>
                  </a:lnTo>
                  <a:lnTo>
                    <a:pt x="8579" y="7680"/>
                  </a:lnTo>
                  <a:lnTo>
                    <a:pt x="8496" y="7784"/>
                  </a:lnTo>
                  <a:lnTo>
                    <a:pt x="8433" y="7826"/>
                  </a:lnTo>
                  <a:lnTo>
                    <a:pt x="8349" y="7826"/>
                  </a:lnTo>
                  <a:lnTo>
                    <a:pt x="8307" y="7742"/>
                  </a:lnTo>
                  <a:lnTo>
                    <a:pt x="8245" y="7742"/>
                  </a:lnTo>
                  <a:lnTo>
                    <a:pt x="8014" y="7784"/>
                  </a:lnTo>
                  <a:lnTo>
                    <a:pt x="7847" y="7763"/>
                  </a:lnTo>
                  <a:lnTo>
                    <a:pt x="7638" y="7680"/>
                  </a:lnTo>
                  <a:lnTo>
                    <a:pt x="7429" y="7680"/>
                  </a:lnTo>
                  <a:lnTo>
                    <a:pt x="7387" y="7952"/>
                  </a:lnTo>
                  <a:lnTo>
                    <a:pt x="7324" y="8098"/>
                  </a:lnTo>
                  <a:lnTo>
                    <a:pt x="7324" y="8244"/>
                  </a:lnTo>
                  <a:lnTo>
                    <a:pt x="7261" y="8579"/>
                  </a:lnTo>
                  <a:lnTo>
                    <a:pt x="7261" y="8830"/>
                  </a:lnTo>
                  <a:lnTo>
                    <a:pt x="7240" y="8914"/>
                  </a:lnTo>
                  <a:lnTo>
                    <a:pt x="7303" y="8977"/>
                  </a:lnTo>
                  <a:lnTo>
                    <a:pt x="7429" y="9019"/>
                  </a:lnTo>
                  <a:lnTo>
                    <a:pt x="7387" y="9144"/>
                  </a:lnTo>
                  <a:lnTo>
                    <a:pt x="7387" y="9228"/>
                  </a:lnTo>
                  <a:lnTo>
                    <a:pt x="7303" y="9228"/>
                  </a:lnTo>
                  <a:lnTo>
                    <a:pt x="7219" y="9291"/>
                  </a:lnTo>
                  <a:lnTo>
                    <a:pt x="7136" y="9291"/>
                  </a:lnTo>
                  <a:lnTo>
                    <a:pt x="7073" y="9228"/>
                  </a:lnTo>
                  <a:lnTo>
                    <a:pt x="6989" y="9249"/>
                  </a:lnTo>
                  <a:lnTo>
                    <a:pt x="6864" y="9291"/>
                  </a:lnTo>
                  <a:lnTo>
                    <a:pt x="6592" y="9332"/>
                  </a:lnTo>
                  <a:lnTo>
                    <a:pt x="6445" y="9416"/>
                  </a:lnTo>
                  <a:lnTo>
                    <a:pt x="6341" y="9416"/>
                  </a:lnTo>
                  <a:lnTo>
                    <a:pt x="6278" y="9353"/>
                  </a:lnTo>
                  <a:lnTo>
                    <a:pt x="6173" y="9416"/>
                  </a:lnTo>
                  <a:lnTo>
                    <a:pt x="6069" y="9521"/>
                  </a:lnTo>
                  <a:lnTo>
                    <a:pt x="6069" y="9604"/>
                  </a:lnTo>
                  <a:lnTo>
                    <a:pt x="6173" y="9667"/>
                  </a:lnTo>
                  <a:lnTo>
                    <a:pt x="6341" y="9646"/>
                  </a:lnTo>
                  <a:lnTo>
                    <a:pt x="6466" y="9667"/>
                  </a:lnTo>
                  <a:lnTo>
                    <a:pt x="6466" y="9730"/>
                  </a:lnTo>
                  <a:lnTo>
                    <a:pt x="6382" y="9814"/>
                  </a:lnTo>
                  <a:lnTo>
                    <a:pt x="6445" y="9981"/>
                  </a:lnTo>
                  <a:lnTo>
                    <a:pt x="6445" y="10065"/>
                  </a:lnTo>
                  <a:lnTo>
                    <a:pt x="6487" y="10149"/>
                  </a:lnTo>
                  <a:lnTo>
                    <a:pt x="6508" y="10253"/>
                  </a:lnTo>
                  <a:lnTo>
                    <a:pt x="6613" y="10441"/>
                  </a:lnTo>
                  <a:lnTo>
                    <a:pt x="6654" y="10546"/>
                  </a:lnTo>
                  <a:lnTo>
                    <a:pt x="6780" y="10609"/>
                  </a:lnTo>
                  <a:lnTo>
                    <a:pt x="6822" y="10860"/>
                  </a:lnTo>
                  <a:lnTo>
                    <a:pt x="6738" y="10923"/>
                  </a:lnTo>
                  <a:lnTo>
                    <a:pt x="6696" y="11027"/>
                  </a:lnTo>
                  <a:lnTo>
                    <a:pt x="6801" y="11132"/>
                  </a:lnTo>
                  <a:lnTo>
                    <a:pt x="6738" y="11174"/>
                  </a:lnTo>
                  <a:lnTo>
                    <a:pt x="6738" y="11216"/>
                  </a:lnTo>
                  <a:lnTo>
                    <a:pt x="6613" y="11299"/>
                  </a:lnTo>
                  <a:lnTo>
                    <a:pt x="6654" y="11446"/>
                  </a:lnTo>
                  <a:lnTo>
                    <a:pt x="6508" y="11509"/>
                  </a:lnTo>
                  <a:lnTo>
                    <a:pt x="6278" y="11446"/>
                  </a:lnTo>
                  <a:lnTo>
                    <a:pt x="6027" y="11174"/>
                  </a:lnTo>
                  <a:lnTo>
                    <a:pt x="5922" y="11195"/>
                  </a:lnTo>
                  <a:lnTo>
                    <a:pt x="5671" y="11090"/>
                  </a:lnTo>
                  <a:lnTo>
                    <a:pt x="5336" y="11090"/>
                  </a:lnTo>
                  <a:lnTo>
                    <a:pt x="5148" y="11132"/>
                  </a:lnTo>
                  <a:lnTo>
                    <a:pt x="4876" y="11069"/>
                  </a:lnTo>
                  <a:lnTo>
                    <a:pt x="4583" y="11132"/>
                  </a:lnTo>
                  <a:lnTo>
                    <a:pt x="4457" y="11132"/>
                  </a:lnTo>
                  <a:lnTo>
                    <a:pt x="4311" y="11111"/>
                  </a:lnTo>
                  <a:lnTo>
                    <a:pt x="4206" y="11195"/>
                  </a:lnTo>
                  <a:lnTo>
                    <a:pt x="4102" y="11237"/>
                  </a:lnTo>
                  <a:lnTo>
                    <a:pt x="3767" y="11195"/>
                  </a:lnTo>
                  <a:lnTo>
                    <a:pt x="3558" y="11132"/>
                  </a:lnTo>
                  <a:lnTo>
                    <a:pt x="3432" y="11069"/>
                  </a:lnTo>
                  <a:lnTo>
                    <a:pt x="3244" y="11069"/>
                  </a:lnTo>
                  <a:lnTo>
                    <a:pt x="3202" y="11111"/>
                  </a:lnTo>
                  <a:lnTo>
                    <a:pt x="3035" y="11090"/>
                  </a:lnTo>
                  <a:lnTo>
                    <a:pt x="2930" y="11069"/>
                  </a:lnTo>
                  <a:lnTo>
                    <a:pt x="2888" y="11111"/>
                  </a:lnTo>
                  <a:lnTo>
                    <a:pt x="2888" y="11237"/>
                  </a:lnTo>
                  <a:lnTo>
                    <a:pt x="2909" y="11383"/>
                  </a:lnTo>
                  <a:lnTo>
                    <a:pt x="2930" y="11509"/>
                  </a:lnTo>
                  <a:lnTo>
                    <a:pt x="2742" y="11550"/>
                  </a:lnTo>
                  <a:lnTo>
                    <a:pt x="2386" y="11550"/>
                  </a:lnTo>
                  <a:lnTo>
                    <a:pt x="1968" y="11509"/>
                  </a:lnTo>
                  <a:lnTo>
                    <a:pt x="1863" y="11446"/>
                  </a:lnTo>
                  <a:lnTo>
                    <a:pt x="1675" y="11425"/>
                  </a:lnTo>
                  <a:lnTo>
                    <a:pt x="1570" y="11550"/>
                  </a:lnTo>
                  <a:lnTo>
                    <a:pt x="1591" y="11613"/>
                  </a:lnTo>
                  <a:lnTo>
                    <a:pt x="1465" y="11697"/>
                  </a:lnTo>
                  <a:lnTo>
                    <a:pt x="1465" y="11739"/>
                  </a:lnTo>
                  <a:lnTo>
                    <a:pt x="1507" y="11739"/>
                  </a:lnTo>
                  <a:lnTo>
                    <a:pt x="1507" y="11864"/>
                  </a:lnTo>
                  <a:lnTo>
                    <a:pt x="1340" y="12157"/>
                  </a:lnTo>
                  <a:lnTo>
                    <a:pt x="1256" y="12283"/>
                  </a:lnTo>
                  <a:lnTo>
                    <a:pt x="1361" y="12366"/>
                  </a:lnTo>
                  <a:lnTo>
                    <a:pt x="1633" y="12450"/>
                  </a:lnTo>
                  <a:lnTo>
                    <a:pt x="1737" y="12555"/>
                  </a:lnTo>
                  <a:lnTo>
                    <a:pt x="1842" y="12576"/>
                  </a:lnTo>
                  <a:lnTo>
                    <a:pt x="1947" y="12471"/>
                  </a:lnTo>
                  <a:lnTo>
                    <a:pt x="1947" y="12325"/>
                  </a:lnTo>
                  <a:lnTo>
                    <a:pt x="2009" y="12325"/>
                  </a:lnTo>
                  <a:lnTo>
                    <a:pt x="2302" y="12555"/>
                  </a:lnTo>
                  <a:lnTo>
                    <a:pt x="2323" y="12659"/>
                  </a:lnTo>
                  <a:lnTo>
                    <a:pt x="2177" y="12848"/>
                  </a:lnTo>
                  <a:lnTo>
                    <a:pt x="1968" y="12848"/>
                  </a:lnTo>
                  <a:lnTo>
                    <a:pt x="1675" y="12890"/>
                  </a:lnTo>
                  <a:lnTo>
                    <a:pt x="1654" y="12785"/>
                  </a:lnTo>
                  <a:lnTo>
                    <a:pt x="1507" y="12659"/>
                  </a:lnTo>
                  <a:lnTo>
                    <a:pt x="1340" y="12869"/>
                  </a:lnTo>
                  <a:lnTo>
                    <a:pt x="1235" y="12848"/>
                  </a:lnTo>
                  <a:lnTo>
                    <a:pt x="1068" y="12973"/>
                  </a:lnTo>
                  <a:lnTo>
                    <a:pt x="921" y="13015"/>
                  </a:lnTo>
                  <a:lnTo>
                    <a:pt x="921" y="13162"/>
                  </a:lnTo>
                  <a:lnTo>
                    <a:pt x="1110" y="13224"/>
                  </a:lnTo>
                  <a:lnTo>
                    <a:pt x="1068" y="13371"/>
                  </a:lnTo>
                  <a:lnTo>
                    <a:pt x="900" y="13434"/>
                  </a:lnTo>
                  <a:lnTo>
                    <a:pt x="628" y="13496"/>
                  </a:lnTo>
                  <a:lnTo>
                    <a:pt x="691" y="13538"/>
                  </a:lnTo>
                  <a:lnTo>
                    <a:pt x="733" y="13622"/>
                  </a:lnTo>
                  <a:lnTo>
                    <a:pt x="503" y="13706"/>
                  </a:lnTo>
                  <a:lnTo>
                    <a:pt x="503" y="13831"/>
                  </a:lnTo>
                  <a:lnTo>
                    <a:pt x="398" y="13852"/>
                  </a:lnTo>
                  <a:lnTo>
                    <a:pt x="126" y="13831"/>
                  </a:lnTo>
                  <a:lnTo>
                    <a:pt x="1" y="13936"/>
                  </a:lnTo>
                  <a:lnTo>
                    <a:pt x="1" y="14103"/>
                  </a:lnTo>
                  <a:lnTo>
                    <a:pt x="168" y="14333"/>
                  </a:lnTo>
                  <a:lnTo>
                    <a:pt x="273" y="14270"/>
                  </a:lnTo>
                  <a:lnTo>
                    <a:pt x="419" y="14250"/>
                  </a:lnTo>
                  <a:lnTo>
                    <a:pt x="440" y="14375"/>
                  </a:lnTo>
                  <a:lnTo>
                    <a:pt x="398" y="14522"/>
                  </a:lnTo>
                  <a:lnTo>
                    <a:pt x="461" y="14668"/>
                  </a:lnTo>
                  <a:lnTo>
                    <a:pt x="587" y="14731"/>
                  </a:lnTo>
                  <a:lnTo>
                    <a:pt x="607" y="14877"/>
                  </a:lnTo>
                  <a:lnTo>
                    <a:pt x="545" y="14940"/>
                  </a:lnTo>
                  <a:lnTo>
                    <a:pt x="419" y="15212"/>
                  </a:lnTo>
                  <a:lnTo>
                    <a:pt x="377" y="15589"/>
                  </a:lnTo>
                  <a:lnTo>
                    <a:pt x="335" y="15526"/>
                  </a:lnTo>
                  <a:lnTo>
                    <a:pt x="440" y="15693"/>
                  </a:lnTo>
                  <a:lnTo>
                    <a:pt x="545" y="15714"/>
                  </a:lnTo>
                  <a:lnTo>
                    <a:pt x="733" y="15693"/>
                  </a:lnTo>
                  <a:lnTo>
                    <a:pt x="859" y="15610"/>
                  </a:lnTo>
                  <a:lnTo>
                    <a:pt x="921" y="15526"/>
                  </a:lnTo>
                  <a:lnTo>
                    <a:pt x="984" y="15505"/>
                  </a:lnTo>
                  <a:lnTo>
                    <a:pt x="1047" y="15463"/>
                  </a:lnTo>
                  <a:lnTo>
                    <a:pt x="1110" y="15484"/>
                  </a:lnTo>
                  <a:lnTo>
                    <a:pt x="1172" y="15568"/>
                  </a:lnTo>
                  <a:lnTo>
                    <a:pt x="1361" y="15589"/>
                  </a:lnTo>
                  <a:lnTo>
                    <a:pt x="1361" y="15505"/>
                  </a:lnTo>
                  <a:lnTo>
                    <a:pt x="1319" y="15463"/>
                  </a:lnTo>
                  <a:lnTo>
                    <a:pt x="1319" y="15358"/>
                  </a:lnTo>
                  <a:lnTo>
                    <a:pt x="1444" y="15317"/>
                  </a:lnTo>
                  <a:lnTo>
                    <a:pt x="1486" y="15275"/>
                  </a:lnTo>
                  <a:lnTo>
                    <a:pt x="1549" y="15275"/>
                  </a:lnTo>
                  <a:lnTo>
                    <a:pt x="1570" y="15317"/>
                  </a:lnTo>
                  <a:lnTo>
                    <a:pt x="1695" y="15317"/>
                  </a:lnTo>
                  <a:lnTo>
                    <a:pt x="1779" y="15191"/>
                  </a:lnTo>
                  <a:lnTo>
                    <a:pt x="1758" y="15045"/>
                  </a:lnTo>
                  <a:lnTo>
                    <a:pt x="1779" y="14961"/>
                  </a:lnTo>
                  <a:lnTo>
                    <a:pt x="1863" y="14898"/>
                  </a:lnTo>
                  <a:lnTo>
                    <a:pt x="1884" y="14731"/>
                  </a:lnTo>
                  <a:lnTo>
                    <a:pt x="1947" y="14626"/>
                  </a:lnTo>
                  <a:lnTo>
                    <a:pt x="2072" y="14626"/>
                  </a:lnTo>
                  <a:lnTo>
                    <a:pt x="2177" y="14689"/>
                  </a:lnTo>
                  <a:lnTo>
                    <a:pt x="2281" y="14752"/>
                  </a:lnTo>
                  <a:lnTo>
                    <a:pt x="2281" y="14835"/>
                  </a:lnTo>
                  <a:lnTo>
                    <a:pt x="2260" y="14982"/>
                  </a:lnTo>
                  <a:lnTo>
                    <a:pt x="2281" y="15086"/>
                  </a:lnTo>
                  <a:lnTo>
                    <a:pt x="2386" y="15086"/>
                  </a:lnTo>
                  <a:lnTo>
                    <a:pt x="2428" y="15191"/>
                  </a:lnTo>
                  <a:lnTo>
                    <a:pt x="2407" y="15317"/>
                  </a:lnTo>
                  <a:lnTo>
                    <a:pt x="2428" y="15463"/>
                  </a:lnTo>
                  <a:lnTo>
                    <a:pt x="2428" y="15672"/>
                  </a:lnTo>
                  <a:lnTo>
                    <a:pt x="2532" y="15798"/>
                  </a:lnTo>
                  <a:lnTo>
                    <a:pt x="2532" y="15882"/>
                  </a:lnTo>
                  <a:lnTo>
                    <a:pt x="2637" y="15903"/>
                  </a:lnTo>
                  <a:lnTo>
                    <a:pt x="2784" y="15903"/>
                  </a:lnTo>
                  <a:lnTo>
                    <a:pt x="2888" y="15819"/>
                  </a:lnTo>
                  <a:lnTo>
                    <a:pt x="2909" y="15777"/>
                  </a:lnTo>
                  <a:lnTo>
                    <a:pt x="3076" y="15693"/>
                  </a:lnTo>
                  <a:lnTo>
                    <a:pt x="3202" y="15610"/>
                  </a:lnTo>
                  <a:lnTo>
                    <a:pt x="3223" y="15484"/>
                  </a:lnTo>
                  <a:lnTo>
                    <a:pt x="3307" y="15421"/>
                  </a:lnTo>
                  <a:lnTo>
                    <a:pt x="3558" y="15275"/>
                  </a:lnTo>
                  <a:lnTo>
                    <a:pt x="3725" y="15212"/>
                  </a:lnTo>
                  <a:lnTo>
                    <a:pt x="3746" y="15358"/>
                  </a:lnTo>
                  <a:lnTo>
                    <a:pt x="3976" y="15317"/>
                  </a:lnTo>
                  <a:lnTo>
                    <a:pt x="4039" y="15212"/>
                  </a:lnTo>
                  <a:lnTo>
                    <a:pt x="4290" y="15212"/>
                  </a:lnTo>
                  <a:lnTo>
                    <a:pt x="4311" y="15317"/>
                  </a:lnTo>
                  <a:lnTo>
                    <a:pt x="4123" y="15484"/>
                  </a:lnTo>
                  <a:lnTo>
                    <a:pt x="4248" y="15505"/>
                  </a:lnTo>
                  <a:lnTo>
                    <a:pt x="4290" y="15463"/>
                  </a:lnTo>
                  <a:lnTo>
                    <a:pt x="4374" y="15463"/>
                  </a:lnTo>
                  <a:lnTo>
                    <a:pt x="4478" y="15526"/>
                  </a:lnTo>
                  <a:lnTo>
                    <a:pt x="4520" y="15505"/>
                  </a:lnTo>
                  <a:lnTo>
                    <a:pt x="4625" y="15505"/>
                  </a:lnTo>
                  <a:lnTo>
                    <a:pt x="4688" y="15463"/>
                  </a:lnTo>
                  <a:lnTo>
                    <a:pt x="4729" y="15400"/>
                  </a:lnTo>
                  <a:lnTo>
                    <a:pt x="4813" y="15400"/>
                  </a:lnTo>
                  <a:lnTo>
                    <a:pt x="4897" y="15484"/>
                  </a:lnTo>
                  <a:lnTo>
                    <a:pt x="4981" y="15672"/>
                  </a:lnTo>
                  <a:lnTo>
                    <a:pt x="5232" y="16049"/>
                  </a:lnTo>
                  <a:lnTo>
                    <a:pt x="5357" y="16133"/>
                  </a:lnTo>
                  <a:lnTo>
                    <a:pt x="5399" y="16300"/>
                  </a:lnTo>
                  <a:lnTo>
                    <a:pt x="5462" y="16363"/>
                  </a:lnTo>
                  <a:lnTo>
                    <a:pt x="5545" y="16447"/>
                  </a:lnTo>
                  <a:lnTo>
                    <a:pt x="5776" y="16467"/>
                  </a:lnTo>
                  <a:lnTo>
                    <a:pt x="5985" y="16467"/>
                  </a:lnTo>
                  <a:lnTo>
                    <a:pt x="6089" y="16509"/>
                  </a:lnTo>
                  <a:lnTo>
                    <a:pt x="6131" y="16635"/>
                  </a:lnTo>
                  <a:lnTo>
                    <a:pt x="6361" y="16719"/>
                  </a:lnTo>
                  <a:lnTo>
                    <a:pt x="6550" y="16823"/>
                  </a:lnTo>
                  <a:lnTo>
                    <a:pt x="6654" y="17095"/>
                  </a:lnTo>
                  <a:lnTo>
                    <a:pt x="6801" y="17263"/>
                  </a:lnTo>
                  <a:lnTo>
                    <a:pt x="6989" y="17367"/>
                  </a:lnTo>
                  <a:lnTo>
                    <a:pt x="7073" y="17514"/>
                  </a:lnTo>
                  <a:lnTo>
                    <a:pt x="7073" y="17786"/>
                  </a:lnTo>
                  <a:lnTo>
                    <a:pt x="7177" y="18037"/>
                  </a:lnTo>
                  <a:lnTo>
                    <a:pt x="7324" y="18079"/>
                  </a:lnTo>
                  <a:lnTo>
                    <a:pt x="7387" y="18330"/>
                  </a:lnTo>
                  <a:lnTo>
                    <a:pt x="7429" y="18539"/>
                  </a:lnTo>
                  <a:lnTo>
                    <a:pt x="7345" y="18664"/>
                  </a:lnTo>
                  <a:lnTo>
                    <a:pt x="7324" y="18602"/>
                  </a:lnTo>
                  <a:lnTo>
                    <a:pt x="7219" y="18539"/>
                  </a:lnTo>
                  <a:lnTo>
                    <a:pt x="7073" y="18727"/>
                  </a:lnTo>
                  <a:lnTo>
                    <a:pt x="7094" y="18811"/>
                  </a:lnTo>
                  <a:lnTo>
                    <a:pt x="7115" y="18874"/>
                  </a:lnTo>
                  <a:lnTo>
                    <a:pt x="7261" y="18957"/>
                  </a:lnTo>
                  <a:lnTo>
                    <a:pt x="7240" y="19188"/>
                  </a:lnTo>
                  <a:lnTo>
                    <a:pt x="7303" y="19292"/>
                  </a:lnTo>
                  <a:lnTo>
                    <a:pt x="7261" y="19376"/>
                  </a:lnTo>
                  <a:lnTo>
                    <a:pt x="7324" y="19397"/>
                  </a:lnTo>
                  <a:lnTo>
                    <a:pt x="7408" y="19501"/>
                  </a:lnTo>
                  <a:lnTo>
                    <a:pt x="7408" y="19606"/>
                  </a:lnTo>
                  <a:lnTo>
                    <a:pt x="7449" y="19606"/>
                  </a:lnTo>
                  <a:lnTo>
                    <a:pt x="7491" y="19752"/>
                  </a:lnTo>
                  <a:lnTo>
                    <a:pt x="7617" y="19794"/>
                  </a:lnTo>
                  <a:lnTo>
                    <a:pt x="7701" y="19690"/>
                  </a:lnTo>
                  <a:lnTo>
                    <a:pt x="7826" y="19690"/>
                  </a:lnTo>
                  <a:lnTo>
                    <a:pt x="7868" y="19773"/>
                  </a:lnTo>
                  <a:lnTo>
                    <a:pt x="8014" y="19794"/>
                  </a:lnTo>
                  <a:lnTo>
                    <a:pt x="8119" y="19899"/>
                  </a:lnTo>
                  <a:lnTo>
                    <a:pt x="8182" y="19920"/>
                  </a:lnTo>
                  <a:lnTo>
                    <a:pt x="8266" y="20087"/>
                  </a:lnTo>
                  <a:lnTo>
                    <a:pt x="8370" y="20087"/>
                  </a:lnTo>
                  <a:lnTo>
                    <a:pt x="8391" y="20192"/>
                  </a:lnTo>
                  <a:lnTo>
                    <a:pt x="8433" y="20171"/>
                  </a:lnTo>
                  <a:lnTo>
                    <a:pt x="8454" y="20129"/>
                  </a:lnTo>
                  <a:lnTo>
                    <a:pt x="8600" y="20213"/>
                  </a:lnTo>
                  <a:lnTo>
                    <a:pt x="8663" y="20296"/>
                  </a:lnTo>
                  <a:lnTo>
                    <a:pt x="8768" y="20296"/>
                  </a:lnTo>
                  <a:lnTo>
                    <a:pt x="8830" y="20317"/>
                  </a:lnTo>
                  <a:lnTo>
                    <a:pt x="8893" y="20213"/>
                  </a:lnTo>
                  <a:lnTo>
                    <a:pt x="9061" y="20192"/>
                  </a:lnTo>
                  <a:lnTo>
                    <a:pt x="9270" y="20276"/>
                  </a:lnTo>
                  <a:lnTo>
                    <a:pt x="9312" y="20338"/>
                  </a:lnTo>
                  <a:lnTo>
                    <a:pt x="9437" y="20338"/>
                  </a:lnTo>
                  <a:lnTo>
                    <a:pt x="9542" y="20401"/>
                  </a:lnTo>
                  <a:lnTo>
                    <a:pt x="9709" y="20589"/>
                  </a:lnTo>
                  <a:lnTo>
                    <a:pt x="9835" y="20589"/>
                  </a:lnTo>
                  <a:lnTo>
                    <a:pt x="9960" y="20652"/>
                  </a:lnTo>
                  <a:lnTo>
                    <a:pt x="10023" y="20715"/>
                  </a:lnTo>
                  <a:lnTo>
                    <a:pt x="10128" y="20840"/>
                  </a:lnTo>
                  <a:lnTo>
                    <a:pt x="10170" y="20966"/>
                  </a:lnTo>
                  <a:lnTo>
                    <a:pt x="10232" y="20945"/>
                  </a:lnTo>
                  <a:lnTo>
                    <a:pt x="10232" y="20757"/>
                  </a:lnTo>
                  <a:lnTo>
                    <a:pt x="10316" y="20715"/>
                  </a:lnTo>
                  <a:lnTo>
                    <a:pt x="10337" y="20757"/>
                  </a:lnTo>
                  <a:lnTo>
                    <a:pt x="10462" y="20757"/>
                  </a:lnTo>
                  <a:lnTo>
                    <a:pt x="10588" y="20840"/>
                  </a:lnTo>
                  <a:lnTo>
                    <a:pt x="10588" y="21008"/>
                  </a:lnTo>
                  <a:lnTo>
                    <a:pt x="10755" y="21133"/>
                  </a:lnTo>
                  <a:lnTo>
                    <a:pt x="10923" y="21071"/>
                  </a:lnTo>
                  <a:lnTo>
                    <a:pt x="11069" y="21071"/>
                  </a:lnTo>
                  <a:lnTo>
                    <a:pt x="11048" y="21322"/>
                  </a:lnTo>
                  <a:lnTo>
                    <a:pt x="11090" y="21468"/>
                  </a:lnTo>
                  <a:lnTo>
                    <a:pt x="11195" y="21447"/>
                  </a:lnTo>
                  <a:lnTo>
                    <a:pt x="11362" y="21531"/>
                  </a:lnTo>
                  <a:lnTo>
                    <a:pt x="11425" y="21447"/>
                  </a:lnTo>
                  <a:lnTo>
                    <a:pt x="11571" y="21426"/>
                  </a:lnTo>
                  <a:lnTo>
                    <a:pt x="11676" y="21322"/>
                  </a:lnTo>
                  <a:lnTo>
                    <a:pt x="11885" y="21322"/>
                  </a:lnTo>
                  <a:lnTo>
                    <a:pt x="12011" y="21384"/>
                  </a:lnTo>
                  <a:lnTo>
                    <a:pt x="12053" y="21531"/>
                  </a:lnTo>
                  <a:lnTo>
                    <a:pt x="12220" y="21594"/>
                  </a:lnTo>
                  <a:lnTo>
                    <a:pt x="12346" y="21761"/>
                  </a:lnTo>
                  <a:lnTo>
                    <a:pt x="12429" y="21782"/>
                  </a:lnTo>
                  <a:lnTo>
                    <a:pt x="12576" y="21740"/>
                  </a:lnTo>
                  <a:lnTo>
                    <a:pt x="12639" y="21761"/>
                  </a:lnTo>
                  <a:lnTo>
                    <a:pt x="12785" y="21698"/>
                  </a:lnTo>
                  <a:lnTo>
                    <a:pt x="12931" y="21698"/>
                  </a:lnTo>
                  <a:lnTo>
                    <a:pt x="13015" y="21594"/>
                  </a:lnTo>
                  <a:lnTo>
                    <a:pt x="13162" y="21594"/>
                  </a:lnTo>
                  <a:lnTo>
                    <a:pt x="13203" y="21698"/>
                  </a:lnTo>
                  <a:lnTo>
                    <a:pt x="13245" y="21866"/>
                  </a:lnTo>
                  <a:lnTo>
                    <a:pt x="13350" y="21949"/>
                  </a:lnTo>
                  <a:lnTo>
                    <a:pt x="13475" y="21887"/>
                  </a:lnTo>
                  <a:lnTo>
                    <a:pt x="13601" y="21636"/>
                  </a:lnTo>
                  <a:lnTo>
                    <a:pt x="13873" y="21468"/>
                  </a:lnTo>
                  <a:lnTo>
                    <a:pt x="14040" y="21447"/>
                  </a:lnTo>
                  <a:lnTo>
                    <a:pt x="14124" y="21552"/>
                  </a:lnTo>
                  <a:lnTo>
                    <a:pt x="14396" y="21573"/>
                  </a:lnTo>
                  <a:lnTo>
                    <a:pt x="14501" y="21636"/>
                  </a:lnTo>
                  <a:lnTo>
                    <a:pt x="14647" y="21552"/>
                  </a:lnTo>
                  <a:lnTo>
                    <a:pt x="14815" y="21573"/>
                  </a:lnTo>
                  <a:lnTo>
                    <a:pt x="14877" y="21677"/>
                  </a:lnTo>
                  <a:lnTo>
                    <a:pt x="14982" y="21677"/>
                  </a:lnTo>
                  <a:lnTo>
                    <a:pt x="15191" y="21636"/>
                  </a:lnTo>
                  <a:lnTo>
                    <a:pt x="15296" y="21636"/>
                  </a:lnTo>
                  <a:lnTo>
                    <a:pt x="15359" y="21468"/>
                  </a:lnTo>
                  <a:lnTo>
                    <a:pt x="15442" y="21426"/>
                  </a:lnTo>
                  <a:lnTo>
                    <a:pt x="15547" y="21447"/>
                  </a:lnTo>
                  <a:lnTo>
                    <a:pt x="15547" y="21364"/>
                  </a:lnTo>
                  <a:lnTo>
                    <a:pt x="15631" y="21343"/>
                  </a:lnTo>
                  <a:lnTo>
                    <a:pt x="15693" y="21217"/>
                  </a:lnTo>
                  <a:lnTo>
                    <a:pt x="15798" y="21112"/>
                  </a:lnTo>
                  <a:lnTo>
                    <a:pt x="15903" y="21071"/>
                  </a:lnTo>
                  <a:lnTo>
                    <a:pt x="16133" y="21029"/>
                  </a:lnTo>
                  <a:lnTo>
                    <a:pt x="16237" y="20861"/>
                  </a:lnTo>
                  <a:lnTo>
                    <a:pt x="16237" y="20736"/>
                  </a:lnTo>
                  <a:lnTo>
                    <a:pt x="16321" y="20736"/>
                  </a:lnTo>
                  <a:lnTo>
                    <a:pt x="16447" y="20631"/>
                  </a:lnTo>
                  <a:lnTo>
                    <a:pt x="16551" y="20799"/>
                  </a:lnTo>
                  <a:lnTo>
                    <a:pt x="16719" y="20736"/>
                  </a:lnTo>
                  <a:lnTo>
                    <a:pt x="16928" y="20820"/>
                  </a:lnTo>
                  <a:lnTo>
                    <a:pt x="17012" y="20757"/>
                  </a:lnTo>
                  <a:lnTo>
                    <a:pt x="16970" y="20652"/>
                  </a:lnTo>
                  <a:lnTo>
                    <a:pt x="17242" y="20506"/>
                  </a:lnTo>
                  <a:lnTo>
                    <a:pt x="17325" y="20527"/>
                  </a:lnTo>
                  <a:lnTo>
                    <a:pt x="17367" y="20610"/>
                  </a:lnTo>
                  <a:lnTo>
                    <a:pt x="17451" y="20610"/>
                  </a:lnTo>
                  <a:lnTo>
                    <a:pt x="17472" y="20652"/>
                  </a:lnTo>
                  <a:lnTo>
                    <a:pt x="17388" y="20820"/>
                  </a:lnTo>
                  <a:lnTo>
                    <a:pt x="17451" y="20903"/>
                  </a:lnTo>
                  <a:lnTo>
                    <a:pt x="17535" y="20903"/>
                  </a:lnTo>
                  <a:lnTo>
                    <a:pt x="17597" y="20861"/>
                  </a:lnTo>
                  <a:lnTo>
                    <a:pt x="17639" y="20945"/>
                  </a:lnTo>
                  <a:lnTo>
                    <a:pt x="17702" y="21050"/>
                  </a:lnTo>
                  <a:lnTo>
                    <a:pt x="17702" y="21133"/>
                  </a:lnTo>
                  <a:lnTo>
                    <a:pt x="17597" y="21238"/>
                  </a:lnTo>
                  <a:lnTo>
                    <a:pt x="17639" y="21343"/>
                  </a:lnTo>
                  <a:lnTo>
                    <a:pt x="17765" y="21364"/>
                  </a:lnTo>
                  <a:lnTo>
                    <a:pt x="17849" y="21322"/>
                  </a:lnTo>
                  <a:lnTo>
                    <a:pt x="17953" y="21364"/>
                  </a:lnTo>
                  <a:lnTo>
                    <a:pt x="18016" y="21468"/>
                  </a:lnTo>
                  <a:lnTo>
                    <a:pt x="18121" y="21426"/>
                  </a:lnTo>
                  <a:lnTo>
                    <a:pt x="18246" y="21468"/>
                  </a:lnTo>
                  <a:lnTo>
                    <a:pt x="18330" y="21426"/>
                  </a:lnTo>
                  <a:lnTo>
                    <a:pt x="18497" y="21426"/>
                  </a:lnTo>
                  <a:lnTo>
                    <a:pt x="18539" y="21573"/>
                  </a:lnTo>
                  <a:lnTo>
                    <a:pt x="18685" y="21677"/>
                  </a:lnTo>
                  <a:lnTo>
                    <a:pt x="18706" y="21845"/>
                  </a:lnTo>
                  <a:lnTo>
                    <a:pt x="18811" y="21845"/>
                  </a:lnTo>
                  <a:lnTo>
                    <a:pt x="18916" y="21970"/>
                  </a:lnTo>
                  <a:lnTo>
                    <a:pt x="18916" y="22117"/>
                  </a:lnTo>
                  <a:lnTo>
                    <a:pt x="18999" y="22326"/>
                  </a:lnTo>
                  <a:lnTo>
                    <a:pt x="19020" y="22493"/>
                  </a:lnTo>
                  <a:lnTo>
                    <a:pt x="18999" y="22745"/>
                  </a:lnTo>
                  <a:lnTo>
                    <a:pt x="18999" y="22849"/>
                  </a:lnTo>
                  <a:lnTo>
                    <a:pt x="18957" y="22933"/>
                  </a:lnTo>
                  <a:lnTo>
                    <a:pt x="18853" y="22996"/>
                  </a:lnTo>
                  <a:lnTo>
                    <a:pt x="18832" y="23100"/>
                  </a:lnTo>
                  <a:lnTo>
                    <a:pt x="18769" y="23121"/>
                  </a:lnTo>
                  <a:lnTo>
                    <a:pt x="18748" y="23205"/>
                  </a:lnTo>
                  <a:lnTo>
                    <a:pt x="18811" y="23309"/>
                  </a:lnTo>
                  <a:lnTo>
                    <a:pt x="18748" y="23351"/>
                  </a:lnTo>
                  <a:lnTo>
                    <a:pt x="18685" y="23330"/>
                  </a:lnTo>
                  <a:lnTo>
                    <a:pt x="18602" y="23435"/>
                  </a:lnTo>
                  <a:lnTo>
                    <a:pt x="18539" y="23519"/>
                  </a:lnTo>
                  <a:lnTo>
                    <a:pt x="18602" y="23581"/>
                  </a:lnTo>
                  <a:lnTo>
                    <a:pt x="18539" y="23665"/>
                  </a:lnTo>
                  <a:lnTo>
                    <a:pt x="18539" y="23770"/>
                  </a:lnTo>
                  <a:lnTo>
                    <a:pt x="18644" y="23833"/>
                  </a:lnTo>
                  <a:lnTo>
                    <a:pt x="18706" y="23895"/>
                  </a:lnTo>
                  <a:lnTo>
                    <a:pt x="18769" y="23958"/>
                  </a:lnTo>
                  <a:lnTo>
                    <a:pt x="18748" y="24105"/>
                  </a:lnTo>
                  <a:lnTo>
                    <a:pt x="18811" y="24251"/>
                  </a:lnTo>
                  <a:lnTo>
                    <a:pt x="18937" y="24146"/>
                  </a:lnTo>
                  <a:lnTo>
                    <a:pt x="19209" y="24084"/>
                  </a:lnTo>
                  <a:lnTo>
                    <a:pt x="19229" y="24167"/>
                  </a:lnTo>
                  <a:lnTo>
                    <a:pt x="19209" y="24251"/>
                  </a:lnTo>
                  <a:lnTo>
                    <a:pt x="19271" y="24293"/>
                  </a:lnTo>
                  <a:lnTo>
                    <a:pt x="19418" y="24272"/>
                  </a:lnTo>
                  <a:lnTo>
                    <a:pt x="19439" y="24377"/>
                  </a:lnTo>
                  <a:lnTo>
                    <a:pt x="19418" y="24481"/>
                  </a:lnTo>
                  <a:lnTo>
                    <a:pt x="19481" y="24565"/>
                  </a:lnTo>
                  <a:lnTo>
                    <a:pt x="19627" y="24586"/>
                  </a:lnTo>
                  <a:lnTo>
                    <a:pt x="19585" y="24628"/>
                  </a:lnTo>
                  <a:lnTo>
                    <a:pt x="19648" y="24711"/>
                  </a:lnTo>
                  <a:lnTo>
                    <a:pt x="19669" y="24670"/>
                  </a:lnTo>
                  <a:lnTo>
                    <a:pt x="19815" y="24670"/>
                  </a:lnTo>
                  <a:lnTo>
                    <a:pt x="19941" y="24732"/>
                  </a:lnTo>
                  <a:lnTo>
                    <a:pt x="19941" y="24816"/>
                  </a:lnTo>
                  <a:lnTo>
                    <a:pt x="19878" y="24921"/>
                  </a:lnTo>
                  <a:lnTo>
                    <a:pt x="19899" y="25004"/>
                  </a:lnTo>
                  <a:lnTo>
                    <a:pt x="19753" y="25193"/>
                  </a:lnTo>
                  <a:lnTo>
                    <a:pt x="19648" y="25297"/>
                  </a:lnTo>
                  <a:lnTo>
                    <a:pt x="19669" y="25360"/>
                  </a:lnTo>
                  <a:lnTo>
                    <a:pt x="19753" y="25339"/>
                  </a:lnTo>
                  <a:lnTo>
                    <a:pt x="19941" y="25339"/>
                  </a:lnTo>
                  <a:lnTo>
                    <a:pt x="19983" y="25402"/>
                  </a:lnTo>
                  <a:lnTo>
                    <a:pt x="20066" y="25318"/>
                  </a:lnTo>
                  <a:lnTo>
                    <a:pt x="20150" y="25423"/>
                  </a:lnTo>
                  <a:lnTo>
                    <a:pt x="20108" y="25548"/>
                  </a:lnTo>
                  <a:lnTo>
                    <a:pt x="20150" y="25674"/>
                  </a:lnTo>
                  <a:lnTo>
                    <a:pt x="20276" y="25737"/>
                  </a:lnTo>
                  <a:lnTo>
                    <a:pt x="20338" y="25653"/>
                  </a:lnTo>
                  <a:lnTo>
                    <a:pt x="20485" y="25653"/>
                  </a:lnTo>
                  <a:lnTo>
                    <a:pt x="20736" y="25548"/>
                  </a:lnTo>
                  <a:lnTo>
                    <a:pt x="20841" y="25569"/>
                  </a:lnTo>
                  <a:lnTo>
                    <a:pt x="20841" y="25716"/>
                  </a:lnTo>
                  <a:lnTo>
                    <a:pt x="20799" y="25737"/>
                  </a:lnTo>
                  <a:lnTo>
                    <a:pt x="20862" y="25778"/>
                  </a:lnTo>
                  <a:lnTo>
                    <a:pt x="20924" y="25883"/>
                  </a:lnTo>
                  <a:lnTo>
                    <a:pt x="21050" y="25841"/>
                  </a:lnTo>
                  <a:lnTo>
                    <a:pt x="21154" y="25862"/>
                  </a:lnTo>
                  <a:lnTo>
                    <a:pt x="21134" y="25716"/>
                  </a:lnTo>
                  <a:lnTo>
                    <a:pt x="21134" y="25569"/>
                  </a:lnTo>
                  <a:lnTo>
                    <a:pt x="21092" y="25465"/>
                  </a:lnTo>
                  <a:lnTo>
                    <a:pt x="21092" y="25255"/>
                  </a:lnTo>
                  <a:lnTo>
                    <a:pt x="21154" y="25214"/>
                  </a:lnTo>
                  <a:lnTo>
                    <a:pt x="21154" y="25130"/>
                  </a:lnTo>
                  <a:lnTo>
                    <a:pt x="21364" y="25130"/>
                  </a:lnTo>
                  <a:lnTo>
                    <a:pt x="21426" y="25109"/>
                  </a:lnTo>
                  <a:lnTo>
                    <a:pt x="21468" y="25088"/>
                  </a:lnTo>
                  <a:lnTo>
                    <a:pt x="21510" y="25025"/>
                  </a:lnTo>
                  <a:lnTo>
                    <a:pt x="21552" y="24983"/>
                  </a:lnTo>
                  <a:lnTo>
                    <a:pt x="21678" y="24921"/>
                  </a:lnTo>
                  <a:lnTo>
                    <a:pt x="21761" y="24942"/>
                  </a:lnTo>
                  <a:lnTo>
                    <a:pt x="21740" y="25025"/>
                  </a:lnTo>
                  <a:lnTo>
                    <a:pt x="21782" y="25046"/>
                  </a:lnTo>
                  <a:lnTo>
                    <a:pt x="21866" y="25046"/>
                  </a:lnTo>
                  <a:lnTo>
                    <a:pt x="21887" y="24942"/>
                  </a:lnTo>
                  <a:lnTo>
                    <a:pt x="21970" y="24900"/>
                  </a:lnTo>
                  <a:lnTo>
                    <a:pt x="22096" y="25004"/>
                  </a:lnTo>
                  <a:lnTo>
                    <a:pt x="22159" y="24921"/>
                  </a:lnTo>
                  <a:lnTo>
                    <a:pt x="22242" y="24921"/>
                  </a:lnTo>
                  <a:lnTo>
                    <a:pt x="22263" y="25004"/>
                  </a:lnTo>
                  <a:lnTo>
                    <a:pt x="22389" y="24942"/>
                  </a:lnTo>
                  <a:lnTo>
                    <a:pt x="22389" y="24879"/>
                  </a:lnTo>
                  <a:lnTo>
                    <a:pt x="22556" y="24816"/>
                  </a:lnTo>
                  <a:lnTo>
                    <a:pt x="22661" y="24900"/>
                  </a:lnTo>
                  <a:lnTo>
                    <a:pt x="22870" y="24816"/>
                  </a:lnTo>
                  <a:lnTo>
                    <a:pt x="22828" y="24628"/>
                  </a:lnTo>
                  <a:lnTo>
                    <a:pt x="22954" y="24586"/>
                  </a:lnTo>
                  <a:lnTo>
                    <a:pt x="23100" y="24586"/>
                  </a:lnTo>
                  <a:lnTo>
                    <a:pt x="23184" y="24502"/>
                  </a:lnTo>
                  <a:lnTo>
                    <a:pt x="23310" y="24586"/>
                  </a:lnTo>
                  <a:lnTo>
                    <a:pt x="23310" y="24670"/>
                  </a:lnTo>
                  <a:lnTo>
                    <a:pt x="23435" y="24690"/>
                  </a:lnTo>
                  <a:lnTo>
                    <a:pt x="23477" y="24774"/>
                  </a:lnTo>
                  <a:lnTo>
                    <a:pt x="23749" y="24774"/>
                  </a:lnTo>
                  <a:lnTo>
                    <a:pt x="23812" y="24816"/>
                  </a:lnTo>
                  <a:lnTo>
                    <a:pt x="23958" y="24774"/>
                  </a:lnTo>
                  <a:lnTo>
                    <a:pt x="24042" y="24837"/>
                  </a:lnTo>
                  <a:lnTo>
                    <a:pt x="24042" y="24942"/>
                  </a:lnTo>
                  <a:lnTo>
                    <a:pt x="23937" y="24983"/>
                  </a:lnTo>
                  <a:lnTo>
                    <a:pt x="23875" y="25193"/>
                  </a:lnTo>
                  <a:lnTo>
                    <a:pt x="23958" y="25214"/>
                  </a:lnTo>
                  <a:lnTo>
                    <a:pt x="23979" y="25318"/>
                  </a:lnTo>
                  <a:lnTo>
                    <a:pt x="24230" y="25402"/>
                  </a:lnTo>
                  <a:lnTo>
                    <a:pt x="24251" y="25506"/>
                  </a:lnTo>
                  <a:lnTo>
                    <a:pt x="24377" y="25527"/>
                  </a:lnTo>
                  <a:lnTo>
                    <a:pt x="24481" y="25611"/>
                  </a:lnTo>
                  <a:lnTo>
                    <a:pt x="24586" y="25548"/>
                  </a:lnTo>
                  <a:lnTo>
                    <a:pt x="24649" y="25611"/>
                  </a:lnTo>
                  <a:lnTo>
                    <a:pt x="24711" y="25569"/>
                  </a:lnTo>
                  <a:lnTo>
                    <a:pt x="24816" y="25632"/>
                  </a:lnTo>
                  <a:lnTo>
                    <a:pt x="24858" y="25632"/>
                  </a:lnTo>
                  <a:lnTo>
                    <a:pt x="24900" y="25611"/>
                  </a:lnTo>
                  <a:lnTo>
                    <a:pt x="24963" y="25653"/>
                  </a:lnTo>
                  <a:lnTo>
                    <a:pt x="25046" y="25611"/>
                  </a:lnTo>
                  <a:lnTo>
                    <a:pt x="25046" y="25548"/>
                  </a:lnTo>
                  <a:lnTo>
                    <a:pt x="25088" y="25423"/>
                  </a:lnTo>
                  <a:lnTo>
                    <a:pt x="25130" y="25527"/>
                  </a:lnTo>
                  <a:lnTo>
                    <a:pt x="25235" y="25653"/>
                  </a:lnTo>
                  <a:lnTo>
                    <a:pt x="25297" y="25632"/>
                  </a:lnTo>
                  <a:lnTo>
                    <a:pt x="25444" y="25737"/>
                  </a:lnTo>
                  <a:lnTo>
                    <a:pt x="25569" y="25737"/>
                  </a:lnTo>
                  <a:lnTo>
                    <a:pt x="25632" y="25632"/>
                  </a:lnTo>
                  <a:lnTo>
                    <a:pt x="25716" y="25716"/>
                  </a:lnTo>
                  <a:lnTo>
                    <a:pt x="25820" y="25674"/>
                  </a:lnTo>
                  <a:lnTo>
                    <a:pt x="25862" y="25716"/>
                  </a:lnTo>
                  <a:lnTo>
                    <a:pt x="25862" y="25737"/>
                  </a:lnTo>
                  <a:lnTo>
                    <a:pt x="25800" y="25758"/>
                  </a:lnTo>
                  <a:lnTo>
                    <a:pt x="25758" y="25862"/>
                  </a:lnTo>
                  <a:lnTo>
                    <a:pt x="25695" y="25967"/>
                  </a:lnTo>
                  <a:lnTo>
                    <a:pt x="25695" y="26030"/>
                  </a:lnTo>
                  <a:lnTo>
                    <a:pt x="25820" y="26197"/>
                  </a:lnTo>
                  <a:lnTo>
                    <a:pt x="25904" y="26260"/>
                  </a:lnTo>
                  <a:lnTo>
                    <a:pt x="25904" y="26302"/>
                  </a:lnTo>
                  <a:lnTo>
                    <a:pt x="25925" y="26448"/>
                  </a:lnTo>
                  <a:lnTo>
                    <a:pt x="25946" y="26406"/>
                  </a:lnTo>
                  <a:lnTo>
                    <a:pt x="26009" y="26343"/>
                  </a:lnTo>
                  <a:lnTo>
                    <a:pt x="26092" y="26364"/>
                  </a:lnTo>
                  <a:lnTo>
                    <a:pt x="26134" y="26385"/>
                  </a:lnTo>
                  <a:lnTo>
                    <a:pt x="26176" y="26385"/>
                  </a:lnTo>
                  <a:lnTo>
                    <a:pt x="26281" y="26281"/>
                  </a:lnTo>
                  <a:lnTo>
                    <a:pt x="26260" y="26239"/>
                  </a:lnTo>
                  <a:lnTo>
                    <a:pt x="26218" y="26197"/>
                  </a:lnTo>
                  <a:lnTo>
                    <a:pt x="26218" y="26176"/>
                  </a:lnTo>
                  <a:lnTo>
                    <a:pt x="26155" y="26071"/>
                  </a:lnTo>
                  <a:lnTo>
                    <a:pt x="26072" y="26071"/>
                  </a:lnTo>
                  <a:lnTo>
                    <a:pt x="26030" y="25967"/>
                  </a:lnTo>
                  <a:lnTo>
                    <a:pt x="26051" y="25925"/>
                  </a:lnTo>
                  <a:lnTo>
                    <a:pt x="26155" y="25841"/>
                  </a:lnTo>
                  <a:lnTo>
                    <a:pt x="26155" y="25758"/>
                  </a:lnTo>
                  <a:lnTo>
                    <a:pt x="26155" y="25716"/>
                  </a:lnTo>
                  <a:lnTo>
                    <a:pt x="26176" y="25716"/>
                  </a:lnTo>
                  <a:lnTo>
                    <a:pt x="26218" y="25653"/>
                  </a:lnTo>
                  <a:lnTo>
                    <a:pt x="26239" y="25716"/>
                  </a:lnTo>
                  <a:lnTo>
                    <a:pt x="26260" y="25737"/>
                  </a:lnTo>
                  <a:lnTo>
                    <a:pt x="26281" y="25737"/>
                  </a:lnTo>
                  <a:lnTo>
                    <a:pt x="26260" y="25758"/>
                  </a:lnTo>
                  <a:lnTo>
                    <a:pt x="26260" y="25778"/>
                  </a:lnTo>
                  <a:lnTo>
                    <a:pt x="26323" y="25778"/>
                  </a:lnTo>
                  <a:lnTo>
                    <a:pt x="26281" y="25820"/>
                  </a:lnTo>
                  <a:lnTo>
                    <a:pt x="26344" y="25841"/>
                  </a:lnTo>
                  <a:lnTo>
                    <a:pt x="26385" y="25758"/>
                  </a:lnTo>
                  <a:lnTo>
                    <a:pt x="26490" y="25737"/>
                  </a:lnTo>
                  <a:lnTo>
                    <a:pt x="26553" y="25653"/>
                  </a:lnTo>
                  <a:lnTo>
                    <a:pt x="26616" y="25716"/>
                  </a:lnTo>
                  <a:lnTo>
                    <a:pt x="26741" y="25653"/>
                  </a:lnTo>
                  <a:lnTo>
                    <a:pt x="26867" y="25611"/>
                  </a:lnTo>
                  <a:lnTo>
                    <a:pt x="26804" y="25527"/>
                  </a:lnTo>
                  <a:lnTo>
                    <a:pt x="26908" y="25527"/>
                  </a:lnTo>
                  <a:lnTo>
                    <a:pt x="27013" y="25465"/>
                  </a:lnTo>
                  <a:lnTo>
                    <a:pt x="27139" y="25527"/>
                  </a:lnTo>
                  <a:lnTo>
                    <a:pt x="27201" y="25506"/>
                  </a:lnTo>
                  <a:lnTo>
                    <a:pt x="27327" y="25444"/>
                  </a:lnTo>
                  <a:lnTo>
                    <a:pt x="27432" y="25339"/>
                  </a:lnTo>
                  <a:lnTo>
                    <a:pt x="27515" y="25234"/>
                  </a:lnTo>
                  <a:lnTo>
                    <a:pt x="27536" y="25193"/>
                  </a:lnTo>
                  <a:lnTo>
                    <a:pt x="27578" y="25214"/>
                  </a:lnTo>
                  <a:lnTo>
                    <a:pt x="27620" y="25255"/>
                  </a:lnTo>
                  <a:lnTo>
                    <a:pt x="27662" y="25214"/>
                  </a:lnTo>
                  <a:lnTo>
                    <a:pt x="27724" y="25130"/>
                  </a:lnTo>
                  <a:lnTo>
                    <a:pt x="27808" y="25088"/>
                  </a:lnTo>
                  <a:lnTo>
                    <a:pt x="27787" y="24942"/>
                  </a:lnTo>
                  <a:lnTo>
                    <a:pt x="27745" y="24837"/>
                  </a:lnTo>
                  <a:lnTo>
                    <a:pt x="27787" y="24774"/>
                  </a:lnTo>
                  <a:lnTo>
                    <a:pt x="27745" y="24690"/>
                  </a:lnTo>
                  <a:lnTo>
                    <a:pt x="27808" y="24732"/>
                  </a:lnTo>
                  <a:lnTo>
                    <a:pt x="27934" y="24816"/>
                  </a:lnTo>
                  <a:lnTo>
                    <a:pt x="27955" y="24900"/>
                  </a:lnTo>
                  <a:lnTo>
                    <a:pt x="28059" y="25004"/>
                  </a:lnTo>
                  <a:lnTo>
                    <a:pt x="28143" y="24983"/>
                  </a:lnTo>
                  <a:lnTo>
                    <a:pt x="28143" y="24983"/>
                  </a:lnTo>
                  <a:lnTo>
                    <a:pt x="28101" y="25046"/>
                  </a:lnTo>
                  <a:lnTo>
                    <a:pt x="28017" y="25109"/>
                  </a:lnTo>
                  <a:lnTo>
                    <a:pt x="28038" y="25151"/>
                  </a:lnTo>
                  <a:lnTo>
                    <a:pt x="28248" y="25046"/>
                  </a:lnTo>
                  <a:lnTo>
                    <a:pt x="28248" y="24921"/>
                  </a:lnTo>
                  <a:lnTo>
                    <a:pt x="28352" y="24900"/>
                  </a:lnTo>
                  <a:lnTo>
                    <a:pt x="28415" y="24837"/>
                  </a:lnTo>
                  <a:lnTo>
                    <a:pt x="28520" y="24900"/>
                  </a:lnTo>
                  <a:lnTo>
                    <a:pt x="28582" y="24879"/>
                  </a:lnTo>
                  <a:lnTo>
                    <a:pt x="28624" y="24795"/>
                  </a:lnTo>
                  <a:lnTo>
                    <a:pt x="28687" y="24795"/>
                  </a:lnTo>
                  <a:lnTo>
                    <a:pt x="28708" y="24711"/>
                  </a:lnTo>
                  <a:lnTo>
                    <a:pt x="28771" y="24795"/>
                  </a:lnTo>
                  <a:lnTo>
                    <a:pt x="28854" y="24900"/>
                  </a:lnTo>
                  <a:lnTo>
                    <a:pt x="28896" y="24837"/>
                  </a:lnTo>
                  <a:lnTo>
                    <a:pt x="28938" y="24732"/>
                  </a:lnTo>
                  <a:lnTo>
                    <a:pt x="28980" y="24732"/>
                  </a:lnTo>
                  <a:lnTo>
                    <a:pt x="29001" y="24774"/>
                  </a:lnTo>
                  <a:lnTo>
                    <a:pt x="29085" y="24774"/>
                  </a:lnTo>
                  <a:lnTo>
                    <a:pt x="29105" y="24711"/>
                  </a:lnTo>
                  <a:lnTo>
                    <a:pt x="29231" y="24711"/>
                  </a:lnTo>
                  <a:lnTo>
                    <a:pt x="29294" y="24628"/>
                  </a:lnTo>
                  <a:lnTo>
                    <a:pt x="29357" y="24586"/>
                  </a:lnTo>
                  <a:lnTo>
                    <a:pt x="29377" y="24670"/>
                  </a:lnTo>
                  <a:lnTo>
                    <a:pt x="29398" y="24607"/>
                  </a:lnTo>
                  <a:lnTo>
                    <a:pt x="29482" y="24607"/>
                  </a:lnTo>
                  <a:lnTo>
                    <a:pt x="29566" y="24586"/>
                  </a:lnTo>
                  <a:lnTo>
                    <a:pt x="29524" y="24502"/>
                  </a:lnTo>
                  <a:lnTo>
                    <a:pt x="29587" y="24418"/>
                  </a:lnTo>
                  <a:lnTo>
                    <a:pt x="29608" y="24293"/>
                  </a:lnTo>
                  <a:lnTo>
                    <a:pt x="29566" y="24188"/>
                  </a:lnTo>
                  <a:lnTo>
                    <a:pt x="29566" y="24188"/>
                  </a:lnTo>
                  <a:lnTo>
                    <a:pt x="29608" y="24209"/>
                  </a:lnTo>
                  <a:lnTo>
                    <a:pt x="29670" y="24146"/>
                  </a:lnTo>
                  <a:lnTo>
                    <a:pt x="29796" y="24105"/>
                  </a:lnTo>
                  <a:lnTo>
                    <a:pt x="29817" y="24167"/>
                  </a:lnTo>
                  <a:lnTo>
                    <a:pt x="29921" y="24167"/>
                  </a:lnTo>
                  <a:lnTo>
                    <a:pt x="29942" y="24042"/>
                  </a:lnTo>
                  <a:lnTo>
                    <a:pt x="30005" y="24042"/>
                  </a:lnTo>
                  <a:lnTo>
                    <a:pt x="30026" y="23958"/>
                  </a:lnTo>
                  <a:lnTo>
                    <a:pt x="30089" y="23958"/>
                  </a:lnTo>
                  <a:lnTo>
                    <a:pt x="30089" y="23979"/>
                  </a:lnTo>
                  <a:lnTo>
                    <a:pt x="30110" y="23979"/>
                  </a:lnTo>
                  <a:lnTo>
                    <a:pt x="30193" y="23874"/>
                  </a:lnTo>
                  <a:lnTo>
                    <a:pt x="30256" y="23958"/>
                  </a:lnTo>
                  <a:lnTo>
                    <a:pt x="30256" y="23833"/>
                  </a:lnTo>
                  <a:lnTo>
                    <a:pt x="30340" y="23833"/>
                  </a:lnTo>
                  <a:lnTo>
                    <a:pt x="30361" y="23728"/>
                  </a:lnTo>
                  <a:lnTo>
                    <a:pt x="30277" y="23686"/>
                  </a:lnTo>
                  <a:lnTo>
                    <a:pt x="30193" y="23749"/>
                  </a:lnTo>
                  <a:lnTo>
                    <a:pt x="30047" y="23623"/>
                  </a:lnTo>
                  <a:lnTo>
                    <a:pt x="30235" y="23623"/>
                  </a:lnTo>
                  <a:lnTo>
                    <a:pt x="30340" y="23477"/>
                  </a:lnTo>
                  <a:lnTo>
                    <a:pt x="30361" y="23540"/>
                  </a:lnTo>
                  <a:lnTo>
                    <a:pt x="30445" y="23477"/>
                  </a:lnTo>
                  <a:lnTo>
                    <a:pt x="30612" y="23581"/>
                  </a:lnTo>
                  <a:lnTo>
                    <a:pt x="30633" y="23456"/>
                  </a:lnTo>
                  <a:lnTo>
                    <a:pt x="30549" y="23435"/>
                  </a:lnTo>
                  <a:lnTo>
                    <a:pt x="30507" y="23372"/>
                  </a:lnTo>
                  <a:lnTo>
                    <a:pt x="30528" y="23309"/>
                  </a:lnTo>
                  <a:lnTo>
                    <a:pt x="30633" y="23372"/>
                  </a:lnTo>
                  <a:lnTo>
                    <a:pt x="30717" y="23309"/>
                  </a:lnTo>
                  <a:lnTo>
                    <a:pt x="30675" y="23268"/>
                  </a:lnTo>
                  <a:lnTo>
                    <a:pt x="30612" y="23268"/>
                  </a:lnTo>
                  <a:lnTo>
                    <a:pt x="30612" y="23163"/>
                  </a:lnTo>
                  <a:lnTo>
                    <a:pt x="30528" y="23121"/>
                  </a:lnTo>
                  <a:lnTo>
                    <a:pt x="30612" y="23100"/>
                  </a:lnTo>
                  <a:lnTo>
                    <a:pt x="30654" y="23142"/>
                  </a:lnTo>
                  <a:lnTo>
                    <a:pt x="30717" y="23142"/>
                  </a:lnTo>
                  <a:lnTo>
                    <a:pt x="30758" y="23205"/>
                  </a:lnTo>
                  <a:lnTo>
                    <a:pt x="30758" y="23121"/>
                  </a:lnTo>
                  <a:lnTo>
                    <a:pt x="30654" y="23037"/>
                  </a:lnTo>
                  <a:lnTo>
                    <a:pt x="30654" y="22933"/>
                  </a:lnTo>
                  <a:lnTo>
                    <a:pt x="30737" y="22933"/>
                  </a:lnTo>
                  <a:lnTo>
                    <a:pt x="30758" y="22891"/>
                  </a:lnTo>
                  <a:lnTo>
                    <a:pt x="30863" y="22954"/>
                  </a:lnTo>
                  <a:lnTo>
                    <a:pt x="30863" y="23037"/>
                  </a:lnTo>
                  <a:lnTo>
                    <a:pt x="30926" y="23037"/>
                  </a:lnTo>
                  <a:lnTo>
                    <a:pt x="30968" y="23121"/>
                  </a:lnTo>
                  <a:lnTo>
                    <a:pt x="30989" y="22996"/>
                  </a:lnTo>
                  <a:lnTo>
                    <a:pt x="30947" y="22912"/>
                  </a:lnTo>
                  <a:lnTo>
                    <a:pt x="30884" y="22912"/>
                  </a:lnTo>
                  <a:lnTo>
                    <a:pt x="30863" y="22828"/>
                  </a:lnTo>
                  <a:lnTo>
                    <a:pt x="30947" y="22828"/>
                  </a:lnTo>
                  <a:lnTo>
                    <a:pt x="30947" y="22745"/>
                  </a:lnTo>
                  <a:lnTo>
                    <a:pt x="30863" y="22724"/>
                  </a:lnTo>
                  <a:lnTo>
                    <a:pt x="30989" y="22598"/>
                  </a:lnTo>
                  <a:lnTo>
                    <a:pt x="30926" y="22535"/>
                  </a:lnTo>
                  <a:lnTo>
                    <a:pt x="30842" y="22535"/>
                  </a:lnTo>
                  <a:lnTo>
                    <a:pt x="30779" y="22598"/>
                  </a:lnTo>
                  <a:lnTo>
                    <a:pt x="30800" y="22493"/>
                  </a:lnTo>
                  <a:lnTo>
                    <a:pt x="30947" y="22410"/>
                  </a:lnTo>
                  <a:lnTo>
                    <a:pt x="31135" y="22326"/>
                  </a:lnTo>
                  <a:lnTo>
                    <a:pt x="31072" y="22263"/>
                  </a:lnTo>
                  <a:lnTo>
                    <a:pt x="30989" y="22326"/>
                  </a:lnTo>
                  <a:lnTo>
                    <a:pt x="30863" y="22201"/>
                  </a:lnTo>
                  <a:lnTo>
                    <a:pt x="30968" y="22201"/>
                  </a:lnTo>
                  <a:lnTo>
                    <a:pt x="30884" y="22096"/>
                  </a:lnTo>
                  <a:lnTo>
                    <a:pt x="30800" y="22096"/>
                  </a:lnTo>
                  <a:lnTo>
                    <a:pt x="30863" y="22054"/>
                  </a:lnTo>
                  <a:lnTo>
                    <a:pt x="30800" y="21991"/>
                  </a:lnTo>
                  <a:lnTo>
                    <a:pt x="30884" y="21991"/>
                  </a:lnTo>
                  <a:lnTo>
                    <a:pt x="30926" y="21908"/>
                  </a:lnTo>
                  <a:lnTo>
                    <a:pt x="31030" y="21908"/>
                  </a:lnTo>
                  <a:lnTo>
                    <a:pt x="30989" y="22012"/>
                  </a:lnTo>
                  <a:lnTo>
                    <a:pt x="31072" y="22012"/>
                  </a:lnTo>
                  <a:lnTo>
                    <a:pt x="31240" y="21866"/>
                  </a:lnTo>
                  <a:lnTo>
                    <a:pt x="31240" y="21782"/>
                  </a:lnTo>
                  <a:lnTo>
                    <a:pt x="31365" y="21803"/>
                  </a:lnTo>
                  <a:lnTo>
                    <a:pt x="31281" y="21698"/>
                  </a:lnTo>
                  <a:lnTo>
                    <a:pt x="31198" y="21698"/>
                  </a:lnTo>
                  <a:lnTo>
                    <a:pt x="31240" y="21594"/>
                  </a:lnTo>
                  <a:lnTo>
                    <a:pt x="31302" y="21677"/>
                  </a:lnTo>
                  <a:lnTo>
                    <a:pt x="31386" y="21636"/>
                  </a:lnTo>
                  <a:lnTo>
                    <a:pt x="31386" y="21531"/>
                  </a:lnTo>
                  <a:lnTo>
                    <a:pt x="31449" y="21489"/>
                  </a:lnTo>
                  <a:lnTo>
                    <a:pt x="31386" y="21426"/>
                  </a:lnTo>
                  <a:lnTo>
                    <a:pt x="31386" y="21343"/>
                  </a:lnTo>
                  <a:lnTo>
                    <a:pt x="31470" y="21322"/>
                  </a:lnTo>
                  <a:lnTo>
                    <a:pt x="31407" y="21238"/>
                  </a:lnTo>
                  <a:lnTo>
                    <a:pt x="31407" y="21175"/>
                  </a:lnTo>
                  <a:lnTo>
                    <a:pt x="31302" y="21112"/>
                  </a:lnTo>
                  <a:lnTo>
                    <a:pt x="31470" y="21154"/>
                  </a:lnTo>
                  <a:lnTo>
                    <a:pt x="31512" y="21112"/>
                  </a:lnTo>
                  <a:lnTo>
                    <a:pt x="31616" y="20903"/>
                  </a:lnTo>
                  <a:lnTo>
                    <a:pt x="31700" y="20903"/>
                  </a:lnTo>
                  <a:lnTo>
                    <a:pt x="31721" y="20966"/>
                  </a:lnTo>
                  <a:lnTo>
                    <a:pt x="31763" y="21029"/>
                  </a:lnTo>
                  <a:lnTo>
                    <a:pt x="31784" y="20924"/>
                  </a:lnTo>
                  <a:lnTo>
                    <a:pt x="31846" y="20861"/>
                  </a:lnTo>
                  <a:lnTo>
                    <a:pt x="31805" y="20736"/>
                  </a:lnTo>
                  <a:lnTo>
                    <a:pt x="31679" y="20736"/>
                  </a:lnTo>
                  <a:lnTo>
                    <a:pt x="31616" y="20694"/>
                  </a:lnTo>
                  <a:lnTo>
                    <a:pt x="31679" y="20652"/>
                  </a:lnTo>
                  <a:lnTo>
                    <a:pt x="31763" y="20652"/>
                  </a:lnTo>
                  <a:lnTo>
                    <a:pt x="31826" y="20610"/>
                  </a:lnTo>
                  <a:lnTo>
                    <a:pt x="31784" y="20548"/>
                  </a:lnTo>
                  <a:lnTo>
                    <a:pt x="31700" y="20506"/>
                  </a:lnTo>
                  <a:lnTo>
                    <a:pt x="31784" y="20443"/>
                  </a:lnTo>
                  <a:lnTo>
                    <a:pt x="31826" y="20443"/>
                  </a:lnTo>
                  <a:lnTo>
                    <a:pt x="31826" y="20401"/>
                  </a:lnTo>
                  <a:lnTo>
                    <a:pt x="31784" y="20338"/>
                  </a:lnTo>
                  <a:lnTo>
                    <a:pt x="31574" y="20338"/>
                  </a:lnTo>
                  <a:lnTo>
                    <a:pt x="31595" y="20296"/>
                  </a:lnTo>
                  <a:lnTo>
                    <a:pt x="31721" y="20192"/>
                  </a:lnTo>
                  <a:lnTo>
                    <a:pt x="31826" y="20213"/>
                  </a:lnTo>
                  <a:lnTo>
                    <a:pt x="31846" y="20192"/>
                  </a:lnTo>
                  <a:lnTo>
                    <a:pt x="31888" y="20129"/>
                  </a:lnTo>
                  <a:lnTo>
                    <a:pt x="31930" y="20192"/>
                  </a:lnTo>
                  <a:lnTo>
                    <a:pt x="31972" y="20213"/>
                  </a:lnTo>
                  <a:lnTo>
                    <a:pt x="32014" y="20171"/>
                  </a:lnTo>
                  <a:lnTo>
                    <a:pt x="31993" y="20087"/>
                  </a:lnTo>
                  <a:lnTo>
                    <a:pt x="31972" y="19920"/>
                  </a:lnTo>
                  <a:lnTo>
                    <a:pt x="31909" y="19878"/>
                  </a:lnTo>
                  <a:lnTo>
                    <a:pt x="31826" y="19962"/>
                  </a:lnTo>
                  <a:lnTo>
                    <a:pt x="31846" y="19983"/>
                  </a:lnTo>
                  <a:lnTo>
                    <a:pt x="31846" y="20024"/>
                  </a:lnTo>
                  <a:lnTo>
                    <a:pt x="31763" y="20004"/>
                  </a:lnTo>
                  <a:lnTo>
                    <a:pt x="31595" y="20129"/>
                  </a:lnTo>
                  <a:lnTo>
                    <a:pt x="31512" y="20108"/>
                  </a:lnTo>
                  <a:lnTo>
                    <a:pt x="31512" y="20004"/>
                  </a:lnTo>
                  <a:lnTo>
                    <a:pt x="31679" y="19983"/>
                  </a:lnTo>
                  <a:lnTo>
                    <a:pt x="31930" y="19752"/>
                  </a:lnTo>
                  <a:lnTo>
                    <a:pt x="31909" y="19711"/>
                  </a:lnTo>
                  <a:lnTo>
                    <a:pt x="31805" y="19711"/>
                  </a:lnTo>
                  <a:lnTo>
                    <a:pt x="31763" y="19648"/>
                  </a:lnTo>
                  <a:lnTo>
                    <a:pt x="31721" y="19690"/>
                  </a:lnTo>
                  <a:lnTo>
                    <a:pt x="31553" y="19460"/>
                  </a:lnTo>
                  <a:lnTo>
                    <a:pt x="31386" y="19439"/>
                  </a:lnTo>
                  <a:lnTo>
                    <a:pt x="31240" y="19585"/>
                  </a:lnTo>
                  <a:lnTo>
                    <a:pt x="31135" y="19564"/>
                  </a:lnTo>
                  <a:lnTo>
                    <a:pt x="31030" y="19397"/>
                  </a:lnTo>
                  <a:lnTo>
                    <a:pt x="30884" y="19439"/>
                  </a:lnTo>
                  <a:lnTo>
                    <a:pt x="30779" y="19501"/>
                  </a:lnTo>
                  <a:lnTo>
                    <a:pt x="30737" y="19606"/>
                  </a:lnTo>
                  <a:lnTo>
                    <a:pt x="30758" y="19480"/>
                  </a:lnTo>
                  <a:lnTo>
                    <a:pt x="30884" y="19376"/>
                  </a:lnTo>
                  <a:lnTo>
                    <a:pt x="30968" y="19376"/>
                  </a:lnTo>
                  <a:lnTo>
                    <a:pt x="31051" y="19334"/>
                  </a:lnTo>
                  <a:lnTo>
                    <a:pt x="31177" y="19376"/>
                  </a:lnTo>
                  <a:lnTo>
                    <a:pt x="31281" y="19355"/>
                  </a:lnTo>
                  <a:lnTo>
                    <a:pt x="31281" y="19250"/>
                  </a:lnTo>
                  <a:lnTo>
                    <a:pt x="31323" y="19188"/>
                  </a:lnTo>
                  <a:lnTo>
                    <a:pt x="31407" y="19188"/>
                  </a:lnTo>
                  <a:lnTo>
                    <a:pt x="31553" y="19041"/>
                  </a:lnTo>
                  <a:lnTo>
                    <a:pt x="31700" y="19020"/>
                  </a:lnTo>
                  <a:lnTo>
                    <a:pt x="31700" y="18936"/>
                  </a:lnTo>
                  <a:lnTo>
                    <a:pt x="31574" y="18727"/>
                  </a:lnTo>
                  <a:lnTo>
                    <a:pt x="31281" y="18539"/>
                  </a:lnTo>
                  <a:lnTo>
                    <a:pt x="31072" y="18413"/>
                  </a:lnTo>
                  <a:lnTo>
                    <a:pt x="30842" y="18204"/>
                  </a:lnTo>
                  <a:lnTo>
                    <a:pt x="30737" y="18204"/>
                  </a:lnTo>
                  <a:lnTo>
                    <a:pt x="30549" y="18330"/>
                  </a:lnTo>
                  <a:lnTo>
                    <a:pt x="30445" y="18309"/>
                  </a:lnTo>
                  <a:lnTo>
                    <a:pt x="30319" y="18183"/>
                  </a:lnTo>
                  <a:lnTo>
                    <a:pt x="30319" y="18099"/>
                  </a:lnTo>
                  <a:lnTo>
                    <a:pt x="30235" y="18079"/>
                  </a:lnTo>
                  <a:lnTo>
                    <a:pt x="30110" y="18120"/>
                  </a:lnTo>
                  <a:lnTo>
                    <a:pt x="29984" y="18120"/>
                  </a:lnTo>
                  <a:lnTo>
                    <a:pt x="29838" y="18141"/>
                  </a:lnTo>
                  <a:lnTo>
                    <a:pt x="29691" y="18351"/>
                  </a:lnTo>
                  <a:lnTo>
                    <a:pt x="29817" y="18099"/>
                  </a:lnTo>
                  <a:lnTo>
                    <a:pt x="29921" y="18037"/>
                  </a:lnTo>
                  <a:lnTo>
                    <a:pt x="29984" y="18079"/>
                  </a:lnTo>
                  <a:lnTo>
                    <a:pt x="30047" y="18079"/>
                  </a:lnTo>
                  <a:lnTo>
                    <a:pt x="30089" y="18016"/>
                  </a:lnTo>
                  <a:lnTo>
                    <a:pt x="30193" y="18079"/>
                  </a:lnTo>
                  <a:lnTo>
                    <a:pt x="30340" y="17995"/>
                  </a:lnTo>
                  <a:lnTo>
                    <a:pt x="30403" y="18183"/>
                  </a:lnTo>
                  <a:lnTo>
                    <a:pt x="30465" y="18225"/>
                  </a:lnTo>
                  <a:lnTo>
                    <a:pt x="30570" y="18225"/>
                  </a:lnTo>
                  <a:lnTo>
                    <a:pt x="30654" y="18120"/>
                  </a:lnTo>
                  <a:lnTo>
                    <a:pt x="30842" y="18141"/>
                  </a:lnTo>
                  <a:lnTo>
                    <a:pt x="30968" y="18246"/>
                  </a:lnTo>
                  <a:lnTo>
                    <a:pt x="31051" y="18246"/>
                  </a:lnTo>
                  <a:lnTo>
                    <a:pt x="31177" y="18351"/>
                  </a:lnTo>
                  <a:lnTo>
                    <a:pt x="31323" y="18288"/>
                  </a:lnTo>
                  <a:lnTo>
                    <a:pt x="31574" y="18351"/>
                  </a:lnTo>
                  <a:lnTo>
                    <a:pt x="31658" y="18330"/>
                  </a:lnTo>
                  <a:lnTo>
                    <a:pt x="31553" y="18141"/>
                  </a:lnTo>
                  <a:lnTo>
                    <a:pt x="31491" y="18120"/>
                  </a:lnTo>
                  <a:lnTo>
                    <a:pt x="31323" y="17974"/>
                  </a:lnTo>
                  <a:lnTo>
                    <a:pt x="31323" y="17911"/>
                  </a:lnTo>
                  <a:lnTo>
                    <a:pt x="31281" y="17869"/>
                  </a:lnTo>
                  <a:lnTo>
                    <a:pt x="31177" y="17890"/>
                  </a:lnTo>
                  <a:lnTo>
                    <a:pt x="31051" y="17827"/>
                  </a:lnTo>
                  <a:lnTo>
                    <a:pt x="30884" y="17597"/>
                  </a:lnTo>
                  <a:lnTo>
                    <a:pt x="30884" y="17451"/>
                  </a:lnTo>
                  <a:lnTo>
                    <a:pt x="30675" y="17283"/>
                  </a:lnTo>
                  <a:lnTo>
                    <a:pt x="30675" y="17095"/>
                  </a:lnTo>
                  <a:lnTo>
                    <a:pt x="30549" y="17074"/>
                  </a:lnTo>
                  <a:lnTo>
                    <a:pt x="30612" y="16949"/>
                  </a:lnTo>
                  <a:lnTo>
                    <a:pt x="30570" y="16928"/>
                  </a:lnTo>
                  <a:lnTo>
                    <a:pt x="30403" y="16572"/>
                  </a:lnTo>
                  <a:lnTo>
                    <a:pt x="30089" y="16405"/>
                  </a:lnTo>
                  <a:lnTo>
                    <a:pt x="30005" y="16447"/>
                  </a:lnTo>
                  <a:lnTo>
                    <a:pt x="30005" y="16363"/>
                  </a:lnTo>
                  <a:lnTo>
                    <a:pt x="29712" y="16237"/>
                  </a:lnTo>
                  <a:lnTo>
                    <a:pt x="29670" y="16237"/>
                  </a:lnTo>
                  <a:lnTo>
                    <a:pt x="29670" y="15944"/>
                  </a:lnTo>
                  <a:lnTo>
                    <a:pt x="29712" y="15735"/>
                  </a:lnTo>
                  <a:lnTo>
                    <a:pt x="29670" y="15610"/>
                  </a:lnTo>
                  <a:lnTo>
                    <a:pt x="29691" y="15463"/>
                  </a:lnTo>
                  <a:lnTo>
                    <a:pt x="29712" y="15484"/>
                  </a:lnTo>
                  <a:lnTo>
                    <a:pt x="29817" y="15463"/>
                  </a:lnTo>
                  <a:lnTo>
                    <a:pt x="29921" y="15296"/>
                  </a:lnTo>
                  <a:lnTo>
                    <a:pt x="29984" y="15317"/>
                  </a:lnTo>
                  <a:lnTo>
                    <a:pt x="30089" y="15191"/>
                  </a:lnTo>
                  <a:lnTo>
                    <a:pt x="29984" y="15149"/>
                  </a:lnTo>
                  <a:lnTo>
                    <a:pt x="29921" y="15066"/>
                  </a:lnTo>
                  <a:lnTo>
                    <a:pt x="30005" y="14961"/>
                  </a:lnTo>
                  <a:lnTo>
                    <a:pt x="30193" y="14982"/>
                  </a:lnTo>
                  <a:lnTo>
                    <a:pt x="30193" y="14856"/>
                  </a:lnTo>
                  <a:lnTo>
                    <a:pt x="30319" y="14835"/>
                  </a:lnTo>
                  <a:lnTo>
                    <a:pt x="30319" y="14731"/>
                  </a:lnTo>
                  <a:lnTo>
                    <a:pt x="30193" y="14647"/>
                  </a:lnTo>
                  <a:lnTo>
                    <a:pt x="30319" y="14647"/>
                  </a:lnTo>
                  <a:lnTo>
                    <a:pt x="30424" y="14689"/>
                  </a:lnTo>
                  <a:lnTo>
                    <a:pt x="30445" y="14647"/>
                  </a:lnTo>
                  <a:lnTo>
                    <a:pt x="30549" y="14647"/>
                  </a:lnTo>
                  <a:lnTo>
                    <a:pt x="30654" y="14563"/>
                  </a:lnTo>
                  <a:lnTo>
                    <a:pt x="30717" y="14563"/>
                  </a:lnTo>
                  <a:lnTo>
                    <a:pt x="30842" y="14375"/>
                  </a:lnTo>
                  <a:lnTo>
                    <a:pt x="30884" y="14459"/>
                  </a:lnTo>
                  <a:lnTo>
                    <a:pt x="30947" y="14417"/>
                  </a:lnTo>
                  <a:lnTo>
                    <a:pt x="30947" y="14459"/>
                  </a:lnTo>
                  <a:lnTo>
                    <a:pt x="31093" y="14563"/>
                  </a:lnTo>
                  <a:lnTo>
                    <a:pt x="31240" y="14438"/>
                  </a:lnTo>
                  <a:lnTo>
                    <a:pt x="31240" y="14375"/>
                  </a:lnTo>
                  <a:lnTo>
                    <a:pt x="31156" y="14354"/>
                  </a:lnTo>
                  <a:lnTo>
                    <a:pt x="31135" y="14250"/>
                  </a:lnTo>
                  <a:lnTo>
                    <a:pt x="31198" y="14208"/>
                  </a:lnTo>
                  <a:lnTo>
                    <a:pt x="31261" y="14208"/>
                  </a:lnTo>
                  <a:lnTo>
                    <a:pt x="31177" y="14061"/>
                  </a:lnTo>
                  <a:lnTo>
                    <a:pt x="31177" y="13998"/>
                  </a:lnTo>
                  <a:lnTo>
                    <a:pt x="31302" y="13957"/>
                  </a:lnTo>
                  <a:lnTo>
                    <a:pt x="31240" y="13936"/>
                  </a:lnTo>
                  <a:lnTo>
                    <a:pt x="31093" y="13957"/>
                  </a:lnTo>
                  <a:lnTo>
                    <a:pt x="30947" y="13957"/>
                  </a:lnTo>
                  <a:lnTo>
                    <a:pt x="30947" y="13915"/>
                  </a:lnTo>
                  <a:lnTo>
                    <a:pt x="30800" y="13915"/>
                  </a:lnTo>
                  <a:lnTo>
                    <a:pt x="30758" y="13957"/>
                  </a:lnTo>
                  <a:lnTo>
                    <a:pt x="30403" y="13998"/>
                  </a:lnTo>
                  <a:lnTo>
                    <a:pt x="30319" y="13915"/>
                  </a:lnTo>
                  <a:lnTo>
                    <a:pt x="30256" y="13894"/>
                  </a:lnTo>
                  <a:lnTo>
                    <a:pt x="30193" y="13789"/>
                  </a:lnTo>
                  <a:lnTo>
                    <a:pt x="30131" y="13747"/>
                  </a:lnTo>
                  <a:lnTo>
                    <a:pt x="30089" y="13706"/>
                  </a:lnTo>
                  <a:lnTo>
                    <a:pt x="29817" y="13831"/>
                  </a:lnTo>
                  <a:lnTo>
                    <a:pt x="29691" y="13831"/>
                  </a:lnTo>
                  <a:lnTo>
                    <a:pt x="29733" y="13894"/>
                  </a:lnTo>
                  <a:lnTo>
                    <a:pt x="29733" y="13998"/>
                  </a:lnTo>
                  <a:lnTo>
                    <a:pt x="29670" y="14040"/>
                  </a:lnTo>
                  <a:lnTo>
                    <a:pt x="29503" y="14103"/>
                  </a:lnTo>
                  <a:lnTo>
                    <a:pt x="29524" y="14124"/>
                  </a:lnTo>
                  <a:lnTo>
                    <a:pt x="29587" y="14208"/>
                  </a:lnTo>
                  <a:lnTo>
                    <a:pt x="29524" y="14312"/>
                  </a:lnTo>
                  <a:lnTo>
                    <a:pt x="29482" y="14354"/>
                  </a:lnTo>
                  <a:lnTo>
                    <a:pt x="29357" y="14312"/>
                  </a:lnTo>
                  <a:lnTo>
                    <a:pt x="29231" y="14375"/>
                  </a:lnTo>
                  <a:lnTo>
                    <a:pt x="29085" y="14354"/>
                  </a:lnTo>
                  <a:lnTo>
                    <a:pt x="28938" y="14061"/>
                  </a:lnTo>
                  <a:lnTo>
                    <a:pt x="28938" y="13915"/>
                  </a:lnTo>
                  <a:lnTo>
                    <a:pt x="28896" y="13810"/>
                  </a:lnTo>
                  <a:lnTo>
                    <a:pt x="28750" y="13810"/>
                  </a:lnTo>
                  <a:lnTo>
                    <a:pt x="28687" y="13831"/>
                  </a:lnTo>
                  <a:lnTo>
                    <a:pt x="28687" y="13789"/>
                  </a:lnTo>
                  <a:lnTo>
                    <a:pt x="28624" y="13789"/>
                  </a:lnTo>
                  <a:lnTo>
                    <a:pt x="28561" y="13852"/>
                  </a:lnTo>
                  <a:lnTo>
                    <a:pt x="28540" y="13789"/>
                  </a:lnTo>
                  <a:lnTo>
                    <a:pt x="28540" y="13831"/>
                  </a:lnTo>
                  <a:lnTo>
                    <a:pt x="28436" y="13706"/>
                  </a:lnTo>
                  <a:lnTo>
                    <a:pt x="28436" y="13622"/>
                  </a:lnTo>
                  <a:lnTo>
                    <a:pt x="28227" y="13496"/>
                  </a:lnTo>
                  <a:lnTo>
                    <a:pt x="28122" y="13413"/>
                  </a:lnTo>
                  <a:lnTo>
                    <a:pt x="28101" y="13287"/>
                  </a:lnTo>
                  <a:lnTo>
                    <a:pt x="28038" y="13162"/>
                  </a:lnTo>
                  <a:lnTo>
                    <a:pt x="28101" y="13099"/>
                  </a:lnTo>
                  <a:lnTo>
                    <a:pt x="28101" y="13057"/>
                  </a:lnTo>
                  <a:lnTo>
                    <a:pt x="28101" y="12994"/>
                  </a:lnTo>
                  <a:lnTo>
                    <a:pt x="28122" y="12869"/>
                  </a:lnTo>
                  <a:lnTo>
                    <a:pt x="28164" y="12806"/>
                  </a:lnTo>
                  <a:lnTo>
                    <a:pt x="28185" y="12764"/>
                  </a:lnTo>
                  <a:lnTo>
                    <a:pt x="28415" y="12848"/>
                  </a:lnTo>
                  <a:lnTo>
                    <a:pt x="28750" y="12848"/>
                  </a:lnTo>
                  <a:lnTo>
                    <a:pt x="28792" y="12701"/>
                  </a:lnTo>
                  <a:lnTo>
                    <a:pt x="28771" y="12659"/>
                  </a:lnTo>
                  <a:lnTo>
                    <a:pt x="28854" y="12659"/>
                  </a:lnTo>
                  <a:lnTo>
                    <a:pt x="28833" y="12492"/>
                  </a:lnTo>
                  <a:lnTo>
                    <a:pt x="28792" y="12471"/>
                  </a:lnTo>
                  <a:lnTo>
                    <a:pt x="28854" y="12429"/>
                  </a:lnTo>
                  <a:lnTo>
                    <a:pt x="28896" y="12136"/>
                  </a:lnTo>
                  <a:lnTo>
                    <a:pt x="29105" y="12011"/>
                  </a:lnTo>
                  <a:lnTo>
                    <a:pt x="29210" y="12011"/>
                  </a:lnTo>
                  <a:lnTo>
                    <a:pt x="29315" y="11843"/>
                  </a:lnTo>
                  <a:lnTo>
                    <a:pt x="29377" y="11843"/>
                  </a:lnTo>
                  <a:lnTo>
                    <a:pt x="29398" y="11613"/>
                  </a:lnTo>
                  <a:lnTo>
                    <a:pt x="29503" y="11488"/>
                  </a:lnTo>
                  <a:lnTo>
                    <a:pt x="29524" y="11341"/>
                  </a:lnTo>
                  <a:lnTo>
                    <a:pt x="29587" y="11320"/>
                  </a:lnTo>
                  <a:lnTo>
                    <a:pt x="29670" y="11195"/>
                  </a:lnTo>
                  <a:lnTo>
                    <a:pt x="29796" y="11195"/>
                  </a:lnTo>
                  <a:lnTo>
                    <a:pt x="29838" y="11216"/>
                  </a:lnTo>
                  <a:lnTo>
                    <a:pt x="29942" y="11216"/>
                  </a:lnTo>
                  <a:lnTo>
                    <a:pt x="29984" y="11111"/>
                  </a:lnTo>
                  <a:lnTo>
                    <a:pt x="30152" y="11320"/>
                  </a:lnTo>
                  <a:lnTo>
                    <a:pt x="30424" y="11488"/>
                  </a:lnTo>
                  <a:lnTo>
                    <a:pt x="30424" y="11592"/>
                  </a:lnTo>
                  <a:lnTo>
                    <a:pt x="30361" y="11613"/>
                  </a:lnTo>
                  <a:lnTo>
                    <a:pt x="30340" y="11697"/>
                  </a:lnTo>
                  <a:lnTo>
                    <a:pt x="30214" y="11843"/>
                  </a:lnTo>
                  <a:lnTo>
                    <a:pt x="30193" y="12011"/>
                  </a:lnTo>
                  <a:lnTo>
                    <a:pt x="30089" y="12011"/>
                  </a:lnTo>
                  <a:lnTo>
                    <a:pt x="30110" y="12032"/>
                  </a:lnTo>
                  <a:lnTo>
                    <a:pt x="30089" y="12178"/>
                  </a:lnTo>
                  <a:lnTo>
                    <a:pt x="30214" y="12325"/>
                  </a:lnTo>
                  <a:lnTo>
                    <a:pt x="30193" y="12387"/>
                  </a:lnTo>
                  <a:lnTo>
                    <a:pt x="30131" y="12429"/>
                  </a:lnTo>
                  <a:lnTo>
                    <a:pt x="30131" y="12471"/>
                  </a:lnTo>
                  <a:lnTo>
                    <a:pt x="30193" y="12555"/>
                  </a:lnTo>
                  <a:lnTo>
                    <a:pt x="30319" y="12492"/>
                  </a:lnTo>
                  <a:lnTo>
                    <a:pt x="30445" y="12387"/>
                  </a:lnTo>
                  <a:lnTo>
                    <a:pt x="30403" y="12492"/>
                  </a:lnTo>
                  <a:lnTo>
                    <a:pt x="30277" y="12576"/>
                  </a:lnTo>
                  <a:lnTo>
                    <a:pt x="30319" y="12638"/>
                  </a:lnTo>
                  <a:lnTo>
                    <a:pt x="30361" y="12659"/>
                  </a:lnTo>
                  <a:lnTo>
                    <a:pt x="30361" y="12701"/>
                  </a:lnTo>
                  <a:lnTo>
                    <a:pt x="30319" y="12743"/>
                  </a:lnTo>
                  <a:lnTo>
                    <a:pt x="30193" y="12743"/>
                  </a:lnTo>
                  <a:lnTo>
                    <a:pt x="30131" y="12806"/>
                  </a:lnTo>
                  <a:lnTo>
                    <a:pt x="30026" y="12806"/>
                  </a:lnTo>
                  <a:lnTo>
                    <a:pt x="29984" y="12890"/>
                  </a:lnTo>
                  <a:lnTo>
                    <a:pt x="30089" y="12973"/>
                  </a:lnTo>
                  <a:lnTo>
                    <a:pt x="30089" y="13057"/>
                  </a:lnTo>
                  <a:lnTo>
                    <a:pt x="30152" y="13057"/>
                  </a:lnTo>
                  <a:lnTo>
                    <a:pt x="30235" y="12952"/>
                  </a:lnTo>
                  <a:lnTo>
                    <a:pt x="30277" y="12952"/>
                  </a:lnTo>
                  <a:lnTo>
                    <a:pt x="30403" y="12806"/>
                  </a:lnTo>
                  <a:lnTo>
                    <a:pt x="30549" y="12743"/>
                  </a:lnTo>
                  <a:lnTo>
                    <a:pt x="30570" y="12701"/>
                  </a:lnTo>
                  <a:lnTo>
                    <a:pt x="30528" y="12576"/>
                  </a:lnTo>
                  <a:lnTo>
                    <a:pt x="30654" y="12471"/>
                  </a:lnTo>
                  <a:lnTo>
                    <a:pt x="30926" y="12283"/>
                  </a:lnTo>
                  <a:lnTo>
                    <a:pt x="30989" y="12283"/>
                  </a:lnTo>
                  <a:lnTo>
                    <a:pt x="31030" y="12178"/>
                  </a:lnTo>
                  <a:lnTo>
                    <a:pt x="31156" y="12178"/>
                  </a:lnTo>
                  <a:lnTo>
                    <a:pt x="31302" y="12053"/>
                  </a:lnTo>
                  <a:lnTo>
                    <a:pt x="31365" y="12115"/>
                  </a:lnTo>
                  <a:lnTo>
                    <a:pt x="31407" y="12115"/>
                  </a:lnTo>
                  <a:lnTo>
                    <a:pt x="31553" y="12073"/>
                  </a:lnTo>
                  <a:lnTo>
                    <a:pt x="31721" y="11906"/>
                  </a:lnTo>
                  <a:lnTo>
                    <a:pt x="31763" y="12011"/>
                  </a:lnTo>
                  <a:lnTo>
                    <a:pt x="31763" y="11655"/>
                  </a:lnTo>
                  <a:lnTo>
                    <a:pt x="31909" y="11550"/>
                  </a:lnTo>
                  <a:lnTo>
                    <a:pt x="31972" y="11404"/>
                  </a:lnTo>
                  <a:lnTo>
                    <a:pt x="31972" y="11299"/>
                  </a:lnTo>
                  <a:lnTo>
                    <a:pt x="32118" y="11195"/>
                  </a:lnTo>
                  <a:lnTo>
                    <a:pt x="32223" y="11006"/>
                  </a:lnTo>
                  <a:lnTo>
                    <a:pt x="32328" y="10965"/>
                  </a:lnTo>
                  <a:lnTo>
                    <a:pt x="32411" y="10672"/>
                  </a:lnTo>
                  <a:lnTo>
                    <a:pt x="32453" y="10567"/>
                  </a:lnTo>
                  <a:lnTo>
                    <a:pt x="32453" y="10504"/>
                  </a:lnTo>
                  <a:lnTo>
                    <a:pt x="32453" y="10337"/>
                  </a:lnTo>
                  <a:lnTo>
                    <a:pt x="32600" y="10190"/>
                  </a:lnTo>
                  <a:lnTo>
                    <a:pt x="32704" y="10358"/>
                  </a:lnTo>
                  <a:lnTo>
                    <a:pt x="32767" y="10400"/>
                  </a:lnTo>
                  <a:lnTo>
                    <a:pt x="32851" y="10483"/>
                  </a:lnTo>
                  <a:lnTo>
                    <a:pt x="32955" y="10441"/>
                  </a:lnTo>
                  <a:lnTo>
                    <a:pt x="33081" y="10483"/>
                  </a:lnTo>
                  <a:lnTo>
                    <a:pt x="33332" y="10462"/>
                  </a:lnTo>
                  <a:lnTo>
                    <a:pt x="33478" y="10483"/>
                  </a:lnTo>
                  <a:lnTo>
                    <a:pt x="33541" y="10337"/>
                  </a:lnTo>
                  <a:lnTo>
                    <a:pt x="33541" y="10253"/>
                  </a:lnTo>
                  <a:lnTo>
                    <a:pt x="33395" y="10128"/>
                  </a:lnTo>
                  <a:lnTo>
                    <a:pt x="33290" y="10044"/>
                  </a:lnTo>
                  <a:lnTo>
                    <a:pt x="33374" y="9960"/>
                  </a:lnTo>
                  <a:lnTo>
                    <a:pt x="33499" y="9960"/>
                  </a:lnTo>
                  <a:lnTo>
                    <a:pt x="33750" y="9772"/>
                  </a:lnTo>
                  <a:lnTo>
                    <a:pt x="33750" y="9646"/>
                  </a:lnTo>
                  <a:lnTo>
                    <a:pt x="33855" y="9521"/>
                  </a:lnTo>
                  <a:lnTo>
                    <a:pt x="33939" y="9521"/>
                  </a:lnTo>
                  <a:lnTo>
                    <a:pt x="34002" y="9416"/>
                  </a:lnTo>
                  <a:lnTo>
                    <a:pt x="33939" y="9312"/>
                  </a:lnTo>
                  <a:lnTo>
                    <a:pt x="33939" y="9207"/>
                  </a:lnTo>
                  <a:lnTo>
                    <a:pt x="33939" y="9081"/>
                  </a:lnTo>
                  <a:lnTo>
                    <a:pt x="34022" y="9040"/>
                  </a:lnTo>
                  <a:lnTo>
                    <a:pt x="34127" y="9123"/>
                  </a:lnTo>
                  <a:lnTo>
                    <a:pt x="34127" y="9228"/>
                  </a:lnTo>
                  <a:lnTo>
                    <a:pt x="34190" y="9312"/>
                  </a:lnTo>
                  <a:lnTo>
                    <a:pt x="34378" y="9332"/>
                  </a:lnTo>
                  <a:lnTo>
                    <a:pt x="34399" y="9395"/>
                  </a:lnTo>
                  <a:lnTo>
                    <a:pt x="34399" y="9353"/>
                  </a:lnTo>
                  <a:lnTo>
                    <a:pt x="34399" y="9291"/>
                  </a:lnTo>
                  <a:lnTo>
                    <a:pt x="34378" y="9249"/>
                  </a:lnTo>
                  <a:lnTo>
                    <a:pt x="34336" y="9144"/>
                  </a:lnTo>
                  <a:lnTo>
                    <a:pt x="34336" y="9123"/>
                  </a:lnTo>
                  <a:lnTo>
                    <a:pt x="34420" y="9081"/>
                  </a:lnTo>
                  <a:lnTo>
                    <a:pt x="34546" y="9102"/>
                  </a:lnTo>
                  <a:lnTo>
                    <a:pt x="34608" y="9081"/>
                  </a:lnTo>
                  <a:lnTo>
                    <a:pt x="34608" y="8977"/>
                  </a:lnTo>
                  <a:lnTo>
                    <a:pt x="34587" y="8914"/>
                  </a:lnTo>
                  <a:lnTo>
                    <a:pt x="34587" y="8830"/>
                  </a:lnTo>
                  <a:lnTo>
                    <a:pt x="34608" y="8788"/>
                  </a:lnTo>
                  <a:lnTo>
                    <a:pt x="34608" y="8684"/>
                  </a:lnTo>
                  <a:lnTo>
                    <a:pt x="34608" y="8579"/>
                  </a:lnTo>
                  <a:lnTo>
                    <a:pt x="34525" y="8516"/>
                  </a:lnTo>
                  <a:lnTo>
                    <a:pt x="34525" y="8349"/>
                  </a:lnTo>
                  <a:lnTo>
                    <a:pt x="34525" y="8244"/>
                  </a:lnTo>
                  <a:lnTo>
                    <a:pt x="34504" y="8098"/>
                  </a:lnTo>
                  <a:lnTo>
                    <a:pt x="34504" y="7993"/>
                  </a:lnTo>
                  <a:lnTo>
                    <a:pt x="34441" y="7889"/>
                  </a:lnTo>
                  <a:lnTo>
                    <a:pt x="34399" y="7826"/>
                  </a:lnTo>
                  <a:lnTo>
                    <a:pt x="34378" y="7742"/>
                  </a:lnTo>
                  <a:lnTo>
                    <a:pt x="34232" y="7533"/>
                  </a:lnTo>
                  <a:lnTo>
                    <a:pt x="34190" y="7428"/>
                  </a:lnTo>
                  <a:lnTo>
                    <a:pt x="34211" y="7366"/>
                  </a:lnTo>
                  <a:lnTo>
                    <a:pt x="34294" y="7345"/>
                  </a:lnTo>
                  <a:lnTo>
                    <a:pt x="34378" y="7324"/>
                  </a:lnTo>
                  <a:lnTo>
                    <a:pt x="34420" y="7261"/>
                  </a:lnTo>
                  <a:lnTo>
                    <a:pt x="34441" y="7198"/>
                  </a:lnTo>
                  <a:lnTo>
                    <a:pt x="34546" y="7010"/>
                  </a:lnTo>
                  <a:lnTo>
                    <a:pt x="34587" y="7010"/>
                  </a:lnTo>
                  <a:lnTo>
                    <a:pt x="34692" y="7031"/>
                  </a:lnTo>
                  <a:lnTo>
                    <a:pt x="34755" y="7052"/>
                  </a:lnTo>
                  <a:lnTo>
                    <a:pt x="35131" y="7115"/>
                  </a:lnTo>
                  <a:lnTo>
                    <a:pt x="35173" y="7136"/>
                  </a:lnTo>
                  <a:lnTo>
                    <a:pt x="35236" y="7136"/>
                  </a:lnTo>
                  <a:lnTo>
                    <a:pt x="35278" y="7094"/>
                  </a:lnTo>
                  <a:lnTo>
                    <a:pt x="35257" y="7010"/>
                  </a:lnTo>
                  <a:lnTo>
                    <a:pt x="35236" y="6926"/>
                  </a:lnTo>
                  <a:lnTo>
                    <a:pt x="35236" y="6884"/>
                  </a:lnTo>
                  <a:lnTo>
                    <a:pt x="35257" y="6822"/>
                  </a:lnTo>
                  <a:lnTo>
                    <a:pt x="35236" y="6780"/>
                  </a:lnTo>
                  <a:lnTo>
                    <a:pt x="35215" y="6696"/>
                  </a:lnTo>
                  <a:lnTo>
                    <a:pt x="35257" y="6591"/>
                  </a:lnTo>
                  <a:lnTo>
                    <a:pt x="35320" y="6571"/>
                  </a:lnTo>
                  <a:lnTo>
                    <a:pt x="35278" y="6466"/>
                  </a:lnTo>
                  <a:lnTo>
                    <a:pt x="35257" y="6403"/>
                  </a:lnTo>
                  <a:lnTo>
                    <a:pt x="35257" y="6382"/>
                  </a:lnTo>
                  <a:lnTo>
                    <a:pt x="35341" y="6319"/>
                  </a:lnTo>
                  <a:lnTo>
                    <a:pt x="35320" y="6278"/>
                  </a:lnTo>
                  <a:lnTo>
                    <a:pt x="35320" y="6215"/>
                  </a:lnTo>
                  <a:lnTo>
                    <a:pt x="35278" y="6152"/>
                  </a:lnTo>
                  <a:lnTo>
                    <a:pt x="35320" y="6068"/>
                  </a:lnTo>
                  <a:lnTo>
                    <a:pt x="35362" y="6047"/>
                  </a:lnTo>
                  <a:lnTo>
                    <a:pt x="35362" y="5985"/>
                  </a:lnTo>
                  <a:lnTo>
                    <a:pt x="35341" y="5943"/>
                  </a:lnTo>
                  <a:lnTo>
                    <a:pt x="35278" y="5796"/>
                  </a:lnTo>
                  <a:lnTo>
                    <a:pt x="35278" y="5671"/>
                  </a:lnTo>
                  <a:lnTo>
                    <a:pt x="35320" y="5650"/>
                  </a:lnTo>
                  <a:lnTo>
                    <a:pt x="35341" y="5629"/>
                  </a:lnTo>
                  <a:lnTo>
                    <a:pt x="35341" y="5587"/>
                  </a:lnTo>
                  <a:lnTo>
                    <a:pt x="35320" y="5545"/>
                  </a:lnTo>
                  <a:lnTo>
                    <a:pt x="35320" y="5483"/>
                  </a:lnTo>
                  <a:lnTo>
                    <a:pt x="35257" y="5441"/>
                  </a:lnTo>
                  <a:lnTo>
                    <a:pt x="35236" y="5378"/>
                  </a:lnTo>
                  <a:lnTo>
                    <a:pt x="35257" y="5315"/>
                  </a:lnTo>
                  <a:lnTo>
                    <a:pt x="35257" y="5231"/>
                  </a:lnTo>
                  <a:lnTo>
                    <a:pt x="35236" y="5169"/>
                  </a:lnTo>
                  <a:lnTo>
                    <a:pt x="35173" y="5127"/>
                  </a:lnTo>
                  <a:lnTo>
                    <a:pt x="35173" y="5064"/>
                  </a:lnTo>
                  <a:lnTo>
                    <a:pt x="35257" y="4959"/>
                  </a:lnTo>
                  <a:lnTo>
                    <a:pt x="35362" y="4939"/>
                  </a:lnTo>
                  <a:lnTo>
                    <a:pt x="35383" y="4918"/>
                  </a:lnTo>
                  <a:lnTo>
                    <a:pt x="35383" y="4813"/>
                  </a:lnTo>
                  <a:lnTo>
                    <a:pt x="35424" y="4687"/>
                  </a:lnTo>
                  <a:lnTo>
                    <a:pt x="35341" y="4646"/>
                  </a:lnTo>
                  <a:lnTo>
                    <a:pt x="35278" y="4583"/>
                  </a:lnTo>
                  <a:lnTo>
                    <a:pt x="35257" y="4499"/>
                  </a:lnTo>
                  <a:lnTo>
                    <a:pt x="35173" y="4395"/>
                  </a:lnTo>
                  <a:lnTo>
                    <a:pt x="35152" y="4332"/>
                  </a:lnTo>
                  <a:lnTo>
                    <a:pt x="35215" y="4290"/>
                  </a:lnTo>
                  <a:lnTo>
                    <a:pt x="35152" y="4185"/>
                  </a:lnTo>
                  <a:lnTo>
                    <a:pt x="35131" y="4123"/>
                  </a:lnTo>
                  <a:lnTo>
                    <a:pt x="35027" y="4102"/>
                  </a:lnTo>
                  <a:lnTo>
                    <a:pt x="34964" y="4081"/>
                  </a:lnTo>
                  <a:lnTo>
                    <a:pt x="34859" y="4018"/>
                  </a:lnTo>
                  <a:lnTo>
                    <a:pt x="34797" y="4081"/>
                  </a:lnTo>
                  <a:lnTo>
                    <a:pt x="34713" y="4102"/>
                  </a:lnTo>
                  <a:lnTo>
                    <a:pt x="34629" y="4143"/>
                  </a:lnTo>
                  <a:lnTo>
                    <a:pt x="34629" y="4227"/>
                  </a:lnTo>
                  <a:lnTo>
                    <a:pt x="34587" y="4269"/>
                  </a:lnTo>
                  <a:lnTo>
                    <a:pt x="34504" y="4269"/>
                  </a:lnTo>
                  <a:lnTo>
                    <a:pt x="34483" y="4395"/>
                  </a:lnTo>
                  <a:lnTo>
                    <a:pt x="34294" y="4395"/>
                  </a:lnTo>
                  <a:lnTo>
                    <a:pt x="34232" y="4478"/>
                  </a:lnTo>
                  <a:lnTo>
                    <a:pt x="34232" y="4583"/>
                  </a:lnTo>
                  <a:lnTo>
                    <a:pt x="34190" y="4604"/>
                  </a:lnTo>
                  <a:lnTo>
                    <a:pt x="34169" y="4729"/>
                  </a:lnTo>
                  <a:lnTo>
                    <a:pt x="34169" y="4792"/>
                  </a:lnTo>
                  <a:lnTo>
                    <a:pt x="34106" y="4813"/>
                  </a:lnTo>
                  <a:lnTo>
                    <a:pt x="34022" y="4897"/>
                  </a:lnTo>
                  <a:lnTo>
                    <a:pt x="33876" y="4918"/>
                  </a:lnTo>
                  <a:lnTo>
                    <a:pt x="33709" y="4918"/>
                  </a:lnTo>
                  <a:lnTo>
                    <a:pt x="33667" y="4939"/>
                  </a:lnTo>
                  <a:lnTo>
                    <a:pt x="33604" y="5001"/>
                  </a:lnTo>
                  <a:lnTo>
                    <a:pt x="33583" y="4918"/>
                  </a:lnTo>
                  <a:lnTo>
                    <a:pt x="33541" y="4834"/>
                  </a:lnTo>
                  <a:lnTo>
                    <a:pt x="33458" y="4834"/>
                  </a:lnTo>
                  <a:lnTo>
                    <a:pt x="33374" y="4897"/>
                  </a:lnTo>
                  <a:lnTo>
                    <a:pt x="33269" y="4918"/>
                  </a:lnTo>
                  <a:lnTo>
                    <a:pt x="33248" y="4834"/>
                  </a:lnTo>
                  <a:lnTo>
                    <a:pt x="33165" y="4729"/>
                  </a:lnTo>
                  <a:lnTo>
                    <a:pt x="33123" y="4708"/>
                  </a:lnTo>
                  <a:lnTo>
                    <a:pt x="32976" y="4583"/>
                  </a:lnTo>
                  <a:lnTo>
                    <a:pt x="32976" y="4478"/>
                  </a:lnTo>
                  <a:lnTo>
                    <a:pt x="33018" y="4436"/>
                  </a:lnTo>
                  <a:lnTo>
                    <a:pt x="33039" y="4332"/>
                  </a:lnTo>
                  <a:lnTo>
                    <a:pt x="33018" y="4227"/>
                  </a:lnTo>
                  <a:lnTo>
                    <a:pt x="32976" y="4123"/>
                  </a:lnTo>
                  <a:lnTo>
                    <a:pt x="32872" y="4143"/>
                  </a:lnTo>
                  <a:lnTo>
                    <a:pt x="32872" y="4081"/>
                  </a:lnTo>
                  <a:lnTo>
                    <a:pt x="32872" y="3997"/>
                  </a:lnTo>
                  <a:lnTo>
                    <a:pt x="32934" y="3913"/>
                  </a:lnTo>
                  <a:lnTo>
                    <a:pt x="32934" y="3871"/>
                  </a:lnTo>
                  <a:lnTo>
                    <a:pt x="32872" y="3851"/>
                  </a:lnTo>
                  <a:lnTo>
                    <a:pt x="32851" y="3851"/>
                  </a:lnTo>
                  <a:lnTo>
                    <a:pt x="32767" y="3892"/>
                  </a:lnTo>
                  <a:lnTo>
                    <a:pt x="32725" y="3892"/>
                  </a:lnTo>
                  <a:lnTo>
                    <a:pt x="32642" y="3913"/>
                  </a:lnTo>
                  <a:lnTo>
                    <a:pt x="32558" y="3892"/>
                  </a:lnTo>
                  <a:lnTo>
                    <a:pt x="32516" y="3871"/>
                  </a:lnTo>
                  <a:lnTo>
                    <a:pt x="32453" y="3851"/>
                  </a:lnTo>
                  <a:lnTo>
                    <a:pt x="32432" y="3809"/>
                  </a:lnTo>
                  <a:lnTo>
                    <a:pt x="32307" y="3767"/>
                  </a:lnTo>
                  <a:lnTo>
                    <a:pt x="32307" y="3704"/>
                  </a:lnTo>
                  <a:lnTo>
                    <a:pt x="32244" y="3662"/>
                  </a:lnTo>
                  <a:lnTo>
                    <a:pt x="32202" y="3662"/>
                  </a:lnTo>
                  <a:lnTo>
                    <a:pt x="32139" y="3599"/>
                  </a:lnTo>
                  <a:lnTo>
                    <a:pt x="32139" y="3558"/>
                  </a:lnTo>
                  <a:lnTo>
                    <a:pt x="32077" y="3558"/>
                  </a:lnTo>
                  <a:lnTo>
                    <a:pt x="32014" y="3474"/>
                  </a:lnTo>
                  <a:lnTo>
                    <a:pt x="31993" y="3432"/>
                  </a:lnTo>
                  <a:lnTo>
                    <a:pt x="31930" y="3369"/>
                  </a:lnTo>
                  <a:lnTo>
                    <a:pt x="31888" y="3369"/>
                  </a:lnTo>
                  <a:lnTo>
                    <a:pt x="31846" y="3453"/>
                  </a:lnTo>
                  <a:lnTo>
                    <a:pt x="31805" y="3432"/>
                  </a:lnTo>
                  <a:lnTo>
                    <a:pt x="31763" y="3453"/>
                  </a:lnTo>
                  <a:lnTo>
                    <a:pt x="31721" y="3495"/>
                  </a:lnTo>
                  <a:lnTo>
                    <a:pt x="31658" y="3453"/>
                  </a:lnTo>
                  <a:lnTo>
                    <a:pt x="31616" y="3390"/>
                  </a:lnTo>
                  <a:lnTo>
                    <a:pt x="31574" y="3369"/>
                  </a:lnTo>
                  <a:lnTo>
                    <a:pt x="31449" y="3369"/>
                  </a:lnTo>
                  <a:lnTo>
                    <a:pt x="31386" y="3348"/>
                  </a:lnTo>
                  <a:lnTo>
                    <a:pt x="31449" y="3286"/>
                  </a:lnTo>
                  <a:lnTo>
                    <a:pt x="31449" y="3244"/>
                  </a:lnTo>
                  <a:lnTo>
                    <a:pt x="31365" y="3244"/>
                  </a:lnTo>
                  <a:lnTo>
                    <a:pt x="31302" y="3286"/>
                  </a:lnTo>
                  <a:lnTo>
                    <a:pt x="31177" y="3286"/>
                  </a:lnTo>
                  <a:lnTo>
                    <a:pt x="31135" y="3327"/>
                  </a:lnTo>
                  <a:lnTo>
                    <a:pt x="31072" y="3265"/>
                  </a:lnTo>
                  <a:lnTo>
                    <a:pt x="31030" y="3286"/>
                  </a:lnTo>
                  <a:lnTo>
                    <a:pt x="30947" y="3286"/>
                  </a:lnTo>
                  <a:lnTo>
                    <a:pt x="30884" y="3223"/>
                  </a:lnTo>
                  <a:lnTo>
                    <a:pt x="30800" y="3181"/>
                  </a:lnTo>
                  <a:lnTo>
                    <a:pt x="30675" y="3055"/>
                  </a:lnTo>
                  <a:lnTo>
                    <a:pt x="30633" y="2930"/>
                  </a:lnTo>
                  <a:lnTo>
                    <a:pt x="30633" y="2846"/>
                  </a:lnTo>
                  <a:lnTo>
                    <a:pt x="30612" y="2742"/>
                  </a:lnTo>
                  <a:lnTo>
                    <a:pt x="30549" y="2742"/>
                  </a:lnTo>
                  <a:lnTo>
                    <a:pt x="30465" y="2721"/>
                  </a:lnTo>
                  <a:lnTo>
                    <a:pt x="30465" y="2574"/>
                  </a:lnTo>
                  <a:lnTo>
                    <a:pt x="30424" y="2553"/>
                  </a:lnTo>
                  <a:lnTo>
                    <a:pt x="30403" y="2428"/>
                  </a:lnTo>
                  <a:lnTo>
                    <a:pt x="30361" y="2323"/>
                  </a:lnTo>
                  <a:lnTo>
                    <a:pt x="30152" y="2198"/>
                  </a:lnTo>
                  <a:lnTo>
                    <a:pt x="30047" y="2030"/>
                  </a:lnTo>
                  <a:lnTo>
                    <a:pt x="30026" y="1988"/>
                  </a:lnTo>
                  <a:lnTo>
                    <a:pt x="29984" y="1884"/>
                  </a:lnTo>
                  <a:lnTo>
                    <a:pt x="29921" y="1905"/>
                  </a:lnTo>
                  <a:lnTo>
                    <a:pt x="29901" y="1905"/>
                  </a:lnTo>
                  <a:lnTo>
                    <a:pt x="29901" y="1821"/>
                  </a:lnTo>
                  <a:lnTo>
                    <a:pt x="29921" y="1779"/>
                  </a:lnTo>
                  <a:lnTo>
                    <a:pt x="29838" y="1716"/>
                  </a:lnTo>
                  <a:lnTo>
                    <a:pt x="29796" y="1612"/>
                  </a:lnTo>
                  <a:lnTo>
                    <a:pt x="29733" y="1591"/>
                  </a:lnTo>
                  <a:lnTo>
                    <a:pt x="29712" y="1507"/>
                  </a:lnTo>
                  <a:lnTo>
                    <a:pt x="29670" y="1444"/>
                  </a:lnTo>
                  <a:lnTo>
                    <a:pt x="29608" y="1340"/>
                  </a:lnTo>
                  <a:lnTo>
                    <a:pt x="29482" y="1256"/>
                  </a:lnTo>
                  <a:lnTo>
                    <a:pt x="29461" y="1193"/>
                  </a:lnTo>
                  <a:lnTo>
                    <a:pt x="29503" y="1130"/>
                  </a:lnTo>
                  <a:lnTo>
                    <a:pt x="29482" y="1047"/>
                  </a:lnTo>
                  <a:lnTo>
                    <a:pt x="29315" y="1047"/>
                  </a:lnTo>
                  <a:lnTo>
                    <a:pt x="29294" y="984"/>
                  </a:lnTo>
                  <a:lnTo>
                    <a:pt x="29294" y="942"/>
                  </a:lnTo>
                  <a:lnTo>
                    <a:pt x="29273" y="879"/>
                  </a:lnTo>
                  <a:lnTo>
                    <a:pt x="29273" y="817"/>
                  </a:lnTo>
                  <a:lnTo>
                    <a:pt x="29231" y="733"/>
                  </a:lnTo>
                  <a:lnTo>
                    <a:pt x="29168" y="712"/>
                  </a:lnTo>
                  <a:lnTo>
                    <a:pt x="29168" y="649"/>
                  </a:lnTo>
                  <a:lnTo>
                    <a:pt x="29147" y="607"/>
                  </a:lnTo>
                  <a:lnTo>
                    <a:pt x="29085" y="628"/>
                  </a:lnTo>
                  <a:lnTo>
                    <a:pt x="28980" y="607"/>
                  </a:lnTo>
                  <a:lnTo>
                    <a:pt x="28959" y="545"/>
                  </a:lnTo>
                  <a:lnTo>
                    <a:pt x="28980" y="482"/>
                  </a:lnTo>
                  <a:lnTo>
                    <a:pt x="28959" y="440"/>
                  </a:lnTo>
                  <a:lnTo>
                    <a:pt x="28875" y="419"/>
                  </a:lnTo>
                  <a:lnTo>
                    <a:pt x="28833" y="461"/>
                  </a:lnTo>
                  <a:lnTo>
                    <a:pt x="28792" y="419"/>
                  </a:lnTo>
                  <a:lnTo>
                    <a:pt x="28750" y="419"/>
                  </a:lnTo>
                  <a:lnTo>
                    <a:pt x="28708" y="356"/>
                  </a:lnTo>
                  <a:lnTo>
                    <a:pt x="28750" y="293"/>
                  </a:lnTo>
                  <a:lnTo>
                    <a:pt x="28687" y="231"/>
                  </a:lnTo>
                  <a:lnTo>
                    <a:pt x="28624" y="210"/>
                  </a:lnTo>
                  <a:lnTo>
                    <a:pt x="28561" y="231"/>
                  </a:lnTo>
                  <a:lnTo>
                    <a:pt x="28520" y="147"/>
                  </a:lnTo>
                  <a:lnTo>
                    <a:pt x="28457" y="189"/>
                  </a:lnTo>
                  <a:lnTo>
                    <a:pt x="28373" y="189"/>
                  </a:lnTo>
                  <a:lnTo>
                    <a:pt x="28331" y="147"/>
                  </a:lnTo>
                  <a:lnTo>
                    <a:pt x="28268" y="189"/>
                  </a:lnTo>
                  <a:lnTo>
                    <a:pt x="28268" y="252"/>
                  </a:lnTo>
                  <a:lnTo>
                    <a:pt x="28248" y="293"/>
                  </a:lnTo>
                  <a:lnTo>
                    <a:pt x="28143" y="231"/>
                  </a:lnTo>
                  <a:lnTo>
                    <a:pt x="28101" y="189"/>
                  </a:lnTo>
                  <a:lnTo>
                    <a:pt x="28017" y="210"/>
                  </a:lnTo>
                  <a:lnTo>
                    <a:pt x="27892" y="210"/>
                  </a:lnTo>
                  <a:lnTo>
                    <a:pt x="27892" y="189"/>
                  </a:lnTo>
                  <a:lnTo>
                    <a:pt x="27808" y="105"/>
                  </a:lnTo>
                  <a:lnTo>
                    <a:pt x="27620" y="84"/>
                  </a:lnTo>
                  <a:lnTo>
                    <a:pt x="27536" y="21"/>
                  </a:lnTo>
                  <a:lnTo>
                    <a:pt x="27432" y="21"/>
                  </a:lnTo>
                  <a:lnTo>
                    <a:pt x="2739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7"/>
            <p:cNvSpPr/>
            <p:nvPr/>
          </p:nvSpPr>
          <p:spPr>
            <a:xfrm>
              <a:off x="6940373" y="2839489"/>
              <a:ext cx="1849" cy="2455"/>
            </a:xfrm>
            <a:custGeom>
              <a:avLst/>
              <a:gdLst/>
              <a:ahLst/>
              <a:cxnLst/>
              <a:rect l="l" t="t" r="r" b="b"/>
              <a:pathLst>
                <a:path w="64" h="85" extrusionOk="0">
                  <a:moveTo>
                    <a:pt x="63" y="85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7"/>
            <p:cNvSpPr/>
            <p:nvPr/>
          </p:nvSpPr>
          <p:spPr>
            <a:xfrm>
              <a:off x="6921047" y="2857024"/>
              <a:ext cx="3033" cy="3062"/>
            </a:xfrm>
            <a:custGeom>
              <a:avLst/>
              <a:gdLst/>
              <a:ahLst/>
              <a:cxnLst/>
              <a:rect l="l" t="t" r="r" b="b"/>
              <a:pathLst>
                <a:path w="105" h="106" extrusionOk="0">
                  <a:moveTo>
                    <a:pt x="0" y="105"/>
                  </a:moveTo>
                  <a:lnTo>
                    <a:pt x="105" y="1"/>
                  </a:lnTo>
                  <a:lnTo>
                    <a:pt x="1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7"/>
            <p:cNvSpPr/>
            <p:nvPr/>
          </p:nvSpPr>
          <p:spPr>
            <a:xfrm>
              <a:off x="6313566" y="2559046"/>
              <a:ext cx="6095" cy="1849"/>
            </a:xfrm>
            <a:custGeom>
              <a:avLst/>
              <a:gdLst/>
              <a:ahLst/>
              <a:cxnLst/>
              <a:rect l="l" t="t" r="r" b="b"/>
              <a:pathLst>
                <a:path w="211" h="64" extrusionOk="0">
                  <a:moveTo>
                    <a:pt x="210" y="0"/>
                  </a:moveTo>
                  <a:lnTo>
                    <a:pt x="1" y="63"/>
                  </a:lnTo>
                  <a:lnTo>
                    <a:pt x="22" y="63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7"/>
            <p:cNvSpPr/>
            <p:nvPr/>
          </p:nvSpPr>
          <p:spPr>
            <a:xfrm>
              <a:off x="5959979" y="2154067"/>
              <a:ext cx="632867" cy="332466"/>
            </a:xfrm>
            <a:custGeom>
              <a:avLst/>
              <a:gdLst/>
              <a:ahLst/>
              <a:cxnLst/>
              <a:rect l="l" t="t" r="r" b="b"/>
              <a:pathLst>
                <a:path w="21908" h="11509" extrusionOk="0">
                  <a:moveTo>
                    <a:pt x="10860" y="0"/>
                  </a:moveTo>
                  <a:lnTo>
                    <a:pt x="10755" y="84"/>
                  </a:lnTo>
                  <a:lnTo>
                    <a:pt x="10713" y="189"/>
                  </a:lnTo>
                  <a:lnTo>
                    <a:pt x="10567" y="189"/>
                  </a:lnTo>
                  <a:lnTo>
                    <a:pt x="10483" y="252"/>
                  </a:lnTo>
                  <a:lnTo>
                    <a:pt x="10546" y="314"/>
                  </a:lnTo>
                  <a:lnTo>
                    <a:pt x="10546" y="398"/>
                  </a:lnTo>
                  <a:lnTo>
                    <a:pt x="10400" y="419"/>
                  </a:lnTo>
                  <a:lnTo>
                    <a:pt x="10337" y="419"/>
                  </a:lnTo>
                  <a:lnTo>
                    <a:pt x="10253" y="524"/>
                  </a:lnTo>
                  <a:lnTo>
                    <a:pt x="10128" y="524"/>
                  </a:lnTo>
                  <a:lnTo>
                    <a:pt x="10044" y="586"/>
                  </a:lnTo>
                  <a:lnTo>
                    <a:pt x="9981" y="586"/>
                  </a:lnTo>
                  <a:lnTo>
                    <a:pt x="9751" y="733"/>
                  </a:lnTo>
                  <a:lnTo>
                    <a:pt x="9625" y="796"/>
                  </a:lnTo>
                  <a:lnTo>
                    <a:pt x="9521" y="837"/>
                  </a:lnTo>
                  <a:lnTo>
                    <a:pt x="9437" y="837"/>
                  </a:lnTo>
                  <a:lnTo>
                    <a:pt x="9353" y="775"/>
                  </a:lnTo>
                  <a:lnTo>
                    <a:pt x="9312" y="837"/>
                  </a:lnTo>
                  <a:lnTo>
                    <a:pt x="9291" y="921"/>
                  </a:lnTo>
                  <a:lnTo>
                    <a:pt x="9144" y="921"/>
                  </a:lnTo>
                  <a:lnTo>
                    <a:pt x="9102" y="984"/>
                  </a:lnTo>
                  <a:lnTo>
                    <a:pt x="9102" y="1088"/>
                  </a:lnTo>
                  <a:lnTo>
                    <a:pt x="9040" y="1130"/>
                  </a:lnTo>
                  <a:lnTo>
                    <a:pt x="8977" y="1109"/>
                  </a:lnTo>
                  <a:lnTo>
                    <a:pt x="8893" y="1109"/>
                  </a:lnTo>
                  <a:lnTo>
                    <a:pt x="8789" y="1151"/>
                  </a:lnTo>
                  <a:lnTo>
                    <a:pt x="8663" y="1172"/>
                  </a:lnTo>
                  <a:lnTo>
                    <a:pt x="8496" y="1256"/>
                  </a:lnTo>
                  <a:lnTo>
                    <a:pt x="8475" y="1319"/>
                  </a:lnTo>
                  <a:lnTo>
                    <a:pt x="8307" y="1340"/>
                  </a:lnTo>
                  <a:lnTo>
                    <a:pt x="8182" y="1402"/>
                  </a:lnTo>
                  <a:lnTo>
                    <a:pt x="8035" y="1423"/>
                  </a:lnTo>
                  <a:lnTo>
                    <a:pt x="7847" y="1465"/>
                  </a:lnTo>
                  <a:lnTo>
                    <a:pt x="7826" y="1549"/>
                  </a:lnTo>
                  <a:lnTo>
                    <a:pt x="7763" y="1632"/>
                  </a:lnTo>
                  <a:lnTo>
                    <a:pt x="7721" y="1528"/>
                  </a:lnTo>
                  <a:lnTo>
                    <a:pt x="7617" y="1528"/>
                  </a:lnTo>
                  <a:lnTo>
                    <a:pt x="7512" y="1570"/>
                  </a:lnTo>
                  <a:lnTo>
                    <a:pt x="7512" y="1653"/>
                  </a:lnTo>
                  <a:lnTo>
                    <a:pt x="7449" y="1695"/>
                  </a:lnTo>
                  <a:lnTo>
                    <a:pt x="7345" y="1653"/>
                  </a:lnTo>
                  <a:lnTo>
                    <a:pt x="7219" y="1653"/>
                  </a:lnTo>
                  <a:lnTo>
                    <a:pt x="7198" y="1612"/>
                  </a:lnTo>
                  <a:lnTo>
                    <a:pt x="7115" y="1612"/>
                  </a:lnTo>
                  <a:lnTo>
                    <a:pt x="7031" y="1653"/>
                  </a:lnTo>
                  <a:lnTo>
                    <a:pt x="6926" y="1674"/>
                  </a:lnTo>
                  <a:lnTo>
                    <a:pt x="6884" y="1695"/>
                  </a:lnTo>
                  <a:lnTo>
                    <a:pt x="6926" y="1842"/>
                  </a:lnTo>
                  <a:lnTo>
                    <a:pt x="6884" y="1925"/>
                  </a:lnTo>
                  <a:lnTo>
                    <a:pt x="6989" y="1946"/>
                  </a:lnTo>
                  <a:lnTo>
                    <a:pt x="7136" y="1925"/>
                  </a:lnTo>
                  <a:lnTo>
                    <a:pt x="7198" y="2051"/>
                  </a:lnTo>
                  <a:lnTo>
                    <a:pt x="7031" y="2051"/>
                  </a:lnTo>
                  <a:lnTo>
                    <a:pt x="6989" y="2093"/>
                  </a:lnTo>
                  <a:lnTo>
                    <a:pt x="6989" y="2156"/>
                  </a:lnTo>
                  <a:lnTo>
                    <a:pt x="7136" y="2176"/>
                  </a:lnTo>
                  <a:lnTo>
                    <a:pt x="7240" y="2197"/>
                  </a:lnTo>
                  <a:lnTo>
                    <a:pt x="7324" y="2156"/>
                  </a:lnTo>
                  <a:lnTo>
                    <a:pt x="7408" y="2156"/>
                  </a:lnTo>
                  <a:lnTo>
                    <a:pt x="7512" y="2260"/>
                  </a:lnTo>
                  <a:lnTo>
                    <a:pt x="7617" y="2281"/>
                  </a:lnTo>
                  <a:lnTo>
                    <a:pt x="7617" y="2386"/>
                  </a:lnTo>
                  <a:lnTo>
                    <a:pt x="7554" y="2449"/>
                  </a:lnTo>
                  <a:lnTo>
                    <a:pt x="7449" y="2407"/>
                  </a:lnTo>
                  <a:lnTo>
                    <a:pt x="7219" y="2449"/>
                  </a:lnTo>
                  <a:lnTo>
                    <a:pt x="7094" y="2553"/>
                  </a:lnTo>
                  <a:lnTo>
                    <a:pt x="6947" y="2741"/>
                  </a:lnTo>
                  <a:lnTo>
                    <a:pt x="6947" y="2867"/>
                  </a:lnTo>
                  <a:lnTo>
                    <a:pt x="7031" y="2888"/>
                  </a:lnTo>
                  <a:lnTo>
                    <a:pt x="7052" y="3013"/>
                  </a:lnTo>
                  <a:lnTo>
                    <a:pt x="6989" y="3118"/>
                  </a:lnTo>
                  <a:lnTo>
                    <a:pt x="6947" y="3244"/>
                  </a:lnTo>
                  <a:lnTo>
                    <a:pt x="6843" y="3244"/>
                  </a:lnTo>
                  <a:lnTo>
                    <a:pt x="6843" y="3306"/>
                  </a:lnTo>
                  <a:lnTo>
                    <a:pt x="6884" y="3390"/>
                  </a:lnTo>
                  <a:lnTo>
                    <a:pt x="6884" y="3453"/>
                  </a:lnTo>
                  <a:lnTo>
                    <a:pt x="7031" y="3453"/>
                  </a:lnTo>
                  <a:lnTo>
                    <a:pt x="7115" y="3537"/>
                  </a:lnTo>
                  <a:lnTo>
                    <a:pt x="7240" y="3557"/>
                  </a:lnTo>
                  <a:lnTo>
                    <a:pt x="7240" y="3620"/>
                  </a:lnTo>
                  <a:lnTo>
                    <a:pt x="7366" y="3704"/>
                  </a:lnTo>
                  <a:lnTo>
                    <a:pt x="7533" y="3725"/>
                  </a:lnTo>
                  <a:lnTo>
                    <a:pt x="7575" y="3746"/>
                  </a:lnTo>
                  <a:lnTo>
                    <a:pt x="7617" y="4227"/>
                  </a:lnTo>
                  <a:lnTo>
                    <a:pt x="7554" y="4290"/>
                  </a:lnTo>
                  <a:lnTo>
                    <a:pt x="7366" y="4373"/>
                  </a:lnTo>
                  <a:lnTo>
                    <a:pt x="7219" y="4353"/>
                  </a:lnTo>
                  <a:lnTo>
                    <a:pt x="7031" y="4248"/>
                  </a:lnTo>
                  <a:lnTo>
                    <a:pt x="6947" y="4290"/>
                  </a:lnTo>
                  <a:lnTo>
                    <a:pt x="6947" y="4394"/>
                  </a:lnTo>
                  <a:lnTo>
                    <a:pt x="6905" y="4541"/>
                  </a:lnTo>
                  <a:lnTo>
                    <a:pt x="6780" y="4562"/>
                  </a:lnTo>
                  <a:lnTo>
                    <a:pt x="6571" y="4457"/>
                  </a:lnTo>
                  <a:lnTo>
                    <a:pt x="6403" y="4457"/>
                  </a:lnTo>
                  <a:lnTo>
                    <a:pt x="6320" y="4394"/>
                  </a:lnTo>
                  <a:lnTo>
                    <a:pt x="6278" y="4436"/>
                  </a:lnTo>
                  <a:lnTo>
                    <a:pt x="6173" y="4394"/>
                  </a:lnTo>
                  <a:lnTo>
                    <a:pt x="6048" y="4269"/>
                  </a:lnTo>
                  <a:lnTo>
                    <a:pt x="6152" y="4227"/>
                  </a:lnTo>
                  <a:lnTo>
                    <a:pt x="6173" y="4143"/>
                  </a:lnTo>
                  <a:lnTo>
                    <a:pt x="6089" y="4122"/>
                  </a:lnTo>
                  <a:lnTo>
                    <a:pt x="5964" y="4039"/>
                  </a:lnTo>
                  <a:lnTo>
                    <a:pt x="5880" y="4122"/>
                  </a:lnTo>
                  <a:lnTo>
                    <a:pt x="5755" y="4081"/>
                  </a:lnTo>
                  <a:lnTo>
                    <a:pt x="5671" y="4122"/>
                  </a:lnTo>
                  <a:lnTo>
                    <a:pt x="5692" y="4269"/>
                  </a:lnTo>
                  <a:lnTo>
                    <a:pt x="5545" y="4290"/>
                  </a:lnTo>
                  <a:lnTo>
                    <a:pt x="5483" y="4227"/>
                  </a:lnTo>
                  <a:lnTo>
                    <a:pt x="5336" y="4060"/>
                  </a:lnTo>
                  <a:lnTo>
                    <a:pt x="5211" y="4081"/>
                  </a:lnTo>
                  <a:lnTo>
                    <a:pt x="5148" y="4185"/>
                  </a:lnTo>
                  <a:lnTo>
                    <a:pt x="5064" y="4081"/>
                  </a:lnTo>
                  <a:lnTo>
                    <a:pt x="5001" y="4122"/>
                  </a:lnTo>
                  <a:lnTo>
                    <a:pt x="5001" y="4248"/>
                  </a:lnTo>
                  <a:lnTo>
                    <a:pt x="4855" y="4248"/>
                  </a:lnTo>
                  <a:lnTo>
                    <a:pt x="4834" y="4457"/>
                  </a:lnTo>
                  <a:lnTo>
                    <a:pt x="4708" y="4562"/>
                  </a:lnTo>
                  <a:lnTo>
                    <a:pt x="4625" y="4541"/>
                  </a:lnTo>
                  <a:lnTo>
                    <a:pt x="4541" y="4436"/>
                  </a:lnTo>
                  <a:lnTo>
                    <a:pt x="4332" y="4394"/>
                  </a:lnTo>
                  <a:lnTo>
                    <a:pt x="4269" y="4269"/>
                  </a:lnTo>
                  <a:lnTo>
                    <a:pt x="4123" y="4353"/>
                  </a:lnTo>
                  <a:lnTo>
                    <a:pt x="4164" y="4478"/>
                  </a:lnTo>
                  <a:lnTo>
                    <a:pt x="4081" y="4604"/>
                  </a:lnTo>
                  <a:lnTo>
                    <a:pt x="3997" y="4583"/>
                  </a:lnTo>
                  <a:lnTo>
                    <a:pt x="3997" y="4457"/>
                  </a:lnTo>
                  <a:lnTo>
                    <a:pt x="3955" y="4373"/>
                  </a:lnTo>
                  <a:lnTo>
                    <a:pt x="3871" y="4373"/>
                  </a:lnTo>
                  <a:lnTo>
                    <a:pt x="3704" y="4248"/>
                  </a:lnTo>
                  <a:lnTo>
                    <a:pt x="3599" y="4122"/>
                  </a:lnTo>
                  <a:lnTo>
                    <a:pt x="3474" y="4122"/>
                  </a:lnTo>
                  <a:lnTo>
                    <a:pt x="3369" y="3976"/>
                  </a:lnTo>
                  <a:lnTo>
                    <a:pt x="3286" y="3955"/>
                  </a:lnTo>
                  <a:lnTo>
                    <a:pt x="3244" y="3871"/>
                  </a:lnTo>
                  <a:lnTo>
                    <a:pt x="3160" y="3871"/>
                  </a:lnTo>
                  <a:lnTo>
                    <a:pt x="2951" y="3955"/>
                  </a:lnTo>
                  <a:lnTo>
                    <a:pt x="2825" y="3850"/>
                  </a:lnTo>
                  <a:lnTo>
                    <a:pt x="2742" y="3704"/>
                  </a:lnTo>
                  <a:lnTo>
                    <a:pt x="2637" y="3704"/>
                  </a:lnTo>
                  <a:lnTo>
                    <a:pt x="2532" y="3809"/>
                  </a:lnTo>
                  <a:lnTo>
                    <a:pt x="2407" y="3809"/>
                  </a:lnTo>
                  <a:lnTo>
                    <a:pt x="2407" y="3871"/>
                  </a:lnTo>
                  <a:lnTo>
                    <a:pt x="2323" y="3955"/>
                  </a:lnTo>
                  <a:lnTo>
                    <a:pt x="2323" y="3850"/>
                  </a:lnTo>
                  <a:lnTo>
                    <a:pt x="2239" y="3913"/>
                  </a:lnTo>
                  <a:lnTo>
                    <a:pt x="2218" y="3976"/>
                  </a:lnTo>
                  <a:lnTo>
                    <a:pt x="2114" y="4060"/>
                  </a:lnTo>
                  <a:lnTo>
                    <a:pt x="2030" y="3976"/>
                  </a:lnTo>
                  <a:lnTo>
                    <a:pt x="2114" y="3913"/>
                  </a:lnTo>
                  <a:lnTo>
                    <a:pt x="2135" y="3829"/>
                  </a:lnTo>
                  <a:lnTo>
                    <a:pt x="2009" y="3767"/>
                  </a:lnTo>
                  <a:lnTo>
                    <a:pt x="1821" y="3662"/>
                  </a:lnTo>
                  <a:lnTo>
                    <a:pt x="1800" y="3746"/>
                  </a:lnTo>
                  <a:lnTo>
                    <a:pt x="1821" y="3850"/>
                  </a:lnTo>
                  <a:lnTo>
                    <a:pt x="1821" y="3955"/>
                  </a:lnTo>
                  <a:lnTo>
                    <a:pt x="1695" y="3913"/>
                  </a:lnTo>
                  <a:lnTo>
                    <a:pt x="1612" y="3976"/>
                  </a:lnTo>
                  <a:lnTo>
                    <a:pt x="1570" y="4143"/>
                  </a:lnTo>
                  <a:lnTo>
                    <a:pt x="1486" y="4143"/>
                  </a:lnTo>
                  <a:lnTo>
                    <a:pt x="1298" y="4248"/>
                  </a:lnTo>
                  <a:lnTo>
                    <a:pt x="1277" y="4373"/>
                  </a:lnTo>
                  <a:lnTo>
                    <a:pt x="1361" y="4478"/>
                  </a:lnTo>
                  <a:lnTo>
                    <a:pt x="1361" y="4604"/>
                  </a:lnTo>
                  <a:lnTo>
                    <a:pt x="1172" y="4604"/>
                  </a:lnTo>
                  <a:lnTo>
                    <a:pt x="984" y="4645"/>
                  </a:lnTo>
                  <a:lnTo>
                    <a:pt x="1130" y="5106"/>
                  </a:lnTo>
                  <a:lnTo>
                    <a:pt x="1047" y="5169"/>
                  </a:lnTo>
                  <a:lnTo>
                    <a:pt x="1068" y="5336"/>
                  </a:lnTo>
                  <a:lnTo>
                    <a:pt x="879" y="5336"/>
                  </a:lnTo>
                  <a:lnTo>
                    <a:pt x="733" y="5231"/>
                  </a:lnTo>
                  <a:lnTo>
                    <a:pt x="670" y="5127"/>
                  </a:lnTo>
                  <a:lnTo>
                    <a:pt x="356" y="4876"/>
                  </a:lnTo>
                  <a:lnTo>
                    <a:pt x="294" y="4980"/>
                  </a:lnTo>
                  <a:lnTo>
                    <a:pt x="294" y="5106"/>
                  </a:lnTo>
                  <a:lnTo>
                    <a:pt x="126" y="5315"/>
                  </a:lnTo>
                  <a:lnTo>
                    <a:pt x="22" y="5378"/>
                  </a:lnTo>
                  <a:lnTo>
                    <a:pt x="42" y="5629"/>
                  </a:lnTo>
                  <a:lnTo>
                    <a:pt x="126" y="5734"/>
                  </a:lnTo>
                  <a:lnTo>
                    <a:pt x="105" y="6068"/>
                  </a:lnTo>
                  <a:lnTo>
                    <a:pt x="1" y="6278"/>
                  </a:lnTo>
                  <a:lnTo>
                    <a:pt x="231" y="6382"/>
                  </a:lnTo>
                  <a:lnTo>
                    <a:pt x="335" y="6550"/>
                  </a:lnTo>
                  <a:lnTo>
                    <a:pt x="314" y="6633"/>
                  </a:lnTo>
                  <a:lnTo>
                    <a:pt x="503" y="6780"/>
                  </a:lnTo>
                  <a:lnTo>
                    <a:pt x="545" y="6696"/>
                  </a:lnTo>
                  <a:lnTo>
                    <a:pt x="921" y="6801"/>
                  </a:lnTo>
                  <a:lnTo>
                    <a:pt x="1172" y="7052"/>
                  </a:lnTo>
                  <a:lnTo>
                    <a:pt x="1402" y="7428"/>
                  </a:lnTo>
                  <a:lnTo>
                    <a:pt x="1172" y="7428"/>
                  </a:lnTo>
                  <a:lnTo>
                    <a:pt x="1172" y="7533"/>
                  </a:lnTo>
                  <a:lnTo>
                    <a:pt x="1382" y="7679"/>
                  </a:lnTo>
                  <a:lnTo>
                    <a:pt x="1549" y="7617"/>
                  </a:lnTo>
                  <a:lnTo>
                    <a:pt x="1674" y="7721"/>
                  </a:lnTo>
                  <a:lnTo>
                    <a:pt x="1716" y="7721"/>
                  </a:lnTo>
                  <a:lnTo>
                    <a:pt x="1758" y="7784"/>
                  </a:lnTo>
                  <a:lnTo>
                    <a:pt x="1821" y="7784"/>
                  </a:lnTo>
                  <a:lnTo>
                    <a:pt x="1863" y="7721"/>
                  </a:lnTo>
                  <a:lnTo>
                    <a:pt x="1905" y="7721"/>
                  </a:lnTo>
                  <a:lnTo>
                    <a:pt x="1967" y="7784"/>
                  </a:lnTo>
                  <a:lnTo>
                    <a:pt x="2009" y="7721"/>
                  </a:lnTo>
                  <a:lnTo>
                    <a:pt x="2009" y="7638"/>
                  </a:lnTo>
                  <a:lnTo>
                    <a:pt x="2072" y="7679"/>
                  </a:lnTo>
                  <a:lnTo>
                    <a:pt x="2177" y="7596"/>
                  </a:lnTo>
                  <a:lnTo>
                    <a:pt x="2218" y="7512"/>
                  </a:lnTo>
                  <a:lnTo>
                    <a:pt x="2281" y="7512"/>
                  </a:lnTo>
                  <a:lnTo>
                    <a:pt x="2344" y="7428"/>
                  </a:lnTo>
                  <a:lnTo>
                    <a:pt x="2407" y="7428"/>
                  </a:lnTo>
                  <a:lnTo>
                    <a:pt x="2428" y="7470"/>
                  </a:lnTo>
                  <a:lnTo>
                    <a:pt x="2491" y="7428"/>
                  </a:lnTo>
                  <a:lnTo>
                    <a:pt x="2511" y="7366"/>
                  </a:lnTo>
                  <a:lnTo>
                    <a:pt x="2595" y="7282"/>
                  </a:lnTo>
                  <a:lnTo>
                    <a:pt x="2721" y="7282"/>
                  </a:lnTo>
                  <a:lnTo>
                    <a:pt x="2763" y="7303"/>
                  </a:lnTo>
                  <a:lnTo>
                    <a:pt x="2846" y="7303"/>
                  </a:lnTo>
                  <a:lnTo>
                    <a:pt x="2909" y="7282"/>
                  </a:lnTo>
                  <a:lnTo>
                    <a:pt x="2930" y="7303"/>
                  </a:lnTo>
                  <a:lnTo>
                    <a:pt x="2930" y="7386"/>
                  </a:lnTo>
                  <a:lnTo>
                    <a:pt x="2972" y="7470"/>
                  </a:lnTo>
                  <a:lnTo>
                    <a:pt x="3014" y="7407"/>
                  </a:lnTo>
                  <a:lnTo>
                    <a:pt x="3076" y="7407"/>
                  </a:lnTo>
                  <a:lnTo>
                    <a:pt x="3076" y="7470"/>
                  </a:lnTo>
                  <a:lnTo>
                    <a:pt x="3160" y="7491"/>
                  </a:lnTo>
                  <a:lnTo>
                    <a:pt x="3223" y="7470"/>
                  </a:lnTo>
                  <a:lnTo>
                    <a:pt x="3244" y="7407"/>
                  </a:lnTo>
                  <a:lnTo>
                    <a:pt x="3286" y="7386"/>
                  </a:lnTo>
                  <a:lnTo>
                    <a:pt x="3286" y="7324"/>
                  </a:lnTo>
                  <a:lnTo>
                    <a:pt x="3369" y="7303"/>
                  </a:lnTo>
                  <a:lnTo>
                    <a:pt x="3453" y="7324"/>
                  </a:lnTo>
                  <a:lnTo>
                    <a:pt x="3662" y="7324"/>
                  </a:lnTo>
                  <a:lnTo>
                    <a:pt x="3662" y="7386"/>
                  </a:lnTo>
                  <a:lnTo>
                    <a:pt x="3704" y="7470"/>
                  </a:lnTo>
                  <a:lnTo>
                    <a:pt x="3788" y="7491"/>
                  </a:lnTo>
                  <a:lnTo>
                    <a:pt x="3788" y="7512"/>
                  </a:lnTo>
                  <a:lnTo>
                    <a:pt x="3746" y="7596"/>
                  </a:lnTo>
                  <a:lnTo>
                    <a:pt x="3767" y="7638"/>
                  </a:lnTo>
                  <a:lnTo>
                    <a:pt x="3871" y="7742"/>
                  </a:lnTo>
                  <a:lnTo>
                    <a:pt x="3851" y="7826"/>
                  </a:lnTo>
                  <a:lnTo>
                    <a:pt x="3788" y="7951"/>
                  </a:lnTo>
                  <a:lnTo>
                    <a:pt x="3809" y="8014"/>
                  </a:lnTo>
                  <a:lnTo>
                    <a:pt x="3851" y="8056"/>
                  </a:lnTo>
                  <a:lnTo>
                    <a:pt x="3871" y="8098"/>
                  </a:lnTo>
                  <a:lnTo>
                    <a:pt x="3851" y="8140"/>
                  </a:lnTo>
                  <a:lnTo>
                    <a:pt x="3767" y="8161"/>
                  </a:lnTo>
                  <a:lnTo>
                    <a:pt x="3746" y="8307"/>
                  </a:lnTo>
                  <a:lnTo>
                    <a:pt x="3809" y="8454"/>
                  </a:lnTo>
                  <a:lnTo>
                    <a:pt x="3913" y="8475"/>
                  </a:lnTo>
                  <a:lnTo>
                    <a:pt x="3997" y="8516"/>
                  </a:lnTo>
                  <a:lnTo>
                    <a:pt x="3997" y="8558"/>
                  </a:lnTo>
                  <a:lnTo>
                    <a:pt x="3871" y="8621"/>
                  </a:lnTo>
                  <a:lnTo>
                    <a:pt x="3788" y="8621"/>
                  </a:lnTo>
                  <a:lnTo>
                    <a:pt x="3683" y="8516"/>
                  </a:lnTo>
                  <a:lnTo>
                    <a:pt x="3599" y="8516"/>
                  </a:lnTo>
                  <a:lnTo>
                    <a:pt x="3558" y="8558"/>
                  </a:lnTo>
                  <a:lnTo>
                    <a:pt x="3495" y="8516"/>
                  </a:lnTo>
                  <a:lnTo>
                    <a:pt x="3432" y="8516"/>
                  </a:lnTo>
                  <a:lnTo>
                    <a:pt x="3286" y="8558"/>
                  </a:lnTo>
                  <a:lnTo>
                    <a:pt x="3223" y="8516"/>
                  </a:lnTo>
                  <a:lnTo>
                    <a:pt x="3118" y="8537"/>
                  </a:lnTo>
                  <a:lnTo>
                    <a:pt x="2972" y="8579"/>
                  </a:lnTo>
                  <a:lnTo>
                    <a:pt x="2930" y="8663"/>
                  </a:lnTo>
                  <a:lnTo>
                    <a:pt x="2930" y="8726"/>
                  </a:lnTo>
                  <a:lnTo>
                    <a:pt x="2930" y="8788"/>
                  </a:lnTo>
                  <a:lnTo>
                    <a:pt x="2867" y="8830"/>
                  </a:lnTo>
                  <a:lnTo>
                    <a:pt x="2867" y="8893"/>
                  </a:lnTo>
                  <a:lnTo>
                    <a:pt x="3014" y="9039"/>
                  </a:lnTo>
                  <a:lnTo>
                    <a:pt x="3014" y="9102"/>
                  </a:lnTo>
                  <a:lnTo>
                    <a:pt x="3035" y="9144"/>
                  </a:lnTo>
                  <a:lnTo>
                    <a:pt x="3139" y="9102"/>
                  </a:lnTo>
                  <a:lnTo>
                    <a:pt x="3160" y="9186"/>
                  </a:lnTo>
                  <a:lnTo>
                    <a:pt x="3139" y="9207"/>
                  </a:lnTo>
                  <a:lnTo>
                    <a:pt x="3055" y="9165"/>
                  </a:lnTo>
                  <a:lnTo>
                    <a:pt x="3014" y="9186"/>
                  </a:lnTo>
                  <a:lnTo>
                    <a:pt x="2930" y="9249"/>
                  </a:lnTo>
                  <a:lnTo>
                    <a:pt x="2867" y="9207"/>
                  </a:lnTo>
                  <a:lnTo>
                    <a:pt x="2825" y="9207"/>
                  </a:lnTo>
                  <a:lnTo>
                    <a:pt x="2763" y="9186"/>
                  </a:lnTo>
                  <a:lnTo>
                    <a:pt x="2616" y="9207"/>
                  </a:lnTo>
                  <a:lnTo>
                    <a:pt x="2532" y="9186"/>
                  </a:lnTo>
                  <a:lnTo>
                    <a:pt x="2491" y="9249"/>
                  </a:lnTo>
                  <a:lnTo>
                    <a:pt x="2491" y="9291"/>
                  </a:lnTo>
                  <a:lnTo>
                    <a:pt x="2553" y="9395"/>
                  </a:lnTo>
                  <a:lnTo>
                    <a:pt x="2637" y="9395"/>
                  </a:lnTo>
                  <a:lnTo>
                    <a:pt x="2742" y="9416"/>
                  </a:lnTo>
                  <a:lnTo>
                    <a:pt x="2804" y="9521"/>
                  </a:lnTo>
                  <a:lnTo>
                    <a:pt x="2846" y="9563"/>
                  </a:lnTo>
                  <a:lnTo>
                    <a:pt x="2909" y="9688"/>
                  </a:lnTo>
                  <a:lnTo>
                    <a:pt x="2951" y="9709"/>
                  </a:lnTo>
                  <a:lnTo>
                    <a:pt x="2972" y="9772"/>
                  </a:lnTo>
                  <a:lnTo>
                    <a:pt x="3139" y="9939"/>
                  </a:lnTo>
                  <a:lnTo>
                    <a:pt x="3139" y="10086"/>
                  </a:lnTo>
                  <a:lnTo>
                    <a:pt x="3139" y="10211"/>
                  </a:lnTo>
                  <a:lnTo>
                    <a:pt x="3181" y="10211"/>
                  </a:lnTo>
                  <a:lnTo>
                    <a:pt x="3286" y="10190"/>
                  </a:lnTo>
                  <a:lnTo>
                    <a:pt x="3327" y="10190"/>
                  </a:lnTo>
                  <a:lnTo>
                    <a:pt x="3369" y="10211"/>
                  </a:lnTo>
                  <a:lnTo>
                    <a:pt x="3432" y="10295"/>
                  </a:lnTo>
                  <a:lnTo>
                    <a:pt x="3474" y="10337"/>
                  </a:lnTo>
                  <a:lnTo>
                    <a:pt x="3537" y="10441"/>
                  </a:lnTo>
                  <a:lnTo>
                    <a:pt x="3579" y="10441"/>
                  </a:lnTo>
                  <a:lnTo>
                    <a:pt x="3662" y="10420"/>
                  </a:lnTo>
                  <a:lnTo>
                    <a:pt x="3767" y="10441"/>
                  </a:lnTo>
                  <a:lnTo>
                    <a:pt x="3871" y="10462"/>
                  </a:lnTo>
                  <a:lnTo>
                    <a:pt x="3976" y="10462"/>
                  </a:lnTo>
                  <a:lnTo>
                    <a:pt x="4018" y="10504"/>
                  </a:lnTo>
                  <a:lnTo>
                    <a:pt x="3997" y="10546"/>
                  </a:lnTo>
                  <a:lnTo>
                    <a:pt x="3997" y="10609"/>
                  </a:lnTo>
                  <a:lnTo>
                    <a:pt x="3997" y="10755"/>
                  </a:lnTo>
                  <a:lnTo>
                    <a:pt x="3913" y="10923"/>
                  </a:lnTo>
                  <a:lnTo>
                    <a:pt x="3955" y="11048"/>
                  </a:lnTo>
                  <a:lnTo>
                    <a:pt x="3976" y="11195"/>
                  </a:lnTo>
                  <a:lnTo>
                    <a:pt x="4311" y="10881"/>
                  </a:lnTo>
                  <a:lnTo>
                    <a:pt x="4604" y="10776"/>
                  </a:lnTo>
                  <a:lnTo>
                    <a:pt x="4959" y="10839"/>
                  </a:lnTo>
                  <a:lnTo>
                    <a:pt x="5378" y="11069"/>
                  </a:lnTo>
                  <a:lnTo>
                    <a:pt x="5755" y="11508"/>
                  </a:lnTo>
                  <a:lnTo>
                    <a:pt x="5985" y="11467"/>
                  </a:lnTo>
                  <a:lnTo>
                    <a:pt x="6068" y="11446"/>
                  </a:lnTo>
                  <a:lnTo>
                    <a:pt x="5629" y="8726"/>
                  </a:lnTo>
                  <a:lnTo>
                    <a:pt x="7136" y="8433"/>
                  </a:lnTo>
                  <a:lnTo>
                    <a:pt x="8056" y="9060"/>
                  </a:lnTo>
                  <a:lnTo>
                    <a:pt x="8391" y="9186"/>
                  </a:lnTo>
                  <a:lnTo>
                    <a:pt x="8893" y="9479"/>
                  </a:lnTo>
                  <a:lnTo>
                    <a:pt x="9751" y="9395"/>
                  </a:lnTo>
                  <a:lnTo>
                    <a:pt x="10693" y="9395"/>
                  </a:lnTo>
                  <a:lnTo>
                    <a:pt x="10985" y="9604"/>
                  </a:lnTo>
                  <a:lnTo>
                    <a:pt x="11132" y="9981"/>
                  </a:lnTo>
                  <a:lnTo>
                    <a:pt x="11320" y="9897"/>
                  </a:lnTo>
                  <a:lnTo>
                    <a:pt x="11341" y="10713"/>
                  </a:lnTo>
                  <a:lnTo>
                    <a:pt x="11760" y="10755"/>
                  </a:lnTo>
                  <a:lnTo>
                    <a:pt x="11990" y="11446"/>
                  </a:lnTo>
                  <a:lnTo>
                    <a:pt x="12115" y="11446"/>
                  </a:lnTo>
                  <a:lnTo>
                    <a:pt x="12366" y="11299"/>
                  </a:lnTo>
                  <a:lnTo>
                    <a:pt x="12555" y="11278"/>
                  </a:lnTo>
                  <a:lnTo>
                    <a:pt x="12743" y="11299"/>
                  </a:lnTo>
                  <a:lnTo>
                    <a:pt x="12994" y="11446"/>
                  </a:lnTo>
                  <a:lnTo>
                    <a:pt x="13078" y="11467"/>
                  </a:lnTo>
                  <a:lnTo>
                    <a:pt x="13287" y="11257"/>
                  </a:lnTo>
                  <a:lnTo>
                    <a:pt x="13413" y="11048"/>
                  </a:lnTo>
                  <a:lnTo>
                    <a:pt x="13475" y="10964"/>
                  </a:lnTo>
                  <a:lnTo>
                    <a:pt x="13538" y="10818"/>
                  </a:lnTo>
                  <a:lnTo>
                    <a:pt x="13789" y="10525"/>
                  </a:lnTo>
                  <a:lnTo>
                    <a:pt x="13894" y="10504"/>
                  </a:lnTo>
                  <a:lnTo>
                    <a:pt x="13998" y="10337"/>
                  </a:lnTo>
                  <a:lnTo>
                    <a:pt x="14040" y="10337"/>
                  </a:lnTo>
                  <a:lnTo>
                    <a:pt x="14040" y="10295"/>
                  </a:lnTo>
                  <a:lnTo>
                    <a:pt x="14166" y="10211"/>
                  </a:lnTo>
                  <a:lnTo>
                    <a:pt x="14145" y="10148"/>
                  </a:lnTo>
                  <a:lnTo>
                    <a:pt x="14250" y="10023"/>
                  </a:lnTo>
                  <a:lnTo>
                    <a:pt x="14438" y="10044"/>
                  </a:lnTo>
                  <a:lnTo>
                    <a:pt x="14543" y="10107"/>
                  </a:lnTo>
                  <a:lnTo>
                    <a:pt x="14961" y="10148"/>
                  </a:lnTo>
                  <a:lnTo>
                    <a:pt x="15317" y="10148"/>
                  </a:lnTo>
                  <a:lnTo>
                    <a:pt x="15505" y="10107"/>
                  </a:lnTo>
                  <a:lnTo>
                    <a:pt x="15484" y="9981"/>
                  </a:lnTo>
                  <a:lnTo>
                    <a:pt x="15463" y="9835"/>
                  </a:lnTo>
                  <a:lnTo>
                    <a:pt x="15463" y="9709"/>
                  </a:lnTo>
                  <a:lnTo>
                    <a:pt x="15505" y="9667"/>
                  </a:lnTo>
                  <a:lnTo>
                    <a:pt x="15610" y="9688"/>
                  </a:lnTo>
                  <a:lnTo>
                    <a:pt x="15777" y="9709"/>
                  </a:lnTo>
                  <a:lnTo>
                    <a:pt x="15819" y="9667"/>
                  </a:lnTo>
                  <a:lnTo>
                    <a:pt x="16007" y="9667"/>
                  </a:lnTo>
                  <a:lnTo>
                    <a:pt x="16133" y="9730"/>
                  </a:lnTo>
                  <a:lnTo>
                    <a:pt x="16342" y="9793"/>
                  </a:lnTo>
                  <a:lnTo>
                    <a:pt x="16677" y="9835"/>
                  </a:lnTo>
                  <a:lnTo>
                    <a:pt x="16781" y="9793"/>
                  </a:lnTo>
                  <a:lnTo>
                    <a:pt x="16886" y="9709"/>
                  </a:lnTo>
                  <a:lnTo>
                    <a:pt x="17032" y="9730"/>
                  </a:lnTo>
                  <a:lnTo>
                    <a:pt x="17158" y="9730"/>
                  </a:lnTo>
                  <a:lnTo>
                    <a:pt x="17451" y="9667"/>
                  </a:lnTo>
                  <a:lnTo>
                    <a:pt x="17723" y="9730"/>
                  </a:lnTo>
                  <a:lnTo>
                    <a:pt x="17911" y="9688"/>
                  </a:lnTo>
                  <a:lnTo>
                    <a:pt x="18246" y="9688"/>
                  </a:lnTo>
                  <a:lnTo>
                    <a:pt x="18497" y="9793"/>
                  </a:lnTo>
                  <a:lnTo>
                    <a:pt x="18602" y="9772"/>
                  </a:lnTo>
                  <a:lnTo>
                    <a:pt x="18853" y="10044"/>
                  </a:lnTo>
                  <a:lnTo>
                    <a:pt x="19083" y="10107"/>
                  </a:lnTo>
                  <a:lnTo>
                    <a:pt x="19229" y="10044"/>
                  </a:lnTo>
                  <a:lnTo>
                    <a:pt x="19188" y="9897"/>
                  </a:lnTo>
                  <a:lnTo>
                    <a:pt x="19313" y="9814"/>
                  </a:lnTo>
                  <a:lnTo>
                    <a:pt x="19313" y="9772"/>
                  </a:lnTo>
                  <a:lnTo>
                    <a:pt x="19376" y="9730"/>
                  </a:lnTo>
                  <a:lnTo>
                    <a:pt x="19271" y="9625"/>
                  </a:lnTo>
                  <a:lnTo>
                    <a:pt x="19313" y="9521"/>
                  </a:lnTo>
                  <a:lnTo>
                    <a:pt x="19397" y="9458"/>
                  </a:lnTo>
                  <a:lnTo>
                    <a:pt x="19355" y="9207"/>
                  </a:lnTo>
                  <a:lnTo>
                    <a:pt x="19229" y="9144"/>
                  </a:lnTo>
                  <a:lnTo>
                    <a:pt x="19188" y="9039"/>
                  </a:lnTo>
                  <a:lnTo>
                    <a:pt x="19083" y="8851"/>
                  </a:lnTo>
                  <a:lnTo>
                    <a:pt x="19062" y="8747"/>
                  </a:lnTo>
                  <a:lnTo>
                    <a:pt x="19020" y="8663"/>
                  </a:lnTo>
                  <a:lnTo>
                    <a:pt x="19020" y="8579"/>
                  </a:lnTo>
                  <a:lnTo>
                    <a:pt x="18957" y="8412"/>
                  </a:lnTo>
                  <a:lnTo>
                    <a:pt x="19041" y="8328"/>
                  </a:lnTo>
                  <a:lnTo>
                    <a:pt x="19041" y="8265"/>
                  </a:lnTo>
                  <a:lnTo>
                    <a:pt x="18916" y="8244"/>
                  </a:lnTo>
                  <a:lnTo>
                    <a:pt x="18748" y="8265"/>
                  </a:lnTo>
                  <a:lnTo>
                    <a:pt x="18644" y="8202"/>
                  </a:lnTo>
                  <a:lnTo>
                    <a:pt x="18644" y="8119"/>
                  </a:lnTo>
                  <a:lnTo>
                    <a:pt x="18748" y="8014"/>
                  </a:lnTo>
                  <a:lnTo>
                    <a:pt x="18853" y="7951"/>
                  </a:lnTo>
                  <a:lnTo>
                    <a:pt x="18916" y="8014"/>
                  </a:lnTo>
                  <a:lnTo>
                    <a:pt x="19020" y="8014"/>
                  </a:lnTo>
                  <a:lnTo>
                    <a:pt x="19167" y="7930"/>
                  </a:lnTo>
                  <a:lnTo>
                    <a:pt x="19439" y="7889"/>
                  </a:lnTo>
                  <a:lnTo>
                    <a:pt x="19564" y="7847"/>
                  </a:lnTo>
                  <a:lnTo>
                    <a:pt x="19648" y="7826"/>
                  </a:lnTo>
                  <a:lnTo>
                    <a:pt x="19711" y="7889"/>
                  </a:lnTo>
                  <a:lnTo>
                    <a:pt x="19794" y="7889"/>
                  </a:lnTo>
                  <a:lnTo>
                    <a:pt x="19878" y="7826"/>
                  </a:lnTo>
                  <a:lnTo>
                    <a:pt x="19962" y="7826"/>
                  </a:lnTo>
                  <a:lnTo>
                    <a:pt x="19962" y="7742"/>
                  </a:lnTo>
                  <a:lnTo>
                    <a:pt x="20004" y="7617"/>
                  </a:lnTo>
                  <a:lnTo>
                    <a:pt x="19878" y="7575"/>
                  </a:lnTo>
                  <a:lnTo>
                    <a:pt x="19815" y="7512"/>
                  </a:lnTo>
                  <a:lnTo>
                    <a:pt x="19836" y="7428"/>
                  </a:lnTo>
                  <a:lnTo>
                    <a:pt x="19836" y="7177"/>
                  </a:lnTo>
                  <a:lnTo>
                    <a:pt x="19899" y="6842"/>
                  </a:lnTo>
                  <a:lnTo>
                    <a:pt x="19899" y="6696"/>
                  </a:lnTo>
                  <a:lnTo>
                    <a:pt x="19962" y="6550"/>
                  </a:lnTo>
                  <a:lnTo>
                    <a:pt x="20004" y="6278"/>
                  </a:lnTo>
                  <a:lnTo>
                    <a:pt x="20213" y="6278"/>
                  </a:lnTo>
                  <a:lnTo>
                    <a:pt x="20422" y="6361"/>
                  </a:lnTo>
                  <a:lnTo>
                    <a:pt x="20589" y="6382"/>
                  </a:lnTo>
                  <a:lnTo>
                    <a:pt x="20820" y="6340"/>
                  </a:lnTo>
                  <a:lnTo>
                    <a:pt x="20882" y="6340"/>
                  </a:lnTo>
                  <a:lnTo>
                    <a:pt x="20924" y="6424"/>
                  </a:lnTo>
                  <a:lnTo>
                    <a:pt x="21008" y="6424"/>
                  </a:lnTo>
                  <a:lnTo>
                    <a:pt x="21071" y="6382"/>
                  </a:lnTo>
                  <a:lnTo>
                    <a:pt x="21154" y="6278"/>
                  </a:lnTo>
                  <a:lnTo>
                    <a:pt x="21280" y="6236"/>
                  </a:lnTo>
                  <a:lnTo>
                    <a:pt x="21447" y="6068"/>
                  </a:lnTo>
                  <a:lnTo>
                    <a:pt x="21447" y="6006"/>
                  </a:lnTo>
                  <a:lnTo>
                    <a:pt x="21343" y="5838"/>
                  </a:lnTo>
                  <a:lnTo>
                    <a:pt x="21238" y="5608"/>
                  </a:lnTo>
                  <a:lnTo>
                    <a:pt x="21238" y="5378"/>
                  </a:lnTo>
                  <a:lnTo>
                    <a:pt x="21259" y="5231"/>
                  </a:lnTo>
                  <a:lnTo>
                    <a:pt x="21343" y="5169"/>
                  </a:lnTo>
                  <a:lnTo>
                    <a:pt x="21531" y="5106"/>
                  </a:lnTo>
                  <a:lnTo>
                    <a:pt x="21594" y="4980"/>
                  </a:lnTo>
                  <a:lnTo>
                    <a:pt x="21552" y="4917"/>
                  </a:lnTo>
                  <a:lnTo>
                    <a:pt x="21573" y="4813"/>
                  </a:lnTo>
                  <a:lnTo>
                    <a:pt x="21698" y="4666"/>
                  </a:lnTo>
                  <a:lnTo>
                    <a:pt x="21803" y="4604"/>
                  </a:lnTo>
                  <a:lnTo>
                    <a:pt x="21908" y="4499"/>
                  </a:lnTo>
                  <a:lnTo>
                    <a:pt x="21887" y="4478"/>
                  </a:lnTo>
                  <a:lnTo>
                    <a:pt x="21866" y="4457"/>
                  </a:lnTo>
                  <a:lnTo>
                    <a:pt x="21698" y="4394"/>
                  </a:lnTo>
                  <a:lnTo>
                    <a:pt x="21573" y="4269"/>
                  </a:lnTo>
                  <a:lnTo>
                    <a:pt x="21489" y="4269"/>
                  </a:lnTo>
                  <a:lnTo>
                    <a:pt x="21447" y="4164"/>
                  </a:lnTo>
                  <a:lnTo>
                    <a:pt x="21489" y="4039"/>
                  </a:lnTo>
                  <a:lnTo>
                    <a:pt x="21447" y="3976"/>
                  </a:lnTo>
                  <a:lnTo>
                    <a:pt x="21343" y="4060"/>
                  </a:lnTo>
                  <a:lnTo>
                    <a:pt x="21259" y="4164"/>
                  </a:lnTo>
                  <a:lnTo>
                    <a:pt x="21154" y="4185"/>
                  </a:lnTo>
                  <a:lnTo>
                    <a:pt x="20861" y="4227"/>
                  </a:lnTo>
                  <a:lnTo>
                    <a:pt x="20799" y="4269"/>
                  </a:lnTo>
                  <a:lnTo>
                    <a:pt x="20757" y="4332"/>
                  </a:lnTo>
                  <a:lnTo>
                    <a:pt x="20652" y="4269"/>
                  </a:lnTo>
                  <a:lnTo>
                    <a:pt x="20548" y="4227"/>
                  </a:lnTo>
                  <a:lnTo>
                    <a:pt x="20506" y="4227"/>
                  </a:lnTo>
                  <a:lnTo>
                    <a:pt x="20485" y="4185"/>
                  </a:lnTo>
                  <a:lnTo>
                    <a:pt x="20422" y="4143"/>
                  </a:lnTo>
                  <a:lnTo>
                    <a:pt x="20401" y="4060"/>
                  </a:lnTo>
                  <a:lnTo>
                    <a:pt x="20359" y="3976"/>
                  </a:lnTo>
                  <a:lnTo>
                    <a:pt x="20401" y="3934"/>
                  </a:lnTo>
                  <a:lnTo>
                    <a:pt x="20401" y="3850"/>
                  </a:lnTo>
                  <a:lnTo>
                    <a:pt x="20317" y="3809"/>
                  </a:lnTo>
                  <a:lnTo>
                    <a:pt x="20276" y="3809"/>
                  </a:lnTo>
                  <a:lnTo>
                    <a:pt x="20129" y="3725"/>
                  </a:lnTo>
                  <a:lnTo>
                    <a:pt x="20004" y="3704"/>
                  </a:lnTo>
                  <a:lnTo>
                    <a:pt x="19962" y="3704"/>
                  </a:lnTo>
                  <a:lnTo>
                    <a:pt x="19899" y="3557"/>
                  </a:lnTo>
                  <a:lnTo>
                    <a:pt x="19794" y="3390"/>
                  </a:lnTo>
                  <a:lnTo>
                    <a:pt x="19648" y="3244"/>
                  </a:lnTo>
                  <a:lnTo>
                    <a:pt x="19460" y="3223"/>
                  </a:lnTo>
                  <a:lnTo>
                    <a:pt x="19250" y="3223"/>
                  </a:lnTo>
                  <a:lnTo>
                    <a:pt x="19062" y="3244"/>
                  </a:lnTo>
                  <a:lnTo>
                    <a:pt x="19041" y="3306"/>
                  </a:lnTo>
                  <a:lnTo>
                    <a:pt x="19083" y="3348"/>
                  </a:lnTo>
                  <a:lnTo>
                    <a:pt x="19062" y="3411"/>
                  </a:lnTo>
                  <a:lnTo>
                    <a:pt x="18936" y="3453"/>
                  </a:lnTo>
                  <a:lnTo>
                    <a:pt x="18853" y="3432"/>
                  </a:lnTo>
                  <a:lnTo>
                    <a:pt x="18727" y="3495"/>
                  </a:lnTo>
                  <a:lnTo>
                    <a:pt x="18560" y="3411"/>
                  </a:lnTo>
                  <a:lnTo>
                    <a:pt x="18497" y="3432"/>
                  </a:lnTo>
                  <a:lnTo>
                    <a:pt x="18413" y="3495"/>
                  </a:lnTo>
                  <a:lnTo>
                    <a:pt x="18309" y="3495"/>
                  </a:lnTo>
                  <a:lnTo>
                    <a:pt x="18204" y="3411"/>
                  </a:lnTo>
                  <a:lnTo>
                    <a:pt x="18079" y="3348"/>
                  </a:lnTo>
                  <a:lnTo>
                    <a:pt x="18079" y="3285"/>
                  </a:lnTo>
                  <a:lnTo>
                    <a:pt x="18100" y="3202"/>
                  </a:lnTo>
                  <a:lnTo>
                    <a:pt x="17911" y="3118"/>
                  </a:lnTo>
                  <a:lnTo>
                    <a:pt x="17828" y="3181"/>
                  </a:lnTo>
                  <a:lnTo>
                    <a:pt x="17828" y="3306"/>
                  </a:lnTo>
                  <a:lnTo>
                    <a:pt x="17869" y="3327"/>
                  </a:lnTo>
                  <a:lnTo>
                    <a:pt x="17828" y="3390"/>
                  </a:lnTo>
                  <a:lnTo>
                    <a:pt x="17744" y="3453"/>
                  </a:lnTo>
                  <a:lnTo>
                    <a:pt x="17597" y="3453"/>
                  </a:lnTo>
                  <a:lnTo>
                    <a:pt x="16175" y="1695"/>
                  </a:lnTo>
                  <a:lnTo>
                    <a:pt x="15170" y="921"/>
                  </a:lnTo>
                  <a:lnTo>
                    <a:pt x="15107" y="837"/>
                  </a:lnTo>
                  <a:lnTo>
                    <a:pt x="15191" y="816"/>
                  </a:lnTo>
                  <a:lnTo>
                    <a:pt x="15296" y="712"/>
                  </a:lnTo>
                  <a:lnTo>
                    <a:pt x="15296" y="607"/>
                  </a:lnTo>
                  <a:lnTo>
                    <a:pt x="15254" y="565"/>
                  </a:lnTo>
                  <a:lnTo>
                    <a:pt x="15087" y="607"/>
                  </a:lnTo>
                  <a:lnTo>
                    <a:pt x="14961" y="628"/>
                  </a:lnTo>
                  <a:lnTo>
                    <a:pt x="14877" y="733"/>
                  </a:lnTo>
                  <a:lnTo>
                    <a:pt x="14773" y="775"/>
                  </a:lnTo>
                  <a:lnTo>
                    <a:pt x="14647" y="900"/>
                  </a:lnTo>
                  <a:lnTo>
                    <a:pt x="14647" y="984"/>
                  </a:lnTo>
                  <a:lnTo>
                    <a:pt x="14563" y="1047"/>
                  </a:lnTo>
                  <a:lnTo>
                    <a:pt x="14522" y="1151"/>
                  </a:lnTo>
                  <a:lnTo>
                    <a:pt x="14417" y="1235"/>
                  </a:lnTo>
                  <a:lnTo>
                    <a:pt x="14229" y="1235"/>
                  </a:lnTo>
                  <a:lnTo>
                    <a:pt x="14124" y="1298"/>
                  </a:lnTo>
                  <a:lnTo>
                    <a:pt x="14145" y="1423"/>
                  </a:lnTo>
                  <a:lnTo>
                    <a:pt x="14061" y="1465"/>
                  </a:lnTo>
                  <a:lnTo>
                    <a:pt x="14019" y="1423"/>
                  </a:lnTo>
                  <a:lnTo>
                    <a:pt x="13789" y="1360"/>
                  </a:lnTo>
                  <a:lnTo>
                    <a:pt x="13643" y="1423"/>
                  </a:lnTo>
                  <a:lnTo>
                    <a:pt x="13601" y="1507"/>
                  </a:lnTo>
                  <a:lnTo>
                    <a:pt x="13517" y="1507"/>
                  </a:lnTo>
                  <a:lnTo>
                    <a:pt x="13434" y="1402"/>
                  </a:lnTo>
                  <a:lnTo>
                    <a:pt x="13434" y="1235"/>
                  </a:lnTo>
                  <a:lnTo>
                    <a:pt x="13517" y="1172"/>
                  </a:lnTo>
                  <a:lnTo>
                    <a:pt x="13538" y="1088"/>
                  </a:lnTo>
                  <a:lnTo>
                    <a:pt x="13496" y="1026"/>
                  </a:lnTo>
                  <a:lnTo>
                    <a:pt x="13413" y="1109"/>
                  </a:lnTo>
                  <a:lnTo>
                    <a:pt x="13329" y="1109"/>
                  </a:lnTo>
                  <a:lnTo>
                    <a:pt x="13120" y="1005"/>
                  </a:lnTo>
                  <a:lnTo>
                    <a:pt x="12994" y="1026"/>
                  </a:lnTo>
                  <a:lnTo>
                    <a:pt x="13015" y="1109"/>
                  </a:lnTo>
                  <a:lnTo>
                    <a:pt x="13078" y="1130"/>
                  </a:lnTo>
                  <a:lnTo>
                    <a:pt x="12994" y="1214"/>
                  </a:lnTo>
                  <a:lnTo>
                    <a:pt x="12952" y="1214"/>
                  </a:lnTo>
                  <a:lnTo>
                    <a:pt x="12869" y="1088"/>
                  </a:lnTo>
                  <a:lnTo>
                    <a:pt x="12848" y="900"/>
                  </a:lnTo>
                  <a:lnTo>
                    <a:pt x="12638" y="733"/>
                  </a:lnTo>
                  <a:lnTo>
                    <a:pt x="12597" y="775"/>
                  </a:lnTo>
                  <a:lnTo>
                    <a:pt x="12638" y="900"/>
                  </a:lnTo>
                  <a:lnTo>
                    <a:pt x="12638" y="984"/>
                  </a:lnTo>
                  <a:lnTo>
                    <a:pt x="12555" y="984"/>
                  </a:lnTo>
                  <a:lnTo>
                    <a:pt x="12513" y="879"/>
                  </a:lnTo>
                  <a:lnTo>
                    <a:pt x="12450" y="900"/>
                  </a:lnTo>
                  <a:lnTo>
                    <a:pt x="12429" y="1005"/>
                  </a:lnTo>
                  <a:lnTo>
                    <a:pt x="12366" y="1026"/>
                  </a:lnTo>
                  <a:lnTo>
                    <a:pt x="12262" y="942"/>
                  </a:lnTo>
                  <a:lnTo>
                    <a:pt x="12136" y="1026"/>
                  </a:lnTo>
                  <a:lnTo>
                    <a:pt x="12074" y="984"/>
                  </a:lnTo>
                  <a:lnTo>
                    <a:pt x="12032" y="879"/>
                  </a:lnTo>
                  <a:lnTo>
                    <a:pt x="12115" y="837"/>
                  </a:lnTo>
                  <a:lnTo>
                    <a:pt x="12136" y="796"/>
                  </a:lnTo>
                  <a:lnTo>
                    <a:pt x="12115" y="691"/>
                  </a:lnTo>
                  <a:lnTo>
                    <a:pt x="12136" y="586"/>
                  </a:lnTo>
                  <a:lnTo>
                    <a:pt x="12115" y="524"/>
                  </a:lnTo>
                  <a:lnTo>
                    <a:pt x="12032" y="482"/>
                  </a:lnTo>
                  <a:lnTo>
                    <a:pt x="11948" y="398"/>
                  </a:lnTo>
                  <a:lnTo>
                    <a:pt x="11927" y="272"/>
                  </a:lnTo>
                  <a:lnTo>
                    <a:pt x="11864" y="252"/>
                  </a:lnTo>
                  <a:lnTo>
                    <a:pt x="11822" y="84"/>
                  </a:lnTo>
                  <a:lnTo>
                    <a:pt x="11718" y="84"/>
                  </a:lnTo>
                  <a:lnTo>
                    <a:pt x="11592" y="126"/>
                  </a:lnTo>
                  <a:lnTo>
                    <a:pt x="11446" y="126"/>
                  </a:lnTo>
                  <a:lnTo>
                    <a:pt x="11299" y="42"/>
                  </a:lnTo>
                  <a:lnTo>
                    <a:pt x="11132" y="63"/>
                  </a:lnTo>
                  <a:lnTo>
                    <a:pt x="11006" y="0"/>
                  </a:lnTo>
                  <a:lnTo>
                    <a:pt x="10902" y="42"/>
                  </a:lnTo>
                  <a:lnTo>
                    <a:pt x="108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7"/>
            <p:cNvSpPr/>
            <p:nvPr/>
          </p:nvSpPr>
          <p:spPr>
            <a:xfrm>
              <a:off x="6122589" y="2397649"/>
              <a:ext cx="267787" cy="166854"/>
            </a:xfrm>
            <a:custGeom>
              <a:avLst/>
              <a:gdLst/>
              <a:ahLst/>
              <a:cxnLst/>
              <a:rect l="l" t="t" r="r" b="b"/>
              <a:pathLst>
                <a:path w="9270" h="5776" extrusionOk="0">
                  <a:moveTo>
                    <a:pt x="1507" y="1"/>
                  </a:moveTo>
                  <a:lnTo>
                    <a:pt x="0" y="294"/>
                  </a:lnTo>
                  <a:lnTo>
                    <a:pt x="439" y="3014"/>
                  </a:lnTo>
                  <a:lnTo>
                    <a:pt x="732" y="3014"/>
                  </a:lnTo>
                  <a:lnTo>
                    <a:pt x="963" y="3035"/>
                  </a:lnTo>
                  <a:lnTo>
                    <a:pt x="1004" y="2909"/>
                  </a:lnTo>
                  <a:lnTo>
                    <a:pt x="900" y="2804"/>
                  </a:lnTo>
                  <a:lnTo>
                    <a:pt x="879" y="2595"/>
                  </a:lnTo>
                  <a:lnTo>
                    <a:pt x="983" y="2344"/>
                  </a:lnTo>
                  <a:lnTo>
                    <a:pt x="1172" y="2323"/>
                  </a:lnTo>
                  <a:lnTo>
                    <a:pt x="1276" y="2198"/>
                  </a:lnTo>
                  <a:lnTo>
                    <a:pt x="1402" y="2114"/>
                  </a:lnTo>
                  <a:lnTo>
                    <a:pt x="1527" y="2198"/>
                  </a:lnTo>
                  <a:lnTo>
                    <a:pt x="1611" y="2135"/>
                  </a:lnTo>
                  <a:lnTo>
                    <a:pt x="1507" y="2009"/>
                  </a:lnTo>
                  <a:lnTo>
                    <a:pt x="1779" y="2030"/>
                  </a:lnTo>
                  <a:lnTo>
                    <a:pt x="2155" y="2219"/>
                  </a:lnTo>
                  <a:lnTo>
                    <a:pt x="2511" y="2428"/>
                  </a:lnTo>
                  <a:lnTo>
                    <a:pt x="2532" y="2553"/>
                  </a:lnTo>
                  <a:lnTo>
                    <a:pt x="2971" y="2804"/>
                  </a:lnTo>
                  <a:lnTo>
                    <a:pt x="3306" y="2951"/>
                  </a:lnTo>
                  <a:lnTo>
                    <a:pt x="3390" y="2909"/>
                  </a:lnTo>
                  <a:lnTo>
                    <a:pt x="3515" y="2930"/>
                  </a:lnTo>
                  <a:lnTo>
                    <a:pt x="3766" y="3076"/>
                  </a:lnTo>
                  <a:lnTo>
                    <a:pt x="3871" y="3432"/>
                  </a:lnTo>
                  <a:lnTo>
                    <a:pt x="3976" y="3537"/>
                  </a:lnTo>
                  <a:lnTo>
                    <a:pt x="4017" y="3662"/>
                  </a:lnTo>
                  <a:lnTo>
                    <a:pt x="4143" y="3913"/>
                  </a:lnTo>
                  <a:lnTo>
                    <a:pt x="4352" y="3997"/>
                  </a:lnTo>
                  <a:lnTo>
                    <a:pt x="4729" y="4227"/>
                  </a:lnTo>
                  <a:lnTo>
                    <a:pt x="5126" y="4520"/>
                  </a:lnTo>
                  <a:lnTo>
                    <a:pt x="5545" y="4708"/>
                  </a:lnTo>
                  <a:lnTo>
                    <a:pt x="5921" y="5001"/>
                  </a:lnTo>
                  <a:lnTo>
                    <a:pt x="6235" y="5022"/>
                  </a:lnTo>
                  <a:lnTo>
                    <a:pt x="6319" y="5106"/>
                  </a:lnTo>
                  <a:lnTo>
                    <a:pt x="6403" y="5106"/>
                  </a:lnTo>
                  <a:lnTo>
                    <a:pt x="6612" y="5232"/>
                  </a:lnTo>
                  <a:lnTo>
                    <a:pt x="6612" y="5378"/>
                  </a:lnTo>
                  <a:lnTo>
                    <a:pt x="6633" y="5650"/>
                  </a:lnTo>
                  <a:lnTo>
                    <a:pt x="6821" y="5587"/>
                  </a:lnTo>
                  <a:lnTo>
                    <a:pt x="6926" y="5671"/>
                  </a:lnTo>
                  <a:lnTo>
                    <a:pt x="7009" y="5776"/>
                  </a:lnTo>
                  <a:lnTo>
                    <a:pt x="7072" y="5776"/>
                  </a:lnTo>
                  <a:lnTo>
                    <a:pt x="7177" y="5671"/>
                  </a:lnTo>
                  <a:lnTo>
                    <a:pt x="7281" y="5692"/>
                  </a:lnTo>
                  <a:lnTo>
                    <a:pt x="7323" y="5755"/>
                  </a:lnTo>
                  <a:lnTo>
                    <a:pt x="7365" y="5378"/>
                  </a:lnTo>
                  <a:lnTo>
                    <a:pt x="7491" y="5106"/>
                  </a:lnTo>
                  <a:lnTo>
                    <a:pt x="7553" y="5043"/>
                  </a:lnTo>
                  <a:lnTo>
                    <a:pt x="7533" y="4897"/>
                  </a:lnTo>
                  <a:lnTo>
                    <a:pt x="7407" y="4834"/>
                  </a:lnTo>
                  <a:lnTo>
                    <a:pt x="7344" y="4688"/>
                  </a:lnTo>
                  <a:lnTo>
                    <a:pt x="7386" y="4541"/>
                  </a:lnTo>
                  <a:lnTo>
                    <a:pt x="7365" y="4416"/>
                  </a:lnTo>
                  <a:lnTo>
                    <a:pt x="7219" y="4436"/>
                  </a:lnTo>
                  <a:lnTo>
                    <a:pt x="7114" y="4499"/>
                  </a:lnTo>
                  <a:lnTo>
                    <a:pt x="6947" y="4269"/>
                  </a:lnTo>
                  <a:lnTo>
                    <a:pt x="6947" y="4102"/>
                  </a:lnTo>
                  <a:lnTo>
                    <a:pt x="7072" y="3997"/>
                  </a:lnTo>
                  <a:lnTo>
                    <a:pt x="7344" y="4018"/>
                  </a:lnTo>
                  <a:lnTo>
                    <a:pt x="7449" y="3997"/>
                  </a:lnTo>
                  <a:lnTo>
                    <a:pt x="7449" y="3872"/>
                  </a:lnTo>
                  <a:lnTo>
                    <a:pt x="7679" y="3788"/>
                  </a:lnTo>
                  <a:lnTo>
                    <a:pt x="7637" y="3704"/>
                  </a:lnTo>
                  <a:lnTo>
                    <a:pt x="7574" y="3662"/>
                  </a:lnTo>
                  <a:lnTo>
                    <a:pt x="7846" y="3600"/>
                  </a:lnTo>
                  <a:lnTo>
                    <a:pt x="8014" y="3537"/>
                  </a:lnTo>
                  <a:lnTo>
                    <a:pt x="8056" y="3390"/>
                  </a:lnTo>
                  <a:lnTo>
                    <a:pt x="7867" y="3328"/>
                  </a:lnTo>
                  <a:lnTo>
                    <a:pt x="7867" y="3181"/>
                  </a:lnTo>
                  <a:lnTo>
                    <a:pt x="8014" y="3139"/>
                  </a:lnTo>
                  <a:lnTo>
                    <a:pt x="8181" y="3014"/>
                  </a:lnTo>
                  <a:lnTo>
                    <a:pt x="8286" y="3035"/>
                  </a:lnTo>
                  <a:lnTo>
                    <a:pt x="8453" y="2825"/>
                  </a:lnTo>
                  <a:lnTo>
                    <a:pt x="8600" y="2951"/>
                  </a:lnTo>
                  <a:lnTo>
                    <a:pt x="8621" y="3056"/>
                  </a:lnTo>
                  <a:lnTo>
                    <a:pt x="8914" y="3014"/>
                  </a:lnTo>
                  <a:lnTo>
                    <a:pt x="9123" y="3014"/>
                  </a:lnTo>
                  <a:lnTo>
                    <a:pt x="9269" y="2825"/>
                  </a:lnTo>
                  <a:lnTo>
                    <a:pt x="9248" y="2721"/>
                  </a:lnTo>
                  <a:lnTo>
                    <a:pt x="8955" y="2491"/>
                  </a:lnTo>
                  <a:lnTo>
                    <a:pt x="8893" y="2491"/>
                  </a:lnTo>
                  <a:lnTo>
                    <a:pt x="8893" y="2637"/>
                  </a:lnTo>
                  <a:lnTo>
                    <a:pt x="8788" y="2742"/>
                  </a:lnTo>
                  <a:lnTo>
                    <a:pt x="8683" y="2721"/>
                  </a:lnTo>
                  <a:lnTo>
                    <a:pt x="8579" y="2616"/>
                  </a:lnTo>
                  <a:lnTo>
                    <a:pt x="8307" y="2532"/>
                  </a:lnTo>
                  <a:lnTo>
                    <a:pt x="8202" y="2449"/>
                  </a:lnTo>
                  <a:lnTo>
                    <a:pt x="8286" y="2323"/>
                  </a:lnTo>
                  <a:lnTo>
                    <a:pt x="8453" y="2030"/>
                  </a:lnTo>
                  <a:lnTo>
                    <a:pt x="8453" y="1905"/>
                  </a:lnTo>
                  <a:lnTo>
                    <a:pt x="8369" y="1905"/>
                  </a:lnTo>
                  <a:lnTo>
                    <a:pt x="8265" y="2072"/>
                  </a:lnTo>
                  <a:lnTo>
                    <a:pt x="8160" y="2093"/>
                  </a:lnTo>
                  <a:lnTo>
                    <a:pt x="7909" y="2386"/>
                  </a:lnTo>
                  <a:lnTo>
                    <a:pt x="7846" y="2532"/>
                  </a:lnTo>
                  <a:lnTo>
                    <a:pt x="7784" y="2616"/>
                  </a:lnTo>
                  <a:lnTo>
                    <a:pt x="7658" y="2825"/>
                  </a:lnTo>
                  <a:lnTo>
                    <a:pt x="7449" y="3035"/>
                  </a:lnTo>
                  <a:lnTo>
                    <a:pt x="7365" y="3014"/>
                  </a:lnTo>
                  <a:lnTo>
                    <a:pt x="7114" y="2867"/>
                  </a:lnTo>
                  <a:lnTo>
                    <a:pt x="6926" y="2846"/>
                  </a:lnTo>
                  <a:lnTo>
                    <a:pt x="6737" y="2867"/>
                  </a:lnTo>
                  <a:lnTo>
                    <a:pt x="6486" y="3014"/>
                  </a:lnTo>
                  <a:lnTo>
                    <a:pt x="6361" y="3014"/>
                  </a:lnTo>
                  <a:lnTo>
                    <a:pt x="6131" y="2323"/>
                  </a:lnTo>
                  <a:lnTo>
                    <a:pt x="5712" y="2281"/>
                  </a:lnTo>
                  <a:lnTo>
                    <a:pt x="5691" y="1465"/>
                  </a:lnTo>
                  <a:lnTo>
                    <a:pt x="5503" y="1549"/>
                  </a:lnTo>
                  <a:lnTo>
                    <a:pt x="5356" y="1172"/>
                  </a:lnTo>
                  <a:lnTo>
                    <a:pt x="5064" y="963"/>
                  </a:lnTo>
                  <a:lnTo>
                    <a:pt x="4122" y="963"/>
                  </a:lnTo>
                  <a:lnTo>
                    <a:pt x="3264" y="1047"/>
                  </a:lnTo>
                  <a:lnTo>
                    <a:pt x="2762" y="754"/>
                  </a:lnTo>
                  <a:lnTo>
                    <a:pt x="2427" y="628"/>
                  </a:lnTo>
                  <a:lnTo>
                    <a:pt x="150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7"/>
            <p:cNvSpPr/>
            <p:nvPr/>
          </p:nvSpPr>
          <p:spPr>
            <a:xfrm>
              <a:off x="6074837" y="2455685"/>
              <a:ext cx="239362" cy="150533"/>
            </a:xfrm>
            <a:custGeom>
              <a:avLst/>
              <a:gdLst/>
              <a:ahLst/>
              <a:cxnLst/>
              <a:rect l="l" t="t" r="r" b="b"/>
              <a:pathLst>
                <a:path w="8286" h="5211" extrusionOk="0">
                  <a:moveTo>
                    <a:pt x="3160" y="0"/>
                  </a:moveTo>
                  <a:lnTo>
                    <a:pt x="3264" y="126"/>
                  </a:lnTo>
                  <a:lnTo>
                    <a:pt x="3180" y="189"/>
                  </a:lnTo>
                  <a:lnTo>
                    <a:pt x="3055" y="105"/>
                  </a:lnTo>
                  <a:lnTo>
                    <a:pt x="2929" y="189"/>
                  </a:lnTo>
                  <a:lnTo>
                    <a:pt x="2825" y="314"/>
                  </a:lnTo>
                  <a:lnTo>
                    <a:pt x="2636" y="335"/>
                  </a:lnTo>
                  <a:lnTo>
                    <a:pt x="2532" y="586"/>
                  </a:lnTo>
                  <a:lnTo>
                    <a:pt x="2553" y="795"/>
                  </a:lnTo>
                  <a:lnTo>
                    <a:pt x="2657" y="900"/>
                  </a:lnTo>
                  <a:lnTo>
                    <a:pt x="2616" y="1026"/>
                  </a:lnTo>
                  <a:lnTo>
                    <a:pt x="2385" y="1005"/>
                  </a:lnTo>
                  <a:lnTo>
                    <a:pt x="2092" y="1005"/>
                  </a:lnTo>
                  <a:lnTo>
                    <a:pt x="2009" y="1026"/>
                  </a:lnTo>
                  <a:lnTo>
                    <a:pt x="1779" y="1067"/>
                  </a:lnTo>
                  <a:lnTo>
                    <a:pt x="1402" y="628"/>
                  </a:lnTo>
                  <a:lnTo>
                    <a:pt x="983" y="398"/>
                  </a:lnTo>
                  <a:lnTo>
                    <a:pt x="628" y="335"/>
                  </a:lnTo>
                  <a:lnTo>
                    <a:pt x="335" y="440"/>
                  </a:lnTo>
                  <a:lnTo>
                    <a:pt x="0" y="754"/>
                  </a:lnTo>
                  <a:lnTo>
                    <a:pt x="0" y="816"/>
                  </a:lnTo>
                  <a:lnTo>
                    <a:pt x="84" y="900"/>
                  </a:lnTo>
                  <a:lnTo>
                    <a:pt x="126" y="963"/>
                  </a:lnTo>
                  <a:lnTo>
                    <a:pt x="209" y="1047"/>
                  </a:lnTo>
                  <a:lnTo>
                    <a:pt x="251" y="1151"/>
                  </a:lnTo>
                  <a:lnTo>
                    <a:pt x="356" y="1360"/>
                  </a:lnTo>
                  <a:lnTo>
                    <a:pt x="335" y="1528"/>
                  </a:lnTo>
                  <a:lnTo>
                    <a:pt x="293" y="1653"/>
                  </a:lnTo>
                  <a:lnTo>
                    <a:pt x="314" y="1946"/>
                  </a:lnTo>
                  <a:lnTo>
                    <a:pt x="356" y="2009"/>
                  </a:lnTo>
                  <a:lnTo>
                    <a:pt x="398" y="2093"/>
                  </a:lnTo>
                  <a:lnTo>
                    <a:pt x="607" y="2302"/>
                  </a:lnTo>
                  <a:lnTo>
                    <a:pt x="565" y="2218"/>
                  </a:lnTo>
                  <a:lnTo>
                    <a:pt x="523" y="2155"/>
                  </a:lnTo>
                  <a:lnTo>
                    <a:pt x="544" y="2114"/>
                  </a:lnTo>
                  <a:lnTo>
                    <a:pt x="732" y="2155"/>
                  </a:lnTo>
                  <a:lnTo>
                    <a:pt x="816" y="2093"/>
                  </a:lnTo>
                  <a:lnTo>
                    <a:pt x="858" y="2114"/>
                  </a:lnTo>
                  <a:lnTo>
                    <a:pt x="837" y="2260"/>
                  </a:lnTo>
                  <a:lnTo>
                    <a:pt x="858" y="2365"/>
                  </a:lnTo>
                  <a:lnTo>
                    <a:pt x="942" y="2323"/>
                  </a:lnTo>
                  <a:lnTo>
                    <a:pt x="983" y="2427"/>
                  </a:lnTo>
                  <a:lnTo>
                    <a:pt x="963" y="2490"/>
                  </a:lnTo>
                  <a:lnTo>
                    <a:pt x="858" y="2469"/>
                  </a:lnTo>
                  <a:lnTo>
                    <a:pt x="816" y="2469"/>
                  </a:lnTo>
                  <a:lnTo>
                    <a:pt x="753" y="2427"/>
                  </a:lnTo>
                  <a:lnTo>
                    <a:pt x="649" y="2511"/>
                  </a:lnTo>
                  <a:lnTo>
                    <a:pt x="649" y="2616"/>
                  </a:lnTo>
                  <a:lnTo>
                    <a:pt x="732" y="2699"/>
                  </a:lnTo>
                  <a:lnTo>
                    <a:pt x="711" y="2574"/>
                  </a:lnTo>
                  <a:lnTo>
                    <a:pt x="774" y="2574"/>
                  </a:lnTo>
                  <a:lnTo>
                    <a:pt x="837" y="2595"/>
                  </a:lnTo>
                  <a:lnTo>
                    <a:pt x="921" y="2616"/>
                  </a:lnTo>
                  <a:lnTo>
                    <a:pt x="963" y="2720"/>
                  </a:lnTo>
                  <a:lnTo>
                    <a:pt x="1130" y="2804"/>
                  </a:lnTo>
                  <a:lnTo>
                    <a:pt x="1172" y="2909"/>
                  </a:lnTo>
                  <a:lnTo>
                    <a:pt x="1151" y="3097"/>
                  </a:lnTo>
                  <a:lnTo>
                    <a:pt x="1172" y="3160"/>
                  </a:lnTo>
                  <a:lnTo>
                    <a:pt x="1172" y="3453"/>
                  </a:lnTo>
                  <a:lnTo>
                    <a:pt x="1235" y="3662"/>
                  </a:lnTo>
                  <a:lnTo>
                    <a:pt x="1339" y="3955"/>
                  </a:lnTo>
                  <a:lnTo>
                    <a:pt x="1444" y="3871"/>
                  </a:lnTo>
                  <a:lnTo>
                    <a:pt x="1716" y="3871"/>
                  </a:lnTo>
                  <a:lnTo>
                    <a:pt x="1779" y="3725"/>
                  </a:lnTo>
                  <a:lnTo>
                    <a:pt x="1862" y="3620"/>
                  </a:lnTo>
                  <a:lnTo>
                    <a:pt x="1967" y="3620"/>
                  </a:lnTo>
                  <a:lnTo>
                    <a:pt x="2197" y="3411"/>
                  </a:lnTo>
                  <a:lnTo>
                    <a:pt x="2427" y="3348"/>
                  </a:lnTo>
                  <a:lnTo>
                    <a:pt x="2636" y="3411"/>
                  </a:lnTo>
                  <a:lnTo>
                    <a:pt x="2699" y="3264"/>
                  </a:lnTo>
                  <a:lnTo>
                    <a:pt x="2804" y="3243"/>
                  </a:lnTo>
                  <a:lnTo>
                    <a:pt x="2929" y="3306"/>
                  </a:lnTo>
                  <a:lnTo>
                    <a:pt x="3055" y="3264"/>
                  </a:lnTo>
                  <a:lnTo>
                    <a:pt x="3264" y="3453"/>
                  </a:lnTo>
                  <a:lnTo>
                    <a:pt x="3432" y="3515"/>
                  </a:lnTo>
                  <a:lnTo>
                    <a:pt x="3766" y="3725"/>
                  </a:lnTo>
                  <a:lnTo>
                    <a:pt x="3871" y="3725"/>
                  </a:lnTo>
                  <a:lnTo>
                    <a:pt x="3955" y="3641"/>
                  </a:lnTo>
                  <a:lnTo>
                    <a:pt x="4185" y="3746"/>
                  </a:lnTo>
                  <a:lnTo>
                    <a:pt x="4310" y="3767"/>
                  </a:lnTo>
                  <a:lnTo>
                    <a:pt x="4331" y="3934"/>
                  </a:lnTo>
                  <a:lnTo>
                    <a:pt x="4394" y="3976"/>
                  </a:lnTo>
                  <a:lnTo>
                    <a:pt x="4520" y="3955"/>
                  </a:lnTo>
                  <a:lnTo>
                    <a:pt x="4729" y="3997"/>
                  </a:lnTo>
                  <a:lnTo>
                    <a:pt x="4959" y="4311"/>
                  </a:lnTo>
                  <a:lnTo>
                    <a:pt x="5231" y="4352"/>
                  </a:lnTo>
                  <a:lnTo>
                    <a:pt x="5357" y="4394"/>
                  </a:lnTo>
                  <a:lnTo>
                    <a:pt x="5461" y="4562"/>
                  </a:lnTo>
                  <a:lnTo>
                    <a:pt x="5419" y="4666"/>
                  </a:lnTo>
                  <a:lnTo>
                    <a:pt x="5461" y="4792"/>
                  </a:lnTo>
                  <a:lnTo>
                    <a:pt x="5461" y="4876"/>
                  </a:lnTo>
                  <a:lnTo>
                    <a:pt x="5524" y="4980"/>
                  </a:lnTo>
                  <a:lnTo>
                    <a:pt x="5566" y="4938"/>
                  </a:lnTo>
                  <a:lnTo>
                    <a:pt x="5691" y="4980"/>
                  </a:lnTo>
                  <a:lnTo>
                    <a:pt x="5775" y="5043"/>
                  </a:lnTo>
                  <a:lnTo>
                    <a:pt x="5880" y="5043"/>
                  </a:lnTo>
                  <a:lnTo>
                    <a:pt x="5963" y="4980"/>
                  </a:lnTo>
                  <a:lnTo>
                    <a:pt x="6047" y="4980"/>
                  </a:lnTo>
                  <a:lnTo>
                    <a:pt x="6173" y="5085"/>
                  </a:lnTo>
                  <a:lnTo>
                    <a:pt x="6214" y="5148"/>
                  </a:lnTo>
                  <a:lnTo>
                    <a:pt x="6277" y="5210"/>
                  </a:lnTo>
                  <a:lnTo>
                    <a:pt x="6319" y="5148"/>
                  </a:lnTo>
                  <a:lnTo>
                    <a:pt x="6486" y="5127"/>
                  </a:lnTo>
                  <a:lnTo>
                    <a:pt x="6570" y="5022"/>
                  </a:lnTo>
                  <a:lnTo>
                    <a:pt x="6591" y="4938"/>
                  </a:lnTo>
                  <a:lnTo>
                    <a:pt x="6675" y="4896"/>
                  </a:lnTo>
                  <a:lnTo>
                    <a:pt x="6633" y="4813"/>
                  </a:lnTo>
                  <a:lnTo>
                    <a:pt x="6821" y="4708"/>
                  </a:lnTo>
                  <a:lnTo>
                    <a:pt x="7030" y="4666"/>
                  </a:lnTo>
                  <a:lnTo>
                    <a:pt x="7051" y="4604"/>
                  </a:lnTo>
                  <a:lnTo>
                    <a:pt x="7135" y="4520"/>
                  </a:lnTo>
                  <a:lnTo>
                    <a:pt x="7240" y="4499"/>
                  </a:lnTo>
                  <a:lnTo>
                    <a:pt x="7261" y="4373"/>
                  </a:lnTo>
                  <a:lnTo>
                    <a:pt x="7261" y="4206"/>
                  </a:lnTo>
                  <a:lnTo>
                    <a:pt x="7407" y="4080"/>
                  </a:lnTo>
                  <a:lnTo>
                    <a:pt x="7407" y="3955"/>
                  </a:lnTo>
                  <a:lnTo>
                    <a:pt x="7344" y="3892"/>
                  </a:lnTo>
                  <a:lnTo>
                    <a:pt x="7365" y="3850"/>
                  </a:lnTo>
                  <a:lnTo>
                    <a:pt x="7428" y="3829"/>
                  </a:lnTo>
                  <a:lnTo>
                    <a:pt x="7470" y="3767"/>
                  </a:lnTo>
                  <a:lnTo>
                    <a:pt x="7637" y="3725"/>
                  </a:lnTo>
                  <a:lnTo>
                    <a:pt x="7679" y="3725"/>
                  </a:lnTo>
                  <a:lnTo>
                    <a:pt x="7846" y="3620"/>
                  </a:lnTo>
                  <a:lnTo>
                    <a:pt x="7993" y="3557"/>
                  </a:lnTo>
                  <a:lnTo>
                    <a:pt x="8098" y="3641"/>
                  </a:lnTo>
                  <a:lnTo>
                    <a:pt x="8244" y="3620"/>
                  </a:lnTo>
                  <a:lnTo>
                    <a:pt x="8265" y="3641"/>
                  </a:lnTo>
                  <a:lnTo>
                    <a:pt x="8286" y="3641"/>
                  </a:lnTo>
                  <a:lnTo>
                    <a:pt x="8265" y="3369"/>
                  </a:lnTo>
                  <a:lnTo>
                    <a:pt x="8265" y="3223"/>
                  </a:lnTo>
                  <a:lnTo>
                    <a:pt x="8056" y="3097"/>
                  </a:lnTo>
                  <a:lnTo>
                    <a:pt x="7972" y="3097"/>
                  </a:lnTo>
                  <a:lnTo>
                    <a:pt x="7888" y="3013"/>
                  </a:lnTo>
                  <a:lnTo>
                    <a:pt x="7574" y="2992"/>
                  </a:lnTo>
                  <a:lnTo>
                    <a:pt x="7198" y="2699"/>
                  </a:lnTo>
                  <a:lnTo>
                    <a:pt x="6779" y="2511"/>
                  </a:lnTo>
                  <a:lnTo>
                    <a:pt x="6382" y="2218"/>
                  </a:lnTo>
                  <a:lnTo>
                    <a:pt x="6005" y="1988"/>
                  </a:lnTo>
                  <a:lnTo>
                    <a:pt x="5796" y="1904"/>
                  </a:lnTo>
                  <a:lnTo>
                    <a:pt x="5670" y="1653"/>
                  </a:lnTo>
                  <a:lnTo>
                    <a:pt x="5629" y="1528"/>
                  </a:lnTo>
                  <a:lnTo>
                    <a:pt x="5524" y="1423"/>
                  </a:lnTo>
                  <a:lnTo>
                    <a:pt x="5419" y="1067"/>
                  </a:lnTo>
                  <a:lnTo>
                    <a:pt x="5168" y="921"/>
                  </a:lnTo>
                  <a:lnTo>
                    <a:pt x="5043" y="900"/>
                  </a:lnTo>
                  <a:lnTo>
                    <a:pt x="4959" y="942"/>
                  </a:lnTo>
                  <a:lnTo>
                    <a:pt x="4624" y="795"/>
                  </a:lnTo>
                  <a:lnTo>
                    <a:pt x="4185" y="544"/>
                  </a:lnTo>
                  <a:lnTo>
                    <a:pt x="4164" y="419"/>
                  </a:lnTo>
                  <a:lnTo>
                    <a:pt x="3808" y="210"/>
                  </a:lnTo>
                  <a:lnTo>
                    <a:pt x="3432" y="21"/>
                  </a:lnTo>
                  <a:lnTo>
                    <a:pt x="31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59" name="Google Shape;1059;p47"/>
            <p:cNvGrpSpPr/>
            <p:nvPr/>
          </p:nvGrpSpPr>
          <p:grpSpPr>
            <a:xfrm>
              <a:off x="6583697" y="3066734"/>
              <a:ext cx="36312" cy="68926"/>
              <a:chOff x="4842300" y="3099950"/>
              <a:chExt cx="31425" cy="59650"/>
            </a:xfrm>
          </p:grpSpPr>
          <p:sp>
            <p:nvSpPr>
              <p:cNvPr id="1060" name="Google Shape;1060;p47"/>
              <p:cNvSpPr/>
              <p:nvPr/>
            </p:nvSpPr>
            <p:spPr>
              <a:xfrm>
                <a:off x="4842300" y="3122950"/>
                <a:ext cx="2125" cy="6825"/>
              </a:xfrm>
              <a:custGeom>
                <a:avLst/>
                <a:gdLst/>
                <a:ahLst/>
                <a:cxnLst/>
                <a:rect l="l" t="t" r="r" b="b"/>
                <a:pathLst>
                  <a:path w="85" h="273" extrusionOk="0">
                    <a:moveTo>
                      <a:pt x="84" y="1"/>
                    </a:moveTo>
                    <a:lnTo>
                      <a:pt x="1" y="22"/>
                    </a:lnTo>
                    <a:lnTo>
                      <a:pt x="43" y="126"/>
                    </a:lnTo>
                    <a:lnTo>
                      <a:pt x="1" y="273"/>
                    </a:lnTo>
                    <a:lnTo>
                      <a:pt x="64" y="126"/>
                    </a:lnTo>
                    <a:lnTo>
                      <a:pt x="43" y="22"/>
                    </a:lnTo>
                    <a:lnTo>
                      <a:pt x="84" y="22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47"/>
              <p:cNvSpPr/>
              <p:nvPr/>
            </p:nvSpPr>
            <p:spPr>
              <a:xfrm>
                <a:off x="4842300" y="3106225"/>
                <a:ext cx="31425" cy="53375"/>
              </a:xfrm>
              <a:custGeom>
                <a:avLst/>
                <a:gdLst/>
                <a:ahLst/>
                <a:cxnLst/>
                <a:rect l="l" t="t" r="r" b="b"/>
                <a:pathLst>
                  <a:path w="1257" h="2135" extrusionOk="0">
                    <a:moveTo>
                      <a:pt x="273" y="0"/>
                    </a:moveTo>
                    <a:lnTo>
                      <a:pt x="273" y="21"/>
                    </a:lnTo>
                    <a:lnTo>
                      <a:pt x="294" y="42"/>
                    </a:lnTo>
                    <a:lnTo>
                      <a:pt x="273" y="63"/>
                    </a:lnTo>
                    <a:lnTo>
                      <a:pt x="252" y="105"/>
                    </a:lnTo>
                    <a:lnTo>
                      <a:pt x="252" y="126"/>
                    </a:lnTo>
                    <a:lnTo>
                      <a:pt x="252" y="209"/>
                    </a:lnTo>
                    <a:lnTo>
                      <a:pt x="189" y="314"/>
                    </a:lnTo>
                    <a:lnTo>
                      <a:pt x="147" y="272"/>
                    </a:lnTo>
                    <a:lnTo>
                      <a:pt x="84" y="230"/>
                    </a:lnTo>
                    <a:lnTo>
                      <a:pt x="1" y="230"/>
                    </a:lnTo>
                    <a:lnTo>
                      <a:pt x="1" y="251"/>
                    </a:lnTo>
                    <a:lnTo>
                      <a:pt x="84" y="272"/>
                    </a:lnTo>
                    <a:lnTo>
                      <a:pt x="105" y="335"/>
                    </a:lnTo>
                    <a:lnTo>
                      <a:pt x="84" y="356"/>
                    </a:lnTo>
                    <a:lnTo>
                      <a:pt x="147" y="461"/>
                    </a:lnTo>
                    <a:lnTo>
                      <a:pt x="147" y="628"/>
                    </a:lnTo>
                    <a:lnTo>
                      <a:pt x="84" y="691"/>
                    </a:lnTo>
                    <a:lnTo>
                      <a:pt x="64" y="942"/>
                    </a:lnTo>
                    <a:lnTo>
                      <a:pt x="84" y="1005"/>
                    </a:lnTo>
                    <a:lnTo>
                      <a:pt x="43" y="1046"/>
                    </a:lnTo>
                    <a:lnTo>
                      <a:pt x="84" y="1277"/>
                    </a:lnTo>
                    <a:lnTo>
                      <a:pt x="84" y="1360"/>
                    </a:lnTo>
                    <a:lnTo>
                      <a:pt x="168" y="1611"/>
                    </a:lnTo>
                    <a:lnTo>
                      <a:pt x="252" y="1925"/>
                    </a:lnTo>
                    <a:lnTo>
                      <a:pt x="315" y="2051"/>
                    </a:lnTo>
                    <a:lnTo>
                      <a:pt x="461" y="2134"/>
                    </a:lnTo>
                    <a:lnTo>
                      <a:pt x="587" y="2113"/>
                    </a:lnTo>
                    <a:lnTo>
                      <a:pt x="775" y="2093"/>
                    </a:lnTo>
                    <a:lnTo>
                      <a:pt x="942" y="2030"/>
                    </a:lnTo>
                    <a:lnTo>
                      <a:pt x="1131" y="1821"/>
                    </a:lnTo>
                    <a:lnTo>
                      <a:pt x="1214" y="1674"/>
                    </a:lnTo>
                    <a:lnTo>
                      <a:pt x="1256" y="1569"/>
                    </a:lnTo>
                    <a:lnTo>
                      <a:pt x="1235" y="1486"/>
                    </a:lnTo>
                    <a:lnTo>
                      <a:pt x="1256" y="1423"/>
                    </a:lnTo>
                    <a:lnTo>
                      <a:pt x="1256" y="1277"/>
                    </a:lnTo>
                    <a:lnTo>
                      <a:pt x="1235" y="1214"/>
                    </a:lnTo>
                    <a:lnTo>
                      <a:pt x="1256" y="1109"/>
                    </a:lnTo>
                    <a:lnTo>
                      <a:pt x="1152" y="1046"/>
                    </a:lnTo>
                    <a:lnTo>
                      <a:pt x="1089" y="795"/>
                    </a:lnTo>
                    <a:lnTo>
                      <a:pt x="1005" y="628"/>
                    </a:lnTo>
                    <a:lnTo>
                      <a:pt x="900" y="628"/>
                    </a:lnTo>
                    <a:lnTo>
                      <a:pt x="900" y="586"/>
                    </a:lnTo>
                    <a:lnTo>
                      <a:pt x="796" y="586"/>
                    </a:lnTo>
                    <a:lnTo>
                      <a:pt x="921" y="544"/>
                    </a:lnTo>
                    <a:lnTo>
                      <a:pt x="900" y="481"/>
                    </a:lnTo>
                    <a:lnTo>
                      <a:pt x="838" y="461"/>
                    </a:lnTo>
                    <a:lnTo>
                      <a:pt x="775" y="335"/>
                    </a:lnTo>
                    <a:lnTo>
                      <a:pt x="712" y="335"/>
                    </a:lnTo>
                    <a:lnTo>
                      <a:pt x="691" y="230"/>
                    </a:lnTo>
                    <a:lnTo>
                      <a:pt x="670" y="168"/>
                    </a:lnTo>
                    <a:lnTo>
                      <a:pt x="670" y="126"/>
                    </a:lnTo>
                    <a:lnTo>
                      <a:pt x="482" y="42"/>
                    </a:lnTo>
                    <a:lnTo>
                      <a:pt x="461" y="105"/>
                    </a:lnTo>
                    <a:lnTo>
                      <a:pt x="377" y="63"/>
                    </a:lnTo>
                    <a:lnTo>
                      <a:pt x="398" y="21"/>
                    </a:lnTo>
                    <a:lnTo>
                      <a:pt x="27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47"/>
              <p:cNvSpPr/>
              <p:nvPr/>
            </p:nvSpPr>
            <p:spPr>
              <a:xfrm>
                <a:off x="4844400" y="3099950"/>
                <a:ext cx="5250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10" h="189" extrusionOk="0">
                    <a:moveTo>
                      <a:pt x="189" y="0"/>
                    </a:moveTo>
                    <a:lnTo>
                      <a:pt x="0" y="42"/>
                    </a:lnTo>
                    <a:lnTo>
                      <a:pt x="0" y="105"/>
                    </a:lnTo>
                    <a:lnTo>
                      <a:pt x="126" y="188"/>
                    </a:lnTo>
                    <a:lnTo>
                      <a:pt x="126" y="147"/>
                    </a:lnTo>
                    <a:lnTo>
                      <a:pt x="168" y="147"/>
                    </a:lnTo>
                    <a:lnTo>
                      <a:pt x="210" y="42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47"/>
              <p:cNvSpPr/>
              <p:nvPr/>
            </p:nvSpPr>
            <p:spPr>
              <a:xfrm>
                <a:off x="4849625" y="3101500"/>
                <a:ext cx="7875" cy="6300"/>
              </a:xfrm>
              <a:custGeom>
                <a:avLst/>
                <a:gdLst/>
                <a:ahLst/>
                <a:cxnLst/>
                <a:rect l="l" t="t" r="r" b="b"/>
                <a:pathLst>
                  <a:path w="315" h="252" extrusionOk="0">
                    <a:moveTo>
                      <a:pt x="43" y="1"/>
                    </a:moveTo>
                    <a:lnTo>
                      <a:pt x="43" y="43"/>
                    </a:lnTo>
                    <a:lnTo>
                      <a:pt x="84" y="85"/>
                    </a:lnTo>
                    <a:lnTo>
                      <a:pt x="1" y="85"/>
                    </a:lnTo>
                    <a:lnTo>
                      <a:pt x="1" y="105"/>
                    </a:lnTo>
                    <a:lnTo>
                      <a:pt x="126" y="147"/>
                    </a:lnTo>
                    <a:lnTo>
                      <a:pt x="189" y="210"/>
                    </a:lnTo>
                    <a:lnTo>
                      <a:pt x="273" y="210"/>
                    </a:lnTo>
                    <a:lnTo>
                      <a:pt x="315" y="252"/>
                    </a:lnTo>
                    <a:lnTo>
                      <a:pt x="294" y="210"/>
                    </a:lnTo>
                    <a:lnTo>
                      <a:pt x="168" y="105"/>
                    </a:lnTo>
                    <a:lnTo>
                      <a:pt x="168" y="22"/>
                    </a:lnTo>
                    <a:lnTo>
                      <a:pt x="4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64" name="Google Shape;1064;p47"/>
            <p:cNvSpPr/>
            <p:nvPr/>
          </p:nvSpPr>
          <p:spPr>
            <a:xfrm>
              <a:off x="6377032" y="2640625"/>
              <a:ext cx="468469" cy="457607"/>
            </a:xfrm>
            <a:custGeom>
              <a:avLst/>
              <a:gdLst/>
              <a:ahLst/>
              <a:cxnLst/>
              <a:rect l="l" t="t" r="r" b="b"/>
              <a:pathLst>
                <a:path w="16217" h="15841" extrusionOk="0">
                  <a:moveTo>
                    <a:pt x="6906" y="15150"/>
                  </a:moveTo>
                  <a:lnTo>
                    <a:pt x="6927" y="15212"/>
                  </a:lnTo>
                  <a:lnTo>
                    <a:pt x="6927" y="15171"/>
                  </a:lnTo>
                  <a:lnTo>
                    <a:pt x="6906" y="15150"/>
                  </a:lnTo>
                  <a:close/>
                  <a:moveTo>
                    <a:pt x="3997" y="1"/>
                  </a:moveTo>
                  <a:lnTo>
                    <a:pt x="3914" y="147"/>
                  </a:lnTo>
                  <a:lnTo>
                    <a:pt x="3788" y="147"/>
                  </a:lnTo>
                  <a:lnTo>
                    <a:pt x="3600" y="294"/>
                  </a:lnTo>
                  <a:lnTo>
                    <a:pt x="3453" y="587"/>
                  </a:lnTo>
                  <a:lnTo>
                    <a:pt x="3391" y="629"/>
                  </a:lnTo>
                  <a:lnTo>
                    <a:pt x="3286" y="733"/>
                  </a:lnTo>
                  <a:lnTo>
                    <a:pt x="3223" y="733"/>
                  </a:lnTo>
                  <a:lnTo>
                    <a:pt x="3119" y="817"/>
                  </a:lnTo>
                  <a:lnTo>
                    <a:pt x="3014" y="838"/>
                  </a:lnTo>
                  <a:lnTo>
                    <a:pt x="2826" y="1026"/>
                  </a:lnTo>
                  <a:lnTo>
                    <a:pt x="2846" y="1089"/>
                  </a:lnTo>
                  <a:lnTo>
                    <a:pt x="2930" y="1298"/>
                  </a:lnTo>
                  <a:lnTo>
                    <a:pt x="2867" y="1570"/>
                  </a:lnTo>
                  <a:lnTo>
                    <a:pt x="2867" y="1717"/>
                  </a:lnTo>
                  <a:lnTo>
                    <a:pt x="2763" y="1779"/>
                  </a:lnTo>
                  <a:lnTo>
                    <a:pt x="2616" y="1968"/>
                  </a:lnTo>
                  <a:lnTo>
                    <a:pt x="2700" y="2031"/>
                  </a:lnTo>
                  <a:lnTo>
                    <a:pt x="2700" y="2135"/>
                  </a:lnTo>
                  <a:lnTo>
                    <a:pt x="2637" y="2261"/>
                  </a:lnTo>
                  <a:lnTo>
                    <a:pt x="2428" y="2365"/>
                  </a:lnTo>
                  <a:lnTo>
                    <a:pt x="2323" y="2554"/>
                  </a:lnTo>
                  <a:lnTo>
                    <a:pt x="2302" y="2721"/>
                  </a:lnTo>
                  <a:lnTo>
                    <a:pt x="2219" y="2867"/>
                  </a:lnTo>
                  <a:lnTo>
                    <a:pt x="1968" y="3035"/>
                  </a:lnTo>
                  <a:lnTo>
                    <a:pt x="1863" y="3391"/>
                  </a:lnTo>
                  <a:lnTo>
                    <a:pt x="1675" y="3600"/>
                  </a:lnTo>
                  <a:lnTo>
                    <a:pt x="1361" y="3600"/>
                  </a:lnTo>
                  <a:lnTo>
                    <a:pt x="1152" y="3725"/>
                  </a:lnTo>
                  <a:lnTo>
                    <a:pt x="1068" y="3704"/>
                  </a:lnTo>
                  <a:lnTo>
                    <a:pt x="1047" y="3600"/>
                  </a:lnTo>
                  <a:lnTo>
                    <a:pt x="922" y="3537"/>
                  </a:lnTo>
                  <a:lnTo>
                    <a:pt x="838" y="3600"/>
                  </a:lnTo>
                  <a:lnTo>
                    <a:pt x="733" y="3642"/>
                  </a:lnTo>
                  <a:lnTo>
                    <a:pt x="691" y="3746"/>
                  </a:lnTo>
                  <a:lnTo>
                    <a:pt x="545" y="3956"/>
                  </a:lnTo>
                  <a:lnTo>
                    <a:pt x="461" y="3976"/>
                  </a:lnTo>
                  <a:lnTo>
                    <a:pt x="357" y="4228"/>
                  </a:lnTo>
                  <a:lnTo>
                    <a:pt x="357" y="4374"/>
                  </a:lnTo>
                  <a:lnTo>
                    <a:pt x="461" y="4353"/>
                  </a:lnTo>
                  <a:lnTo>
                    <a:pt x="608" y="4395"/>
                  </a:lnTo>
                  <a:lnTo>
                    <a:pt x="670" y="4374"/>
                  </a:lnTo>
                  <a:lnTo>
                    <a:pt x="775" y="4374"/>
                  </a:lnTo>
                  <a:lnTo>
                    <a:pt x="859" y="4562"/>
                  </a:lnTo>
                  <a:lnTo>
                    <a:pt x="838" y="4688"/>
                  </a:lnTo>
                  <a:lnTo>
                    <a:pt x="859" y="4897"/>
                  </a:lnTo>
                  <a:lnTo>
                    <a:pt x="1068" y="5023"/>
                  </a:lnTo>
                  <a:lnTo>
                    <a:pt x="1173" y="5023"/>
                  </a:lnTo>
                  <a:lnTo>
                    <a:pt x="1256" y="5085"/>
                  </a:lnTo>
                  <a:lnTo>
                    <a:pt x="1214" y="5169"/>
                  </a:lnTo>
                  <a:lnTo>
                    <a:pt x="1340" y="5316"/>
                  </a:lnTo>
                  <a:lnTo>
                    <a:pt x="1466" y="5692"/>
                  </a:lnTo>
                  <a:lnTo>
                    <a:pt x="1445" y="5755"/>
                  </a:lnTo>
                  <a:lnTo>
                    <a:pt x="1486" y="5818"/>
                  </a:lnTo>
                  <a:lnTo>
                    <a:pt x="1382" y="5860"/>
                  </a:lnTo>
                  <a:lnTo>
                    <a:pt x="1256" y="5943"/>
                  </a:lnTo>
                  <a:lnTo>
                    <a:pt x="1194" y="5860"/>
                  </a:lnTo>
                  <a:lnTo>
                    <a:pt x="1256" y="5797"/>
                  </a:lnTo>
                  <a:lnTo>
                    <a:pt x="1256" y="5797"/>
                  </a:lnTo>
                  <a:lnTo>
                    <a:pt x="1131" y="5818"/>
                  </a:lnTo>
                  <a:lnTo>
                    <a:pt x="1068" y="5860"/>
                  </a:lnTo>
                  <a:lnTo>
                    <a:pt x="838" y="5964"/>
                  </a:lnTo>
                  <a:lnTo>
                    <a:pt x="440" y="5943"/>
                  </a:lnTo>
                  <a:lnTo>
                    <a:pt x="336" y="6006"/>
                  </a:lnTo>
                  <a:lnTo>
                    <a:pt x="252" y="5964"/>
                  </a:lnTo>
                  <a:lnTo>
                    <a:pt x="210" y="6111"/>
                  </a:lnTo>
                  <a:lnTo>
                    <a:pt x="126" y="6132"/>
                  </a:lnTo>
                  <a:lnTo>
                    <a:pt x="22" y="6215"/>
                  </a:lnTo>
                  <a:lnTo>
                    <a:pt x="1" y="6362"/>
                  </a:lnTo>
                  <a:lnTo>
                    <a:pt x="168" y="6257"/>
                  </a:lnTo>
                  <a:lnTo>
                    <a:pt x="336" y="6236"/>
                  </a:lnTo>
                  <a:lnTo>
                    <a:pt x="210" y="6320"/>
                  </a:lnTo>
                  <a:lnTo>
                    <a:pt x="106" y="6445"/>
                  </a:lnTo>
                  <a:lnTo>
                    <a:pt x="85" y="6571"/>
                  </a:lnTo>
                  <a:lnTo>
                    <a:pt x="147" y="6592"/>
                  </a:lnTo>
                  <a:lnTo>
                    <a:pt x="336" y="6780"/>
                  </a:lnTo>
                  <a:lnTo>
                    <a:pt x="691" y="6906"/>
                  </a:lnTo>
                  <a:lnTo>
                    <a:pt x="817" y="6885"/>
                  </a:lnTo>
                  <a:lnTo>
                    <a:pt x="963" y="6885"/>
                  </a:lnTo>
                  <a:lnTo>
                    <a:pt x="1194" y="6780"/>
                  </a:lnTo>
                  <a:lnTo>
                    <a:pt x="1194" y="6738"/>
                  </a:lnTo>
                  <a:lnTo>
                    <a:pt x="1194" y="6697"/>
                  </a:lnTo>
                  <a:lnTo>
                    <a:pt x="1214" y="6697"/>
                  </a:lnTo>
                  <a:lnTo>
                    <a:pt x="1340" y="6738"/>
                  </a:lnTo>
                  <a:lnTo>
                    <a:pt x="1298" y="6843"/>
                  </a:lnTo>
                  <a:lnTo>
                    <a:pt x="1256" y="6843"/>
                  </a:lnTo>
                  <a:lnTo>
                    <a:pt x="1152" y="6989"/>
                  </a:lnTo>
                  <a:lnTo>
                    <a:pt x="1068" y="6989"/>
                  </a:lnTo>
                  <a:lnTo>
                    <a:pt x="838" y="7178"/>
                  </a:lnTo>
                  <a:lnTo>
                    <a:pt x="838" y="7220"/>
                  </a:lnTo>
                  <a:lnTo>
                    <a:pt x="754" y="7199"/>
                  </a:lnTo>
                  <a:lnTo>
                    <a:pt x="733" y="7199"/>
                  </a:lnTo>
                  <a:lnTo>
                    <a:pt x="650" y="7261"/>
                  </a:lnTo>
                  <a:lnTo>
                    <a:pt x="566" y="7220"/>
                  </a:lnTo>
                  <a:lnTo>
                    <a:pt x="566" y="7115"/>
                  </a:lnTo>
                  <a:lnTo>
                    <a:pt x="503" y="7115"/>
                  </a:lnTo>
                  <a:lnTo>
                    <a:pt x="461" y="7094"/>
                  </a:lnTo>
                  <a:lnTo>
                    <a:pt x="419" y="7094"/>
                  </a:lnTo>
                  <a:lnTo>
                    <a:pt x="398" y="7178"/>
                  </a:lnTo>
                  <a:lnTo>
                    <a:pt x="419" y="7261"/>
                  </a:lnTo>
                  <a:lnTo>
                    <a:pt x="650" y="7492"/>
                  </a:lnTo>
                  <a:lnTo>
                    <a:pt x="733" y="7533"/>
                  </a:lnTo>
                  <a:lnTo>
                    <a:pt x="775" y="7533"/>
                  </a:lnTo>
                  <a:lnTo>
                    <a:pt x="817" y="7575"/>
                  </a:lnTo>
                  <a:lnTo>
                    <a:pt x="984" y="7826"/>
                  </a:lnTo>
                  <a:lnTo>
                    <a:pt x="1403" y="8161"/>
                  </a:lnTo>
                  <a:lnTo>
                    <a:pt x="1612" y="8224"/>
                  </a:lnTo>
                  <a:lnTo>
                    <a:pt x="1779" y="8161"/>
                  </a:lnTo>
                  <a:lnTo>
                    <a:pt x="2072" y="7994"/>
                  </a:lnTo>
                  <a:lnTo>
                    <a:pt x="2261" y="7889"/>
                  </a:lnTo>
                  <a:lnTo>
                    <a:pt x="2261" y="7826"/>
                  </a:lnTo>
                  <a:lnTo>
                    <a:pt x="2344" y="7722"/>
                  </a:lnTo>
                  <a:lnTo>
                    <a:pt x="2386" y="7513"/>
                  </a:lnTo>
                  <a:lnTo>
                    <a:pt x="2302" y="7408"/>
                  </a:lnTo>
                  <a:lnTo>
                    <a:pt x="2386" y="7199"/>
                  </a:lnTo>
                  <a:lnTo>
                    <a:pt x="2386" y="7094"/>
                  </a:lnTo>
                  <a:lnTo>
                    <a:pt x="2407" y="7010"/>
                  </a:lnTo>
                  <a:lnTo>
                    <a:pt x="2428" y="7094"/>
                  </a:lnTo>
                  <a:lnTo>
                    <a:pt x="2595" y="7094"/>
                  </a:lnTo>
                  <a:lnTo>
                    <a:pt x="2637" y="7115"/>
                  </a:lnTo>
                  <a:lnTo>
                    <a:pt x="2742" y="7073"/>
                  </a:lnTo>
                  <a:lnTo>
                    <a:pt x="2721" y="7115"/>
                  </a:lnTo>
                  <a:lnTo>
                    <a:pt x="2616" y="7220"/>
                  </a:lnTo>
                  <a:lnTo>
                    <a:pt x="2533" y="7199"/>
                  </a:lnTo>
                  <a:lnTo>
                    <a:pt x="2512" y="7220"/>
                  </a:lnTo>
                  <a:lnTo>
                    <a:pt x="2491" y="7366"/>
                  </a:lnTo>
                  <a:lnTo>
                    <a:pt x="2533" y="7429"/>
                  </a:lnTo>
                  <a:lnTo>
                    <a:pt x="2533" y="7533"/>
                  </a:lnTo>
                  <a:lnTo>
                    <a:pt x="2595" y="7575"/>
                  </a:lnTo>
                  <a:lnTo>
                    <a:pt x="2742" y="7533"/>
                  </a:lnTo>
                  <a:lnTo>
                    <a:pt x="2826" y="7575"/>
                  </a:lnTo>
                  <a:lnTo>
                    <a:pt x="2742" y="7575"/>
                  </a:lnTo>
                  <a:lnTo>
                    <a:pt x="2700" y="7617"/>
                  </a:lnTo>
                  <a:lnTo>
                    <a:pt x="2554" y="7701"/>
                  </a:lnTo>
                  <a:lnTo>
                    <a:pt x="2616" y="7952"/>
                  </a:lnTo>
                  <a:lnTo>
                    <a:pt x="2700" y="8015"/>
                  </a:lnTo>
                  <a:lnTo>
                    <a:pt x="2742" y="8203"/>
                  </a:lnTo>
                  <a:lnTo>
                    <a:pt x="2742" y="8349"/>
                  </a:lnTo>
                  <a:lnTo>
                    <a:pt x="2700" y="8475"/>
                  </a:lnTo>
                  <a:lnTo>
                    <a:pt x="2700" y="8580"/>
                  </a:lnTo>
                  <a:lnTo>
                    <a:pt x="2784" y="8642"/>
                  </a:lnTo>
                  <a:lnTo>
                    <a:pt x="2700" y="8684"/>
                  </a:lnTo>
                  <a:lnTo>
                    <a:pt x="2721" y="8873"/>
                  </a:lnTo>
                  <a:lnTo>
                    <a:pt x="2867" y="9186"/>
                  </a:lnTo>
                  <a:lnTo>
                    <a:pt x="2909" y="9291"/>
                  </a:lnTo>
                  <a:lnTo>
                    <a:pt x="2951" y="9375"/>
                  </a:lnTo>
                  <a:lnTo>
                    <a:pt x="2867" y="9396"/>
                  </a:lnTo>
                  <a:lnTo>
                    <a:pt x="2867" y="9521"/>
                  </a:lnTo>
                  <a:lnTo>
                    <a:pt x="3035" y="9730"/>
                  </a:lnTo>
                  <a:lnTo>
                    <a:pt x="2909" y="9730"/>
                  </a:lnTo>
                  <a:lnTo>
                    <a:pt x="3035" y="9919"/>
                  </a:lnTo>
                  <a:lnTo>
                    <a:pt x="3035" y="10086"/>
                  </a:lnTo>
                  <a:lnTo>
                    <a:pt x="3265" y="10546"/>
                  </a:lnTo>
                  <a:lnTo>
                    <a:pt x="3265" y="10860"/>
                  </a:lnTo>
                  <a:lnTo>
                    <a:pt x="3370" y="11132"/>
                  </a:lnTo>
                  <a:lnTo>
                    <a:pt x="3453" y="11174"/>
                  </a:lnTo>
                  <a:lnTo>
                    <a:pt x="3495" y="11342"/>
                  </a:lnTo>
                  <a:lnTo>
                    <a:pt x="3579" y="11383"/>
                  </a:lnTo>
                  <a:lnTo>
                    <a:pt x="3579" y="11467"/>
                  </a:lnTo>
                  <a:lnTo>
                    <a:pt x="3704" y="11697"/>
                  </a:lnTo>
                  <a:lnTo>
                    <a:pt x="3767" y="11718"/>
                  </a:lnTo>
                  <a:lnTo>
                    <a:pt x="3767" y="11781"/>
                  </a:lnTo>
                  <a:lnTo>
                    <a:pt x="3893" y="11969"/>
                  </a:lnTo>
                  <a:lnTo>
                    <a:pt x="3955" y="11969"/>
                  </a:lnTo>
                  <a:lnTo>
                    <a:pt x="3955" y="12178"/>
                  </a:lnTo>
                  <a:lnTo>
                    <a:pt x="3997" y="12241"/>
                  </a:lnTo>
                  <a:lnTo>
                    <a:pt x="4081" y="12388"/>
                  </a:lnTo>
                  <a:lnTo>
                    <a:pt x="4102" y="12555"/>
                  </a:lnTo>
                  <a:lnTo>
                    <a:pt x="4207" y="12827"/>
                  </a:lnTo>
                  <a:lnTo>
                    <a:pt x="4269" y="12932"/>
                  </a:lnTo>
                  <a:lnTo>
                    <a:pt x="4290" y="13162"/>
                  </a:lnTo>
                  <a:lnTo>
                    <a:pt x="4332" y="13225"/>
                  </a:lnTo>
                  <a:lnTo>
                    <a:pt x="4416" y="13371"/>
                  </a:lnTo>
                  <a:lnTo>
                    <a:pt x="4583" y="13539"/>
                  </a:lnTo>
                  <a:lnTo>
                    <a:pt x="4604" y="13539"/>
                  </a:lnTo>
                  <a:lnTo>
                    <a:pt x="4709" y="13685"/>
                  </a:lnTo>
                  <a:lnTo>
                    <a:pt x="4876" y="13894"/>
                  </a:lnTo>
                  <a:lnTo>
                    <a:pt x="4939" y="14083"/>
                  </a:lnTo>
                  <a:lnTo>
                    <a:pt x="5002" y="14229"/>
                  </a:lnTo>
                  <a:lnTo>
                    <a:pt x="5043" y="14271"/>
                  </a:lnTo>
                  <a:lnTo>
                    <a:pt x="5043" y="14375"/>
                  </a:lnTo>
                  <a:lnTo>
                    <a:pt x="5169" y="14606"/>
                  </a:lnTo>
                  <a:lnTo>
                    <a:pt x="5232" y="14815"/>
                  </a:lnTo>
                  <a:lnTo>
                    <a:pt x="5232" y="15045"/>
                  </a:lnTo>
                  <a:lnTo>
                    <a:pt x="5441" y="15484"/>
                  </a:lnTo>
                  <a:lnTo>
                    <a:pt x="5629" y="15673"/>
                  </a:lnTo>
                  <a:lnTo>
                    <a:pt x="5776" y="15798"/>
                  </a:lnTo>
                  <a:lnTo>
                    <a:pt x="5985" y="15840"/>
                  </a:lnTo>
                  <a:lnTo>
                    <a:pt x="6194" y="15673"/>
                  </a:lnTo>
                  <a:lnTo>
                    <a:pt x="6257" y="15547"/>
                  </a:lnTo>
                  <a:lnTo>
                    <a:pt x="6215" y="15484"/>
                  </a:lnTo>
                  <a:lnTo>
                    <a:pt x="6257" y="15464"/>
                  </a:lnTo>
                  <a:lnTo>
                    <a:pt x="6278" y="15422"/>
                  </a:lnTo>
                  <a:lnTo>
                    <a:pt x="6320" y="15317"/>
                  </a:lnTo>
                  <a:lnTo>
                    <a:pt x="6529" y="15212"/>
                  </a:lnTo>
                  <a:lnTo>
                    <a:pt x="6571" y="15212"/>
                  </a:lnTo>
                  <a:lnTo>
                    <a:pt x="6822" y="15129"/>
                  </a:lnTo>
                  <a:lnTo>
                    <a:pt x="6906" y="15150"/>
                  </a:lnTo>
                  <a:lnTo>
                    <a:pt x="6717" y="15045"/>
                  </a:lnTo>
                  <a:lnTo>
                    <a:pt x="6696" y="14961"/>
                  </a:lnTo>
                  <a:lnTo>
                    <a:pt x="6738" y="14919"/>
                  </a:lnTo>
                  <a:lnTo>
                    <a:pt x="6906" y="14710"/>
                  </a:lnTo>
                  <a:lnTo>
                    <a:pt x="6885" y="14647"/>
                  </a:lnTo>
                  <a:lnTo>
                    <a:pt x="6927" y="14543"/>
                  </a:lnTo>
                  <a:lnTo>
                    <a:pt x="7094" y="14522"/>
                  </a:lnTo>
                  <a:lnTo>
                    <a:pt x="7136" y="14543"/>
                  </a:lnTo>
                  <a:lnTo>
                    <a:pt x="7261" y="14522"/>
                  </a:lnTo>
                  <a:lnTo>
                    <a:pt x="7261" y="14375"/>
                  </a:lnTo>
                  <a:lnTo>
                    <a:pt x="7220" y="13894"/>
                  </a:lnTo>
                  <a:lnTo>
                    <a:pt x="7157" y="13811"/>
                  </a:lnTo>
                  <a:lnTo>
                    <a:pt x="7157" y="13580"/>
                  </a:lnTo>
                  <a:lnTo>
                    <a:pt x="7303" y="13329"/>
                  </a:lnTo>
                  <a:lnTo>
                    <a:pt x="7429" y="12953"/>
                  </a:lnTo>
                  <a:lnTo>
                    <a:pt x="7429" y="12660"/>
                  </a:lnTo>
                  <a:lnTo>
                    <a:pt x="7261" y="12618"/>
                  </a:lnTo>
                  <a:lnTo>
                    <a:pt x="7261" y="12178"/>
                  </a:lnTo>
                  <a:lnTo>
                    <a:pt x="7240" y="12011"/>
                  </a:lnTo>
                  <a:lnTo>
                    <a:pt x="7345" y="11906"/>
                  </a:lnTo>
                  <a:lnTo>
                    <a:pt x="7240" y="11614"/>
                  </a:lnTo>
                  <a:lnTo>
                    <a:pt x="7240" y="11404"/>
                  </a:lnTo>
                  <a:lnTo>
                    <a:pt x="7303" y="11300"/>
                  </a:lnTo>
                  <a:lnTo>
                    <a:pt x="7492" y="11132"/>
                  </a:lnTo>
                  <a:lnTo>
                    <a:pt x="7533" y="11132"/>
                  </a:lnTo>
                  <a:lnTo>
                    <a:pt x="7617" y="11195"/>
                  </a:lnTo>
                  <a:lnTo>
                    <a:pt x="7680" y="11237"/>
                  </a:lnTo>
                  <a:lnTo>
                    <a:pt x="7847" y="11028"/>
                  </a:lnTo>
                  <a:lnTo>
                    <a:pt x="7847" y="10881"/>
                  </a:lnTo>
                  <a:lnTo>
                    <a:pt x="7952" y="10818"/>
                  </a:lnTo>
                  <a:lnTo>
                    <a:pt x="8203" y="10839"/>
                  </a:lnTo>
                  <a:lnTo>
                    <a:pt x="8349" y="10756"/>
                  </a:lnTo>
                  <a:lnTo>
                    <a:pt x="8454" y="10609"/>
                  </a:lnTo>
                  <a:lnTo>
                    <a:pt x="8412" y="10463"/>
                  </a:lnTo>
                  <a:lnTo>
                    <a:pt x="8454" y="10358"/>
                  </a:lnTo>
                  <a:lnTo>
                    <a:pt x="8600" y="10212"/>
                  </a:lnTo>
                  <a:lnTo>
                    <a:pt x="8810" y="10149"/>
                  </a:lnTo>
                  <a:lnTo>
                    <a:pt x="8935" y="10023"/>
                  </a:lnTo>
                  <a:lnTo>
                    <a:pt x="9019" y="9877"/>
                  </a:lnTo>
                  <a:lnTo>
                    <a:pt x="9542" y="9479"/>
                  </a:lnTo>
                  <a:lnTo>
                    <a:pt x="9626" y="9186"/>
                  </a:lnTo>
                  <a:lnTo>
                    <a:pt x="10023" y="8852"/>
                  </a:lnTo>
                  <a:lnTo>
                    <a:pt x="9961" y="8831"/>
                  </a:lnTo>
                  <a:lnTo>
                    <a:pt x="9940" y="8852"/>
                  </a:lnTo>
                  <a:lnTo>
                    <a:pt x="9856" y="8893"/>
                  </a:lnTo>
                  <a:lnTo>
                    <a:pt x="9877" y="8747"/>
                  </a:lnTo>
                  <a:lnTo>
                    <a:pt x="9940" y="8747"/>
                  </a:lnTo>
                  <a:lnTo>
                    <a:pt x="10044" y="8663"/>
                  </a:lnTo>
                  <a:lnTo>
                    <a:pt x="10065" y="8663"/>
                  </a:lnTo>
                  <a:lnTo>
                    <a:pt x="10086" y="8684"/>
                  </a:lnTo>
                  <a:lnTo>
                    <a:pt x="10086" y="8747"/>
                  </a:lnTo>
                  <a:lnTo>
                    <a:pt x="10149" y="8789"/>
                  </a:lnTo>
                  <a:lnTo>
                    <a:pt x="10463" y="8621"/>
                  </a:lnTo>
                  <a:lnTo>
                    <a:pt x="10463" y="8559"/>
                  </a:lnTo>
                  <a:lnTo>
                    <a:pt x="10672" y="8412"/>
                  </a:lnTo>
                  <a:lnTo>
                    <a:pt x="10630" y="8329"/>
                  </a:lnTo>
                  <a:lnTo>
                    <a:pt x="10714" y="8329"/>
                  </a:lnTo>
                  <a:lnTo>
                    <a:pt x="10756" y="8224"/>
                  </a:lnTo>
                  <a:lnTo>
                    <a:pt x="10881" y="8119"/>
                  </a:lnTo>
                  <a:lnTo>
                    <a:pt x="10818" y="8098"/>
                  </a:lnTo>
                  <a:lnTo>
                    <a:pt x="10860" y="8057"/>
                  </a:lnTo>
                  <a:lnTo>
                    <a:pt x="10777" y="7931"/>
                  </a:lnTo>
                  <a:lnTo>
                    <a:pt x="10777" y="7847"/>
                  </a:lnTo>
                  <a:lnTo>
                    <a:pt x="10818" y="7743"/>
                  </a:lnTo>
                  <a:lnTo>
                    <a:pt x="10860" y="7680"/>
                  </a:lnTo>
                  <a:lnTo>
                    <a:pt x="10902" y="7617"/>
                  </a:lnTo>
                  <a:lnTo>
                    <a:pt x="11279" y="7492"/>
                  </a:lnTo>
                  <a:lnTo>
                    <a:pt x="11341" y="7387"/>
                  </a:lnTo>
                  <a:lnTo>
                    <a:pt x="11341" y="7303"/>
                  </a:lnTo>
                  <a:lnTo>
                    <a:pt x="11404" y="7220"/>
                  </a:lnTo>
                  <a:lnTo>
                    <a:pt x="11425" y="7178"/>
                  </a:lnTo>
                  <a:lnTo>
                    <a:pt x="11383" y="7115"/>
                  </a:lnTo>
                  <a:lnTo>
                    <a:pt x="11321" y="7115"/>
                  </a:lnTo>
                  <a:lnTo>
                    <a:pt x="11300" y="7073"/>
                  </a:lnTo>
                  <a:lnTo>
                    <a:pt x="11404" y="7073"/>
                  </a:lnTo>
                  <a:lnTo>
                    <a:pt x="11488" y="7157"/>
                  </a:lnTo>
                  <a:lnTo>
                    <a:pt x="11488" y="7261"/>
                  </a:lnTo>
                  <a:lnTo>
                    <a:pt x="11509" y="7387"/>
                  </a:lnTo>
                  <a:lnTo>
                    <a:pt x="11593" y="7408"/>
                  </a:lnTo>
                  <a:lnTo>
                    <a:pt x="11676" y="7408"/>
                  </a:lnTo>
                  <a:lnTo>
                    <a:pt x="11718" y="7366"/>
                  </a:lnTo>
                  <a:lnTo>
                    <a:pt x="11739" y="7387"/>
                  </a:lnTo>
                  <a:lnTo>
                    <a:pt x="11739" y="7324"/>
                  </a:lnTo>
                  <a:lnTo>
                    <a:pt x="11760" y="7282"/>
                  </a:lnTo>
                  <a:lnTo>
                    <a:pt x="11802" y="7324"/>
                  </a:lnTo>
                  <a:lnTo>
                    <a:pt x="11823" y="7492"/>
                  </a:lnTo>
                  <a:lnTo>
                    <a:pt x="11906" y="7513"/>
                  </a:lnTo>
                  <a:lnTo>
                    <a:pt x="11906" y="7429"/>
                  </a:lnTo>
                  <a:lnTo>
                    <a:pt x="11969" y="7533"/>
                  </a:lnTo>
                  <a:lnTo>
                    <a:pt x="12032" y="7429"/>
                  </a:lnTo>
                  <a:lnTo>
                    <a:pt x="11969" y="7303"/>
                  </a:lnTo>
                  <a:lnTo>
                    <a:pt x="12011" y="7303"/>
                  </a:lnTo>
                  <a:lnTo>
                    <a:pt x="11969" y="7115"/>
                  </a:lnTo>
                  <a:lnTo>
                    <a:pt x="11948" y="7010"/>
                  </a:lnTo>
                  <a:lnTo>
                    <a:pt x="11948" y="6864"/>
                  </a:lnTo>
                  <a:lnTo>
                    <a:pt x="11760" y="6634"/>
                  </a:lnTo>
                  <a:lnTo>
                    <a:pt x="11739" y="6445"/>
                  </a:lnTo>
                  <a:lnTo>
                    <a:pt x="11760" y="6341"/>
                  </a:lnTo>
                  <a:lnTo>
                    <a:pt x="11718" y="6215"/>
                  </a:lnTo>
                  <a:lnTo>
                    <a:pt x="11718" y="6027"/>
                  </a:lnTo>
                  <a:lnTo>
                    <a:pt x="11551" y="5839"/>
                  </a:lnTo>
                  <a:lnTo>
                    <a:pt x="11425" y="5797"/>
                  </a:lnTo>
                  <a:lnTo>
                    <a:pt x="11300" y="5629"/>
                  </a:lnTo>
                  <a:lnTo>
                    <a:pt x="11300" y="5399"/>
                  </a:lnTo>
                  <a:lnTo>
                    <a:pt x="11404" y="5378"/>
                  </a:lnTo>
                  <a:lnTo>
                    <a:pt x="11446" y="5211"/>
                  </a:lnTo>
                  <a:lnTo>
                    <a:pt x="11530" y="5169"/>
                  </a:lnTo>
                  <a:lnTo>
                    <a:pt x="11613" y="5190"/>
                  </a:lnTo>
                  <a:lnTo>
                    <a:pt x="11676" y="5127"/>
                  </a:lnTo>
                  <a:lnTo>
                    <a:pt x="11634" y="4981"/>
                  </a:lnTo>
                  <a:lnTo>
                    <a:pt x="11655" y="4918"/>
                  </a:lnTo>
                  <a:lnTo>
                    <a:pt x="11530" y="4897"/>
                  </a:lnTo>
                  <a:lnTo>
                    <a:pt x="11425" y="4960"/>
                  </a:lnTo>
                  <a:lnTo>
                    <a:pt x="11132" y="4855"/>
                  </a:lnTo>
                  <a:lnTo>
                    <a:pt x="11153" y="4709"/>
                  </a:lnTo>
                  <a:lnTo>
                    <a:pt x="11279" y="4583"/>
                  </a:lnTo>
                  <a:lnTo>
                    <a:pt x="11321" y="4437"/>
                  </a:lnTo>
                  <a:lnTo>
                    <a:pt x="11279" y="4374"/>
                  </a:lnTo>
                  <a:lnTo>
                    <a:pt x="11279" y="4290"/>
                  </a:lnTo>
                  <a:lnTo>
                    <a:pt x="11321" y="4290"/>
                  </a:lnTo>
                  <a:lnTo>
                    <a:pt x="11341" y="4228"/>
                  </a:lnTo>
                  <a:lnTo>
                    <a:pt x="11404" y="4269"/>
                  </a:lnTo>
                  <a:lnTo>
                    <a:pt x="11488" y="4374"/>
                  </a:lnTo>
                  <a:lnTo>
                    <a:pt x="11488" y="4437"/>
                  </a:lnTo>
                  <a:lnTo>
                    <a:pt x="11551" y="4541"/>
                  </a:lnTo>
                  <a:lnTo>
                    <a:pt x="11676" y="4562"/>
                  </a:lnTo>
                  <a:lnTo>
                    <a:pt x="11739" y="4541"/>
                  </a:lnTo>
                  <a:lnTo>
                    <a:pt x="11655" y="4479"/>
                  </a:lnTo>
                  <a:lnTo>
                    <a:pt x="11676" y="4395"/>
                  </a:lnTo>
                  <a:lnTo>
                    <a:pt x="11739" y="4395"/>
                  </a:lnTo>
                  <a:lnTo>
                    <a:pt x="11823" y="4479"/>
                  </a:lnTo>
                  <a:lnTo>
                    <a:pt x="11865" y="4541"/>
                  </a:lnTo>
                  <a:lnTo>
                    <a:pt x="11969" y="4583"/>
                  </a:lnTo>
                  <a:lnTo>
                    <a:pt x="12011" y="4541"/>
                  </a:lnTo>
                  <a:lnTo>
                    <a:pt x="12053" y="4541"/>
                  </a:lnTo>
                  <a:lnTo>
                    <a:pt x="12137" y="4667"/>
                  </a:lnTo>
                  <a:lnTo>
                    <a:pt x="12158" y="4792"/>
                  </a:lnTo>
                  <a:lnTo>
                    <a:pt x="12158" y="4876"/>
                  </a:lnTo>
                  <a:lnTo>
                    <a:pt x="12199" y="5002"/>
                  </a:lnTo>
                  <a:lnTo>
                    <a:pt x="12199" y="5085"/>
                  </a:lnTo>
                  <a:lnTo>
                    <a:pt x="12325" y="5127"/>
                  </a:lnTo>
                  <a:lnTo>
                    <a:pt x="12430" y="5106"/>
                  </a:lnTo>
                  <a:lnTo>
                    <a:pt x="12555" y="5169"/>
                  </a:lnTo>
                  <a:lnTo>
                    <a:pt x="12911" y="5169"/>
                  </a:lnTo>
                  <a:lnTo>
                    <a:pt x="13099" y="5190"/>
                  </a:lnTo>
                  <a:lnTo>
                    <a:pt x="13308" y="5169"/>
                  </a:lnTo>
                  <a:lnTo>
                    <a:pt x="13392" y="5169"/>
                  </a:lnTo>
                  <a:lnTo>
                    <a:pt x="13434" y="5190"/>
                  </a:lnTo>
                  <a:lnTo>
                    <a:pt x="13497" y="5169"/>
                  </a:lnTo>
                  <a:lnTo>
                    <a:pt x="13601" y="5274"/>
                  </a:lnTo>
                  <a:lnTo>
                    <a:pt x="13643" y="5295"/>
                  </a:lnTo>
                  <a:lnTo>
                    <a:pt x="13601" y="5420"/>
                  </a:lnTo>
                  <a:lnTo>
                    <a:pt x="13580" y="5546"/>
                  </a:lnTo>
                  <a:lnTo>
                    <a:pt x="13497" y="5755"/>
                  </a:lnTo>
                  <a:lnTo>
                    <a:pt x="13434" y="5797"/>
                  </a:lnTo>
                  <a:lnTo>
                    <a:pt x="13434" y="5860"/>
                  </a:lnTo>
                  <a:lnTo>
                    <a:pt x="13392" y="5922"/>
                  </a:lnTo>
                  <a:lnTo>
                    <a:pt x="13308" y="5922"/>
                  </a:lnTo>
                  <a:lnTo>
                    <a:pt x="13287" y="5860"/>
                  </a:lnTo>
                  <a:lnTo>
                    <a:pt x="13183" y="5943"/>
                  </a:lnTo>
                  <a:lnTo>
                    <a:pt x="13162" y="6027"/>
                  </a:lnTo>
                  <a:lnTo>
                    <a:pt x="13099" y="6048"/>
                  </a:lnTo>
                  <a:lnTo>
                    <a:pt x="13099" y="6132"/>
                  </a:lnTo>
                  <a:lnTo>
                    <a:pt x="13162" y="6278"/>
                  </a:lnTo>
                  <a:lnTo>
                    <a:pt x="13225" y="6341"/>
                  </a:lnTo>
                  <a:lnTo>
                    <a:pt x="13225" y="6383"/>
                  </a:lnTo>
                  <a:lnTo>
                    <a:pt x="13329" y="6487"/>
                  </a:lnTo>
                  <a:lnTo>
                    <a:pt x="13413" y="6592"/>
                  </a:lnTo>
                  <a:lnTo>
                    <a:pt x="13497" y="6592"/>
                  </a:lnTo>
                  <a:lnTo>
                    <a:pt x="13497" y="6529"/>
                  </a:lnTo>
                  <a:lnTo>
                    <a:pt x="13476" y="6466"/>
                  </a:lnTo>
                  <a:lnTo>
                    <a:pt x="13518" y="6383"/>
                  </a:lnTo>
                  <a:lnTo>
                    <a:pt x="13518" y="6341"/>
                  </a:lnTo>
                  <a:lnTo>
                    <a:pt x="13538" y="6278"/>
                  </a:lnTo>
                  <a:lnTo>
                    <a:pt x="13518" y="6236"/>
                  </a:lnTo>
                  <a:lnTo>
                    <a:pt x="13580" y="6173"/>
                  </a:lnTo>
                  <a:lnTo>
                    <a:pt x="13643" y="6236"/>
                  </a:lnTo>
                  <a:lnTo>
                    <a:pt x="13727" y="6236"/>
                  </a:lnTo>
                  <a:lnTo>
                    <a:pt x="13769" y="6278"/>
                  </a:lnTo>
                  <a:lnTo>
                    <a:pt x="13831" y="6362"/>
                  </a:lnTo>
                  <a:lnTo>
                    <a:pt x="13852" y="6529"/>
                  </a:lnTo>
                  <a:lnTo>
                    <a:pt x="13852" y="6655"/>
                  </a:lnTo>
                  <a:lnTo>
                    <a:pt x="13915" y="6738"/>
                  </a:lnTo>
                  <a:lnTo>
                    <a:pt x="13936" y="6969"/>
                  </a:lnTo>
                  <a:lnTo>
                    <a:pt x="13999" y="7115"/>
                  </a:lnTo>
                  <a:lnTo>
                    <a:pt x="14020" y="7199"/>
                  </a:lnTo>
                  <a:lnTo>
                    <a:pt x="14041" y="7261"/>
                  </a:lnTo>
                  <a:lnTo>
                    <a:pt x="14041" y="7303"/>
                  </a:lnTo>
                  <a:lnTo>
                    <a:pt x="14062" y="7366"/>
                  </a:lnTo>
                  <a:lnTo>
                    <a:pt x="14103" y="7387"/>
                  </a:lnTo>
                  <a:lnTo>
                    <a:pt x="14103" y="7303"/>
                  </a:lnTo>
                  <a:lnTo>
                    <a:pt x="14124" y="7199"/>
                  </a:lnTo>
                  <a:lnTo>
                    <a:pt x="14166" y="7220"/>
                  </a:lnTo>
                  <a:lnTo>
                    <a:pt x="14250" y="7199"/>
                  </a:lnTo>
                  <a:lnTo>
                    <a:pt x="14292" y="6989"/>
                  </a:lnTo>
                  <a:lnTo>
                    <a:pt x="14271" y="6885"/>
                  </a:lnTo>
                  <a:lnTo>
                    <a:pt x="14292" y="6759"/>
                  </a:lnTo>
                  <a:lnTo>
                    <a:pt x="14271" y="6592"/>
                  </a:lnTo>
                  <a:lnTo>
                    <a:pt x="14417" y="6592"/>
                  </a:lnTo>
                  <a:lnTo>
                    <a:pt x="14417" y="6383"/>
                  </a:lnTo>
                  <a:lnTo>
                    <a:pt x="14417" y="6257"/>
                  </a:lnTo>
                  <a:lnTo>
                    <a:pt x="14354" y="5964"/>
                  </a:lnTo>
                  <a:lnTo>
                    <a:pt x="14459" y="5964"/>
                  </a:lnTo>
                  <a:lnTo>
                    <a:pt x="14564" y="6006"/>
                  </a:lnTo>
                  <a:lnTo>
                    <a:pt x="14731" y="6006"/>
                  </a:lnTo>
                  <a:lnTo>
                    <a:pt x="14794" y="5797"/>
                  </a:lnTo>
                  <a:lnTo>
                    <a:pt x="14857" y="5546"/>
                  </a:lnTo>
                  <a:lnTo>
                    <a:pt x="14982" y="5232"/>
                  </a:lnTo>
                  <a:lnTo>
                    <a:pt x="14857" y="5190"/>
                  </a:lnTo>
                  <a:lnTo>
                    <a:pt x="14857" y="5085"/>
                  </a:lnTo>
                  <a:lnTo>
                    <a:pt x="15003" y="4813"/>
                  </a:lnTo>
                  <a:lnTo>
                    <a:pt x="15087" y="4583"/>
                  </a:lnTo>
                  <a:lnTo>
                    <a:pt x="15045" y="4541"/>
                  </a:lnTo>
                  <a:lnTo>
                    <a:pt x="15066" y="4374"/>
                  </a:lnTo>
                  <a:lnTo>
                    <a:pt x="15254" y="4081"/>
                  </a:lnTo>
                  <a:lnTo>
                    <a:pt x="15380" y="4039"/>
                  </a:lnTo>
                  <a:lnTo>
                    <a:pt x="15505" y="3872"/>
                  </a:lnTo>
                  <a:lnTo>
                    <a:pt x="15568" y="3725"/>
                  </a:lnTo>
                  <a:lnTo>
                    <a:pt x="15777" y="3663"/>
                  </a:lnTo>
                  <a:lnTo>
                    <a:pt x="15924" y="3558"/>
                  </a:lnTo>
                  <a:lnTo>
                    <a:pt x="16007" y="3642"/>
                  </a:lnTo>
                  <a:lnTo>
                    <a:pt x="16133" y="3704"/>
                  </a:lnTo>
                  <a:lnTo>
                    <a:pt x="16112" y="3600"/>
                  </a:lnTo>
                  <a:lnTo>
                    <a:pt x="16112" y="3432"/>
                  </a:lnTo>
                  <a:lnTo>
                    <a:pt x="16217" y="3328"/>
                  </a:lnTo>
                  <a:lnTo>
                    <a:pt x="16196" y="3244"/>
                  </a:lnTo>
                  <a:lnTo>
                    <a:pt x="16154" y="3223"/>
                  </a:lnTo>
                  <a:lnTo>
                    <a:pt x="16091" y="3119"/>
                  </a:lnTo>
                  <a:lnTo>
                    <a:pt x="15987" y="3077"/>
                  </a:lnTo>
                  <a:lnTo>
                    <a:pt x="15903" y="3119"/>
                  </a:lnTo>
                  <a:lnTo>
                    <a:pt x="15777" y="3098"/>
                  </a:lnTo>
                  <a:lnTo>
                    <a:pt x="15735" y="2993"/>
                  </a:lnTo>
                  <a:lnTo>
                    <a:pt x="15840" y="2888"/>
                  </a:lnTo>
                  <a:lnTo>
                    <a:pt x="15840" y="2805"/>
                  </a:lnTo>
                  <a:lnTo>
                    <a:pt x="15777" y="2700"/>
                  </a:lnTo>
                  <a:lnTo>
                    <a:pt x="15735" y="2616"/>
                  </a:lnTo>
                  <a:lnTo>
                    <a:pt x="15673" y="2658"/>
                  </a:lnTo>
                  <a:lnTo>
                    <a:pt x="15589" y="2658"/>
                  </a:lnTo>
                  <a:lnTo>
                    <a:pt x="15526" y="2575"/>
                  </a:lnTo>
                  <a:lnTo>
                    <a:pt x="15610" y="2407"/>
                  </a:lnTo>
                  <a:lnTo>
                    <a:pt x="15589" y="2365"/>
                  </a:lnTo>
                  <a:lnTo>
                    <a:pt x="15505" y="2365"/>
                  </a:lnTo>
                  <a:lnTo>
                    <a:pt x="15463" y="2282"/>
                  </a:lnTo>
                  <a:lnTo>
                    <a:pt x="15380" y="2261"/>
                  </a:lnTo>
                  <a:lnTo>
                    <a:pt x="15108" y="2407"/>
                  </a:lnTo>
                  <a:lnTo>
                    <a:pt x="15150" y="2512"/>
                  </a:lnTo>
                  <a:lnTo>
                    <a:pt x="15066" y="2575"/>
                  </a:lnTo>
                  <a:lnTo>
                    <a:pt x="14857" y="2491"/>
                  </a:lnTo>
                  <a:lnTo>
                    <a:pt x="14689" y="2554"/>
                  </a:lnTo>
                  <a:lnTo>
                    <a:pt x="14585" y="2386"/>
                  </a:lnTo>
                  <a:lnTo>
                    <a:pt x="14459" y="2491"/>
                  </a:lnTo>
                  <a:lnTo>
                    <a:pt x="14375" y="2491"/>
                  </a:lnTo>
                  <a:lnTo>
                    <a:pt x="14375" y="2616"/>
                  </a:lnTo>
                  <a:lnTo>
                    <a:pt x="14271" y="2784"/>
                  </a:lnTo>
                  <a:lnTo>
                    <a:pt x="14041" y="2826"/>
                  </a:lnTo>
                  <a:lnTo>
                    <a:pt x="13936" y="2867"/>
                  </a:lnTo>
                  <a:lnTo>
                    <a:pt x="13831" y="2972"/>
                  </a:lnTo>
                  <a:lnTo>
                    <a:pt x="13769" y="3098"/>
                  </a:lnTo>
                  <a:lnTo>
                    <a:pt x="13685" y="3119"/>
                  </a:lnTo>
                  <a:lnTo>
                    <a:pt x="13685" y="3202"/>
                  </a:lnTo>
                  <a:lnTo>
                    <a:pt x="13580" y="3181"/>
                  </a:lnTo>
                  <a:lnTo>
                    <a:pt x="13497" y="3223"/>
                  </a:lnTo>
                  <a:lnTo>
                    <a:pt x="13434" y="3391"/>
                  </a:lnTo>
                  <a:lnTo>
                    <a:pt x="13329" y="3391"/>
                  </a:lnTo>
                  <a:lnTo>
                    <a:pt x="13120" y="3432"/>
                  </a:lnTo>
                  <a:lnTo>
                    <a:pt x="13057" y="3432"/>
                  </a:lnTo>
                  <a:lnTo>
                    <a:pt x="13015" y="3600"/>
                  </a:lnTo>
                  <a:lnTo>
                    <a:pt x="13015" y="3704"/>
                  </a:lnTo>
                  <a:lnTo>
                    <a:pt x="13204" y="3767"/>
                  </a:lnTo>
                  <a:lnTo>
                    <a:pt x="13204" y="3935"/>
                  </a:lnTo>
                  <a:lnTo>
                    <a:pt x="13204" y="4039"/>
                  </a:lnTo>
                  <a:lnTo>
                    <a:pt x="12974" y="4123"/>
                  </a:lnTo>
                  <a:lnTo>
                    <a:pt x="12806" y="4081"/>
                  </a:lnTo>
                  <a:lnTo>
                    <a:pt x="12597" y="4144"/>
                  </a:lnTo>
                  <a:lnTo>
                    <a:pt x="12492" y="4081"/>
                  </a:lnTo>
                  <a:lnTo>
                    <a:pt x="12367" y="4123"/>
                  </a:lnTo>
                  <a:lnTo>
                    <a:pt x="12262" y="4248"/>
                  </a:lnTo>
                  <a:lnTo>
                    <a:pt x="12116" y="4248"/>
                  </a:lnTo>
                  <a:lnTo>
                    <a:pt x="11823" y="4081"/>
                  </a:lnTo>
                  <a:lnTo>
                    <a:pt x="11739" y="4144"/>
                  </a:lnTo>
                  <a:lnTo>
                    <a:pt x="11530" y="4123"/>
                  </a:lnTo>
                  <a:lnTo>
                    <a:pt x="11425" y="3935"/>
                  </a:lnTo>
                  <a:lnTo>
                    <a:pt x="11488" y="3830"/>
                  </a:lnTo>
                  <a:lnTo>
                    <a:pt x="11488" y="3704"/>
                  </a:lnTo>
                  <a:lnTo>
                    <a:pt x="11383" y="3621"/>
                  </a:lnTo>
                  <a:lnTo>
                    <a:pt x="11341" y="3453"/>
                  </a:lnTo>
                  <a:lnTo>
                    <a:pt x="11300" y="3349"/>
                  </a:lnTo>
                  <a:lnTo>
                    <a:pt x="11153" y="3349"/>
                  </a:lnTo>
                  <a:lnTo>
                    <a:pt x="11069" y="3453"/>
                  </a:lnTo>
                  <a:lnTo>
                    <a:pt x="11028" y="3453"/>
                  </a:lnTo>
                  <a:lnTo>
                    <a:pt x="11090" y="3600"/>
                  </a:lnTo>
                  <a:lnTo>
                    <a:pt x="11028" y="3851"/>
                  </a:lnTo>
                  <a:lnTo>
                    <a:pt x="11132" y="4081"/>
                  </a:lnTo>
                  <a:lnTo>
                    <a:pt x="11090" y="4353"/>
                  </a:lnTo>
                  <a:lnTo>
                    <a:pt x="10756" y="4437"/>
                  </a:lnTo>
                  <a:lnTo>
                    <a:pt x="10505" y="4290"/>
                  </a:lnTo>
                  <a:lnTo>
                    <a:pt x="10400" y="4374"/>
                  </a:lnTo>
                  <a:lnTo>
                    <a:pt x="9919" y="4186"/>
                  </a:lnTo>
                  <a:lnTo>
                    <a:pt x="9709" y="4186"/>
                  </a:lnTo>
                  <a:lnTo>
                    <a:pt x="9584" y="4248"/>
                  </a:lnTo>
                  <a:lnTo>
                    <a:pt x="9291" y="4165"/>
                  </a:lnTo>
                  <a:lnTo>
                    <a:pt x="9124" y="4039"/>
                  </a:lnTo>
                  <a:lnTo>
                    <a:pt x="9103" y="3872"/>
                  </a:lnTo>
                  <a:lnTo>
                    <a:pt x="8810" y="3830"/>
                  </a:lnTo>
                  <a:lnTo>
                    <a:pt x="8517" y="3914"/>
                  </a:lnTo>
                  <a:lnTo>
                    <a:pt x="8412" y="3830"/>
                  </a:lnTo>
                  <a:lnTo>
                    <a:pt x="8140" y="3830"/>
                  </a:lnTo>
                  <a:lnTo>
                    <a:pt x="7952" y="3725"/>
                  </a:lnTo>
                  <a:lnTo>
                    <a:pt x="7784" y="3725"/>
                  </a:lnTo>
                  <a:lnTo>
                    <a:pt x="7680" y="3642"/>
                  </a:lnTo>
                  <a:lnTo>
                    <a:pt x="7450" y="3600"/>
                  </a:lnTo>
                  <a:lnTo>
                    <a:pt x="7261" y="3391"/>
                  </a:lnTo>
                  <a:lnTo>
                    <a:pt x="7010" y="3202"/>
                  </a:lnTo>
                  <a:lnTo>
                    <a:pt x="6801" y="3139"/>
                  </a:lnTo>
                  <a:lnTo>
                    <a:pt x="6717" y="3077"/>
                  </a:lnTo>
                  <a:lnTo>
                    <a:pt x="6613" y="3077"/>
                  </a:lnTo>
                  <a:lnTo>
                    <a:pt x="6508" y="2993"/>
                  </a:lnTo>
                  <a:lnTo>
                    <a:pt x="6383" y="2972"/>
                  </a:lnTo>
                  <a:lnTo>
                    <a:pt x="6362" y="2826"/>
                  </a:lnTo>
                  <a:lnTo>
                    <a:pt x="6487" y="2616"/>
                  </a:lnTo>
                  <a:lnTo>
                    <a:pt x="6487" y="2449"/>
                  </a:lnTo>
                  <a:lnTo>
                    <a:pt x="6571" y="2135"/>
                  </a:lnTo>
                  <a:lnTo>
                    <a:pt x="6571" y="1926"/>
                  </a:lnTo>
                  <a:lnTo>
                    <a:pt x="6529" y="1947"/>
                  </a:lnTo>
                  <a:lnTo>
                    <a:pt x="6508" y="1842"/>
                  </a:lnTo>
                  <a:lnTo>
                    <a:pt x="6404" y="1842"/>
                  </a:lnTo>
                  <a:lnTo>
                    <a:pt x="6320" y="1675"/>
                  </a:lnTo>
                  <a:lnTo>
                    <a:pt x="6257" y="1654"/>
                  </a:lnTo>
                  <a:lnTo>
                    <a:pt x="6152" y="1549"/>
                  </a:lnTo>
                  <a:lnTo>
                    <a:pt x="6006" y="1528"/>
                  </a:lnTo>
                  <a:lnTo>
                    <a:pt x="5964" y="1445"/>
                  </a:lnTo>
                  <a:lnTo>
                    <a:pt x="5839" y="1445"/>
                  </a:lnTo>
                  <a:lnTo>
                    <a:pt x="5755" y="1549"/>
                  </a:lnTo>
                  <a:lnTo>
                    <a:pt x="5629" y="1507"/>
                  </a:lnTo>
                  <a:lnTo>
                    <a:pt x="5587" y="1361"/>
                  </a:lnTo>
                  <a:lnTo>
                    <a:pt x="5546" y="1361"/>
                  </a:lnTo>
                  <a:lnTo>
                    <a:pt x="5546" y="1256"/>
                  </a:lnTo>
                  <a:lnTo>
                    <a:pt x="5462" y="1152"/>
                  </a:lnTo>
                  <a:lnTo>
                    <a:pt x="5399" y="1131"/>
                  </a:lnTo>
                  <a:lnTo>
                    <a:pt x="5441" y="1047"/>
                  </a:lnTo>
                  <a:lnTo>
                    <a:pt x="5378" y="943"/>
                  </a:lnTo>
                  <a:lnTo>
                    <a:pt x="5399" y="712"/>
                  </a:lnTo>
                  <a:lnTo>
                    <a:pt x="5253" y="629"/>
                  </a:lnTo>
                  <a:lnTo>
                    <a:pt x="5232" y="566"/>
                  </a:lnTo>
                  <a:lnTo>
                    <a:pt x="5211" y="482"/>
                  </a:lnTo>
                  <a:lnTo>
                    <a:pt x="4960" y="357"/>
                  </a:lnTo>
                  <a:lnTo>
                    <a:pt x="4813" y="357"/>
                  </a:lnTo>
                  <a:lnTo>
                    <a:pt x="4751" y="189"/>
                  </a:lnTo>
                  <a:lnTo>
                    <a:pt x="4604" y="106"/>
                  </a:lnTo>
                  <a:lnTo>
                    <a:pt x="4437" y="210"/>
                  </a:lnTo>
                  <a:lnTo>
                    <a:pt x="412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7"/>
            <p:cNvSpPr/>
            <p:nvPr/>
          </p:nvSpPr>
          <p:spPr>
            <a:xfrm>
              <a:off x="6560787" y="2695050"/>
              <a:ext cx="137851" cy="73750"/>
            </a:xfrm>
            <a:custGeom>
              <a:avLst/>
              <a:gdLst/>
              <a:ahLst/>
              <a:cxnLst/>
              <a:rect l="l" t="t" r="r" b="b"/>
              <a:pathLst>
                <a:path w="4772" h="2553" extrusionOk="0">
                  <a:moveTo>
                    <a:pt x="231" y="0"/>
                  </a:moveTo>
                  <a:lnTo>
                    <a:pt x="210" y="42"/>
                  </a:lnTo>
                  <a:lnTo>
                    <a:pt x="210" y="251"/>
                  </a:lnTo>
                  <a:lnTo>
                    <a:pt x="126" y="565"/>
                  </a:lnTo>
                  <a:lnTo>
                    <a:pt x="126" y="732"/>
                  </a:lnTo>
                  <a:lnTo>
                    <a:pt x="1" y="942"/>
                  </a:lnTo>
                  <a:lnTo>
                    <a:pt x="22" y="1088"/>
                  </a:lnTo>
                  <a:lnTo>
                    <a:pt x="147" y="1109"/>
                  </a:lnTo>
                  <a:lnTo>
                    <a:pt x="252" y="1193"/>
                  </a:lnTo>
                  <a:lnTo>
                    <a:pt x="356" y="1193"/>
                  </a:lnTo>
                  <a:lnTo>
                    <a:pt x="440" y="1255"/>
                  </a:lnTo>
                  <a:lnTo>
                    <a:pt x="649" y="1318"/>
                  </a:lnTo>
                  <a:lnTo>
                    <a:pt x="900" y="1507"/>
                  </a:lnTo>
                  <a:lnTo>
                    <a:pt x="1089" y="1716"/>
                  </a:lnTo>
                  <a:lnTo>
                    <a:pt x="1319" y="1758"/>
                  </a:lnTo>
                  <a:lnTo>
                    <a:pt x="1423" y="1841"/>
                  </a:lnTo>
                  <a:lnTo>
                    <a:pt x="1591" y="1841"/>
                  </a:lnTo>
                  <a:lnTo>
                    <a:pt x="1779" y="1946"/>
                  </a:lnTo>
                  <a:lnTo>
                    <a:pt x="2051" y="1946"/>
                  </a:lnTo>
                  <a:lnTo>
                    <a:pt x="2156" y="2030"/>
                  </a:lnTo>
                  <a:lnTo>
                    <a:pt x="2449" y="1946"/>
                  </a:lnTo>
                  <a:lnTo>
                    <a:pt x="2742" y="1988"/>
                  </a:lnTo>
                  <a:lnTo>
                    <a:pt x="2763" y="2155"/>
                  </a:lnTo>
                  <a:lnTo>
                    <a:pt x="2930" y="2281"/>
                  </a:lnTo>
                  <a:lnTo>
                    <a:pt x="3223" y="2364"/>
                  </a:lnTo>
                  <a:lnTo>
                    <a:pt x="3348" y="2302"/>
                  </a:lnTo>
                  <a:lnTo>
                    <a:pt x="3558" y="2302"/>
                  </a:lnTo>
                  <a:lnTo>
                    <a:pt x="4039" y="2490"/>
                  </a:lnTo>
                  <a:lnTo>
                    <a:pt x="4144" y="2406"/>
                  </a:lnTo>
                  <a:lnTo>
                    <a:pt x="4395" y="2553"/>
                  </a:lnTo>
                  <a:lnTo>
                    <a:pt x="4729" y="2469"/>
                  </a:lnTo>
                  <a:lnTo>
                    <a:pt x="4771" y="2197"/>
                  </a:lnTo>
                  <a:lnTo>
                    <a:pt x="4667" y="1967"/>
                  </a:lnTo>
                  <a:lnTo>
                    <a:pt x="4729" y="1716"/>
                  </a:lnTo>
                  <a:lnTo>
                    <a:pt x="4667" y="1569"/>
                  </a:lnTo>
                  <a:lnTo>
                    <a:pt x="4562" y="1569"/>
                  </a:lnTo>
                  <a:lnTo>
                    <a:pt x="4416" y="1632"/>
                  </a:lnTo>
                  <a:lnTo>
                    <a:pt x="4353" y="1611"/>
                  </a:lnTo>
                  <a:lnTo>
                    <a:pt x="4206" y="1653"/>
                  </a:lnTo>
                  <a:lnTo>
                    <a:pt x="4123" y="1632"/>
                  </a:lnTo>
                  <a:lnTo>
                    <a:pt x="3997" y="1465"/>
                  </a:lnTo>
                  <a:lnTo>
                    <a:pt x="3830" y="1402"/>
                  </a:lnTo>
                  <a:lnTo>
                    <a:pt x="3788" y="1255"/>
                  </a:lnTo>
                  <a:lnTo>
                    <a:pt x="3662" y="1193"/>
                  </a:lnTo>
                  <a:lnTo>
                    <a:pt x="3453" y="1193"/>
                  </a:lnTo>
                  <a:lnTo>
                    <a:pt x="3348" y="1297"/>
                  </a:lnTo>
                  <a:lnTo>
                    <a:pt x="3202" y="1318"/>
                  </a:lnTo>
                  <a:lnTo>
                    <a:pt x="3139" y="1402"/>
                  </a:lnTo>
                  <a:lnTo>
                    <a:pt x="2972" y="1318"/>
                  </a:lnTo>
                  <a:lnTo>
                    <a:pt x="2867" y="1339"/>
                  </a:lnTo>
                  <a:lnTo>
                    <a:pt x="2825" y="1193"/>
                  </a:lnTo>
                  <a:lnTo>
                    <a:pt x="2846" y="942"/>
                  </a:lnTo>
                  <a:lnTo>
                    <a:pt x="2700" y="942"/>
                  </a:lnTo>
                  <a:lnTo>
                    <a:pt x="2532" y="1004"/>
                  </a:lnTo>
                  <a:lnTo>
                    <a:pt x="2365" y="879"/>
                  </a:lnTo>
                  <a:lnTo>
                    <a:pt x="2365" y="711"/>
                  </a:lnTo>
                  <a:lnTo>
                    <a:pt x="2239" y="628"/>
                  </a:lnTo>
                  <a:lnTo>
                    <a:pt x="2114" y="628"/>
                  </a:lnTo>
                  <a:lnTo>
                    <a:pt x="2093" y="586"/>
                  </a:lnTo>
                  <a:lnTo>
                    <a:pt x="2009" y="628"/>
                  </a:lnTo>
                  <a:lnTo>
                    <a:pt x="2009" y="816"/>
                  </a:lnTo>
                  <a:lnTo>
                    <a:pt x="1947" y="837"/>
                  </a:lnTo>
                  <a:lnTo>
                    <a:pt x="1905" y="711"/>
                  </a:lnTo>
                  <a:lnTo>
                    <a:pt x="1800" y="586"/>
                  </a:lnTo>
                  <a:lnTo>
                    <a:pt x="1737" y="523"/>
                  </a:lnTo>
                  <a:lnTo>
                    <a:pt x="1612" y="460"/>
                  </a:lnTo>
                  <a:lnTo>
                    <a:pt x="1486" y="460"/>
                  </a:lnTo>
                  <a:lnTo>
                    <a:pt x="1319" y="272"/>
                  </a:lnTo>
                  <a:lnTo>
                    <a:pt x="1214" y="209"/>
                  </a:lnTo>
                  <a:lnTo>
                    <a:pt x="1089" y="209"/>
                  </a:lnTo>
                  <a:lnTo>
                    <a:pt x="1047" y="147"/>
                  </a:lnTo>
                  <a:lnTo>
                    <a:pt x="838" y="63"/>
                  </a:lnTo>
                  <a:lnTo>
                    <a:pt x="670" y="84"/>
                  </a:lnTo>
                  <a:lnTo>
                    <a:pt x="607" y="188"/>
                  </a:lnTo>
                  <a:lnTo>
                    <a:pt x="545" y="167"/>
                  </a:lnTo>
                  <a:lnTo>
                    <a:pt x="440" y="167"/>
                  </a:lnTo>
                  <a:lnTo>
                    <a:pt x="377" y="84"/>
                  </a:lnTo>
                  <a:lnTo>
                    <a:pt x="2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7"/>
            <p:cNvSpPr/>
            <p:nvPr/>
          </p:nvSpPr>
          <p:spPr>
            <a:xfrm>
              <a:off x="6243455" y="2571121"/>
              <a:ext cx="231533" cy="255106"/>
            </a:xfrm>
            <a:custGeom>
              <a:avLst/>
              <a:gdLst/>
              <a:ahLst/>
              <a:cxnLst/>
              <a:rect l="l" t="t" r="r" b="b"/>
              <a:pathLst>
                <a:path w="8015" h="8831" extrusionOk="0">
                  <a:moveTo>
                    <a:pt x="5901" y="1"/>
                  </a:moveTo>
                  <a:lnTo>
                    <a:pt x="5713" y="105"/>
                  </a:lnTo>
                  <a:lnTo>
                    <a:pt x="5587" y="252"/>
                  </a:lnTo>
                  <a:lnTo>
                    <a:pt x="5441" y="252"/>
                  </a:lnTo>
                  <a:lnTo>
                    <a:pt x="5315" y="377"/>
                  </a:lnTo>
                  <a:lnTo>
                    <a:pt x="5232" y="482"/>
                  </a:lnTo>
                  <a:lnTo>
                    <a:pt x="5462" y="838"/>
                  </a:lnTo>
                  <a:lnTo>
                    <a:pt x="5483" y="1110"/>
                  </a:lnTo>
                  <a:lnTo>
                    <a:pt x="5232" y="1444"/>
                  </a:lnTo>
                  <a:lnTo>
                    <a:pt x="5357" y="1570"/>
                  </a:lnTo>
                  <a:lnTo>
                    <a:pt x="5357" y="1737"/>
                  </a:lnTo>
                  <a:lnTo>
                    <a:pt x="5190" y="1968"/>
                  </a:lnTo>
                  <a:lnTo>
                    <a:pt x="4981" y="1968"/>
                  </a:lnTo>
                  <a:lnTo>
                    <a:pt x="4771" y="1884"/>
                  </a:lnTo>
                  <a:lnTo>
                    <a:pt x="4646" y="1968"/>
                  </a:lnTo>
                  <a:lnTo>
                    <a:pt x="4709" y="2135"/>
                  </a:lnTo>
                  <a:lnTo>
                    <a:pt x="4834" y="2198"/>
                  </a:lnTo>
                  <a:lnTo>
                    <a:pt x="4876" y="2365"/>
                  </a:lnTo>
                  <a:lnTo>
                    <a:pt x="4855" y="2449"/>
                  </a:lnTo>
                  <a:lnTo>
                    <a:pt x="4730" y="2512"/>
                  </a:lnTo>
                  <a:lnTo>
                    <a:pt x="4604" y="2553"/>
                  </a:lnTo>
                  <a:lnTo>
                    <a:pt x="4562" y="2616"/>
                  </a:lnTo>
                  <a:lnTo>
                    <a:pt x="4541" y="2825"/>
                  </a:lnTo>
                  <a:lnTo>
                    <a:pt x="4499" y="2972"/>
                  </a:lnTo>
                  <a:lnTo>
                    <a:pt x="4499" y="3035"/>
                  </a:lnTo>
                  <a:lnTo>
                    <a:pt x="4457" y="3097"/>
                  </a:lnTo>
                  <a:lnTo>
                    <a:pt x="4499" y="3328"/>
                  </a:lnTo>
                  <a:lnTo>
                    <a:pt x="4395" y="3537"/>
                  </a:lnTo>
                  <a:lnTo>
                    <a:pt x="4248" y="3390"/>
                  </a:lnTo>
                  <a:lnTo>
                    <a:pt x="4206" y="3390"/>
                  </a:lnTo>
                  <a:lnTo>
                    <a:pt x="4185" y="3453"/>
                  </a:lnTo>
                  <a:lnTo>
                    <a:pt x="4039" y="3453"/>
                  </a:lnTo>
                  <a:lnTo>
                    <a:pt x="3997" y="3411"/>
                  </a:lnTo>
                  <a:lnTo>
                    <a:pt x="3830" y="3432"/>
                  </a:lnTo>
                  <a:lnTo>
                    <a:pt x="3809" y="3495"/>
                  </a:lnTo>
                  <a:lnTo>
                    <a:pt x="3600" y="3662"/>
                  </a:lnTo>
                  <a:lnTo>
                    <a:pt x="3683" y="3704"/>
                  </a:lnTo>
                  <a:lnTo>
                    <a:pt x="3621" y="3767"/>
                  </a:lnTo>
                  <a:lnTo>
                    <a:pt x="3411" y="3872"/>
                  </a:lnTo>
                  <a:lnTo>
                    <a:pt x="3349" y="3830"/>
                  </a:lnTo>
                  <a:lnTo>
                    <a:pt x="3202" y="3851"/>
                  </a:lnTo>
                  <a:lnTo>
                    <a:pt x="3160" y="3934"/>
                  </a:lnTo>
                  <a:lnTo>
                    <a:pt x="3139" y="4039"/>
                  </a:lnTo>
                  <a:lnTo>
                    <a:pt x="3035" y="4060"/>
                  </a:lnTo>
                  <a:lnTo>
                    <a:pt x="2951" y="4165"/>
                  </a:lnTo>
                  <a:lnTo>
                    <a:pt x="2951" y="4332"/>
                  </a:lnTo>
                  <a:lnTo>
                    <a:pt x="2993" y="4499"/>
                  </a:lnTo>
                  <a:lnTo>
                    <a:pt x="2993" y="4646"/>
                  </a:lnTo>
                  <a:lnTo>
                    <a:pt x="3035" y="4750"/>
                  </a:lnTo>
                  <a:lnTo>
                    <a:pt x="3035" y="4855"/>
                  </a:lnTo>
                  <a:lnTo>
                    <a:pt x="2784" y="4960"/>
                  </a:lnTo>
                  <a:lnTo>
                    <a:pt x="2574" y="4960"/>
                  </a:lnTo>
                  <a:lnTo>
                    <a:pt x="2407" y="4981"/>
                  </a:lnTo>
                  <a:lnTo>
                    <a:pt x="2093" y="4981"/>
                  </a:lnTo>
                  <a:lnTo>
                    <a:pt x="1905" y="5022"/>
                  </a:lnTo>
                  <a:lnTo>
                    <a:pt x="1821" y="5106"/>
                  </a:lnTo>
                  <a:lnTo>
                    <a:pt x="1633" y="5085"/>
                  </a:lnTo>
                  <a:lnTo>
                    <a:pt x="1465" y="5127"/>
                  </a:lnTo>
                  <a:lnTo>
                    <a:pt x="775" y="5169"/>
                  </a:lnTo>
                  <a:lnTo>
                    <a:pt x="1" y="4918"/>
                  </a:lnTo>
                  <a:lnTo>
                    <a:pt x="273" y="5336"/>
                  </a:lnTo>
                  <a:lnTo>
                    <a:pt x="356" y="5483"/>
                  </a:lnTo>
                  <a:lnTo>
                    <a:pt x="524" y="5629"/>
                  </a:lnTo>
                  <a:lnTo>
                    <a:pt x="649" y="5713"/>
                  </a:lnTo>
                  <a:lnTo>
                    <a:pt x="691" y="5755"/>
                  </a:lnTo>
                  <a:lnTo>
                    <a:pt x="880" y="5797"/>
                  </a:lnTo>
                  <a:lnTo>
                    <a:pt x="984" y="5818"/>
                  </a:lnTo>
                  <a:lnTo>
                    <a:pt x="1005" y="5901"/>
                  </a:lnTo>
                  <a:lnTo>
                    <a:pt x="1172" y="5901"/>
                  </a:lnTo>
                  <a:lnTo>
                    <a:pt x="1172" y="6110"/>
                  </a:lnTo>
                  <a:lnTo>
                    <a:pt x="1214" y="6236"/>
                  </a:lnTo>
                  <a:lnTo>
                    <a:pt x="1214" y="6382"/>
                  </a:lnTo>
                  <a:lnTo>
                    <a:pt x="1256" y="6487"/>
                  </a:lnTo>
                  <a:lnTo>
                    <a:pt x="1403" y="6466"/>
                  </a:lnTo>
                  <a:lnTo>
                    <a:pt x="1528" y="6571"/>
                  </a:lnTo>
                  <a:lnTo>
                    <a:pt x="1570" y="6801"/>
                  </a:lnTo>
                  <a:lnTo>
                    <a:pt x="1486" y="6885"/>
                  </a:lnTo>
                  <a:lnTo>
                    <a:pt x="1319" y="6843"/>
                  </a:lnTo>
                  <a:lnTo>
                    <a:pt x="1068" y="6906"/>
                  </a:lnTo>
                  <a:lnTo>
                    <a:pt x="984" y="6968"/>
                  </a:lnTo>
                  <a:lnTo>
                    <a:pt x="838" y="7052"/>
                  </a:lnTo>
                  <a:lnTo>
                    <a:pt x="754" y="7157"/>
                  </a:lnTo>
                  <a:lnTo>
                    <a:pt x="796" y="7261"/>
                  </a:lnTo>
                  <a:lnTo>
                    <a:pt x="691" y="7387"/>
                  </a:lnTo>
                  <a:lnTo>
                    <a:pt x="754" y="7512"/>
                  </a:lnTo>
                  <a:lnTo>
                    <a:pt x="733" y="7722"/>
                  </a:lnTo>
                  <a:lnTo>
                    <a:pt x="733" y="7805"/>
                  </a:lnTo>
                  <a:lnTo>
                    <a:pt x="796" y="7805"/>
                  </a:lnTo>
                  <a:lnTo>
                    <a:pt x="796" y="7889"/>
                  </a:lnTo>
                  <a:lnTo>
                    <a:pt x="859" y="7910"/>
                  </a:lnTo>
                  <a:lnTo>
                    <a:pt x="1005" y="7805"/>
                  </a:lnTo>
                  <a:lnTo>
                    <a:pt x="1131" y="7805"/>
                  </a:lnTo>
                  <a:lnTo>
                    <a:pt x="1172" y="7847"/>
                  </a:lnTo>
                  <a:lnTo>
                    <a:pt x="1193" y="7826"/>
                  </a:lnTo>
                  <a:lnTo>
                    <a:pt x="1298" y="7784"/>
                  </a:lnTo>
                  <a:lnTo>
                    <a:pt x="1403" y="7784"/>
                  </a:lnTo>
                  <a:lnTo>
                    <a:pt x="1465" y="7805"/>
                  </a:lnTo>
                  <a:lnTo>
                    <a:pt x="1570" y="7784"/>
                  </a:lnTo>
                  <a:lnTo>
                    <a:pt x="1696" y="7784"/>
                  </a:lnTo>
                  <a:lnTo>
                    <a:pt x="1717" y="7722"/>
                  </a:lnTo>
                  <a:lnTo>
                    <a:pt x="1779" y="7638"/>
                  </a:lnTo>
                  <a:lnTo>
                    <a:pt x="1884" y="7722"/>
                  </a:lnTo>
                  <a:lnTo>
                    <a:pt x="1947" y="7722"/>
                  </a:lnTo>
                  <a:lnTo>
                    <a:pt x="1989" y="7701"/>
                  </a:lnTo>
                  <a:lnTo>
                    <a:pt x="2030" y="7701"/>
                  </a:lnTo>
                  <a:lnTo>
                    <a:pt x="2051" y="7784"/>
                  </a:lnTo>
                  <a:lnTo>
                    <a:pt x="2156" y="7784"/>
                  </a:lnTo>
                  <a:lnTo>
                    <a:pt x="2240" y="7826"/>
                  </a:lnTo>
                  <a:lnTo>
                    <a:pt x="2323" y="7826"/>
                  </a:lnTo>
                  <a:lnTo>
                    <a:pt x="2449" y="7701"/>
                  </a:lnTo>
                  <a:lnTo>
                    <a:pt x="2616" y="7701"/>
                  </a:lnTo>
                  <a:lnTo>
                    <a:pt x="2700" y="7722"/>
                  </a:lnTo>
                  <a:lnTo>
                    <a:pt x="2784" y="7680"/>
                  </a:lnTo>
                  <a:lnTo>
                    <a:pt x="2867" y="7680"/>
                  </a:lnTo>
                  <a:lnTo>
                    <a:pt x="2888" y="7617"/>
                  </a:lnTo>
                  <a:lnTo>
                    <a:pt x="2951" y="7638"/>
                  </a:lnTo>
                  <a:lnTo>
                    <a:pt x="3097" y="7680"/>
                  </a:lnTo>
                  <a:lnTo>
                    <a:pt x="3223" y="7617"/>
                  </a:lnTo>
                  <a:lnTo>
                    <a:pt x="3411" y="7617"/>
                  </a:lnTo>
                  <a:lnTo>
                    <a:pt x="3558" y="7722"/>
                  </a:lnTo>
                  <a:lnTo>
                    <a:pt x="3579" y="7847"/>
                  </a:lnTo>
                  <a:lnTo>
                    <a:pt x="3579" y="7931"/>
                  </a:lnTo>
                  <a:lnTo>
                    <a:pt x="3579" y="7952"/>
                  </a:lnTo>
                  <a:lnTo>
                    <a:pt x="3558" y="7952"/>
                  </a:lnTo>
                  <a:lnTo>
                    <a:pt x="3558" y="8014"/>
                  </a:lnTo>
                  <a:lnTo>
                    <a:pt x="3662" y="8014"/>
                  </a:lnTo>
                  <a:lnTo>
                    <a:pt x="3809" y="7931"/>
                  </a:lnTo>
                  <a:lnTo>
                    <a:pt x="3809" y="8056"/>
                  </a:lnTo>
                  <a:lnTo>
                    <a:pt x="3934" y="8203"/>
                  </a:lnTo>
                  <a:lnTo>
                    <a:pt x="3997" y="8412"/>
                  </a:lnTo>
                  <a:lnTo>
                    <a:pt x="3997" y="8433"/>
                  </a:lnTo>
                  <a:lnTo>
                    <a:pt x="3997" y="8517"/>
                  </a:lnTo>
                  <a:lnTo>
                    <a:pt x="3934" y="8538"/>
                  </a:lnTo>
                  <a:lnTo>
                    <a:pt x="4039" y="8538"/>
                  </a:lnTo>
                  <a:lnTo>
                    <a:pt x="4081" y="8663"/>
                  </a:lnTo>
                  <a:lnTo>
                    <a:pt x="4353" y="8663"/>
                  </a:lnTo>
                  <a:lnTo>
                    <a:pt x="4541" y="8747"/>
                  </a:lnTo>
                  <a:lnTo>
                    <a:pt x="4541" y="8831"/>
                  </a:lnTo>
                  <a:lnTo>
                    <a:pt x="4625" y="8768"/>
                  </a:lnTo>
                  <a:lnTo>
                    <a:pt x="4646" y="8621"/>
                  </a:lnTo>
                  <a:lnTo>
                    <a:pt x="4750" y="8538"/>
                  </a:lnTo>
                  <a:lnTo>
                    <a:pt x="4834" y="8517"/>
                  </a:lnTo>
                  <a:lnTo>
                    <a:pt x="4876" y="8370"/>
                  </a:lnTo>
                  <a:lnTo>
                    <a:pt x="4960" y="8412"/>
                  </a:lnTo>
                  <a:lnTo>
                    <a:pt x="5064" y="8349"/>
                  </a:lnTo>
                  <a:lnTo>
                    <a:pt x="5462" y="8370"/>
                  </a:lnTo>
                  <a:lnTo>
                    <a:pt x="5692" y="8266"/>
                  </a:lnTo>
                  <a:lnTo>
                    <a:pt x="5755" y="8224"/>
                  </a:lnTo>
                  <a:lnTo>
                    <a:pt x="5880" y="8203"/>
                  </a:lnTo>
                  <a:lnTo>
                    <a:pt x="5880" y="8203"/>
                  </a:lnTo>
                  <a:lnTo>
                    <a:pt x="5818" y="8266"/>
                  </a:lnTo>
                  <a:lnTo>
                    <a:pt x="5880" y="8349"/>
                  </a:lnTo>
                  <a:lnTo>
                    <a:pt x="6006" y="8266"/>
                  </a:lnTo>
                  <a:lnTo>
                    <a:pt x="6110" y="8224"/>
                  </a:lnTo>
                  <a:lnTo>
                    <a:pt x="6069" y="8161"/>
                  </a:lnTo>
                  <a:lnTo>
                    <a:pt x="6090" y="8098"/>
                  </a:lnTo>
                  <a:lnTo>
                    <a:pt x="5964" y="7722"/>
                  </a:lnTo>
                  <a:lnTo>
                    <a:pt x="5838" y="7575"/>
                  </a:lnTo>
                  <a:lnTo>
                    <a:pt x="5880" y="7491"/>
                  </a:lnTo>
                  <a:lnTo>
                    <a:pt x="5797" y="7429"/>
                  </a:lnTo>
                  <a:lnTo>
                    <a:pt x="5692" y="7429"/>
                  </a:lnTo>
                  <a:lnTo>
                    <a:pt x="5483" y="7303"/>
                  </a:lnTo>
                  <a:lnTo>
                    <a:pt x="5462" y="7094"/>
                  </a:lnTo>
                  <a:lnTo>
                    <a:pt x="5483" y="6968"/>
                  </a:lnTo>
                  <a:lnTo>
                    <a:pt x="5399" y="6780"/>
                  </a:lnTo>
                  <a:lnTo>
                    <a:pt x="5294" y="6780"/>
                  </a:lnTo>
                  <a:lnTo>
                    <a:pt x="5232" y="6801"/>
                  </a:lnTo>
                  <a:lnTo>
                    <a:pt x="5085" y="6759"/>
                  </a:lnTo>
                  <a:lnTo>
                    <a:pt x="4981" y="6780"/>
                  </a:lnTo>
                  <a:lnTo>
                    <a:pt x="4981" y="6634"/>
                  </a:lnTo>
                  <a:lnTo>
                    <a:pt x="5085" y="6382"/>
                  </a:lnTo>
                  <a:lnTo>
                    <a:pt x="5169" y="6362"/>
                  </a:lnTo>
                  <a:lnTo>
                    <a:pt x="5315" y="6152"/>
                  </a:lnTo>
                  <a:lnTo>
                    <a:pt x="5357" y="6048"/>
                  </a:lnTo>
                  <a:lnTo>
                    <a:pt x="5462" y="6006"/>
                  </a:lnTo>
                  <a:lnTo>
                    <a:pt x="5546" y="5943"/>
                  </a:lnTo>
                  <a:lnTo>
                    <a:pt x="5671" y="6006"/>
                  </a:lnTo>
                  <a:lnTo>
                    <a:pt x="5692" y="6110"/>
                  </a:lnTo>
                  <a:lnTo>
                    <a:pt x="5776" y="6131"/>
                  </a:lnTo>
                  <a:lnTo>
                    <a:pt x="5985" y="6006"/>
                  </a:lnTo>
                  <a:lnTo>
                    <a:pt x="6299" y="6006"/>
                  </a:lnTo>
                  <a:lnTo>
                    <a:pt x="6487" y="5797"/>
                  </a:lnTo>
                  <a:lnTo>
                    <a:pt x="6592" y="5441"/>
                  </a:lnTo>
                  <a:lnTo>
                    <a:pt x="6843" y="5273"/>
                  </a:lnTo>
                  <a:lnTo>
                    <a:pt x="6926" y="5127"/>
                  </a:lnTo>
                  <a:lnTo>
                    <a:pt x="6947" y="4960"/>
                  </a:lnTo>
                  <a:lnTo>
                    <a:pt x="7052" y="4771"/>
                  </a:lnTo>
                  <a:lnTo>
                    <a:pt x="7261" y="4667"/>
                  </a:lnTo>
                  <a:lnTo>
                    <a:pt x="7324" y="4541"/>
                  </a:lnTo>
                  <a:lnTo>
                    <a:pt x="7324" y="4437"/>
                  </a:lnTo>
                  <a:lnTo>
                    <a:pt x="7240" y="4374"/>
                  </a:lnTo>
                  <a:lnTo>
                    <a:pt x="7387" y="4185"/>
                  </a:lnTo>
                  <a:lnTo>
                    <a:pt x="7491" y="4123"/>
                  </a:lnTo>
                  <a:lnTo>
                    <a:pt x="7491" y="3976"/>
                  </a:lnTo>
                  <a:lnTo>
                    <a:pt x="7554" y="3704"/>
                  </a:lnTo>
                  <a:lnTo>
                    <a:pt x="7470" y="3495"/>
                  </a:lnTo>
                  <a:lnTo>
                    <a:pt x="7450" y="3432"/>
                  </a:lnTo>
                  <a:lnTo>
                    <a:pt x="7638" y="3244"/>
                  </a:lnTo>
                  <a:lnTo>
                    <a:pt x="7743" y="3223"/>
                  </a:lnTo>
                  <a:lnTo>
                    <a:pt x="7847" y="3139"/>
                  </a:lnTo>
                  <a:lnTo>
                    <a:pt x="7910" y="3139"/>
                  </a:lnTo>
                  <a:lnTo>
                    <a:pt x="8015" y="3035"/>
                  </a:lnTo>
                  <a:lnTo>
                    <a:pt x="8015" y="2909"/>
                  </a:lnTo>
                  <a:lnTo>
                    <a:pt x="7868" y="2867"/>
                  </a:lnTo>
                  <a:lnTo>
                    <a:pt x="7743" y="2909"/>
                  </a:lnTo>
                  <a:lnTo>
                    <a:pt x="7554" y="2888"/>
                  </a:lnTo>
                  <a:lnTo>
                    <a:pt x="7491" y="2721"/>
                  </a:lnTo>
                  <a:lnTo>
                    <a:pt x="7282" y="2658"/>
                  </a:lnTo>
                  <a:lnTo>
                    <a:pt x="7073" y="2595"/>
                  </a:lnTo>
                  <a:lnTo>
                    <a:pt x="6864" y="2407"/>
                  </a:lnTo>
                  <a:lnTo>
                    <a:pt x="6843" y="2240"/>
                  </a:lnTo>
                  <a:lnTo>
                    <a:pt x="6738" y="1863"/>
                  </a:lnTo>
                  <a:lnTo>
                    <a:pt x="6634" y="1675"/>
                  </a:lnTo>
                  <a:lnTo>
                    <a:pt x="6634" y="1507"/>
                  </a:lnTo>
                  <a:lnTo>
                    <a:pt x="6738" y="1465"/>
                  </a:lnTo>
                  <a:lnTo>
                    <a:pt x="6738" y="1340"/>
                  </a:lnTo>
                  <a:lnTo>
                    <a:pt x="6885" y="1235"/>
                  </a:lnTo>
                  <a:lnTo>
                    <a:pt x="6885" y="1110"/>
                  </a:lnTo>
                  <a:lnTo>
                    <a:pt x="6738" y="1047"/>
                  </a:lnTo>
                  <a:lnTo>
                    <a:pt x="6717" y="921"/>
                  </a:lnTo>
                  <a:lnTo>
                    <a:pt x="6550" y="838"/>
                  </a:lnTo>
                  <a:lnTo>
                    <a:pt x="6403" y="712"/>
                  </a:lnTo>
                  <a:lnTo>
                    <a:pt x="6278" y="566"/>
                  </a:lnTo>
                  <a:lnTo>
                    <a:pt x="6173" y="608"/>
                  </a:lnTo>
                  <a:lnTo>
                    <a:pt x="6090" y="628"/>
                  </a:lnTo>
                  <a:lnTo>
                    <a:pt x="6006" y="566"/>
                  </a:lnTo>
                  <a:lnTo>
                    <a:pt x="5985" y="315"/>
                  </a:lnTo>
                  <a:lnTo>
                    <a:pt x="6236" y="147"/>
                  </a:lnTo>
                  <a:lnTo>
                    <a:pt x="6215" y="64"/>
                  </a:lnTo>
                  <a:lnTo>
                    <a:pt x="6027" y="84"/>
                  </a:lnTo>
                  <a:lnTo>
                    <a:pt x="59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7"/>
            <p:cNvSpPr/>
            <p:nvPr/>
          </p:nvSpPr>
          <p:spPr>
            <a:xfrm>
              <a:off x="6226527" y="2536080"/>
              <a:ext cx="221249" cy="184360"/>
            </a:xfrm>
            <a:custGeom>
              <a:avLst/>
              <a:gdLst/>
              <a:ahLst/>
              <a:cxnLst/>
              <a:rect l="l" t="t" r="r" b="b"/>
              <a:pathLst>
                <a:path w="7659" h="6382" extrusionOk="0">
                  <a:moveTo>
                    <a:pt x="5295" y="0"/>
                  </a:moveTo>
                  <a:lnTo>
                    <a:pt x="5232" y="105"/>
                  </a:lnTo>
                  <a:lnTo>
                    <a:pt x="5211" y="272"/>
                  </a:lnTo>
                  <a:lnTo>
                    <a:pt x="5127" y="335"/>
                  </a:lnTo>
                  <a:lnTo>
                    <a:pt x="5106" y="419"/>
                  </a:lnTo>
                  <a:lnTo>
                    <a:pt x="5127" y="565"/>
                  </a:lnTo>
                  <a:lnTo>
                    <a:pt x="5043" y="691"/>
                  </a:lnTo>
                  <a:lnTo>
                    <a:pt x="4918" y="691"/>
                  </a:lnTo>
                  <a:lnTo>
                    <a:pt x="4897" y="649"/>
                  </a:lnTo>
                  <a:lnTo>
                    <a:pt x="4834" y="649"/>
                  </a:lnTo>
                  <a:lnTo>
                    <a:pt x="4792" y="691"/>
                  </a:lnTo>
                  <a:lnTo>
                    <a:pt x="4667" y="732"/>
                  </a:lnTo>
                  <a:lnTo>
                    <a:pt x="4667" y="837"/>
                  </a:lnTo>
                  <a:lnTo>
                    <a:pt x="4709" y="879"/>
                  </a:lnTo>
                  <a:lnTo>
                    <a:pt x="4709" y="963"/>
                  </a:lnTo>
                  <a:lnTo>
                    <a:pt x="4520" y="942"/>
                  </a:lnTo>
                  <a:lnTo>
                    <a:pt x="4458" y="858"/>
                  </a:lnTo>
                  <a:lnTo>
                    <a:pt x="4395" y="837"/>
                  </a:lnTo>
                  <a:lnTo>
                    <a:pt x="4332" y="879"/>
                  </a:lnTo>
                  <a:lnTo>
                    <a:pt x="4269" y="900"/>
                  </a:lnTo>
                  <a:lnTo>
                    <a:pt x="4207" y="984"/>
                  </a:lnTo>
                  <a:lnTo>
                    <a:pt x="4081" y="1067"/>
                  </a:lnTo>
                  <a:lnTo>
                    <a:pt x="3893" y="1088"/>
                  </a:lnTo>
                  <a:lnTo>
                    <a:pt x="3788" y="1067"/>
                  </a:lnTo>
                  <a:lnTo>
                    <a:pt x="3683" y="900"/>
                  </a:lnTo>
                  <a:lnTo>
                    <a:pt x="3579" y="879"/>
                  </a:lnTo>
                  <a:lnTo>
                    <a:pt x="3474" y="984"/>
                  </a:lnTo>
                  <a:lnTo>
                    <a:pt x="3411" y="984"/>
                  </a:lnTo>
                  <a:lnTo>
                    <a:pt x="3328" y="879"/>
                  </a:lnTo>
                  <a:lnTo>
                    <a:pt x="3223" y="795"/>
                  </a:lnTo>
                  <a:lnTo>
                    <a:pt x="3014" y="858"/>
                  </a:lnTo>
                  <a:lnTo>
                    <a:pt x="2993" y="837"/>
                  </a:lnTo>
                  <a:lnTo>
                    <a:pt x="2847" y="858"/>
                  </a:lnTo>
                  <a:lnTo>
                    <a:pt x="2742" y="774"/>
                  </a:lnTo>
                  <a:lnTo>
                    <a:pt x="2595" y="837"/>
                  </a:lnTo>
                  <a:lnTo>
                    <a:pt x="2428" y="942"/>
                  </a:lnTo>
                  <a:lnTo>
                    <a:pt x="2386" y="942"/>
                  </a:lnTo>
                  <a:lnTo>
                    <a:pt x="2219" y="984"/>
                  </a:lnTo>
                  <a:lnTo>
                    <a:pt x="2177" y="1046"/>
                  </a:lnTo>
                  <a:lnTo>
                    <a:pt x="2114" y="1067"/>
                  </a:lnTo>
                  <a:lnTo>
                    <a:pt x="2093" y="1109"/>
                  </a:lnTo>
                  <a:lnTo>
                    <a:pt x="2156" y="1172"/>
                  </a:lnTo>
                  <a:lnTo>
                    <a:pt x="2156" y="1297"/>
                  </a:lnTo>
                  <a:lnTo>
                    <a:pt x="2010" y="1423"/>
                  </a:lnTo>
                  <a:lnTo>
                    <a:pt x="2010" y="1590"/>
                  </a:lnTo>
                  <a:lnTo>
                    <a:pt x="1989" y="1716"/>
                  </a:lnTo>
                  <a:lnTo>
                    <a:pt x="1884" y="1737"/>
                  </a:lnTo>
                  <a:lnTo>
                    <a:pt x="1800" y="1821"/>
                  </a:lnTo>
                  <a:lnTo>
                    <a:pt x="1779" y="1883"/>
                  </a:lnTo>
                  <a:lnTo>
                    <a:pt x="1570" y="1925"/>
                  </a:lnTo>
                  <a:lnTo>
                    <a:pt x="1382" y="2030"/>
                  </a:lnTo>
                  <a:lnTo>
                    <a:pt x="1424" y="2113"/>
                  </a:lnTo>
                  <a:lnTo>
                    <a:pt x="1340" y="2155"/>
                  </a:lnTo>
                  <a:lnTo>
                    <a:pt x="1319" y="2239"/>
                  </a:lnTo>
                  <a:lnTo>
                    <a:pt x="1235" y="2344"/>
                  </a:lnTo>
                  <a:lnTo>
                    <a:pt x="1068" y="2365"/>
                  </a:lnTo>
                  <a:lnTo>
                    <a:pt x="1026" y="2427"/>
                  </a:lnTo>
                  <a:lnTo>
                    <a:pt x="963" y="2365"/>
                  </a:lnTo>
                  <a:lnTo>
                    <a:pt x="922" y="2302"/>
                  </a:lnTo>
                  <a:lnTo>
                    <a:pt x="796" y="2197"/>
                  </a:lnTo>
                  <a:lnTo>
                    <a:pt x="712" y="2197"/>
                  </a:lnTo>
                  <a:lnTo>
                    <a:pt x="629" y="2260"/>
                  </a:lnTo>
                  <a:lnTo>
                    <a:pt x="524" y="2260"/>
                  </a:lnTo>
                  <a:lnTo>
                    <a:pt x="440" y="2197"/>
                  </a:lnTo>
                  <a:lnTo>
                    <a:pt x="315" y="2155"/>
                  </a:lnTo>
                  <a:lnTo>
                    <a:pt x="273" y="2197"/>
                  </a:lnTo>
                  <a:lnTo>
                    <a:pt x="273" y="2365"/>
                  </a:lnTo>
                  <a:lnTo>
                    <a:pt x="273" y="2448"/>
                  </a:lnTo>
                  <a:lnTo>
                    <a:pt x="210" y="2532"/>
                  </a:lnTo>
                  <a:lnTo>
                    <a:pt x="294" y="2637"/>
                  </a:lnTo>
                  <a:lnTo>
                    <a:pt x="273" y="2657"/>
                  </a:lnTo>
                  <a:lnTo>
                    <a:pt x="273" y="2741"/>
                  </a:lnTo>
                  <a:lnTo>
                    <a:pt x="126" y="2846"/>
                  </a:lnTo>
                  <a:lnTo>
                    <a:pt x="1" y="2867"/>
                  </a:lnTo>
                  <a:lnTo>
                    <a:pt x="64" y="2950"/>
                  </a:lnTo>
                  <a:lnTo>
                    <a:pt x="168" y="3034"/>
                  </a:lnTo>
                  <a:lnTo>
                    <a:pt x="22" y="3181"/>
                  </a:lnTo>
                  <a:lnTo>
                    <a:pt x="85" y="3181"/>
                  </a:lnTo>
                  <a:lnTo>
                    <a:pt x="106" y="3390"/>
                  </a:lnTo>
                  <a:lnTo>
                    <a:pt x="106" y="3515"/>
                  </a:lnTo>
                  <a:lnTo>
                    <a:pt x="294" y="3557"/>
                  </a:lnTo>
                  <a:lnTo>
                    <a:pt x="336" y="3557"/>
                  </a:lnTo>
                  <a:lnTo>
                    <a:pt x="189" y="3787"/>
                  </a:lnTo>
                  <a:lnTo>
                    <a:pt x="126" y="3934"/>
                  </a:lnTo>
                  <a:lnTo>
                    <a:pt x="294" y="4227"/>
                  </a:lnTo>
                  <a:lnTo>
                    <a:pt x="378" y="4499"/>
                  </a:lnTo>
                  <a:lnTo>
                    <a:pt x="336" y="4562"/>
                  </a:lnTo>
                  <a:lnTo>
                    <a:pt x="398" y="4666"/>
                  </a:lnTo>
                  <a:lnTo>
                    <a:pt x="419" y="4875"/>
                  </a:lnTo>
                  <a:lnTo>
                    <a:pt x="922" y="4917"/>
                  </a:lnTo>
                  <a:lnTo>
                    <a:pt x="1005" y="5085"/>
                  </a:lnTo>
                  <a:lnTo>
                    <a:pt x="1005" y="5252"/>
                  </a:lnTo>
                  <a:lnTo>
                    <a:pt x="1047" y="5482"/>
                  </a:lnTo>
                  <a:lnTo>
                    <a:pt x="1005" y="5566"/>
                  </a:lnTo>
                  <a:lnTo>
                    <a:pt x="587" y="6131"/>
                  </a:lnTo>
                  <a:lnTo>
                    <a:pt x="1361" y="6382"/>
                  </a:lnTo>
                  <a:lnTo>
                    <a:pt x="2051" y="6340"/>
                  </a:lnTo>
                  <a:lnTo>
                    <a:pt x="2219" y="6298"/>
                  </a:lnTo>
                  <a:lnTo>
                    <a:pt x="2407" y="6319"/>
                  </a:lnTo>
                  <a:lnTo>
                    <a:pt x="2491" y="6235"/>
                  </a:lnTo>
                  <a:lnTo>
                    <a:pt x="2679" y="6194"/>
                  </a:lnTo>
                  <a:lnTo>
                    <a:pt x="2993" y="6194"/>
                  </a:lnTo>
                  <a:lnTo>
                    <a:pt x="3160" y="6173"/>
                  </a:lnTo>
                  <a:lnTo>
                    <a:pt x="3370" y="6173"/>
                  </a:lnTo>
                  <a:lnTo>
                    <a:pt x="3621" y="6068"/>
                  </a:lnTo>
                  <a:lnTo>
                    <a:pt x="3621" y="5963"/>
                  </a:lnTo>
                  <a:lnTo>
                    <a:pt x="3579" y="5859"/>
                  </a:lnTo>
                  <a:lnTo>
                    <a:pt x="3579" y="5712"/>
                  </a:lnTo>
                  <a:lnTo>
                    <a:pt x="3537" y="5545"/>
                  </a:lnTo>
                  <a:lnTo>
                    <a:pt x="3537" y="5378"/>
                  </a:lnTo>
                  <a:lnTo>
                    <a:pt x="3621" y="5273"/>
                  </a:lnTo>
                  <a:lnTo>
                    <a:pt x="3725" y="5252"/>
                  </a:lnTo>
                  <a:lnTo>
                    <a:pt x="3746" y="5147"/>
                  </a:lnTo>
                  <a:lnTo>
                    <a:pt x="3788" y="5064"/>
                  </a:lnTo>
                  <a:lnTo>
                    <a:pt x="3935" y="5043"/>
                  </a:lnTo>
                  <a:lnTo>
                    <a:pt x="3997" y="5085"/>
                  </a:lnTo>
                  <a:lnTo>
                    <a:pt x="4207" y="4980"/>
                  </a:lnTo>
                  <a:lnTo>
                    <a:pt x="4269" y="4917"/>
                  </a:lnTo>
                  <a:lnTo>
                    <a:pt x="4186" y="4875"/>
                  </a:lnTo>
                  <a:lnTo>
                    <a:pt x="4395" y="4708"/>
                  </a:lnTo>
                  <a:lnTo>
                    <a:pt x="4416" y="4645"/>
                  </a:lnTo>
                  <a:lnTo>
                    <a:pt x="4583" y="4624"/>
                  </a:lnTo>
                  <a:lnTo>
                    <a:pt x="4625" y="4666"/>
                  </a:lnTo>
                  <a:lnTo>
                    <a:pt x="4771" y="4666"/>
                  </a:lnTo>
                  <a:lnTo>
                    <a:pt x="4792" y="4603"/>
                  </a:lnTo>
                  <a:lnTo>
                    <a:pt x="4834" y="4603"/>
                  </a:lnTo>
                  <a:lnTo>
                    <a:pt x="4981" y="4750"/>
                  </a:lnTo>
                  <a:lnTo>
                    <a:pt x="5085" y="4541"/>
                  </a:lnTo>
                  <a:lnTo>
                    <a:pt x="5043" y="4310"/>
                  </a:lnTo>
                  <a:lnTo>
                    <a:pt x="5085" y="4248"/>
                  </a:lnTo>
                  <a:lnTo>
                    <a:pt x="5085" y="4185"/>
                  </a:lnTo>
                  <a:lnTo>
                    <a:pt x="5127" y="4038"/>
                  </a:lnTo>
                  <a:lnTo>
                    <a:pt x="5148" y="3829"/>
                  </a:lnTo>
                  <a:lnTo>
                    <a:pt x="5190" y="3766"/>
                  </a:lnTo>
                  <a:lnTo>
                    <a:pt x="5316" y="3725"/>
                  </a:lnTo>
                  <a:lnTo>
                    <a:pt x="5441" y="3662"/>
                  </a:lnTo>
                  <a:lnTo>
                    <a:pt x="5462" y="3578"/>
                  </a:lnTo>
                  <a:lnTo>
                    <a:pt x="5420" y="3411"/>
                  </a:lnTo>
                  <a:lnTo>
                    <a:pt x="5295" y="3348"/>
                  </a:lnTo>
                  <a:lnTo>
                    <a:pt x="5232" y="3181"/>
                  </a:lnTo>
                  <a:lnTo>
                    <a:pt x="5357" y="3097"/>
                  </a:lnTo>
                  <a:lnTo>
                    <a:pt x="5567" y="3181"/>
                  </a:lnTo>
                  <a:lnTo>
                    <a:pt x="5776" y="3181"/>
                  </a:lnTo>
                  <a:lnTo>
                    <a:pt x="5943" y="2950"/>
                  </a:lnTo>
                  <a:lnTo>
                    <a:pt x="5943" y="2783"/>
                  </a:lnTo>
                  <a:lnTo>
                    <a:pt x="5818" y="2657"/>
                  </a:lnTo>
                  <a:lnTo>
                    <a:pt x="6069" y="2323"/>
                  </a:lnTo>
                  <a:lnTo>
                    <a:pt x="6048" y="2051"/>
                  </a:lnTo>
                  <a:lnTo>
                    <a:pt x="5818" y="1695"/>
                  </a:lnTo>
                  <a:lnTo>
                    <a:pt x="5901" y="1590"/>
                  </a:lnTo>
                  <a:lnTo>
                    <a:pt x="6027" y="1465"/>
                  </a:lnTo>
                  <a:lnTo>
                    <a:pt x="6173" y="1465"/>
                  </a:lnTo>
                  <a:lnTo>
                    <a:pt x="6299" y="1318"/>
                  </a:lnTo>
                  <a:lnTo>
                    <a:pt x="6487" y="1214"/>
                  </a:lnTo>
                  <a:lnTo>
                    <a:pt x="6613" y="1297"/>
                  </a:lnTo>
                  <a:lnTo>
                    <a:pt x="6801" y="1277"/>
                  </a:lnTo>
                  <a:lnTo>
                    <a:pt x="7199" y="1172"/>
                  </a:lnTo>
                  <a:lnTo>
                    <a:pt x="7450" y="1067"/>
                  </a:lnTo>
                  <a:lnTo>
                    <a:pt x="7596" y="879"/>
                  </a:lnTo>
                  <a:lnTo>
                    <a:pt x="7471" y="858"/>
                  </a:lnTo>
                  <a:lnTo>
                    <a:pt x="7659" y="691"/>
                  </a:lnTo>
                  <a:lnTo>
                    <a:pt x="7638" y="586"/>
                  </a:lnTo>
                  <a:lnTo>
                    <a:pt x="7387" y="586"/>
                  </a:lnTo>
                  <a:lnTo>
                    <a:pt x="7324" y="691"/>
                  </a:lnTo>
                  <a:lnTo>
                    <a:pt x="7094" y="732"/>
                  </a:lnTo>
                  <a:lnTo>
                    <a:pt x="7073" y="586"/>
                  </a:lnTo>
                  <a:lnTo>
                    <a:pt x="6906" y="649"/>
                  </a:lnTo>
                  <a:lnTo>
                    <a:pt x="6655" y="795"/>
                  </a:lnTo>
                  <a:lnTo>
                    <a:pt x="6571" y="858"/>
                  </a:lnTo>
                  <a:lnTo>
                    <a:pt x="6550" y="984"/>
                  </a:lnTo>
                  <a:lnTo>
                    <a:pt x="6424" y="1067"/>
                  </a:lnTo>
                  <a:lnTo>
                    <a:pt x="6257" y="1151"/>
                  </a:lnTo>
                  <a:lnTo>
                    <a:pt x="6236" y="1193"/>
                  </a:lnTo>
                  <a:lnTo>
                    <a:pt x="6132" y="1277"/>
                  </a:lnTo>
                  <a:lnTo>
                    <a:pt x="5985" y="1277"/>
                  </a:lnTo>
                  <a:lnTo>
                    <a:pt x="5880" y="1256"/>
                  </a:lnTo>
                  <a:lnTo>
                    <a:pt x="5880" y="1172"/>
                  </a:lnTo>
                  <a:lnTo>
                    <a:pt x="5776" y="1046"/>
                  </a:lnTo>
                  <a:lnTo>
                    <a:pt x="5776" y="837"/>
                  </a:lnTo>
                  <a:lnTo>
                    <a:pt x="5755" y="691"/>
                  </a:lnTo>
                  <a:lnTo>
                    <a:pt x="5776" y="565"/>
                  </a:lnTo>
                  <a:lnTo>
                    <a:pt x="5734" y="460"/>
                  </a:lnTo>
                  <a:lnTo>
                    <a:pt x="5629" y="460"/>
                  </a:lnTo>
                  <a:lnTo>
                    <a:pt x="5608" y="356"/>
                  </a:lnTo>
                  <a:lnTo>
                    <a:pt x="5629" y="209"/>
                  </a:lnTo>
                  <a:lnTo>
                    <a:pt x="5629" y="126"/>
                  </a:lnTo>
                  <a:lnTo>
                    <a:pt x="5525" y="63"/>
                  </a:lnTo>
                  <a:lnTo>
                    <a:pt x="54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7"/>
            <p:cNvSpPr/>
            <p:nvPr/>
          </p:nvSpPr>
          <p:spPr>
            <a:xfrm>
              <a:off x="5585218" y="2259247"/>
              <a:ext cx="274460" cy="171072"/>
            </a:xfrm>
            <a:custGeom>
              <a:avLst/>
              <a:gdLst/>
              <a:ahLst/>
              <a:cxnLst/>
              <a:rect l="l" t="t" r="r" b="b"/>
              <a:pathLst>
                <a:path w="9501" h="5922" extrusionOk="0">
                  <a:moveTo>
                    <a:pt x="5064" y="0"/>
                  </a:moveTo>
                  <a:lnTo>
                    <a:pt x="4960" y="84"/>
                  </a:lnTo>
                  <a:lnTo>
                    <a:pt x="5002" y="209"/>
                  </a:lnTo>
                  <a:lnTo>
                    <a:pt x="4855" y="230"/>
                  </a:lnTo>
                  <a:lnTo>
                    <a:pt x="4751" y="209"/>
                  </a:lnTo>
                  <a:lnTo>
                    <a:pt x="4730" y="209"/>
                  </a:lnTo>
                  <a:lnTo>
                    <a:pt x="4500" y="272"/>
                  </a:lnTo>
                  <a:lnTo>
                    <a:pt x="4332" y="293"/>
                  </a:lnTo>
                  <a:lnTo>
                    <a:pt x="4228" y="502"/>
                  </a:lnTo>
                  <a:lnTo>
                    <a:pt x="4228" y="712"/>
                  </a:lnTo>
                  <a:lnTo>
                    <a:pt x="4102" y="712"/>
                  </a:lnTo>
                  <a:lnTo>
                    <a:pt x="3997" y="628"/>
                  </a:lnTo>
                  <a:lnTo>
                    <a:pt x="3851" y="691"/>
                  </a:lnTo>
                  <a:lnTo>
                    <a:pt x="3746" y="607"/>
                  </a:lnTo>
                  <a:lnTo>
                    <a:pt x="3642" y="628"/>
                  </a:lnTo>
                  <a:lnTo>
                    <a:pt x="3537" y="753"/>
                  </a:lnTo>
                  <a:lnTo>
                    <a:pt x="3432" y="732"/>
                  </a:lnTo>
                  <a:lnTo>
                    <a:pt x="3391" y="607"/>
                  </a:lnTo>
                  <a:lnTo>
                    <a:pt x="3244" y="607"/>
                  </a:lnTo>
                  <a:lnTo>
                    <a:pt x="3056" y="712"/>
                  </a:lnTo>
                  <a:lnTo>
                    <a:pt x="2972" y="649"/>
                  </a:lnTo>
                  <a:lnTo>
                    <a:pt x="2805" y="628"/>
                  </a:lnTo>
                  <a:lnTo>
                    <a:pt x="2763" y="691"/>
                  </a:lnTo>
                  <a:lnTo>
                    <a:pt x="2700" y="691"/>
                  </a:lnTo>
                  <a:lnTo>
                    <a:pt x="2595" y="607"/>
                  </a:lnTo>
                  <a:lnTo>
                    <a:pt x="2386" y="691"/>
                  </a:lnTo>
                  <a:lnTo>
                    <a:pt x="2344" y="628"/>
                  </a:lnTo>
                  <a:lnTo>
                    <a:pt x="2219" y="544"/>
                  </a:lnTo>
                  <a:lnTo>
                    <a:pt x="1884" y="502"/>
                  </a:lnTo>
                  <a:lnTo>
                    <a:pt x="1759" y="419"/>
                  </a:lnTo>
                  <a:lnTo>
                    <a:pt x="1675" y="419"/>
                  </a:lnTo>
                  <a:lnTo>
                    <a:pt x="1570" y="523"/>
                  </a:lnTo>
                  <a:lnTo>
                    <a:pt x="1382" y="523"/>
                  </a:lnTo>
                  <a:lnTo>
                    <a:pt x="963" y="586"/>
                  </a:lnTo>
                  <a:lnTo>
                    <a:pt x="859" y="628"/>
                  </a:lnTo>
                  <a:lnTo>
                    <a:pt x="671" y="544"/>
                  </a:lnTo>
                  <a:lnTo>
                    <a:pt x="608" y="544"/>
                  </a:lnTo>
                  <a:lnTo>
                    <a:pt x="566" y="649"/>
                  </a:lnTo>
                  <a:lnTo>
                    <a:pt x="608" y="921"/>
                  </a:lnTo>
                  <a:lnTo>
                    <a:pt x="650" y="1004"/>
                  </a:lnTo>
                  <a:lnTo>
                    <a:pt x="733" y="1151"/>
                  </a:lnTo>
                  <a:lnTo>
                    <a:pt x="859" y="1235"/>
                  </a:lnTo>
                  <a:lnTo>
                    <a:pt x="817" y="1318"/>
                  </a:lnTo>
                  <a:lnTo>
                    <a:pt x="838" y="1381"/>
                  </a:lnTo>
                  <a:lnTo>
                    <a:pt x="880" y="1465"/>
                  </a:lnTo>
                  <a:lnTo>
                    <a:pt x="838" y="1653"/>
                  </a:lnTo>
                  <a:lnTo>
                    <a:pt x="754" y="1653"/>
                  </a:lnTo>
                  <a:lnTo>
                    <a:pt x="650" y="1737"/>
                  </a:lnTo>
                  <a:lnTo>
                    <a:pt x="629" y="1904"/>
                  </a:lnTo>
                  <a:lnTo>
                    <a:pt x="252" y="2302"/>
                  </a:lnTo>
                  <a:lnTo>
                    <a:pt x="294" y="2469"/>
                  </a:lnTo>
                  <a:lnTo>
                    <a:pt x="294" y="2637"/>
                  </a:lnTo>
                  <a:lnTo>
                    <a:pt x="147" y="2616"/>
                  </a:lnTo>
                  <a:lnTo>
                    <a:pt x="43" y="2888"/>
                  </a:lnTo>
                  <a:lnTo>
                    <a:pt x="22" y="3097"/>
                  </a:lnTo>
                  <a:lnTo>
                    <a:pt x="1" y="3097"/>
                  </a:lnTo>
                  <a:lnTo>
                    <a:pt x="126" y="3222"/>
                  </a:lnTo>
                  <a:lnTo>
                    <a:pt x="294" y="3327"/>
                  </a:lnTo>
                  <a:lnTo>
                    <a:pt x="315" y="3432"/>
                  </a:lnTo>
                  <a:lnTo>
                    <a:pt x="440" y="3432"/>
                  </a:lnTo>
                  <a:lnTo>
                    <a:pt x="524" y="3348"/>
                  </a:lnTo>
                  <a:lnTo>
                    <a:pt x="629" y="3348"/>
                  </a:lnTo>
                  <a:lnTo>
                    <a:pt x="838" y="3453"/>
                  </a:lnTo>
                  <a:lnTo>
                    <a:pt x="984" y="3473"/>
                  </a:lnTo>
                  <a:lnTo>
                    <a:pt x="1152" y="3536"/>
                  </a:lnTo>
                  <a:lnTo>
                    <a:pt x="1194" y="3641"/>
                  </a:lnTo>
                  <a:lnTo>
                    <a:pt x="1340" y="3683"/>
                  </a:lnTo>
                  <a:lnTo>
                    <a:pt x="1487" y="3641"/>
                  </a:lnTo>
                  <a:lnTo>
                    <a:pt x="1612" y="3641"/>
                  </a:lnTo>
                  <a:lnTo>
                    <a:pt x="1717" y="3515"/>
                  </a:lnTo>
                  <a:lnTo>
                    <a:pt x="2114" y="3453"/>
                  </a:lnTo>
                  <a:lnTo>
                    <a:pt x="2240" y="3369"/>
                  </a:lnTo>
                  <a:lnTo>
                    <a:pt x="2386" y="3348"/>
                  </a:lnTo>
                  <a:lnTo>
                    <a:pt x="2344" y="3201"/>
                  </a:lnTo>
                  <a:lnTo>
                    <a:pt x="2386" y="3139"/>
                  </a:lnTo>
                  <a:lnTo>
                    <a:pt x="2344" y="2992"/>
                  </a:lnTo>
                  <a:lnTo>
                    <a:pt x="2428" y="3013"/>
                  </a:lnTo>
                  <a:lnTo>
                    <a:pt x="2449" y="2992"/>
                  </a:lnTo>
                  <a:lnTo>
                    <a:pt x="2554" y="3034"/>
                  </a:lnTo>
                  <a:lnTo>
                    <a:pt x="2616" y="2992"/>
                  </a:lnTo>
                  <a:lnTo>
                    <a:pt x="2742" y="2992"/>
                  </a:lnTo>
                  <a:lnTo>
                    <a:pt x="2763" y="2929"/>
                  </a:lnTo>
                  <a:lnTo>
                    <a:pt x="2867" y="3055"/>
                  </a:lnTo>
                  <a:lnTo>
                    <a:pt x="3014" y="3055"/>
                  </a:lnTo>
                  <a:lnTo>
                    <a:pt x="3181" y="3243"/>
                  </a:lnTo>
                  <a:lnTo>
                    <a:pt x="3370" y="3243"/>
                  </a:lnTo>
                  <a:lnTo>
                    <a:pt x="3391" y="3201"/>
                  </a:lnTo>
                  <a:lnTo>
                    <a:pt x="3453" y="3201"/>
                  </a:lnTo>
                  <a:lnTo>
                    <a:pt x="3642" y="3369"/>
                  </a:lnTo>
                  <a:lnTo>
                    <a:pt x="3788" y="3453"/>
                  </a:lnTo>
                  <a:lnTo>
                    <a:pt x="3809" y="3641"/>
                  </a:lnTo>
                  <a:lnTo>
                    <a:pt x="3809" y="3787"/>
                  </a:lnTo>
                  <a:lnTo>
                    <a:pt x="3956" y="3850"/>
                  </a:lnTo>
                  <a:lnTo>
                    <a:pt x="3956" y="3892"/>
                  </a:lnTo>
                  <a:lnTo>
                    <a:pt x="4102" y="4038"/>
                  </a:lnTo>
                  <a:lnTo>
                    <a:pt x="4269" y="4143"/>
                  </a:lnTo>
                  <a:lnTo>
                    <a:pt x="4290" y="4248"/>
                  </a:lnTo>
                  <a:lnTo>
                    <a:pt x="4269" y="4352"/>
                  </a:lnTo>
                  <a:lnTo>
                    <a:pt x="4332" y="4457"/>
                  </a:lnTo>
                  <a:lnTo>
                    <a:pt x="4311" y="4499"/>
                  </a:lnTo>
                  <a:lnTo>
                    <a:pt x="4123" y="4499"/>
                  </a:lnTo>
                  <a:lnTo>
                    <a:pt x="4060" y="4415"/>
                  </a:lnTo>
                  <a:lnTo>
                    <a:pt x="3893" y="4478"/>
                  </a:lnTo>
                  <a:lnTo>
                    <a:pt x="3788" y="4478"/>
                  </a:lnTo>
                  <a:lnTo>
                    <a:pt x="3767" y="4687"/>
                  </a:lnTo>
                  <a:lnTo>
                    <a:pt x="3767" y="4834"/>
                  </a:lnTo>
                  <a:lnTo>
                    <a:pt x="3704" y="4813"/>
                  </a:lnTo>
                  <a:lnTo>
                    <a:pt x="3600" y="5022"/>
                  </a:lnTo>
                  <a:lnTo>
                    <a:pt x="3600" y="5126"/>
                  </a:lnTo>
                  <a:lnTo>
                    <a:pt x="3495" y="5106"/>
                  </a:lnTo>
                  <a:lnTo>
                    <a:pt x="3432" y="5147"/>
                  </a:lnTo>
                  <a:lnTo>
                    <a:pt x="3537" y="5315"/>
                  </a:lnTo>
                  <a:lnTo>
                    <a:pt x="3684" y="5357"/>
                  </a:lnTo>
                  <a:lnTo>
                    <a:pt x="3893" y="5357"/>
                  </a:lnTo>
                  <a:lnTo>
                    <a:pt x="3976" y="5294"/>
                  </a:lnTo>
                  <a:lnTo>
                    <a:pt x="4165" y="5294"/>
                  </a:lnTo>
                  <a:lnTo>
                    <a:pt x="4269" y="5357"/>
                  </a:lnTo>
                  <a:lnTo>
                    <a:pt x="4290" y="5252"/>
                  </a:lnTo>
                  <a:lnTo>
                    <a:pt x="4228" y="5189"/>
                  </a:lnTo>
                  <a:lnTo>
                    <a:pt x="4228" y="5106"/>
                  </a:lnTo>
                  <a:lnTo>
                    <a:pt x="4228" y="5022"/>
                  </a:lnTo>
                  <a:lnTo>
                    <a:pt x="4290" y="5106"/>
                  </a:lnTo>
                  <a:lnTo>
                    <a:pt x="4374" y="5106"/>
                  </a:lnTo>
                  <a:lnTo>
                    <a:pt x="4583" y="4834"/>
                  </a:lnTo>
                  <a:lnTo>
                    <a:pt x="4541" y="4771"/>
                  </a:lnTo>
                  <a:lnTo>
                    <a:pt x="4604" y="4771"/>
                  </a:lnTo>
                  <a:lnTo>
                    <a:pt x="4730" y="4603"/>
                  </a:lnTo>
                  <a:lnTo>
                    <a:pt x="4730" y="4478"/>
                  </a:lnTo>
                  <a:lnTo>
                    <a:pt x="4813" y="4394"/>
                  </a:lnTo>
                  <a:lnTo>
                    <a:pt x="4939" y="4394"/>
                  </a:lnTo>
                  <a:lnTo>
                    <a:pt x="5064" y="4269"/>
                  </a:lnTo>
                  <a:lnTo>
                    <a:pt x="5127" y="4310"/>
                  </a:lnTo>
                  <a:lnTo>
                    <a:pt x="5127" y="4352"/>
                  </a:lnTo>
                  <a:lnTo>
                    <a:pt x="5232" y="4352"/>
                  </a:lnTo>
                  <a:lnTo>
                    <a:pt x="5274" y="4289"/>
                  </a:lnTo>
                  <a:lnTo>
                    <a:pt x="5336" y="4206"/>
                  </a:lnTo>
                  <a:lnTo>
                    <a:pt x="5357" y="4269"/>
                  </a:lnTo>
                  <a:lnTo>
                    <a:pt x="5441" y="4310"/>
                  </a:lnTo>
                  <a:lnTo>
                    <a:pt x="5525" y="4352"/>
                  </a:lnTo>
                  <a:lnTo>
                    <a:pt x="5692" y="4310"/>
                  </a:lnTo>
                  <a:lnTo>
                    <a:pt x="5567" y="4373"/>
                  </a:lnTo>
                  <a:lnTo>
                    <a:pt x="5483" y="4415"/>
                  </a:lnTo>
                  <a:lnTo>
                    <a:pt x="5378" y="4394"/>
                  </a:lnTo>
                  <a:lnTo>
                    <a:pt x="5211" y="4415"/>
                  </a:lnTo>
                  <a:lnTo>
                    <a:pt x="5064" y="4415"/>
                  </a:lnTo>
                  <a:lnTo>
                    <a:pt x="5127" y="4478"/>
                  </a:lnTo>
                  <a:lnTo>
                    <a:pt x="5336" y="4478"/>
                  </a:lnTo>
                  <a:lnTo>
                    <a:pt x="5483" y="4561"/>
                  </a:lnTo>
                  <a:lnTo>
                    <a:pt x="5462" y="4582"/>
                  </a:lnTo>
                  <a:lnTo>
                    <a:pt x="5420" y="4624"/>
                  </a:lnTo>
                  <a:lnTo>
                    <a:pt x="5483" y="4708"/>
                  </a:lnTo>
                  <a:lnTo>
                    <a:pt x="5567" y="4708"/>
                  </a:lnTo>
                  <a:lnTo>
                    <a:pt x="5671" y="4771"/>
                  </a:lnTo>
                  <a:lnTo>
                    <a:pt x="5797" y="4708"/>
                  </a:lnTo>
                  <a:lnTo>
                    <a:pt x="5943" y="4687"/>
                  </a:lnTo>
                  <a:lnTo>
                    <a:pt x="6069" y="4729"/>
                  </a:lnTo>
                  <a:lnTo>
                    <a:pt x="6173" y="4792"/>
                  </a:lnTo>
                  <a:lnTo>
                    <a:pt x="6194" y="4708"/>
                  </a:lnTo>
                  <a:lnTo>
                    <a:pt x="6257" y="4729"/>
                  </a:lnTo>
                  <a:lnTo>
                    <a:pt x="6278" y="4875"/>
                  </a:lnTo>
                  <a:lnTo>
                    <a:pt x="6362" y="4938"/>
                  </a:lnTo>
                  <a:lnTo>
                    <a:pt x="6299" y="4980"/>
                  </a:lnTo>
                  <a:lnTo>
                    <a:pt x="6111" y="5022"/>
                  </a:lnTo>
                  <a:lnTo>
                    <a:pt x="5943" y="5126"/>
                  </a:lnTo>
                  <a:lnTo>
                    <a:pt x="5797" y="5315"/>
                  </a:lnTo>
                  <a:lnTo>
                    <a:pt x="5901" y="5357"/>
                  </a:lnTo>
                  <a:lnTo>
                    <a:pt x="5985" y="5294"/>
                  </a:lnTo>
                  <a:lnTo>
                    <a:pt x="6111" y="5357"/>
                  </a:lnTo>
                  <a:lnTo>
                    <a:pt x="6173" y="5336"/>
                  </a:lnTo>
                  <a:lnTo>
                    <a:pt x="6362" y="5503"/>
                  </a:lnTo>
                  <a:lnTo>
                    <a:pt x="6383" y="5566"/>
                  </a:lnTo>
                  <a:lnTo>
                    <a:pt x="6299" y="5775"/>
                  </a:lnTo>
                  <a:lnTo>
                    <a:pt x="6278" y="5838"/>
                  </a:lnTo>
                  <a:lnTo>
                    <a:pt x="6383" y="5922"/>
                  </a:lnTo>
                  <a:lnTo>
                    <a:pt x="6592" y="5922"/>
                  </a:lnTo>
                  <a:lnTo>
                    <a:pt x="6780" y="5817"/>
                  </a:lnTo>
                  <a:lnTo>
                    <a:pt x="7031" y="5629"/>
                  </a:lnTo>
                  <a:lnTo>
                    <a:pt x="7220" y="5629"/>
                  </a:lnTo>
                  <a:lnTo>
                    <a:pt x="7324" y="5503"/>
                  </a:lnTo>
                  <a:lnTo>
                    <a:pt x="7450" y="5419"/>
                  </a:lnTo>
                  <a:lnTo>
                    <a:pt x="7680" y="5440"/>
                  </a:lnTo>
                  <a:lnTo>
                    <a:pt x="7889" y="5440"/>
                  </a:lnTo>
                  <a:lnTo>
                    <a:pt x="7952" y="5336"/>
                  </a:lnTo>
                  <a:lnTo>
                    <a:pt x="7889" y="5231"/>
                  </a:lnTo>
                  <a:lnTo>
                    <a:pt x="7952" y="5210"/>
                  </a:lnTo>
                  <a:lnTo>
                    <a:pt x="7994" y="5126"/>
                  </a:lnTo>
                  <a:lnTo>
                    <a:pt x="7847" y="5106"/>
                  </a:lnTo>
                  <a:lnTo>
                    <a:pt x="7659" y="5126"/>
                  </a:lnTo>
                  <a:lnTo>
                    <a:pt x="7638" y="5252"/>
                  </a:lnTo>
                  <a:lnTo>
                    <a:pt x="7513" y="5189"/>
                  </a:lnTo>
                  <a:lnTo>
                    <a:pt x="7450" y="5189"/>
                  </a:lnTo>
                  <a:lnTo>
                    <a:pt x="7345" y="5294"/>
                  </a:lnTo>
                  <a:lnTo>
                    <a:pt x="7303" y="5252"/>
                  </a:lnTo>
                  <a:lnTo>
                    <a:pt x="7010" y="4938"/>
                  </a:lnTo>
                  <a:lnTo>
                    <a:pt x="6948" y="4813"/>
                  </a:lnTo>
                  <a:lnTo>
                    <a:pt x="6885" y="4687"/>
                  </a:lnTo>
                  <a:lnTo>
                    <a:pt x="6822" y="4708"/>
                  </a:lnTo>
                  <a:lnTo>
                    <a:pt x="6885" y="4875"/>
                  </a:lnTo>
                  <a:lnTo>
                    <a:pt x="7094" y="5106"/>
                  </a:lnTo>
                  <a:lnTo>
                    <a:pt x="7261" y="5294"/>
                  </a:lnTo>
                  <a:lnTo>
                    <a:pt x="7220" y="5315"/>
                  </a:lnTo>
                  <a:lnTo>
                    <a:pt x="7094" y="5294"/>
                  </a:lnTo>
                  <a:lnTo>
                    <a:pt x="7031" y="5210"/>
                  </a:lnTo>
                  <a:lnTo>
                    <a:pt x="7010" y="5085"/>
                  </a:lnTo>
                  <a:lnTo>
                    <a:pt x="6927" y="5043"/>
                  </a:lnTo>
                  <a:lnTo>
                    <a:pt x="6885" y="5106"/>
                  </a:lnTo>
                  <a:lnTo>
                    <a:pt x="6885" y="5022"/>
                  </a:lnTo>
                  <a:lnTo>
                    <a:pt x="6822" y="5022"/>
                  </a:lnTo>
                  <a:lnTo>
                    <a:pt x="6780" y="5043"/>
                  </a:lnTo>
                  <a:lnTo>
                    <a:pt x="6780" y="5001"/>
                  </a:lnTo>
                  <a:lnTo>
                    <a:pt x="6822" y="4917"/>
                  </a:lnTo>
                  <a:lnTo>
                    <a:pt x="6801" y="4875"/>
                  </a:lnTo>
                  <a:lnTo>
                    <a:pt x="6717" y="4896"/>
                  </a:lnTo>
                  <a:lnTo>
                    <a:pt x="6676" y="4834"/>
                  </a:lnTo>
                  <a:lnTo>
                    <a:pt x="6592" y="4771"/>
                  </a:lnTo>
                  <a:lnTo>
                    <a:pt x="6404" y="4792"/>
                  </a:lnTo>
                  <a:lnTo>
                    <a:pt x="6320" y="4729"/>
                  </a:lnTo>
                  <a:lnTo>
                    <a:pt x="6362" y="4687"/>
                  </a:lnTo>
                  <a:lnTo>
                    <a:pt x="6487" y="4708"/>
                  </a:lnTo>
                  <a:lnTo>
                    <a:pt x="6529" y="4624"/>
                  </a:lnTo>
                  <a:lnTo>
                    <a:pt x="6634" y="4708"/>
                  </a:lnTo>
                  <a:lnTo>
                    <a:pt x="6738" y="4708"/>
                  </a:lnTo>
                  <a:lnTo>
                    <a:pt x="6780" y="4624"/>
                  </a:lnTo>
                  <a:lnTo>
                    <a:pt x="6885" y="4603"/>
                  </a:lnTo>
                  <a:lnTo>
                    <a:pt x="7052" y="4415"/>
                  </a:lnTo>
                  <a:lnTo>
                    <a:pt x="7052" y="4373"/>
                  </a:lnTo>
                  <a:lnTo>
                    <a:pt x="7136" y="4394"/>
                  </a:lnTo>
                  <a:lnTo>
                    <a:pt x="7136" y="4457"/>
                  </a:lnTo>
                  <a:lnTo>
                    <a:pt x="7031" y="4582"/>
                  </a:lnTo>
                  <a:lnTo>
                    <a:pt x="6989" y="4603"/>
                  </a:lnTo>
                  <a:lnTo>
                    <a:pt x="7010" y="4666"/>
                  </a:lnTo>
                  <a:lnTo>
                    <a:pt x="7094" y="4624"/>
                  </a:lnTo>
                  <a:lnTo>
                    <a:pt x="7220" y="4457"/>
                  </a:lnTo>
                  <a:lnTo>
                    <a:pt x="7241" y="4373"/>
                  </a:lnTo>
                  <a:lnTo>
                    <a:pt x="7157" y="4289"/>
                  </a:lnTo>
                  <a:lnTo>
                    <a:pt x="7136" y="4248"/>
                  </a:lnTo>
                  <a:lnTo>
                    <a:pt x="7199" y="4206"/>
                  </a:lnTo>
                  <a:lnTo>
                    <a:pt x="7261" y="4352"/>
                  </a:lnTo>
                  <a:lnTo>
                    <a:pt x="7345" y="4373"/>
                  </a:lnTo>
                  <a:lnTo>
                    <a:pt x="7450" y="4289"/>
                  </a:lnTo>
                  <a:lnTo>
                    <a:pt x="7617" y="4310"/>
                  </a:lnTo>
                  <a:lnTo>
                    <a:pt x="7722" y="4248"/>
                  </a:lnTo>
                  <a:lnTo>
                    <a:pt x="7868" y="4248"/>
                  </a:lnTo>
                  <a:lnTo>
                    <a:pt x="7973" y="4101"/>
                  </a:lnTo>
                  <a:lnTo>
                    <a:pt x="8057" y="4038"/>
                  </a:lnTo>
                  <a:lnTo>
                    <a:pt x="8182" y="4038"/>
                  </a:lnTo>
                  <a:lnTo>
                    <a:pt x="8203" y="3934"/>
                  </a:lnTo>
                  <a:lnTo>
                    <a:pt x="8287" y="3871"/>
                  </a:lnTo>
                  <a:lnTo>
                    <a:pt x="8454" y="3871"/>
                  </a:lnTo>
                  <a:lnTo>
                    <a:pt x="8580" y="3829"/>
                  </a:lnTo>
                  <a:lnTo>
                    <a:pt x="8663" y="3829"/>
                  </a:lnTo>
                  <a:lnTo>
                    <a:pt x="8663" y="3892"/>
                  </a:lnTo>
                  <a:lnTo>
                    <a:pt x="8768" y="3850"/>
                  </a:lnTo>
                  <a:lnTo>
                    <a:pt x="8789" y="3578"/>
                  </a:lnTo>
                  <a:lnTo>
                    <a:pt x="8873" y="3557"/>
                  </a:lnTo>
                  <a:lnTo>
                    <a:pt x="8998" y="3348"/>
                  </a:lnTo>
                  <a:lnTo>
                    <a:pt x="9291" y="3327"/>
                  </a:lnTo>
                  <a:lnTo>
                    <a:pt x="9396" y="3243"/>
                  </a:lnTo>
                  <a:lnTo>
                    <a:pt x="9354" y="3118"/>
                  </a:lnTo>
                  <a:lnTo>
                    <a:pt x="9438" y="2909"/>
                  </a:lnTo>
                  <a:lnTo>
                    <a:pt x="9417" y="2720"/>
                  </a:lnTo>
                  <a:lnTo>
                    <a:pt x="9228" y="2616"/>
                  </a:lnTo>
                  <a:lnTo>
                    <a:pt x="9291" y="2365"/>
                  </a:lnTo>
                  <a:lnTo>
                    <a:pt x="9396" y="2323"/>
                  </a:lnTo>
                  <a:lnTo>
                    <a:pt x="9500" y="2197"/>
                  </a:lnTo>
                  <a:lnTo>
                    <a:pt x="9500" y="2072"/>
                  </a:lnTo>
                  <a:lnTo>
                    <a:pt x="9417" y="2009"/>
                  </a:lnTo>
                  <a:lnTo>
                    <a:pt x="9354" y="1883"/>
                  </a:lnTo>
                  <a:lnTo>
                    <a:pt x="9291" y="1967"/>
                  </a:lnTo>
                  <a:lnTo>
                    <a:pt x="9103" y="1946"/>
                  </a:lnTo>
                  <a:lnTo>
                    <a:pt x="8935" y="1841"/>
                  </a:lnTo>
                  <a:lnTo>
                    <a:pt x="8810" y="1862"/>
                  </a:lnTo>
                  <a:lnTo>
                    <a:pt x="8705" y="1800"/>
                  </a:lnTo>
                  <a:lnTo>
                    <a:pt x="8559" y="1779"/>
                  </a:lnTo>
                  <a:lnTo>
                    <a:pt x="8349" y="1758"/>
                  </a:lnTo>
                  <a:lnTo>
                    <a:pt x="8266" y="1841"/>
                  </a:lnTo>
                  <a:lnTo>
                    <a:pt x="8203" y="1695"/>
                  </a:lnTo>
                  <a:lnTo>
                    <a:pt x="8057" y="1590"/>
                  </a:lnTo>
                  <a:lnTo>
                    <a:pt x="7931" y="1318"/>
                  </a:lnTo>
                  <a:lnTo>
                    <a:pt x="7826" y="1339"/>
                  </a:lnTo>
                  <a:lnTo>
                    <a:pt x="7638" y="1465"/>
                  </a:lnTo>
                  <a:lnTo>
                    <a:pt x="7513" y="1444"/>
                  </a:lnTo>
                  <a:lnTo>
                    <a:pt x="7366" y="1486"/>
                  </a:lnTo>
                  <a:lnTo>
                    <a:pt x="7220" y="1423"/>
                  </a:lnTo>
                  <a:lnTo>
                    <a:pt x="7115" y="1528"/>
                  </a:lnTo>
                  <a:lnTo>
                    <a:pt x="6843" y="1256"/>
                  </a:lnTo>
                  <a:lnTo>
                    <a:pt x="6780" y="1067"/>
                  </a:lnTo>
                  <a:lnTo>
                    <a:pt x="6780" y="921"/>
                  </a:lnTo>
                  <a:lnTo>
                    <a:pt x="6676" y="921"/>
                  </a:lnTo>
                  <a:lnTo>
                    <a:pt x="6676" y="795"/>
                  </a:lnTo>
                  <a:lnTo>
                    <a:pt x="6529" y="691"/>
                  </a:lnTo>
                  <a:lnTo>
                    <a:pt x="6215" y="732"/>
                  </a:lnTo>
                  <a:lnTo>
                    <a:pt x="6069" y="523"/>
                  </a:lnTo>
                  <a:lnTo>
                    <a:pt x="6111" y="398"/>
                  </a:lnTo>
                  <a:lnTo>
                    <a:pt x="6006" y="293"/>
                  </a:lnTo>
                  <a:lnTo>
                    <a:pt x="5901" y="21"/>
                  </a:lnTo>
                  <a:lnTo>
                    <a:pt x="5776" y="21"/>
                  </a:lnTo>
                  <a:lnTo>
                    <a:pt x="5650" y="105"/>
                  </a:lnTo>
                  <a:lnTo>
                    <a:pt x="5357" y="105"/>
                  </a:lnTo>
                  <a:lnTo>
                    <a:pt x="50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7"/>
            <p:cNvSpPr/>
            <p:nvPr/>
          </p:nvSpPr>
          <p:spPr>
            <a:xfrm>
              <a:off x="5652931" y="2343860"/>
              <a:ext cx="57457" cy="64101"/>
            </a:xfrm>
            <a:custGeom>
              <a:avLst/>
              <a:gdLst/>
              <a:ahLst/>
              <a:cxnLst/>
              <a:rect l="l" t="t" r="r" b="b"/>
              <a:pathLst>
                <a:path w="1989" h="2219" extrusionOk="0">
                  <a:moveTo>
                    <a:pt x="419" y="0"/>
                  </a:moveTo>
                  <a:lnTo>
                    <a:pt x="398" y="63"/>
                  </a:lnTo>
                  <a:lnTo>
                    <a:pt x="272" y="63"/>
                  </a:lnTo>
                  <a:lnTo>
                    <a:pt x="210" y="105"/>
                  </a:lnTo>
                  <a:lnTo>
                    <a:pt x="105" y="63"/>
                  </a:lnTo>
                  <a:lnTo>
                    <a:pt x="84" y="84"/>
                  </a:lnTo>
                  <a:lnTo>
                    <a:pt x="0" y="63"/>
                  </a:lnTo>
                  <a:lnTo>
                    <a:pt x="42" y="210"/>
                  </a:lnTo>
                  <a:lnTo>
                    <a:pt x="0" y="272"/>
                  </a:lnTo>
                  <a:lnTo>
                    <a:pt x="42" y="419"/>
                  </a:lnTo>
                  <a:lnTo>
                    <a:pt x="251" y="377"/>
                  </a:lnTo>
                  <a:lnTo>
                    <a:pt x="314" y="628"/>
                  </a:lnTo>
                  <a:lnTo>
                    <a:pt x="565" y="837"/>
                  </a:lnTo>
                  <a:lnTo>
                    <a:pt x="586" y="942"/>
                  </a:lnTo>
                  <a:lnTo>
                    <a:pt x="900" y="1214"/>
                  </a:lnTo>
                  <a:lnTo>
                    <a:pt x="921" y="1360"/>
                  </a:lnTo>
                  <a:lnTo>
                    <a:pt x="1026" y="1528"/>
                  </a:lnTo>
                  <a:lnTo>
                    <a:pt x="1005" y="2072"/>
                  </a:lnTo>
                  <a:lnTo>
                    <a:pt x="1088" y="2218"/>
                  </a:lnTo>
                  <a:lnTo>
                    <a:pt x="1151" y="2177"/>
                  </a:lnTo>
                  <a:lnTo>
                    <a:pt x="1256" y="2197"/>
                  </a:lnTo>
                  <a:lnTo>
                    <a:pt x="1256" y="2093"/>
                  </a:lnTo>
                  <a:lnTo>
                    <a:pt x="1360" y="1884"/>
                  </a:lnTo>
                  <a:lnTo>
                    <a:pt x="1423" y="1905"/>
                  </a:lnTo>
                  <a:lnTo>
                    <a:pt x="1423" y="1758"/>
                  </a:lnTo>
                  <a:lnTo>
                    <a:pt x="1444" y="1549"/>
                  </a:lnTo>
                  <a:lnTo>
                    <a:pt x="1549" y="1549"/>
                  </a:lnTo>
                  <a:lnTo>
                    <a:pt x="1716" y="1486"/>
                  </a:lnTo>
                  <a:lnTo>
                    <a:pt x="1779" y="1570"/>
                  </a:lnTo>
                  <a:lnTo>
                    <a:pt x="1967" y="1570"/>
                  </a:lnTo>
                  <a:lnTo>
                    <a:pt x="1988" y="1528"/>
                  </a:lnTo>
                  <a:lnTo>
                    <a:pt x="1925" y="1423"/>
                  </a:lnTo>
                  <a:lnTo>
                    <a:pt x="1946" y="1319"/>
                  </a:lnTo>
                  <a:lnTo>
                    <a:pt x="1925" y="1214"/>
                  </a:lnTo>
                  <a:lnTo>
                    <a:pt x="1758" y="1109"/>
                  </a:lnTo>
                  <a:lnTo>
                    <a:pt x="1612" y="963"/>
                  </a:lnTo>
                  <a:lnTo>
                    <a:pt x="1612" y="921"/>
                  </a:lnTo>
                  <a:lnTo>
                    <a:pt x="1465" y="858"/>
                  </a:lnTo>
                  <a:lnTo>
                    <a:pt x="1465" y="712"/>
                  </a:lnTo>
                  <a:lnTo>
                    <a:pt x="1444" y="524"/>
                  </a:lnTo>
                  <a:lnTo>
                    <a:pt x="1298" y="440"/>
                  </a:lnTo>
                  <a:lnTo>
                    <a:pt x="1109" y="272"/>
                  </a:lnTo>
                  <a:lnTo>
                    <a:pt x="1047" y="272"/>
                  </a:lnTo>
                  <a:lnTo>
                    <a:pt x="1026" y="314"/>
                  </a:lnTo>
                  <a:lnTo>
                    <a:pt x="837" y="314"/>
                  </a:lnTo>
                  <a:lnTo>
                    <a:pt x="670" y="126"/>
                  </a:lnTo>
                  <a:lnTo>
                    <a:pt x="523" y="126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7"/>
            <p:cNvSpPr/>
            <p:nvPr/>
          </p:nvSpPr>
          <p:spPr>
            <a:xfrm>
              <a:off x="5561068" y="2354751"/>
              <a:ext cx="147500" cy="94318"/>
            </a:xfrm>
            <a:custGeom>
              <a:avLst/>
              <a:gdLst/>
              <a:ahLst/>
              <a:cxnLst/>
              <a:rect l="l" t="t" r="r" b="b"/>
              <a:pathLst>
                <a:path w="5106" h="3265" extrusionOk="0">
                  <a:moveTo>
                    <a:pt x="3431" y="0"/>
                  </a:moveTo>
                  <a:lnTo>
                    <a:pt x="3076" y="63"/>
                  </a:lnTo>
                  <a:lnTo>
                    <a:pt x="2950" y="147"/>
                  </a:lnTo>
                  <a:lnTo>
                    <a:pt x="2553" y="209"/>
                  </a:lnTo>
                  <a:lnTo>
                    <a:pt x="2448" y="335"/>
                  </a:lnTo>
                  <a:lnTo>
                    <a:pt x="2323" y="335"/>
                  </a:lnTo>
                  <a:lnTo>
                    <a:pt x="2176" y="377"/>
                  </a:lnTo>
                  <a:lnTo>
                    <a:pt x="2030" y="335"/>
                  </a:lnTo>
                  <a:lnTo>
                    <a:pt x="1988" y="230"/>
                  </a:lnTo>
                  <a:lnTo>
                    <a:pt x="1820" y="167"/>
                  </a:lnTo>
                  <a:lnTo>
                    <a:pt x="1674" y="147"/>
                  </a:lnTo>
                  <a:lnTo>
                    <a:pt x="1465" y="42"/>
                  </a:lnTo>
                  <a:lnTo>
                    <a:pt x="1360" y="42"/>
                  </a:lnTo>
                  <a:lnTo>
                    <a:pt x="1276" y="126"/>
                  </a:lnTo>
                  <a:lnTo>
                    <a:pt x="1151" y="126"/>
                  </a:lnTo>
                  <a:lnTo>
                    <a:pt x="1172" y="147"/>
                  </a:lnTo>
                  <a:lnTo>
                    <a:pt x="1130" y="272"/>
                  </a:lnTo>
                  <a:lnTo>
                    <a:pt x="962" y="314"/>
                  </a:lnTo>
                  <a:lnTo>
                    <a:pt x="858" y="544"/>
                  </a:lnTo>
                  <a:lnTo>
                    <a:pt x="732" y="879"/>
                  </a:lnTo>
                  <a:lnTo>
                    <a:pt x="523" y="1193"/>
                  </a:lnTo>
                  <a:lnTo>
                    <a:pt x="544" y="1297"/>
                  </a:lnTo>
                  <a:lnTo>
                    <a:pt x="439" y="1402"/>
                  </a:lnTo>
                  <a:lnTo>
                    <a:pt x="293" y="1381"/>
                  </a:lnTo>
                  <a:lnTo>
                    <a:pt x="230" y="1486"/>
                  </a:lnTo>
                  <a:lnTo>
                    <a:pt x="126" y="1507"/>
                  </a:lnTo>
                  <a:lnTo>
                    <a:pt x="0" y="1632"/>
                  </a:lnTo>
                  <a:lnTo>
                    <a:pt x="126" y="1674"/>
                  </a:lnTo>
                  <a:lnTo>
                    <a:pt x="146" y="1737"/>
                  </a:lnTo>
                  <a:lnTo>
                    <a:pt x="335" y="1946"/>
                  </a:lnTo>
                  <a:lnTo>
                    <a:pt x="356" y="2051"/>
                  </a:lnTo>
                  <a:lnTo>
                    <a:pt x="523" y="2134"/>
                  </a:lnTo>
                  <a:lnTo>
                    <a:pt x="670" y="2260"/>
                  </a:lnTo>
                  <a:lnTo>
                    <a:pt x="607" y="2406"/>
                  </a:lnTo>
                  <a:lnTo>
                    <a:pt x="628" y="2448"/>
                  </a:lnTo>
                  <a:lnTo>
                    <a:pt x="837" y="2532"/>
                  </a:lnTo>
                  <a:lnTo>
                    <a:pt x="879" y="2616"/>
                  </a:lnTo>
                  <a:lnTo>
                    <a:pt x="983" y="2574"/>
                  </a:lnTo>
                  <a:lnTo>
                    <a:pt x="1088" y="2657"/>
                  </a:lnTo>
                  <a:lnTo>
                    <a:pt x="1172" y="2532"/>
                  </a:lnTo>
                  <a:lnTo>
                    <a:pt x="1381" y="2553"/>
                  </a:lnTo>
                  <a:lnTo>
                    <a:pt x="1276" y="2678"/>
                  </a:lnTo>
                  <a:lnTo>
                    <a:pt x="1297" y="2762"/>
                  </a:lnTo>
                  <a:lnTo>
                    <a:pt x="1339" y="2888"/>
                  </a:lnTo>
                  <a:lnTo>
                    <a:pt x="1486" y="2888"/>
                  </a:lnTo>
                  <a:lnTo>
                    <a:pt x="1569" y="2971"/>
                  </a:lnTo>
                  <a:lnTo>
                    <a:pt x="1569" y="3055"/>
                  </a:lnTo>
                  <a:lnTo>
                    <a:pt x="1507" y="3097"/>
                  </a:lnTo>
                  <a:lnTo>
                    <a:pt x="1590" y="3201"/>
                  </a:lnTo>
                  <a:lnTo>
                    <a:pt x="1716" y="3139"/>
                  </a:lnTo>
                  <a:lnTo>
                    <a:pt x="1883" y="3139"/>
                  </a:lnTo>
                  <a:lnTo>
                    <a:pt x="1925" y="3201"/>
                  </a:lnTo>
                  <a:lnTo>
                    <a:pt x="1988" y="3180"/>
                  </a:lnTo>
                  <a:lnTo>
                    <a:pt x="2197" y="3264"/>
                  </a:lnTo>
                  <a:lnTo>
                    <a:pt x="2343" y="3180"/>
                  </a:lnTo>
                  <a:lnTo>
                    <a:pt x="2490" y="3201"/>
                  </a:lnTo>
                  <a:lnTo>
                    <a:pt x="2553" y="3160"/>
                  </a:lnTo>
                  <a:lnTo>
                    <a:pt x="2699" y="3201"/>
                  </a:lnTo>
                  <a:lnTo>
                    <a:pt x="2804" y="3201"/>
                  </a:lnTo>
                  <a:lnTo>
                    <a:pt x="3013" y="3243"/>
                  </a:lnTo>
                  <a:lnTo>
                    <a:pt x="3076" y="3180"/>
                  </a:lnTo>
                  <a:lnTo>
                    <a:pt x="3222" y="3139"/>
                  </a:lnTo>
                  <a:lnTo>
                    <a:pt x="3264" y="3055"/>
                  </a:lnTo>
                  <a:lnTo>
                    <a:pt x="3599" y="2888"/>
                  </a:lnTo>
                  <a:lnTo>
                    <a:pt x="3766" y="2867"/>
                  </a:lnTo>
                  <a:lnTo>
                    <a:pt x="3955" y="2888"/>
                  </a:lnTo>
                  <a:lnTo>
                    <a:pt x="4122" y="2971"/>
                  </a:lnTo>
                  <a:lnTo>
                    <a:pt x="4185" y="3034"/>
                  </a:lnTo>
                  <a:lnTo>
                    <a:pt x="4289" y="2992"/>
                  </a:lnTo>
                  <a:lnTo>
                    <a:pt x="4436" y="3055"/>
                  </a:lnTo>
                  <a:lnTo>
                    <a:pt x="4478" y="3139"/>
                  </a:lnTo>
                  <a:lnTo>
                    <a:pt x="4603" y="3139"/>
                  </a:lnTo>
                  <a:lnTo>
                    <a:pt x="4582" y="2992"/>
                  </a:lnTo>
                  <a:lnTo>
                    <a:pt x="4624" y="2888"/>
                  </a:lnTo>
                  <a:lnTo>
                    <a:pt x="4624" y="2720"/>
                  </a:lnTo>
                  <a:lnTo>
                    <a:pt x="4603" y="2636"/>
                  </a:lnTo>
                  <a:lnTo>
                    <a:pt x="4645" y="2553"/>
                  </a:lnTo>
                  <a:lnTo>
                    <a:pt x="4708" y="2427"/>
                  </a:lnTo>
                  <a:lnTo>
                    <a:pt x="4896" y="2427"/>
                  </a:lnTo>
                  <a:lnTo>
                    <a:pt x="5022" y="2406"/>
                  </a:lnTo>
                  <a:lnTo>
                    <a:pt x="5105" y="2239"/>
                  </a:lnTo>
                  <a:lnTo>
                    <a:pt x="5105" y="2155"/>
                  </a:lnTo>
                  <a:lnTo>
                    <a:pt x="5043" y="2113"/>
                  </a:lnTo>
                  <a:lnTo>
                    <a:pt x="5105" y="2051"/>
                  </a:lnTo>
                  <a:lnTo>
                    <a:pt x="5001" y="1988"/>
                  </a:lnTo>
                  <a:lnTo>
                    <a:pt x="4812" y="1988"/>
                  </a:lnTo>
                  <a:lnTo>
                    <a:pt x="4729" y="2051"/>
                  </a:lnTo>
                  <a:lnTo>
                    <a:pt x="4520" y="2051"/>
                  </a:lnTo>
                  <a:lnTo>
                    <a:pt x="4373" y="2009"/>
                  </a:lnTo>
                  <a:lnTo>
                    <a:pt x="4268" y="1841"/>
                  </a:lnTo>
                  <a:lnTo>
                    <a:pt x="4185" y="1695"/>
                  </a:lnTo>
                  <a:lnTo>
                    <a:pt x="4206" y="1151"/>
                  </a:lnTo>
                  <a:lnTo>
                    <a:pt x="4101" y="983"/>
                  </a:lnTo>
                  <a:lnTo>
                    <a:pt x="4080" y="837"/>
                  </a:lnTo>
                  <a:lnTo>
                    <a:pt x="3766" y="565"/>
                  </a:lnTo>
                  <a:lnTo>
                    <a:pt x="3745" y="460"/>
                  </a:lnTo>
                  <a:lnTo>
                    <a:pt x="3494" y="251"/>
                  </a:lnTo>
                  <a:lnTo>
                    <a:pt x="34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7"/>
            <p:cNvSpPr/>
            <p:nvPr/>
          </p:nvSpPr>
          <p:spPr>
            <a:xfrm>
              <a:off x="5597929" y="2437543"/>
              <a:ext cx="96744" cy="61068"/>
            </a:xfrm>
            <a:custGeom>
              <a:avLst/>
              <a:gdLst/>
              <a:ahLst/>
              <a:cxnLst/>
              <a:rect l="l" t="t" r="r" b="b"/>
              <a:pathLst>
                <a:path w="3349" h="2114" extrusionOk="0">
                  <a:moveTo>
                    <a:pt x="2490" y="1"/>
                  </a:moveTo>
                  <a:lnTo>
                    <a:pt x="2323" y="22"/>
                  </a:lnTo>
                  <a:lnTo>
                    <a:pt x="1988" y="189"/>
                  </a:lnTo>
                  <a:lnTo>
                    <a:pt x="1946" y="273"/>
                  </a:lnTo>
                  <a:lnTo>
                    <a:pt x="1800" y="314"/>
                  </a:lnTo>
                  <a:lnTo>
                    <a:pt x="1737" y="377"/>
                  </a:lnTo>
                  <a:lnTo>
                    <a:pt x="1528" y="335"/>
                  </a:lnTo>
                  <a:lnTo>
                    <a:pt x="1423" y="335"/>
                  </a:lnTo>
                  <a:lnTo>
                    <a:pt x="1277" y="294"/>
                  </a:lnTo>
                  <a:lnTo>
                    <a:pt x="1214" y="335"/>
                  </a:lnTo>
                  <a:lnTo>
                    <a:pt x="1067" y="314"/>
                  </a:lnTo>
                  <a:lnTo>
                    <a:pt x="921" y="398"/>
                  </a:lnTo>
                  <a:lnTo>
                    <a:pt x="712" y="314"/>
                  </a:lnTo>
                  <a:lnTo>
                    <a:pt x="649" y="335"/>
                  </a:lnTo>
                  <a:lnTo>
                    <a:pt x="607" y="273"/>
                  </a:lnTo>
                  <a:lnTo>
                    <a:pt x="440" y="273"/>
                  </a:lnTo>
                  <a:lnTo>
                    <a:pt x="314" y="335"/>
                  </a:lnTo>
                  <a:lnTo>
                    <a:pt x="231" y="231"/>
                  </a:lnTo>
                  <a:lnTo>
                    <a:pt x="293" y="189"/>
                  </a:lnTo>
                  <a:lnTo>
                    <a:pt x="293" y="105"/>
                  </a:lnTo>
                  <a:lnTo>
                    <a:pt x="210" y="22"/>
                  </a:lnTo>
                  <a:lnTo>
                    <a:pt x="63" y="22"/>
                  </a:lnTo>
                  <a:lnTo>
                    <a:pt x="84" y="126"/>
                  </a:lnTo>
                  <a:lnTo>
                    <a:pt x="0" y="210"/>
                  </a:lnTo>
                  <a:lnTo>
                    <a:pt x="63" y="440"/>
                  </a:lnTo>
                  <a:lnTo>
                    <a:pt x="231" y="628"/>
                  </a:lnTo>
                  <a:lnTo>
                    <a:pt x="314" y="754"/>
                  </a:lnTo>
                  <a:lnTo>
                    <a:pt x="272" y="900"/>
                  </a:lnTo>
                  <a:lnTo>
                    <a:pt x="63" y="1068"/>
                  </a:lnTo>
                  <a:lnTo>
                    <a:pt x="84" y="1172"/>
                  </a:lnTo>
                  <a:lnTo>
                    <a:pt x="168" y="1277"/>
                  </a:lnTo>
                  <a:lnTo>
                    <a:pt x="105" y="1382"/>
                  </a:lnTo>
                  <a:lnTo>
                    <a:pt x="335" y="1570"/>
                  </a:lnTo>
                  <a:lnTo>
                    <a:pt x="503" y="1842"/>
                  </a:lnTo>
                  <a:lnTo>
                    <a:pt x="523" y="1988"/>
                  </a:lnTo>
                  <a:lnTo>
                    <a:pt x="523" y="2093"/>
                  </a:lnTo>
                  <a:lnTo>
                    <a:pt x="607" y="2114"/>
                  </a:lnTo>
                  <a:lnTo>
                    <a:pt x="795" y="2114"/>
                  </a:lnTo>
                  <a:lnTo>
                    <a:pt x="942" y="2093"/>
                  </a:lnTo>
                  <a:lnTo>
                    <a:pt x="1026" y="1988"/>
                  </a:lnTo>
                  <a:lnTo>
                    <a:pt x="1172" y="2009"/>
                  </a:lnTo>
                  <a:lnTo>
                    <a:pt x="1319" y="2009"/>
                  </a:lnTo>
                  <a:lnTo>
                    <a:pt x="1339" y="2114"/>
                  </a:lnTo>
                  <a:lnTo>
                    <a:pt x="1444" y="2114"/>
                  </a:lnTo>
                  <a:lnTo>
                    <a:pt x="1528" y="2051"/>
                  </a:lnTo>
                  <a:lnTo>
                    <a:pt x="1653" y="2051"/>
                  </a:lnTo>
                  <a:lnTo>
                    <a:pt x="1737" y="2114"/>
                  </a:lnTo>
                  <a:lnTo>
                    <a:pt x="1863" y="2072"/>
                  </a:lnTo>
                  <a:lnTo>
                    <a:pt x="2093" y="2072"/>
                  </a:lnTo>
                  <a:lnTo>
                    <a:pt x="2176" y="2009"/>
                  </a:lnTo>
                  <a:lnTo>
                    <a:pt x="2114" y="1905"/>
                  </a:lnTo>
                  <a:lnTo>
                    <a:pt x="2114" y="1779"/>
                  </a:lnTo>
                  <a:lnTo>
                    <a:pt x="2281" y="1675"/>
                  </a:lnTo>
                  <a:lnTo>
                    <a:pt x="2323" y="1675"/>
                  </a:lnTo>
                  <a:lnTo>
                    <a:pt x="2427" y="1570"/>
                  </a:lnTo>
                  <a:lnTo>
                    <a:pt x="2511" y="1570"/>
                  </a:lnTo>
                  <a:lnTo>
                    <a:pt x="2595" y="1486"/>
                  </a:lnTo>
                  <a:lnTo>
                    <a:pt x="2741" y="1486"/>
                  </a:lnTo>
                  <a:lnTo>
                    <a:pt x="2909" y="1633"/>
                  </a:lnTo>
                  <a:lnTo>
                    <a:pt x="3013" y="1549"/>
                  </a:lnTo>
                  <a:lnTo>
                    <a:pt x="3118" y="1570"/>
                  </a:lnTo>
                  <a:lnTo>
                    <a:pt x="3034" y="1444"/>
                  </a:lnTo>
                  <a:lnTo>
                    <a:pt x="2930" y="1256"/>
                  </a:lnTo>
                  <a:lnTo>
                    <a:pt x="2825" y="1256"/>
                  </a:lnTo>
                  <a:lnTo>
                    <a:pt x="2804" y="1172"/>
                  </a:lnTo>
                  <a:lnTo>
                    <a:pt x="2951" y="1068"/>
                  </a:lnTo>
                  <a:lnTo>
                    <a:pt x="3013" y="942"/>
                  </a:lnTo>
                  <a:lnTo>
                    <a:pt x="2992" y="712"/>
                  </a:lnTo>
                  <a:lnTo>
                    <a:pt x="3139" y="545"/>
                  </a:lnTo>
                  <a:lnTo>
                    <a:pt x="3244" y="586"/>
                  </a:lnTo>
                  <a:lnTo>
                    <a:pt x="3327" y="503"/>
                  </a:lnTo>
                  <a:lnTo>
                    <a:pt x="3348" y="294"/>
                  </a:lnTo>
                  <a:lnTo>
                    <a:pt x="3327" y="273"/>
                  </a:lnTo>
                  <a:lnTo>
                    <a:pt x="3202" y="273"/>
                  </a:lnTo>
                  <a:lnTo>
                    <a:pt x="3160" y="189"/>
                  </a:lnTo>
                  <a:lnTo>
                    <a:pt x="3013" y="126"/>
                  </a:lnTo>
                  <a:lnTo>
                    <a:pt x="2909" y="168"/>
                  </a:lnTo>
                  <a:lnTo>
                    <a:pt x="2846" y="105"/>
                  </a:lnTo>
                  <a:lnTo>
                    <a:pt x="2679" y="22"/>
                  </a:lnTo>
                  <a:lnTo>
                    <a:pt x="249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72" name="Google Shape;1072;p47"/>
            <p:cNvGrpSpPr/>
            <p:nvPr/>
          </p:nvGrpSpPr>
          <p:grpSpPr>
            <a:xfrm>
              <a:off x="5456449" y="2397006"/>
              <a:ext cx="90678" cy="70139"/>
              <a:chOff x="3866750" y="2520350"/>
              <a:chExt cx="78475" cy="60700"/>
            </a:xfrm>
          </p:grpSpPr>
          <p:sp>
            <p:nvSpPr>
              <p:cNvPr id="1073" name="Google Shape;1073;p47"/>
              <p:cNvSpPr/>
              <p:nvPr/>
            </p:nvSpPr>
            <p:spPr>
              <a:xfrm>
                <a:off x="3877200" y="2546500"/>
                <a:ext cx="4725" cy="6300"/>
              </a:xfrm>
              <a:custGeom>
                <a:avLst/>
                <a:gdLst/>
                <a:ahLst/>
                <a:cxnLst/>
                <a:rect l="l" t="t" r="r" b="b"/>
                <a:pathLst>
                  <a:path w="189" h="252" extrusionOk="0">
                    <a:moveTo>
                      <a:pt x="1" y="1"/>
                    </a:moveTo>
                    <a:lnTo>
                      <a:pt x="84" y="126"/>
                    </a:lnTo>
                    <a:lnTo>
                      <a:pt x="63" y="147"/>
                    </a:lnTo>
                    <a:lnTo>
                      <a:pt x="168" y="252"/>
                    </a:lnTo>
                    <a:lnTo>
                      <a:pt x="189" y="252"/>
                    </a:lnTo>
                    <a:lnTo>
                      <a:pt x="168" y="10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47"/>
              <p:cNvSpPr/>
              <p:nvPr/>
            </p:nvSpPr>
            <p:spPr>
              <a:xfrm>
                <a:off x="3882425" y="2554350"/>
                <a:ext cx="2650" cy="3175"/>
              </a:xfrm>
              <a:custGeom>
                <a:avLst/>
                <a:gdLst/>
                <a:ahLst/>
                <a:cxnLst/>
                <a:rect l="l" t="t" r="r" b="b"/>
                <a:pathLst>
                  <a:path w="106" h="127" extrusionOk="0">
                    <a:moveTo>
                      <a:pt x="1" y="1"/>
                    </a:moveTo>
                    <a:lnTo>
                      <a:pt x="106" y="126"/>
                    </a:lnTo>
                    <a:lnTo>
                      <a:pt x="85" y="4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47"/>
              <p:cNvSpPr/>
              <p:nvPr/>
            </p:nvSpPr>
            <p:spPr>
              <a:xfrm>
                <a:off x="3866750" y="2520350"/>
                <a:ext cx="78475" cy="60700"/>
              </a:xfrm>
              <a:custGeom>
                <a:avLst/>
                <a:gdLst/>
                <a:ahLst/>
                <a:cxnLst/>
                <a:rect l="l" t="t" r="r" b="b"/>
                <a:pathLst>
                  <a:path w="3139" h="2428" extrusionOk="0">
                    <a:moveTo>
                      <a:pt x="1653" y="1"/>
                    </a:moveTo>
                    <a:lnTo>
                      <a:pt x="1653" y="22"/>
                    </a:lnTo>
                    <a:lnTo>
                      <a:pt x="1402" y="22"/>
                    </a:lnTo>
                    <a:lnTo>
                      <a:pt x="1046" y="210"/>
                    </a:lnTo>
                    <a:lnTo>
                      <a:pt x="1025" y="356"/>
                    </a:lnTo>
                    <a:lnTo>
                      <a:pt x="837" y="440"/>
                    </a:lnTo>
                    <a:lnTo>
                      <a:pt x="816" y="649"/>
                    </a:lnTo>
                    <a:lnTo>
                      <a:pt x="691" y="649"/>
                    </a:lnTo>
                    <a:lnTo>
                      <a:pt x="481" y="545"/>
                    </a:lnTo>
                    <a:lnTo>
                      <a:pt x="356" y="587"/>
                    </a:lnTo>
                    <a:lnTo>
                      <a:pt x="209" y="691"/>
                    </a:lnTo>
                    <a:lnTo>
                      <a:pt x="0" y="691"/>
                    </a:lnTo>
                    <a:lnTo>
                      <a:pt x="0" y="733"/>
                    </a:lnTo>
                    <a:lnTo>
                      <a:pt x="42" y="942"/>
                    </a:lnTo>
                    <a:lnTo>
                      <a:pt x="168" y="1068"/>
                    </a:lnTo>
                    <a:lnTo>
                      <a:pt x="168" y="1110"/>
                    </a:lnTo>
                    <a:lnTo>
                      <a:pt x="209" y="1152"/>
                    </a:lnTo>
                    <a:lnTo>
                      <a:pt x="356" y="942"/>
                    </a:lnTo>
                    <a:lnTo>
                      <a:pt x="377" y="796"/>
                    </a:lnTo>
                    <a:lnTo>
                      <a:pt x="461" y="691"/>
                    </a:lnTo>
                    <a:lnTo>
                      <a:pt x="607" y="691"/>
                    </a:lnTo>
                    <a:lnTo>
                      <a:pt x="628" y="796"/>
                    </a:lnTo>
                    <a:lnTo>
                      <a:pt x="733" y="900"/>
                    </a:lnTo>
                    <a:lnTo>
                      <a:pt x="774" y="1068"/>
                    </a:lnTo>
                    <a:lnTo>
                      <a:pt x="879" y="1256"/>
                    </a:lnTo>
                    <a:lnTo>
                      <a:pt x="1025" y="1403"/>
                    </a:lnTo>
                    <a:lnTo>
                      <a:pt x="1088" y="1403"/>
                    </a:lnTo>
                    <a:lnTo>
                      <a:pt x="1193" y="1507"/>
                    </a:lnTo>
                    <a:lnTo>
                      <a:pt x="1088" y="1486"/>
                    </a:lnTo>
                    <a:lnTo>
                      <a:pt x="1005" y="1507"/>
                    </a:lnTo>
                    <a:lnTo>
                      <a:pt x="942" y="1591"/>
                    </a:lnTo>
                    <a:lnTo>
                      <a:pt x="1005" y="1696"/>
                    </a:lnTo>
                    <a:lnTo>
                      <a:pt x="1130" y="1696"/>
                    </a:lnTo>
                    <a:lnTo>
                      <a:pt x="1256" y="1821"/>
                    </a:lnTo>
                    <a:lnTo>
                      <a:pt x="1360" y="1842"/>
                    </a:lnTo>
                    <a:lnTo>
                      <a:pt x="1423" y="1947"/>
                    </a:lnTo>
                    <a:lnTo>
                      <a:pt x="1465" y="2030"/>
                    </a:lnTo>
                    <a:lnTo>
                      <a:pt x="1611" y="2009"/>
                    </a:lnTo>
                    <a:lnTo>
                      <a:pt x="1862" y="2030"/>
                    </a:lnTo>
                    <a:lnTo>
                      <a:pt x="1988" y="2093"/>
                    </a:lnTo>
                    <a:lnTo>
                      <a:pt x="2281" y="2365"/>
                    </a:lnTo>
                    <a:lnTo>
                      <a:pt x="2197" y="2407"/>
                    </a:lnTo>
                    <a:lnTo>
                      <a:pt x="2072" y="2323"/>
                    </a:lnTo>
                    <a:lnTo>
                      <a:pt x="2155" y="2407"/>
                    </a:lnTo>
                    <a:lnTo>
                      <a:pt x="2260" y="2428"/>
                    </a:lnTo>
                    <a:lnTo>
                      <a:pt x="2302" y="2344"/>
                    </a:lnTo>
                    <a:lnTo>
                      <a:pt x="1925" y="1884"/>
                    </a:lnTo>
                    <a:lnTo>
                      <a:pt x="1444" y="1486"/>
                    </a:lnTo>
                    <a:lnTo>
                      <a:pt x="1423" y="1403"/>
                    </a:lnTo>
                    <a:lnTo>
                      <a:pt x="1465" y="1382"/>
                    </a:lnTo>
                    <a:lnTo>
                      <a:pt x="1402" y="1277"/>
                    </a:lnTo>
                    <a:lnTo>
                      <a:pt x="1360" y="1172"/>
                    </a:lnTo>
                    <a:lnTo>
                      <a:pt x="1235" y="1047"/>
                    </a:lnTo>
                    <a:lnTo>
                      <a:pt x="1193" y="1047"/>
                    </a:lnTo>
                    <a:lnTo>
                      <a:pt x="1151" y="963"/>
                    </a:lnTo>
                    <a:lnTo>
                      <a:pt x="1214" y="900"/>
                    </a:lnTo>
                    <a:lnTo>
                      <a:pt x="1214" y="775"/>
                    </a:lnTo>
                    <a:lnTo>
                      <a:pt x="1256" y="733"/>
                    </a:lnTo>
                    <a:lnTo>
                      <a:pt x="1402" y="838"/>
                    </a:lnTo>
                    <a:lnTo>
                      <a:pt x="1444" y="900"/>
                    </a:lnTo>
                    <a:lnTo>
                      <a:pt x="1528" y="880"/>
                    </a:lnTo>
                    <a:lnTo>
                      <a:pt x="1528" y="796"/>
                    </a:lnTo>
                    <a:lnTo>
                      <a:pt x="1632" y="775"/>
                    </a:lnTo>
                    <a:lnTo>
                      <a:pt x="1716" y="796"/>
                    </a:lnTo>
                    <a:lnTo>
                      <a:pt x="1758" y="733"/>
                    </a:lnTo>
                    <a:lnTo>
                      <a:pt x="1841" y="775"/>
                    </a:lnTo>
                    <a:lnTo>
                      <a:pt x="1883" y="733"/>
                    </a:lnTo>
                    <a:lnTo>
                      <a:pt x="1988" y="754"/>
                    </a:lnTo>
                    <a:lnTo>
                      <a:pt x="2051" y="859"/>
                    </a:lnTo>
                    <a:lnTo>
                      <a:pt x="2093" y="796"/>
                    </a:lnTo>
                    <a:lnTo>
                      <a:pt x="2239" y="859"/>
                    </a:lnTo>
                    <a:lnTo>
                      <a:pt x="2344" y="796"/>
                    </a:lnTo>
                    <a:lnTo>
                      <a:pt x="2365" y="859"/>
                    </a:lnTo>
                    <a:lnTo>
                      <a:pt x="2490" y="838"/>
                    </a:lnTo>
                    <a:lnTo>
                      <a:pt x="2616" y="880"/>
                    </a:lnTo>
                    <a:lnTo>
                      <a:pt x="2699" y="859"/>
                    </a:lnTo>
                    <a:lnTo>
                      <a:pt x="2804" y="963"/>
                    </a:lnTo>
                    <a:lnTo>
                      <a:pt x="2971" y="963"/>
                    </a:lnTo>
                    <a:lnTo>
                      <a:pt x="2992" y="984"/>
                    </a:lnTo>
                    <a:lnTo>
                      <a:pt x="2971" y="880"/>
                    </a:lnTo>
                    <a:lnTo>
                      <a:pt x="3097" y="859"/>
                    </a:lnTo>
                    <a:lnTo>
                      <a:pt x="3139" y="859"/>
                    </a:lnTo>
                    <a:lnTo>
                      <a:pt x="3139" y="796"/>
                    </a:lnTo>
                    <a:lnTo>
                      <a:pt x="3034" y="775"/>
                    </a:lnTo>
                    <a:lnTo>
                      <a:pt x="2971" y="733"/>
                    </a:lnTo>
                    <a:lnTo>
                      <a:pt x="2930" y="566"/>
                    </a:lnTo>
                    <a:lnTo>
                      <a:pt x="2888" y="419"/>
                    </a:lnTo>
                    <a:lnTo>
                      <a:pt x="2804" y="356"/>
                    </a:lnTo>
                    <a:lnTo>
                      <a:pt x="2699" y="482"/>
                    </a:lnTo>
                    <a:lnTo>
                      <a:pt x="2490" y="419"/>
                    </a:lnTo>
                    <a:lnTo>
                      <a:pt x="2197" y="356"/>
                    </a:lnTo>
                    <a:lnTo>
                      <a:pt x="2093" y="273"/>
                    </a:lnTo>
                    <a:lnTo>
                      <a:pt x="1988" y="231"/>
                    </a:lnTo>
                    <a:lnTo>
                      <a:pt x="1737" y="22"/>
                    </a:lnTo>
                    <a:lnTo>
                      <a:pt x="165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47"/>
              <p:cNvSpPr/>
              <p:nvPr/>
            </p:nvSpPr>
            <p:spPr>
              <a:xfrm>
                <a:off x="3886100" y="2558550"/>
                <a:ext cx="3675" cy="5250"/>
              </a:xfrm>
              <a:custGeom>
                <a:avLst/>
                <a:gdLst/>
                <a:ahLst/>
                <a:cxnLst/>
                <a:rect l="l" t="t" r="r" b="b"/>
                <a:pathLst>
                  <a:path w="147" h="210" extrusionOk="0">
                    <a:moveTo>
                      <a:pt x="0" y="0"/>
                    </a:moveTo>
                    <a:lnTo>
                      <a:pt x="147" y="209"/>
                    </a:lnTo>
                    <a:lnTo>
                      <a:pt x="126" y="1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77" name="Google Shape;1077;p47"/>
            <p:cNvSpPr/>
            <p:nvPr/>
          </p:nvSpPr>
          <p:spPr>
            <a:xfrm>
              <a:off x="5379104" y="2463542"/>
              <a:ext cx="16957" cy="33885"/>
            </a:xfrm>
            <a:custGeom>
              <a:avLst/>
              <a:gdLst/>
              <a:ahLst/>
              <a:cxnLst/>
              <a:rect l="l" t="t" r="r" b="b"/>
              <a:pathLst>
                <a:path w="587" h="1173" extrusionOk="0">
                  <a:moveTo>
                    <a:pt x="461" y="0"/>
                  </a:moveTo>
                  <a:lnTo>
                    <a:pt x="440" y="105"/>
                  </a:lnTo>
                  <a:lnTo>
                    <a:pt x="482" y="147"/>
                  </a:lnTo>
                  <a:lnTo>
                    <a:pt x="461" y="251"/>
                  </a:lnTo>
                  <a:lnTo>
                    <a:pt x="419" y="251"/>
                  </a:lnTo>
                  <a:lnTo>
                    <a:pt x="357" y="210"/>
                  </a:lnTo>
                  <a:lnTo>
                    <a:pt x="273" y="251"/>
                  </a:lnTo>
                  <a:lnTo>
                    <a:pt x="106" y="335"/>
                  </a:lnTo>
                  <a:lnTo>
                    <a:pt x="22" y="461"/>
                  </a:lnTo>
                  <a:lnTo>
                    <a:pt x="106" y="523"/>
                  </a:lnTo>
                  <a:lnTo>
                    <a:pt x="64" y="565"/>
                  </a:lnTo>
                  <a:lnTo>
                    <a:pt x="1" y="565"/>
                  </a:lnTo>
                  <a:lnTo>
                    <a:pt x="22" y="649"/>
                  </a:lnTo>
                  <a:lnTo>
                    <a:pt x="106" y="691"/>
                  </a:lnTo>
                  <a:lnTo>
                    <a:pt x="106" y="754"/>
                  </a:lnTo>
                  <a:lnTo>
                    <a:pt x="64" y="775"/>
                  </a:lnTo>
                  <a:lnTo>
                    <a:pt x="106" y="837"/>
                  </a:lnTo>
                  <a:lnTo>
                    <a:pt x="168" y="879"/>
                  </a:lnTo>
                  <a:lnTo>
                    <a:pt x="168" y="963"/>
                  </a:lnTo>
                  <a:lnTo>
                    <a:pt x="210" y="963"/>
                  </a:lnTo>
                  <a:lnTo>
                    <a:pt x="252" y="1005"/>
                  </a:lnTo>
                  <a:lnTo>
                    <a:pt x="210" y="984"/>
                  </a:lnTo>
                  <a:lnTo>
                    <a:pt x="147" y="1067"/>
                  </a:lnTo>
                  <a:lnTo>
                    <a:pt x="210" y="1109"/>
                  </a:lnTo>
                  <a:lnTo>
                    <a:pt x="357" y="1172"/>
                  </a:lnTo>
                  <a:lnTo>
                    <a:pt x="461" y="1109"/>
                  </a:lnTo>
                  <a:lnTo>
                    <a:pt x="545" y="942"/>
                  </a:lnTo>
                  <a:lnTo>
                    <a:pt x="545" y="795"/>
                  </a:lnTo>
                  <a:lnTo>
                    <a:pt x="587" y="544"/>
                  </a:lnTo>
                  <a:lnTo>
                    <a:pt x="545" y="314"/>
                  </a:lnTo>
                  <a:lnTo>
                    <a:pt x="545" y="147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7"/>
            <p:cNvSpPr/>
            <p:nvPr/>
          </p:nvSpPr>
          <p:spPr>
            <a:xfrm>
              <a:off x="5110736" y="2448434"/>
              <a:ext cx="185602" cy="155357"/>
            </a:xfrm>
            <a:custGeom>
              <a:avLst/>
              <a:gdLst/>
              <a:ahLst/>
              <a:cxnLst/>
              <a:rect l="l" t="t" r="r" b="b"/>
              <a:pathLst>
                <a:path w="6425" h="5378" extrusionOk="0">
                  <a:moveTo>
                    <a:pt x="817" y="0"/>
                  </a:moveTo>
                  <a:lnTo>
                    <a:pt x="733" y="42"/>
                  </a:lnTo>
                  <a:lnTo>
                    <a:pt x="712" y="21"/>
                  </a:lnTo>
                  <a:lnTo>
                    <a:pt x="503" y="126"/>
                  </a:lnTo>
                  <a:lnTo>
                    <a:pt x="524" y="209"/>
                  </a:lnTo>
                  <a:lnTo>
                    <a:pt x="608" y="251"/>
                  </a:lnTo>
                  <a:lnTo>
                    <a:pt x="524" y="335"/>
                  </a:lnTo>
                  <a:lnTo>
                    <a:pt x="336" y="356"/>
                  </a:lnTo>
                  <a:lnTo>
                    <a:pt x="252" y="335"/>
                  </a:lnTo>
                  <a:lnTo>
                    <a:pt x="43" y="419"/>
                  </a:lnTo>
                  <a:lnTo>
                    <a:pt x="1" y="544"/>
                  </a:lnTo>
                  <a:lnTo>
                    <a:pt x="43" y="670"/>
                  </a:lnTo>
                  <a:lnTo>
                    <a:pt x="126" y="649"/>
                  </a:lnTo>
                  <a:lnTo>
                    <a:pt x="126" y="691"/>
                  </a:lnTo>
                  <a:lnTo>
                    <a:pt x="189" y="733"/>
                  </a:lnTo>
                  <a:lnTo>
                    <a:pt x="147" y="879"/>
                  </a:lnTo>
                  <a:lnTo>
                    <a:pt x="210" y="900"/>
                  </a:lnTo>
                  <a:lnTo>
                    <a:pt x="294" y="837"/>
                  </a:lnTo>
                  <a:lnTo>
                    <a:pt x="252" y="963"/>
                  </a:lnTo>
                  <a:lnTo>
                    <a:pt x="315" y="1005"/>
                  </a:lnTo>
                  <a:lnTo>
                    <a:pt x="252" y="1088"/>
                  </a:lnTo>
                  <a:lnTo>
                    <a:pt x="357" y="1109"/>
                  </a:lnTo>
                  <a:lnTo>
                    <a:pt x="231" y="1256"/>
                  </a:lnTo>
                  <a:lnTo>
                    <a:pt x="231" y="1277"/>
                  </a:lnTo>
                  <a:lnTo>
                    <a:pt x="482" y="1214"/>
                  </a:lnTo>
                  <a:lnTo>
                    <a:pt x="587" y="1256"/>
                  </a:lnTo>
                  <a:lnTo>
                    <a:pt x="566" y="1381"/>
                  </a:lnTo>
                  <a:lnTo>
                    <a:pt x="629" y="1465"/>
                  </a:lnTo>
                  <a:lnTo>
                    <a:pt x="796" y="1360"/>
                  </a:lnTo>
                  <a:lnTo>
                    <a:pt x="1110" y="1423"/>
                  </a:lnTo>
                  <a:lnTo>
                    <a:pt x="1214" y="1318"/>
                  </a:lnTo>
                  <a:lnTo>
                    <a:pt x="1486" y="1360"/>
                  </a:lnTo>
                  <a:lnTo>
                    <a:pt x="1507" y="1486"/>
                  </a:lnTo>
                  <a:lnTo>
                    <a:pt x="1612" y="1632"/>
                  </a:lnTo>
                  <a:lnTo>
                    <a:pt x="1591" y="1737"/>
                  </a:lnTo>
                  <a:lnTo>
                    <a:pt x="1445" y="1737"/>
                  </a:lnTo>
                  <a:lnTo>
                    <a:pt x="1235" y="1946"/>
                  </a:lnTo>
                  <a:lnTo>
                    <a:pt x="1256" y="2114"/>
                  </a:lnTo>
                  <a:lnTo>
                    <a:pt x="1235" y="2469"/>
                  </a:lnTo>
                  <a:lnTo>
                    <a:pt x="1089" y="2616"/>
                  </a:lnTo>
                  <a:lnTo>
                    <a:pt x="1194" y="2720"/>
                  </a:lnTo>
                  <a:lnTo>
                    <a:pt x="1047" y="2930"/>
                  </a:lnTo>
                  <a:lnTo>
                    <a:pt x="942" y="2888"/>
                  </a:lnTo>
                  <a:lnTo>
                    <a:pt x="817" y="2930"/>
                  </a:lnTo>
                  <a:lnTo>
                    <a:pt x="963" y="3202"/>
                  </a:lnTo>
                  <a:lnTo>
                    <a:pt x="1089" y="3285"/>
                  </a:lnTo>
                  <a:lnTo>
                    <a:pt x="1089" y="3515"/>
                  </a:lnTo>
                  <a:lnTo>
                    <a:pt x="922" y="3704"/>
                  </a:lnTo>
                  <a:lnTo>
                    <a:pt x="984" y="3871"/>
                  </a:lnTo>
                  <a:lnTo>
                    <a:pt x="1131" y="3871"/>
                  </a:lnTo>
                  <a:lnTo>
                    <a:pt x="1089" y="3976"/>
                  </a:lnTo>
                  <a:lnTo>
                    <a:pt x="963" y="4080"/>
                  </a:lnTo>
                  <a:lnTo>
                    <a:pt x="838" y="4331"/>
                  </a:lnTo>
                  <a:lnTo>
                    <a:pt x="922" y="4457"/>
                  </a:lnTo>
                  <a:lnTo>
                    <a:pt x="922" y="4603"/>
                  </a:lnTo>
                  <a:lnTo>
                    <a:pt x="1026" y="4624"/>
                  </a:lnTo>
                  <a:lnTo>
                    <a:pt x="1173" y="4645"/>
                  </a:lnTo>
                  <a:lnTo>
                    <a:pt x="1403" y="4875"/>
                  </a:lnTo>
                  <a:lnTo>
                    <a:pt x="1382" y="4917"/>
                  </a:lnTo>
                  <a:lnTo>
                    <a:pt x="1486" y="5168"/>
                  </a:lnTo>
                  <a:lnTo>
                    <a:pt x="1675" y="5357"/>
                  </a:lnTo>
                  <a:lnTo>
                    <a:pt x="1842" y="5378"/>
                  </a:lnTo>
                  <a:lnTo>
                    <a:pt x="2010" y="5273"/>
                  </a:lnTo>
                  <a:lnTo>
                    <a:pt x="2010" y="5168"/>
                  </a:lnTo>
                  <a:lnTo>
                    <a:pt x="2093" y="5085"/>
                  </a:lnTo>
                  <a:lnTo>
                    <a:pt x="2303" y="5064"/>
                  </a:lnTo>
                  <a:lnTo>
                    <a:pt x="2470" y="4875"/>
                  </a:lnTo>
                  <a:lnTo>
                    <a:pt x="2679" y="4855"/>
                  </a:lnTo>
                  <a:lnTo>
                    <a:pt x="2784" y="4813"/>
                  </a:lnTo>
                  <a:lnTo>
                    <a:pt x="3035" y="4875"/>
                  </a:lnTo>
                  <a:lnTo>
                    <a:pt x="3181" y="4917"/>
                  </a:lnTo>
                  <a:lnTo>
                    <a:pt x="3202" y="4855"/>
                  </a:lnTo>
                  <a:lnTo>
                    <a:pt x="3307" y="4855"/>
                  </a:lnTo>
                  <a:lnTo>
                    <a:pt x="3411" y="4938"/>
                  </a:lnTo>
                  <a:lnTo>
                    <a:pt x="3495" y="4855"/>
                  </a:lnTo>
                  <a:lnTo>
                    <a:pt x="3558" y="4750"/>
                  </a:lnTo>
                  <a:lnTo>
                    <a:pt x="3663" y="4855"/>
                  </a:lnTo>
                  <a:lnTo>
                    <a:pt x="3788" y="4917"/>
                  </a:lnTo>
                  <a:lnTo>
                    <a:pt x="3914" y="4708"/>
                  </a:lnTo>
                  <a:lnTo>
                    <a:pt x="3914" y="4603"/>
                  </a:lnTo>
                  <a:lnTo>
                    <a:pt x="4248" y="4436"/>
                  </a:lnTo>
                  <a:lnTo>
                    <a:pt x="4458" y="4436"/>
                  </a:lnTo>
                  <a:lnTo>
                    <a:pt x="4520" y="4352"/>
                  </a:lnTo>
                  <a:lnTo>
                    <a:pt x="4458" y="4311"/>
                  </a:lnTo>
                  <a:lnTo>
                    <a:pt x="4499" y="4143"/>
                  </a:lnTo>
                  <a:lnTo>
                    <a:pt x="4667" y="3892"/>
                  </a:lnTo>
                  <a:lnTo>
                    <a:pt x="4667" y="3766"/>
                  </a:lnTo>
                  <a:lnTo>
                    <a:pt x="4855" y="3704"/>
                  </a:lnTo>
                  <a:lnTo>
                    <a:pt x="4981" y="3578"/>
                  </a:lnTo>
                  <a:lnTo>
                    <a:pt x="4855" y="3390"/>
                  </a:lnTo>
                  <a:lnTo>
                    <a:pt x="4771" y="3348"/>
                  </a:lnTo>
                  <a:lnTo>
                    <a:pt x="4751" y="3243"/>
                  </a:lnTo>
                  <a:lnTo>
                    <a:pt x="4646" y="3076"/>
                  </a:lnTo>
                  <a:lnTo>
                    <a:pt x="4730" y="2992"/>
                  </a:lnTo>
                  <a:lnTo>
                    <a:pt x="4960" y="2637"/>
                  </a:lnTo>
                  <a:lnTo>
                    <a:pt x="5064" y="2574"/>
                  </a:lnTo>
                  <a:lnTo>
                    <a:pt x="5232" y="2302"/>
                  </a:lnTo>
                  <a:lnTo>
                    <a:pt x="5274" y="2323"/>
                  </a:lnTo>
                  <a:lnTo>
                    <a:pt x="5253" y="2344"/>
                  </a:lnTo>
                  <a:lnTo>
                    <a:pt x="5253" y="2365"/>
                  </a:lnTo>
                  <a:lnTo>
                    <a:pt x="5336" y="2323"/>
                  </a:lnTo>
                  <a:lnTo>
                    <a:pt x="5357" y="2197"/>
                  </a:lnTo>
                  <a:lnTo>
                    <a:pt x="5295" y="2134"/>
                  </a:lnTo>
                  <a:lnTo>
                    <a:pt x="5441" y="2051"/>
                  </a:lnTo>
                  <a:lnTo>
                    <a:pt x="5567" y="1946"/>
                  </a:lnTo>
                  <a:lnTo>
                    <a:pt x="5776" y="1946"/>
                  </a:lnTo>
                  <a:lnTo>
                    <a:pt x="5964" y="1883"/>
                  </a:lnTo>
                  <a:lnTo>
                    <a:pt x="6069" y="1737"/>
                  </a:lnTo>
                  <a:lnTo>
                    <a:pt x="6278" y="1611"/>
                  </a:lnTo>
                  <a:lnTo>
                    <a:pt x="6320" y="1507"/>
                  </a:lnTo>
                  <a:lnTo>
                    <a:pt x="6341" y="1381"/>
                  </a:lnTo>
                  <a:lnTo>
                    <a:pt x="6320" y="1193"/>
                  </a:lnTo>
                  <a:lnTo>
                    <a:pt x="6424" y="1151"/>
                  </a:lnTo>
                  <a:lnTo>
                    <a:pt x="6424" y="1088"/>
                  </a:lnTo>
                  <a:lnTo>
                    <a:pt x="6341" y="1067"/>
                  </a:lnTo>
                  <a:lnTo>
                    <a:pt x="6215" y="879"/>
                  </a:lnTo>
                  <a:lnTo>
                    <a:pt x="5964" y="900"/>
                  </a:lnTo>
                  <a:lnTo>
                    <a:pt x="5797" y="837"/>
                  </a:lnTo>
                  <a:lnTo>
                    <a:pt x="5629" y="837"/>
                  </a:lnTo>
                  <a:lnTo>
                    <a:pt x="5525" y="774"/>
                  </a:lnTo>
                  <a:lnTo>
                    <a:pt x="5253" y="774"/>
                  </a:lnTo>
                  <a:lnTo>
                    <a:pt x="5148" y="879"/>
                  </a:lnTo>
                  <a:lnTo>
                    <a:pt x="5064" y="837"/>
                  </a:lnTo>
                  <a:lnTo>
                    <a:pt x="4918" y="837"/>
                  </a:lnTo>
                  <a:lnTo>
                    <a:pt x="4792" y="691"/>
                  </a:lnTo>
                  <a:lnTo>
                    <a:pt x="4688" y="753"/>
                  </a:lnTo>
                  <a:lnTo>
                    <a:pt x="4583" y="649"/>
                  </a:lnTo>
                  <a:lnTo>
                    <a:pt x="4332" y="565"/>
                  </a:lnTo>
                  <a:lnTo>
                    <a:pt x="4186" y="586"/>
                  </a:lnTo>
                  <a:lnTo>
                    <a:pt x="4207" y="523"/>
                  </a:lnTo>
                  <a:lnTo>
                    <a:pt x="4186" y="377"/>
                  </a:lnTo>
                  <a:lnTo>
                    <a:pt x="4102" y="377"/>
                  </a:lnTo>
                  <a:lnTo>
                    <a:pt x="4102" y="356"/>
                  </a:lnTo>
                  <a:lnTo>
                    <a:pt x="3997" y="314"/>
                  </a:lnTo>
                  <a:lnTo>
                    <a:pt x="3955" y="335"/>
                  </a:lnTo>
                  <a:lnTo>
                    <a:pt x="3872" y="335"/>
                  </a:lnTo>
                  <a:lnTo>
                    <a:pt x="3809" y="419"/>
                  </a:lnTo>
                  <a:lnTo>
                    <a:pt x="3495" y="230"/>
                  </a:lnTo>
                  <a:lnTo>
                    <a:pt x="3391" y="230"/>
                  </a:lnTo>
                  <a:lnTo>
                    <a:pt x="3286" y="335"/>
                  </a:lnTo>
                  <a:lnTo>
                    <a:pt x="3077" y="272"/>
                  </a:lnTo>
                  <a:lnTo>
                    <a:pt x="3035" y="168"/>
                  </a:lnTo>
                  <a:lnTo>
                    <a:pt x="2826" y="147"/>
                  </a:lnTo>
                  <a:lnTo>
                    <a:pt x="2533" y="272"/>
                  </a:lnTo>
                  <a:lnTo>
                    <a:pt x="2344" y="230"/>
                  </a:lnTo>
                  <a:lnTo>
                    <a:pt x="1926" y="168"/>
                  </a:lnTo>
                  <a:lnTo>
                    <a:pt x="1779" y="105"/>
                  </a:lnTo>
                  <a:lnTo>
                    <a:pt x="1758" y="42"/>
                  </a:lnTo>
                  <a:lnTo>
                    <a:pt x="1570" y="105"/>
                  </a:lnTo>
                  <a:lnTo>
                    <a:pt x="1403" y="147"/>
                  </a:lnTo>
                  <a:lnTo>
                    <a:pt x="1277" y="105"/>
                  </a:lnTo>
                  <a:lnTo>
                    <a:pt x="1173" y="105"/>
                  </a:lnTo>
                  <a:lnTo>
                    <a:pt x="1068" y="168"/>
                  </a:lnTo>
                  <a:lnTo>
                    <a:pt x="942" y="21"/>
                  </a:lnTo>
                  <a:lnTo>
                    <a:pt x="8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7"/>
            <p:cNvSpPr/>
            <p:nvPr/>
          </p:nvSpPr>
          <p:spPr>
            <a:xfrm>
              <a:off x="5955155" y="2522156"/>
              <a:ext cx="29032" cy="23023"/>
            </a:xfrm>
            <a:custGeom>
              <a:avLst/>
              <a:gdLst/>
              <a:ahLst/>
              <a:cxnLst/>
              <a:rect l="l" t="t" r="r" b="b"/>
              <a:pathLst>
                <a:path w="1005" h="797" extrusionOk="0">
                  <a:moveTo>
                    <a:pt x="189" y="1"/>
                  </a:moveTo>
                  <a:lnTo>
                    <a:pt x="84" y="64"/>
                  </a:lnTo>
                  <a:lnTo>
                    <a:pt x="0" y="64"/>
                  </a:lnTo>
                  <a:lnTo>
                    <a:pt x="0" y="106"/>
                  </a:lnTo>
                  <a:lnTo>
                    <a:pt x="42" y="106"/>
                  </a:lnTo>
                  <a:lnTo>
                    <a:pt x="105" y="189"/>
                  </a:lnTo>
                  <a:lnTo>
                    <a:pt x="189" y="189"/>
                  </a:lnTo>
                  <a:lnTo>
                    <a:pt x="251" y="294"/>
                  </a:lnTo>
                  <a:lnTo>
                    <a:pt x="209" y="378"/>
                  </a:lnTo>
                  <a:lnTo>
                    <a:pt x="481" y="503"/>
                  </a:lnTo>
                  <a:lnTo>
                    <a:pt x="502" y="629"/>
                  </a:lnTo>
                  <a:lnTo>
                    <a:pt x="670" y="712"/>
                  </a:lnTo>
                  <a:lnTo>
                    <a:pt x="795" y="712"/>
                  </a:lnTo>
                  <a:lnTo>
                    <a:pt x="984" y="796"/>
                  </a:lnTo>
                  <a:lnTo>
                    <a:pt x="1005" y="712"/>
                  </a:lnTo>
                  <a:lnTo>
                    <a:pt x="733" y="315"/>
                  </a:lnTo>
                  <a:lnTo>
                    <a:pt x="586" y="273"/>
                  </a:lnTo>
                  <a:lnTo>
                    <a:pt x="502" y="85"/>
                  </a:lnTo>
                  <a:lnTo>
                    <a:pt x="398" y="85"/>
                  </a:lnTo>
                  <a:lnTo>
                    <a:pt x="356" y="126"/>
                  </a:lnTo>
                  <a:lnTo>
                    <a:pt x="1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7"/>
            <p:cNvSpPr/>
            <p:nvPr/>
          </p:nvSpPr>
          <p:spPr>
            <a:xfrm>
              <a:off x="5947904" y="2525189"/>
              <a:ext cx="340930" cy="274431"/>
            </a:xfrm>
            <a:custGeom>
              <a:avLst/>
              <a:gdLst/>
              <a:ahLst/>
              <a:cxnLst/>
              <a:rect l="l" t="t" r="r" b="b"/>
              <a:pathLst>
                <a:path w="11802" h="9500" extrusionOk="0">
                  <a:moveTo>
                    <a:pt x="502" y="1863"/>
                  </a:moveTo>
                  <a:lnTo>
                    <a:pt x="502" y="1884"/>
                  </a:lnTo>
                  <a:lnTo>
                    <a:pt x="506" y="1864"/>
                  </a:lnTo>
                  <a:lnTo>
                    <a:pt x="506" y="1864"/>
                  </a:lnTo>
                  <a:lnTo>
                    <a:pt x="502" y="1863"/>
                  </a:lnTo>
                  <a:close/>
                  <a:moveTo>
                    <a:pt x="251" y="1"/>
                  </a:moveTo>
                  <a:lnTo>
                    <a:pt x="209" y="63"/>
                  </a:lnTo>
                  <a:lnTo>
                    <a:pt x="147" y="210"/>
                  </a:lnTo>
                  <a:lnTo>
                    <a:pt x="0" y="210"/>
                  </a:lnTo>
                  <a:lnTo>
                    <a:pt x="0" y="273"/>
                  </a:lnTo>
                  <a:lnTo>
                    <a:pt x="42" y="398"/>
                  </a:lnTo>
                  <a:lnTo>
                    <a:pt x="105" y="607"/>
                  </a:lnTo>
                  <a:lnTo>
                    <a:pt x="105" y="712"/>
                  </a:lnTo>
                  <a:lnTo>
                    <a:pt x="105" y="858"/>
                  </a:lnTo>
                  <a:lnTo>
                    <a:pt x="230" y="900"/>
                  </a:lnTo>
                  <a:lnTo>
                    <a:pt x="251" y="942"/>
                  </a:lnTo>
                  <a:lnTo>
                    <a:pt x="188" y="1130"/>
                  </a:lnTo>
                  <a:lnTo>
                    <a:pt x="209" y="1277"/>
                  </a:lnTo>
                  <a:lnTo>
                    <a:pt x="188" y="1361"/>
                  </a:lnTo>
                  <a:lnTo>
                    <a:pt x="335" y="1423"/>
                  </a:lnTo>
                  <a:lnTo>
                    <a:pt x="460" y="1654"/>
                  </a:lnTo>
                  <a:lnTo>
                    <a:pt x="523" y="1779"/>
                  </a:lnTo>
                  <a:lnTo>
                    <a:pt x="506" y="1864"/>
                  </a:lnTo>
                  <a:lnTo>
                    <a:pt x="506" y="1864"/>
                  </a:lnTo>
                  <a:lnTo>
                    <a:pt x="607" y="1884"/>
                  </a:lnTo>
                  <a:lnTo>
                    <a:pt x="670" y="2009"/>
                  </a:lnTo>
                  <a:lnTo>
                    <a:pt x="649" y="2114"/>
                  </a:lnTo>
                  <a:lnTo>
                    <a:pt x="712" y="2260"/>
                  </a:lnTo>
                  <a:lnTo>
                    <a:pt x="816" y="2260"/>
                  </a:lnTo>
                  <a:lnTo>
                    <a:pt x="858" y="2365"/>
                  </a:lnTo>
                  <a:lnTo>
                    <a:pt x="921" y="2490"/>
                  </a:lnTo>
                  <a:lnTo>
                    <a:pt x="1025" y="2532"/>
                  </a:lnTo>
                  <a:lnTo>
                    <a:pt x="1088" y="2574"/>
                  </a:lnTo>
                  <a:lnTo>
                    <a:pt x="1297" y="2679"/>
                  </a:lnTo>
                  <a:lnTo>
                    <a:pt x="1381" y="2700"/>
                  </a:lnTo>
                  <a:lnTo>
                    <a:pt x="1507" y="2679"/>
                  </a:lnTo>
                  <a:lnTo>
                    <a:pt x="1590" y="2721"/>
                  </a:lnTo>
                  <a:lnTo>
                    <a:pt x="1653" y="2742"/>
                  </a:lnTo>
                  <a:lnTo>
                    <a:pt x="1590" y="2783"/>
                  </a:lnTo>
                  <a:lnTo>
                    <a:pt x="1486" y="2825"/>
                  </a:lnTo>
                  <a:lnTo>
                    <a:pt x="1402" y="2825"/>
                  </a:lnTo>
                  <a:lnTo>
                    <a:pt x="1444" y="2993"/>
                  </a:lnTo>
                  <a:lnTo>
                    <a:pt x="1486" y="3014"/>
                  </a:lnTo>
                  <a:lnTo>
                    <a:pt x="1486" y="3223"/>
                  </a:lnTo>
                  <a:lnTo>
                    <a:pt x="1402" y="3244"/>
                  </a:lnTo>
                  <a:lnTo>
                    <a:pt x="1339" y="3244"/>
                  </a:lnTo>
                  <a:lnTo>
                    <a:pt x="1297" y="3432"/>
                  </a:lnTo>
                  <a:lnTo>
                    <a:pt x="1256" y="3474"/>
                  </a:lnTo>
                  <a:lnTo>
                    <a:pt x="1256" y="3683"/>
                  </a:lnTo>
                  <a:lnTo>
                    <a:pt x="1235" y="3767"/>
                  </a:lnTo>
                  <a:lnTo>
                    <a:pt x="1256" y="3830"/>
                  </a:lnTo>
                  <a:lnTo>
                    <a:pt x="1193" y="3871"/>
                  </a:lnTo>
                  <a:lnTo>
                    <a:pt x="1193" y="3955"/>
                  </a:lnTo>
                  <a:lnTo>
                    <a:pt x="1276" y="3976"/>
                  </a:lnTo>
                  <a:lnTo>
                    <a:pt x="1360" y="4060"/>
                  </a:lnTo>
                  <a:lnTo>
                    <a:pt x="1465" y="4081"/>
                  </a:lnTo>
                  <a:lnTo>
                    <a:pt x="1486" y="4164"/>
                  </a:lnTo>
                  <a:lnTo>
                    <a:pt x="1611" y="4269"/>
                  </a:lnTo>
                  <a:lnTo>
                    <a:pt x="1569" y="4394"/>
                  </a:lnTo>
                  <a:lnTo>
                    <a:pt x="1590" y="4415"/>
                  </a:lnTo>
                  <a:lnTo>
                    <a:pt x="1590" y="4499"/>
                  </a:lnTo>
                  <a:lnTo>
                    <a:pt x="1695" y="4583"/>
                  </a:lnTo>
                  <a:lnTo>
                    <a:pt x="1758" y="4562"/>
                  </a:lnTo>
                  <a:lnTo>
                    <a:pt x="1862" y="4520"/>
                  </a:lnTo>
                  <a:lnTo>
                    <a:pt x="2302" y="4813"/>
                  </a:lnTo>
                  <a:lnTo>
                    <a:pt x="2344" y="4792"/>
                  </a:lnTo>
                  <a:lnTo>
                    <a:pt x="2427" y="4834"/>
                  </a:lnTo>
                  <a:lnTo>
                    <a:pt x="2532" y="5043"/>
                  </a:lnTo>
                  <a:lnTo>
                    <a:pt x="2636" y="5106"/>
                  </a:lnTo>
                  <a:lnTo>
                    <a:pt x="2762" y="5357"/>
                  </a:lnTo>
                  <a:lnTo>
                    <a:pt x="2636" y="5462"/>
                  </a:lnTo>
                  <a:lnTo>
                    <a:pt x="2636" y="5650"/>
                  </a:lnTo>
                  <a:lnTo>
                    <a:pt x="2657" y="5817"/>
                  </a:lnTo>
                  <a:lnTo>
                    <a:pt x="2846" y="5817"/>
                  </a:lnTo>
                  <a:lnTo>
                    <a:pt x="2909" y="6152"/>
                  </a:lnTo>
                  <a:lnTo>
                    <a:pt x="3013" y="6236"/>
                  </a:lnTo>
                  <a:lnTo>
                    <a:pt x="3118" y="6278"/>
                  </a:lnTo>
                  <a:lnTo>
                    <a:pt x="3160" y="6299"/>
                  </a:lnTo>
                  <a:lnTo>
                    <a:pt x="3222" y="6278"/>
                  </a:lnTo>
                  <a:lnTo>
                    <a:pt x="3222" y="6340"/>
                  </a:lnTo>
                  <a:lnTo>
                    <a:pt x="3285" y="6445"/>
                  </a:lnTo>
                  <a:lnTo>
                    <a:pt x="3369" y="6445"/>
                  </a:lnTo>
                  <a:lnTo>
                    <a:pt x="3432" y="6382"/>
                  </a:lnTo>
                  <a:lnTo>
                    <a:pt x="3453" y="6257"/>
                  </a:lnTo>
                  <a:lnTo>
                    <a:pt x="3348" y="6194"/>
                  </a:lnTo>
                  <a:lnTo>
                    <a:pt x="3494" y="6194"/>
                  </a:lnTo>
                  <a:lnTo>
                    <a:pt x="3536" y="6173"/>
                  </a:lnTo>
                  <a:lnTo>
                    <a:pt x="3494" y="6236"/>
                  </a:lnTo>
                  <a:lnTo>
                    <a:pt x="3494" y="6299"/>
                  </a:lnTo>
                  <a:lnTo>
                    <a:pt x="3641" y="6361"/>
                  </a:lnTo>
                  <a:lnTo>
                    <a:pt x="3683" y="6340"/>
                  </a:lnTo>
                  <a:lnTo>
                    <a:pt x="3745" y="6445"/>
                  </a:lnTo>
                  <a:lnTo>
                    <a:pt x="3787" y="6445"/>
                  </a:lnTo>
                  <a:lnTo>
                    <a:pt x="3976" y="6299"/>
                  </a:lnTo>
                  <a:lnTo>
                    <a:pt x="4017" y="6340"/>
                  </a:lnTo>
                  <a:lnTo>
                    <a:pt x="4164" y="6487"/>
                  </a:lnTo>
                  <a:lnTo>
                    <a:pt x="4164" y="6591"/>
                  </a:lnTo>
                  <a:lnTo>
                    <a:pt x="4373" y="6863"/>
                  </a:lnTo>
                  <a:lnTo>
                    <a:pt x="4394" y="7031"/>
                  </a:lnTo>
                  <a:lnTo>
                    <a:pt x="4436" y="7073"/>
                  </a:lnTo>
                  <a:lnTo>
                    <a:pt x="4541" y="7073"/>
                  </a:lnTo>
                  <a:lnTo>
                    <a:pt x="4603" y="7177"/>
                  </a:lnTo>
                  <a:lnTo>
                    <a:pt x="4541" y="7177"/>
                  </a:lnTo>
                  <a:lnTo>
                    <a:pt x="4520" y="7135"/>
                  </a:lnTo>
                  <a:lnTo>
                    <a:pt x="4499" y="7177"/>
                  </a:lnTo>
                  <a:lnTo>
                    <a:pt x="4603" y="7240"/>
                  </a:lnTo>
                  <a:lnTo>
                    <a:pt x="4645" y="7219"/>
                  </a:lnTo>
                  <a:lnTo>
                    <a:pt x="4687" y="7324"/>
                  </a:lnTo>
                  <a:lnTo>
                    <a:pt x="4833" y="7721"/>
                  </a:lnTo>
                  <a:lnTo>
                    <a:pt x="4959" y="7763"/>
                  </a:lnTo>
                  <a:lnTo>
                    <a:pt x="5168" y="7763"/>
                  </a:lnTo>
                  <a:lnTo>
                    <a:pt x="5315" y="7805"/>
                  </a:lnTo>
                  <a:lnTo>
                    <a:pt x="5377" y="7868"/>
                  </a:lnTo>
                  <a:lnTo>
                    <a:pt x="5566" y="7868"/>
                  </a:lnTo>
                  <a:lnTo>
                    <a:pt x="5587" y="7931"/>
                  </a:lnTo>
                  <a:lnTo>
                    <a:pt x="5691" y="7931"/>
                  </a:lnTo>
                  <a:lnTo>
                    <a:pt x="5733" y="7972"/>
                  </a:lnTo>
                  <a:lnTo>
                    <a:pt x="5649" y="8035"/>
                  </a:lnTo>
                  <a:lnTo>
                    <a:pt x="5796" y="8224"/>
                  </a:lnTo>
                  <a:lnTo>
                    <a:pt x="5963" y="8244"/>
                  </a:lnTo>
                  <a:lnTo>
                    <a:pt x="6047" y="8328"/>
                  </a:lnTo>
                  <a:lnTo>
                    <a:pt x="6152" y="8328"/>
                  </a:lnTo>
                  <a:lnTo>
                    <a:pt x="6319" y="8496"/>
                  </a:lnTo>
                  <a:lnTo>
                    <a:pt x="6403" y="8475"/>
                  </a:lnTo>
                  <a:lnTo>
                    <a:pt x="6528" y="8454"/>
                  </a:lnTo>
                  <a:lnTo>
                    <a:pt x="6717" y="8496"/>
                  </a:lnTo>
                  <a:lnTo>
                    <a:pt x="6947" y="8663"/>
                  </a:lnTo>
                  <a:lnTo>
                    <a:pt x="7135" y="8475"/>
                  </a:lnTo>
                  <a:lnTo>
                    <a:pt x="7407" y="8349"/>
                  </a:lnTo>
                  <a:lnTo>
                    <a:pt x="7407" y="8328"/>
                  </a:lnTo>
                  <a:lnTo>
                    <a:pt x="7533" y="8328"/>
                  </a:lnTo>
                  <a:lnTo>
                    <a:pt x="7679" y="8224"/>
                  </a:lnTo>
                  <a:lnTo>
                    <a:pt x="7784" y="8161"/>
                  </a:lnTo>
                  <a:lnTo>
                    <a:pt x="7993" y="8182"/>
                  </a:lnTo>
                  <a:lnTo>
                    <a:pt x="7993" y="8244"/>
                  </a:lnTo>
                  <a:lnTo>
                    <a:pt x="8056" y="8244"/>
                  </a:lnTo>
                  <a:lnTo>
                    <a:pt x="8056" y="8286"/>
                  </a:lnTo>
                  <a:lnTo>
                    <a:pt x="8160" y="8454"/>
                  </a:lnTo>
                  <a:lnTo>
                    <a:pt x="8244" y="8663"/>
                  </a:lnTo>
                  <a:lnTo>
                    <a:pt x="8349" y="8872"/>
                  </a:lnTo>
                  <a:lnTo>
                    <a:pt x="8349" y="9019"/>
                  </a:lnTo>
                  <a:lnTo>
                    <a:pt x="8411" y="9081"/>
                  </a:lnTo>
                  <a:lnTo>
                    <a:pt x="8453" y="9123"/>
                  </a:lnTo>
                  <a:lnTo>
                    <a:pt x="8872" y="9123"/>
                  </a:lnTo>
                  <a:lnTo>
                    <a:pt x="8976" y="9207"/>
                  </a:lnTo>
                  <a:lnTo>
                    <a:pt x="9102" y="9081"/>
                  </a:lnTo>
                  <a:lnTo>
                    <a:pt x="9144" y="9102"/>
                  </a:lnTo>
                  <a:lnTo>
                    <a:pt x="9311" y="9228"/>
                  </a:lnTo>
                  <a:lnTo>
                    <a:pt x="9625" y="9207"/>
                  </a:lnTo>
                  <a:lnTo>
                    <a:pt x="9813" y="9291"/>
                  </a:lnTo>
                  <a:lnTo>
                    <a:pt x="10064" y="9312"/>
                  </a:lnTo>
                  <a:lnTo>
                    <a:pt x="10169" y="9332"/>
                  </a:lnTo>
                  <a:lnTo>
                    <a:pt x="10232" y="9312"/>
                  </a:lnTo>
                  <a:lnTo>
                    <a:pt x="10295" y="9395"/>
                  </a:lnTo>
                  <a:lnTo>
                    <a:pt x="10315" y="9395"/>
                  </a:lnTo>
                  <a:lnTo>
                    <a:pt x="10357" y="9291"/>
                  </a:lnTo>
                  <a:lnTo>
                    <a:pt x="10441" y="9291"/>
                  </a:lnTo>
                  <a:lnTo>
                    <a:pt x="10483" y="9374"/>
                  </a:lnTo>
                  <a:lnTo>
                    <a:pt x="10608" y="9416"/>
                  </a:lnTo>
                  <a:lnTo>
                    <a:pt x="10818" y="9500"/>
                  </a:lnTo>
                  <a:lnTo>
                    <a:pt x="10901" y="9437"/>
                  </a:lnTo>
                  <a:lnTo>
                    <a:pt x="10922" y="9395"/>
                  </a:lnTo>
                  <a:lnTo>
                    <a:pt x="10964" y="9395"/>
                  </a:lnTo>
                  <a:lnTo>
                    <a:pt x="10964" y="9312"/>
                  </a:lnTo>
                  <a:lnTo>
                    <a:pt x="10985" y="9102"/>
                  </a:lnTo>
                  <a:lnTo>
                    <a:pt x="10922" y="8977"/>
                  </a:lnTo>
                  <a:lnTo>
                    <a:pt x="11027" y="8851"/>
                  </a:lnTo>
                  <a:lnTo>
                    <a:pt x="10985" y="8747"/>
                  </a:lnTo>
                  <a:lnTo>
                    <a:pt x="11069" y="8642"/>
                  </a:lnTo>
                  <a:lnTo>
                    <a:pt x="11215" y="8558"/>
                  </a:lnTo>
                  <a:lnTo>
                    <a:pt x="11299" y="8496"/>
                  </a:lnTo>
                  <a:lnTo>
                    <a:pt x="11550" y="8433"/>
                  </a:lnTo>
                  <a:lnTo>
                    <a:pt x="11717" y="8475"/>
                  </a:lnTo>
                  <a:lnTo>
                    <a:pt x="11801" y="8391"/>
                  </a:lnTo>
                  <a:lnTo>
                    <a:pt x="11759" y="8161"/>
                  </a:lnTo>
                  <a:lnTo>
                    <a:pt x="11634" y="8056"/>
                  </a:lnTo>
                  <a:lnTo>
                    <a:pt x="11487" y="8077"/>
                  </a:lnTo>
                  <a:lnTo>
                    <a:pt x="11445" y="7972"/>
                  </a:lnTo>
                  <a:lnTo>
                    <a:pt x="11445" y="7826"/>
                  </a:lnTo>
                  <a:lnTo>
                    <a:pt x="11403" y="7700"/>
                  </a:lnTo>
                  <a:lnTo>
                    <a:pt x="11403" y="7491"/>
                  </a:lnTo>
                  <a:lnTo>
                    <a:pt x="11236" y="7491"/>
                  </a:lnTo>
                  <a:lnTo>
                    <a:pt x="11215" y="7408"/>
                  </a:lnTo>
                  <a:lnTo>
                    <a:pt x="11111" y="7387"/>
                  </a:lnTo>
                  <a:lnTo>
                    <a:pt x="10922" y="7345"/>
                  </a:lnTo>
                  <a:lnTo>
                    <a:pt x="10880" y="7303"/>
                  </a:lnTo>
                  <a:lnTo>
                    <a:pt x="10755" y="7219"/>
                  </a:lnTo>
                  <a:lnTo>
                    <a:pt x="10587" y="7073"/>
                  </a:lnTo>
                  <a:lnTo>
                    <a:pt x="10504" y="6926"/>
                  </a:lnTo>
                  <a:lnTo>
                    <a:pt x="10232" y="6508"/>
                  </a:lnTo>
                  <a:lnTo>
                    <a:pt x="10650" y="5943"/>
                  </a:lnTo>
                  <a:lnTo>
                    <a:pt x="10692" y="5859"/>
                  </a:lnTo>
                  <a:lnTo>
                    <a:pt x="10650" y="5629"/>
                  </a:lnTo>
                  <a:lnTo>
                    <a:pt x="10650" y="5462"/>
                  </a:lnTo>
                  <a:lnTo>
                    <a:pt x="10567" y="5294"/>
                  </a:lnTo>
                  <a:lnTo>
                    <a:pt x="10064" y="5252"/>
                  </a:lnTo>
                  <a:lnTo>
                    <a:pt x="10043" y="5043"/>
                  </a:lnTo>
                  <a:lnTo>
                    <a:pt x="9981" y="4939"/>
                  </a:lnTo>
                  <a:lnTo>
                    <a:pt x="10023" y="4876"/>
                  </a:lnTo>
                  <a:lnTo>
                    <a:pt x="9939" y="4604"/>
                  </a:lnTo>
                  <a:lnTo>
                    <a:pt x="9771" y="4311"/>
                  </a:lnTo>
                  <a:lnTo>
                    <a:pt x="9834" y="4164"/>
                  </a:lnTo>
                  <a:lnTo>
                    <a:pt x="9981" y="3934"/>
                  </a:lnTo>
                  <a:lnTo>
                    <a:pt x="9939" y="3934"/>
                  </a:lnTo>
                  <a:lnTo>
                    <a:pt x="9751" y="3892"/>
                  </a:lnTo>
                  <a:lnTo>
                    <a:pt x="9751" y="3767"/>
                  </a:lnTo>
                  <a:lnTo>
                    <a:pt x="9730" y="3558"/>
                  </a:lnTo>
                  <a:lnTo>
                    <a:pt x="9667" y="3558"/>
                  </a:lnTo>
                  <a:lnTo>
                    <a:pt x="9813" y="3411"/>
                  </a:lnTo>
                  <a:lnTo>
                    <a:pt x="9709" y="3327"/>
                  </a:lnTo>
                  <a:lnTo>
                    <a:pt x="9646" y="3244"/>
                  </a:lnTo>
                  <a:lnTo>
                    <a:pt x="9771" y="3223"/>
                  </a:lnTo>
                  <a:lnTo>
                    <a:pt x="9918" y="3118"/>
                  </a:lnTo>
                  <a:lnTo>
                    <a:pt x="9918" y="3034"/>
                  </a:lnTo>
                  <a:lnTo>
                    <a:pt x="9939" y="3014"/>
                  </a:lnTo>
                  <a:lnTo>
                    <a:pt x="9855" y="2909"/>
                  </a:lnTo>
                  <a:lnTo>
                    <a:pt x="9918" y="2825"/>
                  </a:lnTo>
                  <a:lnTo>
                    <a:pt x="9918" y="2742"/>
                  </a:lnTo>
                  <a:lnTo>
                    <a:pt x="9918" y="2574"/>
                  </a:lnTo>
                  <a:lnTo>
                    <a:pt x="9855" y="2470"/>
                  </a:lnTo>
                  <a:lnTo>
                    <a:pt x="9855" y="2386"/>
                  </a:lnTo>
                  <a:lnTo>
                    <a:pt x="9813" y="2260"/>
                  </a:lnTo>
                  <a:lnTo>
                    <a:pt x="9855" y="2156"/>
                  </a:lnTo>
                  <a:lnTo>
                    <a:pt x="9751" y="1988"/>
                  </a:lnTo>
                  <a:lnTo>
                    <a:pt x="9625" y="1946"/>
                  </a:lnTo>
                  <a:lnTo>
                    <a:pt x="9353" y="1905"/>
                  </a:lnTo>
                  <a:lnTo>
                    <a:pt x="9123" y="1591"/>
                  </a:lnTo>
                  <a:lnTo>
                    <a:pt x="8914" y="1549"/>
                  </a:lnTo>
                  <a:lnTo>
                    <a:pt x="8788" y="1570"/>
                  </a:lnTo>
                  <a:lnTo>
                    <a:pt x="8725" y="1528"/>
                  </a:lnTo>
                  <a:lnTo>
                    <a:pt x="8704" y="1361"/>
                  </a:lnTo>
                  <a:lnTo>
                    <a:pt x="8579" y="1340"/>
                  </a:lnTo>
                  <a:lnTo>
                    <a:pt x="8349" y="1235"/>
                  </a:lnTo>
                  <a:lnTo>
                    <a:pt x="8265" y="1319"/>
                  </a:lnTo>
                  <a:lnTo>
                    <a:pt x="8160" y="1319"/>
                  </a:lnTo>
                  <a:lnTo>
                    <a:pt x="7826" y="1109"/>
                  </a:lnTo>
                  <a:lnTo>
                    <a:pt x="7658" y="1047"/>
                  </a:lnTo>
                  <a:lnTo>
                    <a:pt x="7449" y="858"/>
                  </a:lnTo>
                  <a:lnTo>
                    <a:pt x="7323" y="900"/>
                  </a:lnTo>
                  <a:lnTo>
                    <a:pt x="7198" y="837"/>
                  </a:lnTo>
                  <a:lnTo>
                    <a:pt x="7093" y="858"/>
                  </a:lnTo>
                  <a:lnTo>
                    <a:pt x="7030" y="1005"/>
                  </a:lnTo>
                  <a:lnTo>
                    <a:pt x="6821" y="942"/>
                  </a:lnTo>
                  <a:lnTo>
                    <a:pt x="6591" y="1005"/>
                  </a:lnTo>
                  <a:lnTo>
                    <a:pt x="6361" y="1214"/>
                  </a:lnTo>
                  <a:lnTo>
                    <a:pt x="6256" y="1214"/>
                  </a:lnTo>
                  <a:lnTo>
                    <a:pt x="6173" y="1319"/>
                  </a:lnTo>
                  <a:lnTo>
                    <a:pt x="6110" y="1465"/>
                  </a:lnTo>
                  <a:lnTo>
                    <a:pt x="5838" y="1465"/>
                  </a:lnTo>
                  <a:lnTo>
                    <a:pt x="5733" y="1549"/>
                  </a:lnTo>
                  <a:lnTo>
                    <a:pt x="5775" y="1695"/>
                  </a:lnTo>
                  <a:lnTo>
                    <a:pt x="5859" y="1842"/>
                  </a:lnTo>
                  <a:lnTo>
                    <a:pt x="5838" y="1967"/>
                  </a:lnTo>
                  <a:lnTo>
                    <a:pt x="5691" y="1967"/>
                  </a:lnTo>
                  <a:lnTo>
                    <a:pt x="5357" y="1905"/>
                  </a:lnTo>
                  <a:lnTo>
                    <a:pt x="5064" y="1967"/>
                  </a:lnTo>
                  <a:lnTo>
                    <a:pt x="4708" y="2072"/>
                  </a:lnTo>
                  <a:lnTo>
                    <a:pt x="4520" y="2072"/>
                  </a:lnTo>
                  <a:lnTo>
                    <a:pt x="4185" y="1967"/>
                  </a:lnTo>
                  <a:lnTo>
                    <a:pt x="4059" y="1967"/>
                  </a:lnTo>
                  <a:lnTo>
                    <a:pt x="3766" y="1842"/>
                  </a:lnTo>
                  <a:lnTo>
                    <a:pt x="3662" y="1737"/>
                  </a:lnTo>
                  <a:lnTo>
                    <a:pt x="3641" y="1591"/>
                  </a:lnTo>
                  <a:lnTo>
                    <a:pt x="3557" y="1591"/>
                  </a:lnTo>
                  <a:lnTo>
                    <a:pt x="3432" y="1528"/>
                  </a:lnTo>
                  <a:lnTo>
                    <a:pt x="3264" y="1570"/>
                  </a:lnTo>
                  <a:lnTo>
                    <a:pt x="3181" y="1528"/>
                  </a:lnTo>
                  <a:lnTo>
                    <a:pt x="3055" y="1528"/>
                  </a:lnTo>
                  <a:lnTo>
                    <a:pt x="2929" y="1423"/>
                  </a:lnTo>
                  <a:lnTo>
                    <a:pt x="2846" y="1381"/>
                  </a:lnTo>
                  <a:lnTo>
                    <a:pt x="2804" y="1340"/>
                  </a:lnTo>
                  <a:lnTo>
                    <a:pt x="2825" y="1214"/>
                  </a:lnTo>
                  <a:lnTo>
                    <a:pt x="2825" y="1068"/>
                  </a:lnTo>
                  <a:lnTo>
                    <a:pt x="2741" y="942"/>
                  </a:lnTo>
                  <a:lnTo>
                    <a:pt x="2741" y="921"/>
                  </a:lnTo>
                  <a:lnTo>
                    <a:pt x="2699" y="942"/>
                  </a:lnTo>
                  <a:lnTo>
                    <a:pt x="2595" y="921"/>
                  </a:lnTo>
                  <a:lnTo>
                    <a:pt x="2553" y="858"/>
                  </a:lnTo>
                  <a:lnTo>
                    <a:pt x="2448" y="817"/>
                  </a:lnTo>
                  <a:lnTo>
                    <a:pt x="2281" y="607"/>
                  </a:lnTo>
                  <a:lnTo>
                    <a:pt x="2448" y="482"/>
                  </a:lnTo>
                  <a:lnTo>
                    <a:pt x="2323" y="398"/>
                  </a:lnTo>
                  <a:lnTo>
                    <a:pt x="2302" y="335"/>
                  </a:lnTo>
                  <a:lnTo>
                    <a:pt x="2344" y="293"/>
                  </a:lnTo>
                  <a:lnTo>
                    <a:pt x="2281" y="210"/>
                  </a:lnTo>
                  <a:lnTo>
                    <a:pt x="2218" y="105"/>
                  </a:lnTo>
                  <a:lnTo>
                    <a:pt x="2176" y="105"/>
                  </a:lnTo>
                  <a:lnTo>
                    <a:pt x="2176" y="84"/>
                  </a:lnTo>
                  <a:lnTo>
                    <a:pt x="2113" y="84"/>
                  </a:lnTo>
                  <a:lnTo>
                    <a:pt x="1988" y="168"/>
                  </a:lnTo>
                  <a:lnTo>
                    <a:pt x="1904" y="168"/>
                  </a:lnTo>
                  <a:lnTo>
                    <a:pt x="1862" y="273"/>
                  </a:lnTo>
                  <a:lnTo>
                    <a:pt x="1779" y="293"/>
                  </a:lnTo>
                  <a:lnTo>
                    <a:pt x="1674" y="419"/>
                  </a:lnTo>
                  <a:lnTo>
                    <a:pt x="1611" y="440"/>
                  </a:lnTo>
                  <a:lnTo>
                    <a:pt x="1569" y="503"/>
                  </a:lnTo>
                  <a:lnTo>
                    <a:pt x="1569" y="545"/>
                  </a:lnTo>
                  <a:lnTo>
                    <a:pt x="1465" y="607"/>
                  </a:lnTo>
                  <a:lnTo>
                    <a:pt x="1381" y="586"/>
                  </a:lnTo>
                  <a:lnTo>
                    <a:pt x="1256" y="607"/>
                  </a:lnTo>
                  <a:lnTo>
                    <a:pt x="1235" y="691"/>
                  </a:lnTo>
                  <a:lnTo>
                    <a:pt x="1046" y="607"/>
                  </a:lnTo>
                  <a:lnTo>
                    <a:pt x="921" y="607"/>
                  </a:lnTo>
                  <a:lnTo>
                    <a:pt x="753" y="524"/>
                  </a:lnTo>
                  <a:lnTo>
                    <a:pt x="732" y="398"/>
                  </a:lnTo>
                  <a:lnTo>
                    <a:pt x="460" y="273"/>
                  </a:lnTo>
                  <a:lnTo>
                    <a:pt x="502" y="189"/>
                  </a:lnTo>
                  <a:lnTo>
                    <a:pt x="440" y="84"/>
                  </a:lnTo>
                  <a:lnTo>
                    <a:pt x="356" y="84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7"/>
            <p:cNvSpPr/>
            <p:nvPr/>
          </p:nvSpPr>
          <p:spPr>
            <a:xfrm>
              <a:off x="5930976" y="2491939"/>
              <a:ext cx="59855" cy="50813"/>
            </a:xfrm>
            <a:custGeom>
              <a:avLst/>
              <a:gdLst/>
              <a:ahLst/>
              <a:cxnLst/>
              <a:rect l="l" t="t" r="r" b="b"/>
              <a:pathLst>
                <a:path w="2072" h="1759" extrusionOk="0">
                  <a:moveTo>
                    <a:pt x="419" y="1"/>
                  </a:moveTo>
                  <a:lnTo>
                    <a:pt x="168" y="64"/>
                  </a:lnTo>
                  <a:lnTo>
                    <a:pt x="0" y="105"/>
                  </a:lnTo>
                  <a:lnTo>
                    <a:pt x="84" y="210"/>
                  </a:lnTo>
                  <a:lnTo>
                    <a:pt x="84" y="294"/>
                  </a:lnTo>
                  <a:lnTo>
                    <a:pt x="189" y="315"/>
                  </a:lnTo>
                  <a:lnTo>
                    <a:pt x="272" y="419"/>
                  </a:lnTo>
                  <a:lnTo>
                    <a:pt x="209" y="608"/>
                  </a:lnTo>
                  <a:lnTo>
                    <a:pt x="251" y="838"/>
                  </a:lnTo>
                  <a:lnTo>
                    <a:pt x="398" y="942"/>
                  </a:lnTo>
                  <a:lnTo>
                    <a:pt x="691" y="942"/>
                  </a:lnTo>
                  <a:lnTo>
                    <a:pt x="795" y="1026"/>
                  </a:lnTo>
                  <a:lnTo>
                    <a:pt x="837" y="1110"/>
                  </a:lnTo>
                  <a:lnTo>
                    <a:pt x="921" y="1110"/>
                  </a:lnTo>
                  <a:lnTo>
                    <a:pt x="1026" y="1047"/>
                  </a:lnTo>
                  <a:lnTo>
                    <a:pt x="1193" y="1172"/>
                  </a:lnTo>
                  <a:lnTo>
                    <a:pt x="1235" y="1131"/>
                  </a:lnTo>
                  <a:lnTo>
                    <a:pt x="1339" y="1131"/>
                  </a:lnTo>
                  <a:lnTo>
                    <a:pt x="1423" y="1319"/>
                  </a:lnTo>
                  <a:lnTo>
                    <a:pt x="1570" y="1361"/>
                  </a:lnTo>
                  <a:lnTo>
                    <a:pt x="1842" y="1758"/>
                  </a:lnTo>
                  <a:lnTo>
                    <a:pt x="1967" y="1737"/>
                  </a:lnTo>
                  <a:lnTo>
                    <a:pt x="1967" y="1591"/>
                  </a:lnTo>
                  <a:lnTo>
                    <a:pt x="1988" y="1549"/>
                  </a:lnTo>
                  <a:lnTo>
                    <a:pt x="1925" y="1382"/>
                  </a:lnTo>
                  <a:lnTo>
                    <a:pt x="2072" y="1361"/>
                  </a:lnTo>
                  <a:lnTo>
                    <a:pt x="1946" y="1235"/>
                  </a:lnTo>
                  <a:lnTo>
                    <a:pt x="1758" y="1235"/>
                  </a:lnTo>
                  <a:lnTo>
                    <a:pt x="1507" y="1110"/>
                  </a:lnTo>
                  <a:lnTo>
                    <a:pt x="1423" y="921"/>
                  </a:lnTo>
                  <a:lnTo>
                    <a:pt x="1507" y="838"/>
                  </a:lnTo>
                  <a:lnTo>
                    <a:pt x="1507" y="712"/>
                  </a:lnTo>
                  <a:lnTo>
                    <a:pt x="1256" y="524"/>
                  </a:lnTo>
                  <a:lnTo>
                    <a:pt x="1256" y="419"/>
                  </a:lnTo>
                  <a:lnTo>
                    <a:pt x="1298" y="294"/>
                  </a:lnTo>
                  <a:lnTo>
                    <a:pt x="1193" y="168"/>
                  </a:lnTo>
                  <a:lnTo>
                    <a:pt x="984" y="126"/>
                  </a:lnTo>
                  <a:lnTo>
                    <a:pt x="8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7"/>
            <p:cNvSpPr/>
            <p:nvPr/>
          </p:nvSpPr>
          <p:spPr>
            <a:xfrm>
              <a:off x="5662002" y="2479864"/>
              <a:ext cx="301037" cy="123927"/>
            </a:xfrm>
            <a:custGeom>
              <a:avLst/>
              <a:gdLst/>
              <a:ahLst/>
              <a:cxnLst/>
              <a:rect l="l" t="t" r="r" b="b"/>
              <a:pathLst>
                <a:path w="10421" h="4290" extrusionOk="0">
                  <a:moveTo>
                    <a:pt x="4708" y="0"/>
                  </a:moveTo>
                  <a:lnTo>
                    <a:pt x="4562" y="63"/>
                  </a:lnTo>
                  <a:lnTo>
                    <a:pt x="4373" y="63"/>
                  </a:lnTo>
                  <a:lnTo>
                    <a:pt x="4290" y="21"/>
                  </a:lnTo>
                  <a:lnTo>
                    <a:pt x="4185" y="63"/>
                  </a:lnTo>
                  <a:lnTo>
                    <a:pt x="3913" y="63"/>
                  </a:lnTo>
                  <a:lnTo>
                    <a:pt x="3766" y="84"/>
                  </a:lnTo>
                  <a:lnTo>
                    <a:pt x="3494" y="189"/>
                  </a:lnTo>
                  <a:lnTo>
                    <a:pt x="3390" y="210"/>
                  </a:lnTo>
                  <a:lnTo>
                    <a:pt x="3181" y="230"/>
                  </a:lnTo>
                  <a:lnTo>
                    <a:pt x="3097" y="335"/>
                  </a:lnTo>
                  <a:lnTo>
                    <a:pt x="2992" y="377"/>
                  </a:lnTo>
                  <a:lnTo>
                    <a:pt x="2909" y="440"/>
                  </a:lnTo>
                  <a:lnTo>
                    <a:pt x="2867" y="502"/>
                  </a:lnTo>
                  <a:lnTo>
                    <a:pt x="2804" y="628"/>
                  </a:lnTo>
                  <a:lnTo>
                    <a:pt x="2762" y="649"/>
                  </a:lnTo>
                  <a:lnTo>
                    <a:pt x="2762" y="733"/>
                  </a:lnTo>
                  <a:lnTo>
                    <a:pt x="2553" y="733"/>
                  </a:lnTo>
                  <a:lnTo>
                    <a:pt x="2239" y="628"/>
                  </a:lnTo>
                  <a:lnTo>
                    <a:pt x="2155" y="628"/>
                  </a:lnTo>
                  <a:lnTo>
                    <a:pt x="2072" y="691"/>
                  </a:lnTo>
                  <a:lnTo>
                    <a:pt x="1946" y="649"/>
                  </a:lnTo>
                  <a:lnTo>
                    <a:pt x="1779" y="691"/>
                  </a:lnTo>
                  <a:lnTo>
                    <a:pt x="1674" y="649"/>
                  </a:lnTo>
                  <a:lnTo>
                    <a:pt x="1549" y="712"/>
                  </a:lnTo>
                  <a:lnTo>
                    <a:pt x="1528" y="795"/>
                  </a:lnTo>
                  <a:lnTo>
                    <a:pt x="1632" y="942"/>
                  </a:lnTo>
                  <a:lnTo>
                    <a:pt x="1779" y="963"/>
                  </a:lnTo>
                  <a:lnTo>
                    <a:pt x="1925" y="963"/>
                  </a:lnTo>
                  <a:lnTo>
                    <a:pt x="1883" y="1046"/>
                  </a:lnTo>
                  <a:lnTo>
                    <a:pt x="1653" y="1046"/>
                  </a:lnTo>
                  <a:lnTo>
                    <a:pt x="1444" y="1109"/>
                  </a:lnTo>
                  <a:lnTo>
                    <a:pt x="1402" y="1214"/>
                  </a:lnTo>
                  <a:lnTo>
                    <a:pt x="1423" y="1256"/>
                  </a:lnTo>
                  <a:lnTo>
                    <a:pt x="1528" y="1235"/>
                  </a:lnTo>
                  <a:lnTo>
                    <a:pt x="1570" y="1277"/>
                  </a:lnTo>
                  <a:lnTo>
                    <a:pt x="1507" y="1318"/>
                  </a:lnTo>
                  <a:lnTo>
                    <a:pt x="1214" y="1339"/>
                  </a:lnTo>
                  <a:lnTo>
                    <a:pt x="1109" y="1256"/>
                  </a:lnTo>
                  <a:lnTo>
                    <a:pt x="984" y="1339"/>
                  </a:lnTo>
                  <a:lnTo>
                    <a:pt x="900" y="1235"/>
                  </a:lnTo>
                  <a:lnTo>
                    <a:pt x="837" y="1235"/>
                  </a:lnTo>
                  <a:lnTo>
                    <a:pt x="733" y="1339"/>
                  </a:lnTo>
                  <a:lnTo>
                    <a:pt x="628" y="1339"/>
                  </a:lnTo>
                  <a:lnTo>
                    <a:pt x="502" y="1235"/>
                  </a:lnTo>
                  <a:lnTo>
                    <a:pt x="377" y="1235"/>
                  </a:lnTo>
                  <a:lnTo>
                    <a:pt x="105" y="1444"/>
                  </a:lnTo>
                  <a:lnTo>
                    <a:pt x="63" y="1549"/>
                  </a:lnTo>
                  <a:lnTo>
                    <a:pt x="0" y="1653"/>
                  </a:lnTo>
                  <a:lnTo>
                    <a:pt x="63" y="1695"/>
                  </a:lnTo>
                  <a:lnTo>
                    <a:pt x="63" y="1842"/>
                  </a:lnTo>
                  <a:lnTo>
                    <a:pt x="0" y="1883"/>
                  </a:lnTo>
                  <a:lnTo>
                    <a:pt x="63" y="1946"/>
                  </a:lnTo>
                  <a:lnTo>
                    <a:pt x="209" y="1883"/>
                  </a:lnTo>
                  <a:lnTo>
                    <a:pt x="251" y="1904"/>
                  </a:lnTo>
                  <a:lnTo>
                    <a:pt x="377" y="1883"/>
                  </a:lnTo>
                  <a:lnTo>
                    <a:pt x="502" y="1883"/>
                  </a:lnTo>
                  <a:lnTo>
                    <a:pt x="377" y="2009"/>
                  </a:lnTo>
                  <a:lnTo>
                    <a:pt x="398" y="2093"/>
                  </a:lnTo>
                  <a:lnTo>
                    <a:pt x="461" y="2197"/>
                  </a:lnTo>
                  <a:lnTo>
                    <a:pt x="461" y="2281"/>
                  </a:lnTo>
                  <a:lnTo>
                    <a:pt x="419" y="2302"/>
                  </a:lnTo>
                  <a:lnTo>
                    <a:pt x="481" y="2323"/>
                  </a:lnTo>
                  <a:lnTo>
                    <a:pt x="586" y="2281"/>
                  </a:lnTo>
                  <a:lnTo>
                    <a:pt x="586" y="2323"/>
                  </a:lnTo>
                  <a:lnTo>
                    <a:pt x="502" y="2406"/>
                  </a:lnTo>
                  <a:lnTo>
                    <a:pt x="377" y="2490"/>
                  </a:lnTo>
                  <a:lnTo>
                    <a:pt x="419" y="2532"/>
                  </a:lnTo>
                  <a:lnTo>
                    <a:pt x="502" y="2532"/>
                  </a:lnTo>
                  <a:lnTo>
                    <a:pt x="419" y="2595"/>
                  </a:lnTo>
                  <a:lnTo>
                    <a:pt x="377" y="2699"/>
                  </a:lnTo>
                  <a:lnTo>
                    <a:pt x="293" y="2699"/>
                  </a:lnTo>
                  <a:lnTo>
                    <a:pt x="251" y="2532"/>
                  </a:lnTo>
                  <a:lnTo>
                    <a:pt x="189" y="2511"/>
                  </a:lnTo>
                  <a:lnTo>
                    <a:pt x="189" y="2616"/>
                  </a:lnTo>
                  <a:lnTo>
                    <a:pt x="209" y="2720"/>
                  </a:lnTo>
                  <a:lnTo>
                    <a:pt x="168" y="2783"/>
                  </a:lnTo>
                  <a:lnTo>
                    <a:pt x="189" y="2846"/>
                  </a:lnTo>
                  <a:lnTo>
                    <a:pt x="293" y="2930"/>
                  </a:lnTo>
                  <a:lnTo>
                    <a:pt x="293" y="2888"/>
                  </a:lnTo>
                  <a:lnTo>
                    <a:pt x="419" y="2950"/>
                  </a:lnTo>
                  <a:lnTo>
                    <a:pt x="502" y="2950"/>
                  </a:lnTo>
                  <a:lnTo>
                    <a:pt x="628" y="3034"/>
                  </a:lnTo>
                  <a:lnTo>
                    <a:pt x="670" y="3160"/>
                  </a:lnTo>
                  <a:lnTo>
                    <a:pt x="586" y="3243"/>
                  </a:lnTo>
                  <a:lnTo>
                    <a:pt x="670" y="3327"/>
                  </a:lnTo>
                  <a:lnTo>
                    <a:pt x="670" y="3411"/>
                  </a:lnTo>
                  <a:lnTo>
                    <a:pt x="733" y="3411"/>
                  </a:lnTo>
                  <a:lnTo>
                    <a:pt x="879" y="3536"/>
                  </a:lnTo>
                  <a:lnTo>
                    <a:pt x="816" y="3641"/>
                  </a:lnTo>
                  <a:lnTo>
                    <a:pt x="733" y="3620"/>
                  </a:lnTo>
                  <a:lnTo>
                    <a:pt x="712" y="3662"/>
                  </a:lnTo>
                  <a:lnTo>
                    <a:pt x="795" y="3683"/>
                  </a:lnTo>
                  <a:lnTo>
                    <a:pt x="942" y="3662"/>
                  </a:lnTo>
                  <a:lnTo>
                    <a:pt x="1214" y="3662"/>
                  </a:lnTo>
                  <a:lnTo>
                    <a:pt x="1193" y="3725"/>
                  </a:lnTo>
                  <a:lnTo>
                    <a:pt x="1130" y="3767"/>
                  </a:lnTo>
                  <a:lnTo>
                    <a:pt x="1005" y="3829"/>
                  </a:lnTo>
                  <a:lnTo>
                    <a:pt x="816" y="3829"/>
                  </a:lnTo>
                  <a:lnTo>
                    <a:pt x="774" y="3871"/>
                  </a:lnTo>
                  <a:lnTo>
                    <a:pt x="837" y="3892"/>
                  </a:lnTo>
                  <a:lnTo>
                    <a:pt x="942" y="3871"/>
                  </a:lnTo>
                  <a:lnTo>
                    <a:pt x="1088" y="3871"/>
                  </a:lnTo>
                  <a:lnTo>
                    <a:pt x="1130" y="3829"/>
                  </a:lnTo>
                  <a:lnTo>
                    <a:pt x="1130" y="3934"/>
                  </a:lnTo>
                  <a:lnTo>
                    <a:pt x="1151" y="3955"/>
                  </a:lnTo>
                  <a:lnTo>
                    <a:pt x="1235" y="3871"/>
                  </a:lnTo>
                  <a:lnTo>
                    <a:pt x="1318" y="3767"/>
                  </a:lnTo>
                  <a:lnTo>
                    <a:pt x="1402" y="3767"/>
                  </a:lnTo>
                  <a:lnTo>
                    <a:pt x="1444" y="3829"/>
                  </a:lnTo>
                  <a:lnTo>
                    <a:pt x="1528" y="3829"/>
                  </a:lnTo>
                  <a:lnTo>
                    <a:pt x="1632" y="3892"/>
                  </a:lnTo>
                  <a:lnTo>
                    <a:pt x="1674" y="3829"/>
                  </a:lnTo>
                  <a:lnTo>
                    <a:pt x="1758" y="3850"/>
                  </a:lnTo>
                  <a:lnTo>
                    <a:pt x="1758" y="3892"/>
                  </a:lnTo>
                  <a:lnTo>
                    <a:pt x="1716" y="3934"/>
                  </a:lnTo>
                  <a:lnTo>
                    <a:pt x="1758" y="3997"/>
                  </a:lnTo>
                  <a:lnTo>
                    <a:pt x="1779" y="4080"/>
                  </a:lnTo>
                  <a:lnTo>
                    <a:pt x="1883" y="4185"/>
                  </a:lnTo>
                  <a:lnTo>
                    <a:pt x="1946" y="4164"/>
                  </a:lnTo>
                  <a:lnTo>
                    <a:pt x="2072" y="4206"/>
                  </a:lnTo>
                  <a:lnTo>
                    <a:pt x="2197" y="4185"/>
                  </a:lnTo>
                  <a:lnTo>
                    <a:pt x="2281" y="4143"/>
                  </a:lnTo>
                  <a:lnTo>
                    <a:pt x="2386" y="4143"/>
                  </a:lnTo>
                  <a:lnTo>
                    <a:pt x="2469" y="4080"/>
                  </a:lnTo>
                  <a:lnTo>
                    <a:pt x="2574" y="4143"/>
                  </a:lnTo>
                  <a:lnTo>
                    <a:pt x="2616" y="4080"/>
                  </a:lnTo>
                  <a:lnTo>
                    <a:pt x="2616" y="3955"/>
                  </a:lnTo>
                  <a:lnTo>
                    <a:pt x="2658" y="3871"/>
                  </a:lnTo>
                  <a:lnTo>
                    <a:pt x="2616" y="3767"/>
                  </a:lnTo>
                  <a:lnTo>
                    <a:pt x="2867" y="3746"/>
                  </a:lnTo>
                  <a:lnTo>
                    <a:pt x="3076" y="3746"/>
                  </a:lnTo>
                  <a:lnTo>
                    <a:pt x="3348" y="3892"/>
                  </a:lnTo>
                  <a:lnTo>
                    <a:pt x="3453" y="3892"/>
                  </a:lnTo>
                  <a:lnTo>
                    <a:pt x="3641" y="4143"/>
                  </a:lnTo>
                  <a:lnTo>
                    <a:pt x="3808" y="4248"/>
                  </a:lnTo>
                  <a:lnTo>
                    <a:pt x="4331" y="4185"/>
                  </a:lnTo>
                  <a:lnTo>
                    <a:pt x="4478" y="4101"/>
                  </a:lnTo>
                  <a:lnTo>
                    <a:pt x="4541" y="4101"/>
                  </a:lnTo>
                  <a:lnTo>
                    <a:pt x="4562" y="4143"/>
                  </a:lnTo>
                  <a:lnTo>
                    <a:pt x="4603" y="4080"/>
                  </a:lnTo>
                  <a:lnTo>
                    <a:pt x="4645" y="3976"/>
                  </a:lnTo>
                  <a:lnTo>
                    <a:pt x="4896" y="3725"/>
                  </a:lnTo>
                  <a:lnTo>
                    <a:pt x="4959" y="3683"/>
                  </a:lnTo>
                  <a:lnTo>
                    <a:pt x="5189" y="3767"/>
                  </a:lnTo>
                  <a:lnTo>
                    <a:pt x="5336" y="3850"/>
                  </a:lnTo>
                  <a:lnTo>
                    <a:pt x="5524" y="3787"/>
                  </a:lnTo>
                  <a:lnTo>
                    <a:pt x="5524" y="3746"/>
                  </a:lnTo>
                  <a:lnTo>
                    <a:pt x="5650" y="3662"/>
                  </a:lnTo>
                  <a:lnTo>
                    <a:pt x="5754" y="3683"/>
                  </a:lnTo>
                  <a:lnTo>
                    <a:pt x="5754" y="3767"/>
                  </a:lnTo>
                  <a:lnTo>
                    <a:pt x="5691" y="3934"/>
                  </a:lnTo>
                  <a:lnTo>
                    <a:pt x="5545" y="3997"/>
                  </a:lnTo>
                  <a:lnTo>
                    <a:pt x="5587" y="4059"/>
                  </a:lnTo>
                  <a:lnTo>
                    <a:pt x="5691" y="4185"/>
                  </a:lnTo>
                  <a:lnTo>
                    <a:pt x="5650" y="4269"/>
                  </a:lnTo>
                  <a:lnTo>
                    <a:pt x="5754" y="4290"/>
                  </a:lnTo>
                  <a:lnTo>
                    <a:pt x="5901" y="4269"/>
                  </a:lnTo>
                  <a:lnTo>
                    <a:pt x="6005" y="4206"/>
                  </a:lnTo>
                  <a:lnTo>
                    <a:pt x="5963" y="4080"/>
                  </a:lnTo>
                  <a:lnTo>
                    <a:pt x="6047" y="4059"/>
                  </a:lnTo>
                  <a:lnTo>
                    <a:pt x="6047" y="3829"/>
                  </a:lnTo>
                  <a:lnTo>
                    <a:pt x="6110" y="3746"/>
                  </a:lnTo>
                  <a:lnTo>
                    <a:pt x="6256" y="3787"/>
                  </a:lnTo>
                  <a:lnTo>
                    <a:pt x="6361" y="3829"/>
                  </a:lnTo>
                  <a:lnTo>
                    <a:pt x="6654" y="3683"/>
                  </a:lnTo>
                  <a:lnTo>
                    <a:pt x="6696" y="3683"/>
                  </a:lnTo>
                  <a:lnTo>
                    <a:pt x="6780" y="3641"/>
                  </a:lnTo>
                  <a:lnTo>
                    <a:pt x="7093" y="3620"/>
                  </a:lnTo>
                  <a:lnTo>
                    <a:pt x="7198" y="3641"/>
                  </a:lnTo>
                  <a:lnTo>
                    <a:pt x="7261" y="3683"/>
                  </a:lnTo>
                  <a:lnTo>
                    <a:pt x="7428" y="3746"/>
                  </a:lnTo>
                  <a:lnTo>
                    <a:pt x="7700" y="3746"/>
                  </a:lnTo>
                  <a:lnTo>
                    <a:pt x="7721" y="3683"/>
                  </a:lnTo>
                  <a:lnTo>
                    <a:pt x="7888" y="3641"/>
                  </a:lnTo>
                  <a:lnTo>
                    <a:pt x="7951" y="3557"/>
                  </a:lnTo>
                  <a:lnTo>
                    <a:pt x="8160" y="3474"/>
                  </a:lnTo>
                  <a:lnTo>
                    <a:pt x="8307" y="3474"/>
                  </a:lnTo>
                  <a:lnTo>
                    <a:pt x="8432" y="3453"/>
                  </a:lnTo>
                  <a:lnTo>
                    <a:pt x="8725" y="3474"/>
                  </a:lnTo>
                  <a:lnTo>
                    <a:pt x="8956" y="3411"/>
                  </a:lnTo>
                  <a:lnTo>
                    <a:pt x="9102" y="3411"/>
                  </a:lnTo>
                  <a:lnTo>
                    <a:pt x="9165" y="3432"/>
                  </a:lnTo>
                  <a:lnTo>
                    <a:pt x="9311" y="3306"/>
                  </a:lnTo>
                  <a:lnTo>
                    <a:pt x="9458" y="3306"/>
                  </a:lnTo>
                  <a:lnTo>
                    <a:pt x="9500" y="3264"/>
                  </a:lnTo>
                  <a:lnTo>
                    <a:pt x="9730" y="3264"/>
                  </a:lnTo>
                  <a:lnTo>
                    <a:pt x="9939" y="3327"/>
                  </a:lnTo>
                  <a:lnTo>
                    <a:pt x="10085" y="3264"/>
                  </a:lnTo>
                  <a:lnTo>
                    <a:pt x="10148" y="3327"/>
                  </a:lnTo>
                  <a:lnTo>
                    <a:pt x="10148" y="3432"/>
                  </a:lnTo>
                  <a:lnTo>
                    <a:pt x="10253" y="3474"/>
                  </a:lnTo>
                  <a:lnTo>
                    <a:pt x="10399" y="3453"/>
                  </a:lnTo>
                  <a:lnTo>
                    <a:pt x="10420" y="3348"/>
                  </a:lnTo>
                  <a:lnTo>
                    <a:pt x="10357" y="3223"/>
                  </a:lnTo>
                  <a:lnTo>
                    <a:pt x="10232" y="2992"/>
                  </a:lnTo>
                  <a:lnTo>
                    <a:pt x="10085" y="2930"/>
                  </a:lnTo>
                  <a:lnTo>
                    <a:pt x="10106" y="2846"/>
                  </a:lnTo>
                  <a:lnTo>
                    <a:pt x="10085" y="2699"/>
                  </a:lnTo>
                  <a:lnTo>
                    <a:pt x="10148" y="2511"/>
                  </a:lnTo>
                  <a:lnTo>
                    <a:pt x="10127" y="2469"/>
                  </a:lnTo>
                  <a:lnTo>
                    <a:pt x="10002" y="2427"/>
                  </a:lnTo>
                  <a:lnTo>
                    <a:pt x="10002" y="2281"/>
                  </a:lnTo>
                  <a:lnTo>
                    <a:pt x="10002" y="2176"/>
                  </a:lnTo>
                  <a:lnTo>
                    <a:pt x="9939" y="1967"/>
                  </a:lnTo>
                  <a:lnTo>
                    <a:pt x="9897" y="1842"/>
                  </a:lnTo>
                  <a:lnTo>
                    <a:pt x="9897" y="1779"/>
                  </a:lnTo>
                  <a:lnTo>
                    <a:pt x="10044" y="1779"/>
                  </a:lnTo>
                  <a:lnTo>
                    <a:pt x="10106" y="1632"/>
                  </a:lnTo>
                  <a:lnTo>
                    <a:pt x="10148" y="1570"/>
                  </a:lnTo>
                  <a:lnTo>
                    <a:pt x="10148" y="1528"/>
                  </a:lnTo>
                  <a:lnTo>
                    <a:pt x="10106" y="1444"/>
                  </a:lnTo>
                  <a:lnTo>
                    <a:pt x="10002" y="1360"/>
                  </a:lnTo>
                  <a:lnTo>
                    <a:pt x="9709" y="1360"/>
                  </a:lnTo>
                  <a:lnTo>
                    <a:pt x="9562" y="1256"/>
                  </a:lnTo>
                  <a:lnTo>
                    <a:pt x="9520" y="1026"/>
                  </a:lnTo>
                  <a:lnTo>
                    <a:pt x="9583" y="837"/>
                  </a:lnTo>
                  <a:lnTo>
                    <a:pt x="9500" y="733"/>
                  </a:lnTo>
                  <a:lnTo>
                    <a:pt x="9395" y="712"/>
                  </a:lnTo>
                  <a:lnTo>
                    <a:pt x="9395" y="628"/>
                  </a:lnTo>
                  <a:lnTo>
                    <a:pt x="9290" y="523"/>
                  </a:lnTo>
                  <a:lnTo>
                    <a:pt x="9186" y="502"/>
                  </a:lnTo>
                  <a:lnTo>
                    <a:pt x="8956" y="293"/>
                  </a:lnTo>
                  <a:lnTo>
                    <a:pt x="8851" y="272"/>
                  </a:lnTo>
                  <a:lnTo>
                    <a:pt x="8767" y="335"/>
                  </a:lnTo>
                  <a:lnTo>
                    <a:pt x="8725" y="335"/>
                  </a:lnTo>
                  <a:lnTo>
                    <a:pt x="8558" y="293"/>
                  </a:lnTo>
                  <a:lnTo>
                    <a:pt x="8516" y="377"/>
                  </a:lnTo>
                  <a:lnTo>
                    <a:pt x="8432" y="335"/>
                  </a:lnTo>
                  <a:lnTo>
                    <a:pt x="8412" y="230"/>
                  </a:lnTo>
                  <a:lnTo>
                    <a:pt x="8349" y="230"/>
                  </a:lnTo>
                  <a:lnTo>
                    <a:pt x="8328" y="272"/>
                  </a:lnTo>
                  <a:lnTo>
                    <a:pt x="8244" y="419"/>
                  </a:lnTo>
                  <a:lnTo>
                    <a:pt x="8098" y="502"/>
                  </a:lnTo>
                  <a:lnTo>
                    <a:pt x="7909" y="607"/>
                  </a:lnTo>
                  <a:lnTo>
                    <a:pt x="7888" y="691"/>
                  </a:lnTo>
                  <a:lnTo>
                    <a:pt x="7700" y="712"/>
                  </a:lnTo>
                  <a:lnTo>
                    <a:pt x="7616" y="754"/>
                  </a:lnTo>
                  <a:lnTo>
                    <a:pt x="7386" y="712"/>
                  </a:lnTo>
                  <a:lnTo>
                    <a:pt x="7324" y="649"/>
                  </a:lnTo>
                  <a:lnTo>
                    <a:pt x="7219" y="649"/>
                  </a:lnTo>
                  <a:lnTo>
                    <a:pt x="7198" y="628"/>
                  </a:lnTo>
                  <a:lnTo>
                    <a:pt x="7093" y="691"/>
                  </a:lnTo>
                  <a:lnTo>
                    <a:pt x="6884" y="691"/>
                  </a:lnTo>
                  <a:lnTo>
                    <a:pt x="6633" y="795"/>
                  </a:lnTo>
                  <a:lnTo>
                    <a:pt x="6445" y="754"/>
                  </a:lnTo>
                  <a:lnTo>
                    <a:pt x="6319" y="649"/>
                  </a:lnTo>
                  <a:lnTo>
                    <a:pt x="6235" y="712"/>
                  </a:lnTo>
                  <a:lnTo>
                    <a:pt x="6026" y="607"/>
                  </a:lnTo>
                  <a:lnTo>
                    <a:pt x="5901" y="586"/>
                  </a:lnTo>
                  <a:lnTo>
                    <a:pt x="5712" y="440"/>
                  </a:lnTo>
                  <a:lnTo>
                    <a:pt x="5629" y="440"/>
                  </a:lnTo>
                  <a:lnTo>
                    <a:pt x="5587" y="523"/>
                  </a:lnTo>
                  <a:lnTo>
                    <a:pt x="5503" y="502"/>
                  </a:lnTo>
                  <a:lnTo>
                    <a:pt x="5399" y="377"/>
                  </a:lnTo>
                  <a:lnTo>
                    <a:pt x="5378" y="210"/>
                  </a:lnTo>
                  <a:lnTo>
                    <a:pt x="5273" y="126"/>
                  </a:lnTo>
                  <a:lnTo>
                    <a:pt x="5210" y="168"/>
                  </a:lnTo>
                  <a:lnTo>
                    <a:pt x="5085" y="293"/>
                  </a:lnTo>
                  <a:lnTo>
                    <a:pt x="5022" y="272"/>
                  </a:lnTo>
                  <a:lnTo>
                    <a:pt x="4980" y="314"/>
                  </a:lnTo>
                  <a:lnTo>
                    <a:pt x="4771" y="105"/>
                  </a:lnTo>
                  <a:lnTo>
                    <a:pt x="47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7"/>
            <p:cNvSpPr/>
            <p:nvPr/>
          </p:nvSpPr>
          <p:spPr>
            <a:xfrm>
              <a:off x="5658362" y="2480471"/>
              <a:ext cx="45960" cy="40529"/>
            </a:xfrm>
            <a:custGeom>
              <a:avLst/>
              <a:gdLst/>
              <a:ahLst/>
              <a:cxnLst/>
              <a:rect l="l" t="t" r="r" b="b"/>
              <a:pathLst>
                <a:path w="1591" h="1403" extrusionOk="0">
                  <a:moveTo>
                    <a:pt x="503" y="0"/>
                  </a:moveTo>
                  <a:lnTo>
                    <a:pt x="419" y="84"/>
                  </a:lnTo>
                  <a:lnTo>
                    <a:pt x="335" y="84"/>
                  </a:lnTo>
                  <a:lnTo>
                    <a:pt x="231" y="189"/>
                  </a:lnTo>
                  <a:lnTo>
                    <a:pt x="210" y="356"/>
                  </a:lnTo>
                  <a:lnTo>
                    <a:pt x="335" y="398"/>
                  </a:lnTo>
                  <a:lnTo>
                    <a:pt x="335" y="523"/>
                  </a:lnTo>
                  <a:lnTo>
                    <a:pt x="189" y="628"/>
                  </a:lnTo>
                  <a:lnTo>
                    <a:pt x="210" y="733"/>
                  </a:lnTo>
                  <a:lnTo>
                    <a:pt x="126" y="879"/>
                  </a:lnTo>
                  <a:lnTo>
                    <a:pt x="1" y="921"/>
                  </a:lnTo>
                  <a:lnTo>
                    <a:pt x="22" y="921"/>
                  </a:lnTo>
                  <a:lnTo>
                    <a:pt x="84" y="1025"/>
                  </a:lnTo>
                  <a:lnTo>
                    <a:pt x="168" y="1088"/>
                  </a:lnTo>
                  <a:lnTo>
                    <a:pt x="231" y="1046"/>
                  </a:lnTo>
                  <a:lnTo>
                    <a:pt x="294" y="1088"/>
                  </a:lnTo>
                  <a:lnTo>
                    <a:pt x="398" y="1046"/>
                  </a:lnTo>
                  <a:lnTo>
                    <a:pt x="294" y="1130"/>
                  </a:lnTo>
                  <a:lnTo>
                    <a:pt x="231" y="1130"/>
                  </a:lnTo>
                  <a:lnTo>
                    <a:pt x="168" y="1318"/>
                  </a:lnTo>
                  <a:lnTo>
                    <a:pt x="189" y="1402"/>
                  </a:lnTo>
                  <a:lnTo>
                    <a:pt x="419" y="1193"/>
                  </a:lnTo>
                  <a:lnTo>
                    <a:pt x="712" y="1025"/>
                  </a:lnTo>
                  <a:lnTo>
                    <a:pt x="796" y="879"/>
                  </a:lnTo>
                  <a:lnTo>
                    <a:pt x="900" y="816"/>
                  </a:lnTo>
                  <a:lnTo>
                    <a:pt x="1110" y="837"/>
                  </a:lnTo>
                  <a:lnTo>
                    <a:pt x="1152" y="795"/>
                  </a:lnTo>
                  <a:lnTo>
                    <a:pt x="1277" y="795"/>
                  </a:lnTo>
                  <a:lnTo>
                    <a:pt x="1361" y="816"/>
                  </a:lnTo>
                  <a:lnTo>
                    <a:pt x="1486" y="837"/>
                  </a:lnTo>
                  <a:lnTo>
                    <a:pt x="1591" y="733"/>
                  </a:lnTo>
                  <a:lnTo>
                    <a:pt x="1591" y="670"/>
                  </a:lnTo>
                  <a:lnTo>
                    <a:pt x="1486" y="607"/>
                  </a:lnTo>
                  <a:lnTo>
                    <a:pt x="1361" y="481"/>
                  </a:lnTo>
                  <a:lnTo>
                    <a:pt x="1235" y="461"/>
                  </a:lnTo>
                  <a:lnTo>
                    <a:pt x="1047" y="293"/>
                  </a:lnTo>
                  <a:lnTo>
                    <a:pt x="1026" y="84"/>
                  </a:lnTo>
                  <a:lnTo>
                    <a:pt x="921" y="63"/>
                  </a:lnTo>
                  <a:lnTo>
                    <a:pt x="817" y="147"/>
                  </a:lnTo>
                  <a:lnTo>
                    <a:pt x="6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7"/>
            <p:cNvSpPr/>
            <p:nvPr/>
          </p:nvSpPr>
          <p:spPr>
            <a:xfrm>
              <a:off x="5877765" y="2574154"/>
              <a:ext cx="161423" cy="155357"/>
            </a:xfrm>
            <a:custGeom>
              <a:avLst/>
              <a:gdLst/>
              <a:ahLst/>
              <a:cxnLst/>
              <a:rect l="l" t="t" r="r" b="b"/>
              <a:pathLst>
                <a:path w="5588" h="5378" extrusionOk="0">
                  <a:moveTo>
                    <a:pt x="2031" y="0"/>
                  </a:moveTo>
                  <a:lnTo>
                    <a:pt x="1989" y="42"/>
                  </a:lnTo>
                  <a:lnTo>
                    <a:pt x="1842" y="42"/>
                  </a:lnTo>
                  <a:lnTo>
                    <a:pt x="1696" y="168"/>
                  </a:lnTo>
                  <a:lnTo>
                    <a:pt x="1717" y="189"/>
                  </a:lnTo>
                  <a:lnTo>
                    <a:pt x="1633" y="314"/>
                  </a:lnTo>
                  <a:lnTo>
                    <a:pt x="1591" y="314"/>
                  </a:lnTo>
                  <a:lnTo>
                    <a:pt x="1466" y="419"/>
                  </a:lnTo>
                  <a:lnTo>
                    <a:pt x="1215" y="482"/>
                  </a:lnTo>
                  <a:lnTo>
                    <a:pt x="1110" y="670"/>
                  </a:lnTo>
                  <a:lnTo>
                    <a:pt x="1110" y="837"/>
                  </a:lnTo>
                  <a:lnTo>
                    <a:pt x="1215" y="1047"/>
                  </a:lnTo>
                  <a:lnTo>
                    <a:pt x="1215" y="1235"/>
                  </a:lnTo>
                  <a:lnTo>
                    <a:pt x="1110" y="1444"/>
                  </a:lnTo>
                  <a:lnTo>
                    <a:pt x="1173" y="1549"/>
                  </a:lnTo>
                  <a:lnTo>
                    <a:pt x="1152" y="1716"/>
                  </a:lnTo>
                  <a:lnTo>
                    <a:pt x="1068" y="1842"/>
                  </a:lnTo>
                  <a:lnTo>
                    <a:pt x="1005" y="1925"/>
                  </a:lnTo>
                  <a:lnTo>
                    <a:pt x="1" y="2658"/>
                  </a:lnTo>
                  <a:lnTo>
                    <a:pt x="273" y="3411"/>
                  </a:lnTo>
                  <a:lnTo>
                    <a:pt x="775" y="3453"/>
                  </a:lnTo>
                  <a:lnTo>
                    <a:pt x="3474" y="5336"/>
                  </a:lnTo>
                  <a:lnTo>
                    <a:pt x="4562" y="5378"/>
                  </a:lnTo>
                  <a:lnTo>
                    <a:pt x="4709" y="5106"/>
                  </a:lnTo>
                  <a:lnTo>
                    <a:pt x="4834" y="4855"/>
                  </a:lnTo>
                  <a:lnTo>
                    <a:pt x="5085" y="4708"/>
                  </a:lnTo>
                  <a:lnTo>
                    <a:pt x="5274" y="4792"/>
                  </a:lnTo>
                  <a:lnTo>
                    <a:pt x="5399" y="4750"/>
                  </a:lnTo>
                  <a:lnTo>
                    <a:pt x="5462" y="4771"/>
                  </a:lnTo>
                  <a:lnTo>
                    <a:pt x="5546" y="4645"/>
                  </a:lnTo>
                  <a:lnTo>
                    <a:pt x="5588" y="4604"/>
                  </a:lnTo>
                  <a:lnTo>
                    <a:pt x="5546" y="4583"/>
                  </a:lnTo>
                  <a:lnTo>
                    <a:pt x="5441" y="4541"/>
                  </a:lnTo>
                  <a:lnTo>
                    <a:pt x="5337" y="4457"/>
                  </a:lnTo>
                  <a:lnTo>
                    <a:pt x="5274" y="4122"/>
                  </a:lnTo>
                  <a:lnTo>
                    <a:pt x="5085" y="4122"/>
                  </a:lnTo>
                  <a:lnTo>
                    <a:pt x="5064" y="3955"/>
                  </a:lnTo>
                  <a:lnTo>
                    <a:pt x="5064" y="3767"/>
                  </a:lnTo>
                  <a:lnTo>
                    <a:pt x="5190" y="3662"/>
                  </a:lnTo>
                  <a:lnTo>
                    <a:pt x="5064" y="3411"/>
                  </a:lnTo>
                  <a:lnTo>
                    <a:pt x="4960" y="3348"/>
                  </a:lnTo>
                  <a:lnTo>
                    <a:pt x="4855" y="3139"/>
                  </a:lnTo>
                  <a:lnTo>
                    <a:pt x="4772" y="3097"/>
                  </a:lnTo>
                  <a:lnTo>
                    <a:pt x="4730" y="3118"/>
                  </a:lnTo>
                  <a:lnTo>
                    <a:pt x="4290" y="2825"/>
                  </a:lnTo>
                  <a:lnTo>
                    <a:pt x="4186" y="2867"/>
                  </a:lnTo>
                  <a:lnTo>
                    <a:pt x="4123" y="2888"/>
                  </a:lnTo>
                  <a:lnTo>
                    <a:pt x="4018" y="2804"/>
                  </a:lnTo>
                  <a:lnTo>
                    <a:pt x="4018" y="2720"/>
                  </a:lnTo>
                  <a:lnTo>
                    <a:pt x="3997" y="2699"/>
                  </a:lnTo>
                  <a:lnTo>
                    <a:pt x="4039" y="2574"/>
                  </a:lnTo>
                  <a:lnTo>
                    <a:pt x="3914" y="2469"/>
                  </a:lnTo>
                  <a:lnTo>
                    <a:pt x="3893" y="2386"/>
                  </a:lnTo>
                  <a:lnTo>
                    <a:pt x="3788" y="2365"/>
                  </a:lnTo>
                  <a:lnTo>
                    <a:pt x="3704" y="2281"/>
                  </a:lnTo>
                  <a:lnTo>
                    <a:pt x="3621" y="2260"/>
                  </a:lnTo>
                  <a:lnTo>
                    <a:pt x="3621" y="2176"/>
                  </a:lnTo>
                  <a:lnTo>
                    <a:pt x="3684" y="2135"/>
                  </a:lnTo>
                  <a:lnTo>
                    <a:pt x="3663" y="2072"/>
                  </a:lnTo>
                  <a:lnTo>
                    <a:pt x="3684" y="1988"/>
                  </a:lnTo>
                  <a:lnTo>
                    <a:pt x="3684" y="1779"/>
                  </a:lnTo>
                  <a:lnTo>
                    <a:pt x="3725" y="1737"/>
                  </a:lnTo>
                  <a:lnTo>
                    <a:pt x="3767" y="1549"/>
                  </a:lnTo>
                  <a:lnTo>
                    <a:pt x="3830" y="1549"/>
                  </a:lnTo>
                  <a:lnTo>
                    <a:pt x="3914" y="1528"/>
                  </a:lnTo>
                  <a:lnTo>
                    <a:pt x="3914" y="1319"/>
                  </a:lnTo>
                  <a:lnTo>
                    <a:pt x="3872" y="1298"/>
                  </a:lnTo>
                  <a:lnTo>
                    <a:pt x="3830" y="1130"/>
                  </a:lnTo>
                  <a:lnTo>
                    <a:pt x="3914" y="1130"/>
                  </a:lnTo>
                  <a:lnTo>
                    <a:pt x="4018" y="1088"/>
                  </a:lnTo>
                  <a:lnTo>
                    <a:pt x="4081" y="1047"/>
                  </a:lnTo>
                  <a:lnTo>
                    <a:pt x="4018" y="1026"/>
                  </a:lnTo>
                  <a:lnTo>
                    <a:pt x="3935" y="984"/>
                  </a:lnTo>
                  <a:lnTo>
                    <a:pt x="3809" y="1005"/>
                  </a:lnTo>
                  <a:lnTo>
                    <a:pt x="3725" y="984"/>
                  </a:lnTo>
                  <a:lnTo>
                    <a:pt x="3516" y="879"/>
                  </a:lnTo>
                  <a:lnTo>
                    <a:pt x="3453" y="837"/>
                  </a:lnTo>
                  <a:lnTo>
                    <a:pt x="3349" y="795"/>
                  </a:lnTo>
                  <a:lnTo>
                    <a:pt x="3286" y="670"/>
                  </a:lnTo>
                  <a:lnTo>
                    <a:pt x="3244" y="565"/>
                  </a:lnTo>
                  <a:lnTo>
                    <a:pt x="3140" y="565"/>
                  </a:lnTo>
                  <a:lnTo>
                    <a:pt x="3077" y="419"/>
                  </a:lnTo>
                  <a:lnTo>
                    <a:pt x="3098" y="314"/>
                  </a:lnTo>
                  <a:lnTo>
                    <a:pt x="3035" y="189"/>
                  </a:lnTo>
                  <a:lnTo>
                    <a:pt x="2930" y="168"/>
                  </a:lnTo>
                  <a:lnTo>
                    <a:pt x="2784" y="210"/>
                  </a:lnTo>
                  <a:lnTo>
                    <a:pt x="2679" y="168"/>
                  </a:lnTo>
                  <a:lnTo>
                    <a:pt x="2679" y="63"/>
                  </a:lnTo>
                  <a:lnTo>
                    <a:pt x="2616" y="0"/>
                  </a:lnTo>
                  <a:lnTo>
                    <a:pt x="2470" y="63"/>
                  </a:lnTo>
                  <a:lnTo>
                    <a:pt x="226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7"/>
            <p:cNvSpPr/>
            <p:nvPr/>
          </p:nvSpPr>
          <p:spPr>
            <a:xfrm>
              <a:off x="6009551" y="2710158"/>
              <a:ext cx="29032" cy="29639"/>
            </a:xfrm>
            <a:custGeom>
              <a:avLst/>
              <a:gdLst/>
              <a:ahLst/>
              <a:cxnLst/>
              <a:rect l="l" t="t" r="r" b="b"/>
              <a:pathLst>
                <a:path w="1005" h="1026" extrusionOk="0">
                  <a:moveTo>
                    <a:pt x="523" y="0"/>
                  </a:moveTo>
                  <a:lnTo>
                    <a:pt x="272" y="147"/>
                  </a:lnTo>
                  <a:lnTo>
                    <a:pt x="147" y="398"/>
                  </a:lnTo>
                  <a:lnTo>
                    <a:pt x="0" y="670"/>
                  </a:lnTo>
                  <a:lnTo>
                    <a:pt x="84" y="670"/>
                  </a:lnTo>
                  <a:lnTo>
                    <a:pt x="607" y="816"/>
                  </a:lnTo>
                  <a:lnTo>
                    <a:pt x="628" y="1025"/>
                  </a:lnTo>
                  <a:lnTo>
                    <a:pt x="1005" y="879"/>
                  </a:lnTo>
                  <a:lnTo>
                    <a:pt x="942" y="795"/>
                  </a:lnTo>
                  <a:lnTo>
                    <a:pt x="942" y="774"/>
                  </a:lnTo>
                  <a:lnTo>
                    <a:pt x="984" y="774"/>
                  </a:lnTo>
                  <a:lnTo>
                    <a:pt x="921" y="691"/>
                  </a:lnTo>
                  <a:lnTo>
                    <a:pt x="921" y="607"/>
                  </a:lnTo>
                  <a:lnTo>
                    <a:pt x="879" y="502"/>
                  </a:lnTo>
                  <a:lnTo>
                    <a:pt x="837" y="565"/>
                  </a:lnTo>
                  <a:lnTo>
                    <a:pt x="607" y="419"/>
                  </a:lnTo>
                  <a:lnTo>
                    <a:pt x="942" y="356"/>
                  </a:lnTo>
                  <a:lnTo>
                    <a:pt x="900" y="84"/>
                  </a:lnTo>
                  <a:lnTo>
                    <a:pt x="900" y="63"/>
                  </a:lnTo>
                  <a:lnTo>
                    <a:pt x="837" y="42"/>
                  </a:lnTo>
                  <a:lnTo>
                    <a:pt x="712" y="84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7"/>
            <p:cNvSpPr/>
            <p:nvPr/>
          </p:nvSpPr>
          <p:spPr>
            <a:xfrm>
              <a:off x="5767760" y="2609802"/>
              <a:ext cx="37525" cy="21203"/>
            </a:xfrm>
            <a:custGeom>
              <a:avLst/>
              <a:gdLst/>
              <a:ahLst/>
              <a:cxnLst/>
              <a:rect l="l" t="t" r="r" b="b"/>
              <a:pathLst>
                <a:path w="1299" h="734" extrusionOk="0">
                  <a:moveTo>
                    <a:pt x="1194" y="1"/>
                  </a:moveTo>
                  <a:lnTo>
                    <a:pt x="1005" y="105"/>
                  </a:lnTo>
                  <a:lnTo>
                    <a:pt x="775" y="210"/>
                  </a:lnTo>
                  <a:lnTo>
                    <a:pt x="608" y="210"/>
                  </a:lnTo>
                  <a:lnTo>
                    <a:pt x="482" y="168"/>
                  </a:lnTo>
                  <a:lnTo>
                    <a:pt x="378" y="168"/>
                  </a:lnTo>
                  <a:lnTo>
                    <a:pt x="378" y="231"/>
                  </a:lnTo>
                  <a:lnTo>
                    <a:pt x="357" y="315"/>
                  </a:lnTo>
                  <a:lnTo>
                    <a:pt x="273" y="336"/>
                  </a:lnTo>
                  <a:lnTo>
                    <a:pt x="147" y="294"/>
                  </a:lnTo>
                  <a:lnTo>
                    <a:pt x="85" y="377"/>
                  </a:lnTo>
                  <a:lnTo>
                    <a:pt x="1" y="398"/>
                  </a:lnTo>
                  <a:lnTo>
                    <a:pt x="1" y="524"/>
                  </a:lnTo>
                  <a:lnTo>
                    <a:pt x="85" y="629"/>
                  </a:lnTo>
                  <a:lnTo>
                    <a:pt x="210" y="712"/>
                  </a:lnTo>
                  <a:lnTo>
                    <a:pt x="378" y="691"/>
                  </a:lnTo>
                  <a:lnTo>
                    <a:pt x="461" y="733"/>
                  </a:lnTo>
                  <a:lnTo>
                    <a:pt x="503" y="691"/>
                  </a:lnTo>
                  <a:lnTo>
                    <a:pt x="629" y="649"/>
                  </a:lnTo>
                  <a:lnTo>
                    <a:pt x="775" y="545"/>
                  </a:lnTo>
                  <a:lnTo>
                    <a:pt x="838" y="503"/>
                  </a:lnTo>
                  <a:lnTo>
                    <a:pt x="1005" y="524"/>
                  </a:lnTo>
                  <a:lnTo>
                    <a:pt x="1005" y="419"/>
                  </a:lnTo>
                  <a:lnTo>
                    <a:pt x="984" y="315"/>
                  </a:lnTo>
                  <a:lnTo>
                    <a:pt x="1110" y="168"/>
                  </a:lnTo>
                  <a:lnTo>
                    <a:pt x="1235" y="85"/>
                  </a:lnTo>
                  <a:lnTo>
                    <a:pt x="1298" y="22"/>
                  </a:lnTo>
                  <a:lnTo>
                    <a:pt x="12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7"/>
            <p:cNvSpPr/>
            <p:nvPr/>
          </p:nvSpPr>
          <p:spPr>
            <a:xfrm>
              <a:off x="5823369" y="2578372"/>
              <a:ext cx="103995" cy="92527"/>
            </a:xfrm>
            <a:custGeom>
              <a:avLst/>
              <a:gdLst/>
              <a:ahLst/>
              <a:cxnLst/>
              <a:rect l="l" t="t" r="r" b="b"/>
              <a:pathLst>
                <a:path w="3600" h="3203" extrusionOk="0">
                  <a:moveTo>
                    <a:pt x="3370" y="1"/>
                  </a:moveTo>
                  <a:lnTo>
                    <a:pt x="3139" y="64"/>
                  </a:lnTo>
                  <a:lnTo>
                    <a:pt x="2846" y="43"/>
                  </a:lnTo>
                  <a:lnTo>
                    <a:pt x="2721" y="64"/>
                  </a:lnTo>
                  <a:lnTo>
                    <a:pt x="2574" y="64"/>
                  </a:lnTo>
                  <a:lnTo>
                    <a:pt x="2365" y="147"/>
                  </a:lnTo>
                  <a:lnTo>
                    <a:pt x="2302" y="231"/>
                  </a:lnTo>
                  <a:lnTo>
                    <a:pt x="2135" y="273"/>
                  </a:lnTo>
                  <a:lnTo>
                    <a:pt x="2114" y="336"/>
                  </a:lnTo>
                  <a:lnTo>
                    <a:pt x="1842" y="336"/>
                  </a:lnTo>
                  <a:lnTo>
                    <a:pt x="1675" y="273"/>
                  </a:lnTo>
                  <a:lnTo>
                    <a:pt x="1612" y="231"/>
                  </a:lnTo>
                  <a:lnTo>
                    <a:pt x="1507" y="210"/>
                  </a:lnTo>
                  <a:lnTo>
                    <a:pt x="1194" y="231"/>
                  </a:lnTo>
                  <a:lnTo>
                    <a:pt x="1110" y="273"/>
                  </a:lnTo>
                  <a:lnTo>
                    <a:pt x="1068" y="273"/>
                  </a:lnTo>
                  <a:lnTo>
                    <a:pt x="775" y="419"/>
                  </a:lnTo>
                  <a:lnTo>
                    <a:pt x="670" y="377"/>
                  </a:lnTo>
                  <a:lnTo>
                    <a:pt x="524" y="336"/>
                  </a:lnTo>
                  <a:lnTo>
                    <a:pt x="461" y="419"/>
                  </a:lnTo>
                  <a:lnTo>
                    <a:pt x="461" y="649"/>
                  </a:lnTo>
                  <a:lnTo>
                    <a:pt x="377" y="670"/>
                  </a:lnTo>
                  <a:lnTo>
                    <a:pt x="419" y="796"/>
                  </a:lnTo>
                  <a:lnTo>
                    <a:pt x="315" y="859"/>
                  </a:lnTo>
                  <a:lnTo>
                    <a:pt x="168" y="880"/>
                  </a:lnTo>
                  <a:lnTo>
                    <a:pt x="64" y="859"/>
                  </a:lnTo>
                  <a:lnTo>
                    <a:pt x="1" y="901"/>
                  </a:lnTo>
                  <a:lnTo>
                    <a:pt x="22" y="1068"/>
                  </a:lnTo>
                  <a:lnTo>
                    <a:pt x="105" y="1277"/>
                  </a:lnTo>
                  <a:lnTo>
                    <a:pt x="147" y="1403"/>
                  </a:lnTo>
                  <a:lnTo>
                    <a:pt x="126" y="1528"/>
                  </a:lnTo>
                  <a:lnTo>
                    <a:pt x="105" y="1779"/>
                  </a:lnTo>
                  <a:lnTo>
                    <a:pt x="336" y="1779"/>
                  </a:lnTo>
                  <a:lnTo>
                    <a:pt x="377" y="1905"/>
                  </a:lnTo>
                  <a:lnTo>
                    <a:pt x="482" y="1947"/>
                  </a:lnTo>
                  <a:lnTo>
                    <a:pt x="482" y="2114"/>
                  </a:lnTo>
                  <a:lnTo>
                    <a:pt x="545" y="2198"/>
                  </a:lnTo>
                  <a:lnTo>
                    <a:pt x="461" y="2219"/>
                  </a:lnTo>
                  <a:lnTo>
                    <a:pt x="419" y="2219"/>
                  </a:lnTo>
                  <a:lnTo>
                    <a:pt x="315" y="2302"/>
                  </a:lnTo>
                  <a:lnTo>
                    <a:pt x="252" y="2449"/>
                  </a:lnTo>
                  <a:lnTo>
                    <a:pt x="168" y="2574"/>
                  </a:lnTo>
                  <a:lnTo>
                    <a:pt x="147" y="2574"/>
                  </a:lnTo>
                  <a:lnTo>
                    <a:pt x="168" y="2616"/>
                  </a:lnTo>
                  <a:lnTo>
                    <a:pt x="252" y="2679"/>
                  </a:lnTo>
                  <a:lnTo>
                    <a:pt x="273" y="2888"/>
                  </a:lnTo>
                  <a:lnTo>
                    <a:pt x="252" y="2993"/>
                  </a:lnTo>
                  <a:lnTo>
                    <a:pt x="315" y="2993"/>
                  </a:lnTo>
                  <a:lnTo>
                    <a:pt x="482" y="3077"/>
                  </a:lnTo>
                  <a:lnTo>
                    <a:pt x="629" y="3181"/>
                  </a:lnTo>
                  <a:lnTo>
                    <a:pt x="649" y="3181"/>
                  </a:lnTo>
                  <a:lnTo>
                    <a:pt x="733" y="3202"/>
                  </a:lnTo>
                  <a:lnTo>
                    <a:pt x="1884" y="2512"/>
                  </a:lnTo>
                  <a:lnTo>
                    <a:pt x="2888" y="1779"/>
                  </a:lnTo>
                  <a:lnTo>
                    <a:pt x="2951" y="1696"/>
                  </a:lnTo>
                  <a:lnTo>
                    <a:pt x="3035" y="1570"/>
                  </a:lnTo>
                  <a:lnTo>
                    <a:pt x="3056" y="1403"/>
                  </a:lnTo>
                  <a:lnTo>
                    <a:pt x="2993" y="1298"/>
                  </a:lnTo>
                  <a:lnTo>
                    <a:pt x="3098" y="1089"/>
                  </a:lnTo>
                  <a:lnTo>
                    <a:pt x="3098" y="901"/>
                  </a:lnTo>
                  <a:lnTo>
                    <a:pt x="2993" y="691"/>
                  </a:lnTo>
                  <a:lnTo>
                    <a:pt x="2993" y="524"/>
                  </a:lnTo>
                  <a:lnTo>
                    <a:pt x="3098" y="336"/>
                  </a:lnTo>
                  <a:lnTo>
                    <a:pt x="3349" y="273"/>
                  </a:lnTo>
                  <a:lnTo>
                    <a:pt x="3474" y="168"/>
                  </a:lnTo>
                  <a:lnTo>
                    <a:pt x="3516" y="168"/>
                  </a:lnTo>
                  <a:lnTo>
                    <a:pt x="3600" y="43"/>
                  </a:lnTo>
                  <a:lnTo>
                    <a:pt x="3579" y="22"/>
                  </a:lnTo>
                  <a:lnTo>
                    <a:pt x="35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7"/>
            <p:cNvSpPr/>
            <p:nvPr/>
          </p:nvSpPr>
          <p:spPr>
            <a:xfrm>
              <a:off x="5802223" y="2652729"/>
              <a:ext cx="25421" cy="73779"/>
            </a:xfrm>
            <a:custGeom>
              <a:avLst/>
              <a:gdLst/>
              <a:ahLst/>
              <a:cxnLst/>
              <a:rect l="l" t="t" r="r" b="b"/>
              <a:pathLst>
                <a:path w="880" h="2554" extrusionOk="0">
                  <a:moveTo>
                    <a:pt x="837" y="0"/>
                  </a:moveTo>
                  <a:lnTo>
                    <a:pt x="754" y="105"/>
                  </a:lnTo>
                  <a:lnTo>
                    <a:pt x="565" y="147"/>
                  </a:lnTo>
                  <a:lnTo>
                    <a:pt x="524" y="105"/>
                  </a:lnTo>
                  <a:lnTo>
                    <a:pt x="377" y="252"/>
                  </a:lnTo>
                  <a:lnTo>
                    <a:pt x="335" y="670"/>
                  </a:lnTo>
                  <a:lnTo>
                    <a:pt x="168" y="1005"/>
                  </a:lnTo>
                  <a:lnTo>
                    <a:pt x="1" y="1235"/>
                  </a:lnTo>
                  <a:lnTo>
                    <a:pt x="63" y="1256"/>
                  </a:lnTo>
                  <a:lnTo>
                    <a:pt x="168" y="1444"/>
                  </a:lnTo>
                  <a:lnTo>
                    <a:pt x="231" y="1653"/>
                  </a:lnTo>
                  <a:lnTo>
                    <a:pt x="377" y="1884"/>
                  </a:lnTo>
                  <a:lnTo>
                    <a:pt x="524" y="2197"/>
                  </a:lnTo>
                  <a:lnTo>
                    <a:pt x="461" y="2344"/>
                  </a:lnTo>
                  <a:lnTo>
                    <a:pt x="545" y="2553"/>
                  </a:lnTo>
                  <a:lnTo>
                    <a:pt x="628" y="2448"/>
                  </a:lnTo>
                  <a:lnTo>
                    <a:pt x="628" y="2407"/>
                  </a:lnTo>
                  <a:lnTo>
                    <a:pt x="628" y="2344"/>
                  </a:lnTo>
                  <a:lnTo>
                    <a:pt x="670" y="2281"/>
                  </a:lnTo>
                  <a:lnTo>
                    <a:pt x="670" y="2156"/>
                  </a:lnTo>
                  <a:lnTo>
                    <a:pt x="733" y="1988"/>
                  </a:lnTo>
                  <a:lnTo>
                    <a:pt x="691" y="1842"/>
                  </a:lnTo>
                  <a:lnTo>
                    <a:pt x="754" y="1821"/>
                  </a:lnTo>
                  <a:lnTo>
                    <a:pt x="754" y="1674"/>
                  </a:lnTo>
                  <a:lnTo>
                    <a:pt x="775" y="1549"/>
                  </a:lnTo>
                  <a:lnTo>
                    <a:pt x="775" y="1465"/>
                  </a:lnTo>
                  <a:lnTo>
                    <a:pt x="775" y="1214"/>
                  </a:lnTo>
                  <a:lnTo>
                    <a:pt x="754" y="1235"/>
                  </a:lnTo>
                  <a:lnTo>
                    <a:pt x="670" y="1235"/>
                  </a:lnTo>
                  <a:lnTo>
                    <a:pt x="565" y="1298"/>
                  </a:lnTo>
                  <a:lnTo>
                    <a:pt x="524" y="1235"/>
                  </a:lnTo>
                  <a:lnTo>
                    <a:pt x="545" y="1047"/>
                  </a:lnTo>
                  <a:lnTo>
                    <a:pt x="545" y="796"/>
                  </a:lnTo>
                  <a:lnTo>
                    <a:pt x="524" y="712"/>
                  </a:lnTo>
                  <a:lnTo>
                    <a:pt x="545" y="565"/>
                  </a:lnTo>
                  <a:lnTo>
                    <a:pt x="670" y="565"/>
                  </a:lnTo>
                  <a:lnTo>
                    <a:pt x="691" y="670"/>
                  </a:lnTo>
                  <a:lnTo>
                    <a:pt x="754" y="670"/>
                  </a:lnTo>
                  <a:lnTo>
                    <a:pt x="837" y="607"/>
                  </a:lnTo>
                  <a:lnTo>
                    <a:pt x="837" y="524"/>
                  </a:lnTo>
                  <a:lnTo>
                    <a:pt x="796" y="482"/>
                  </a:lnTo>
                  <a:lnTo>
                    <a:pt x="775" y="377"/>
                  </a:lnTo>
                  <a:lnTo>
                    <a:pt x="837" y="210"/>
                  </a:lnTo>
                  <a:lnTo>
                    <a:pt x="858" y="63"/>
                  </a:lnTo>
                  <a:lnTo>
                    <a:pt x="8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7"/>
            <p:cNvSpPr/>
            <p:nvPr/>
          </p:nvSpPr>
          <p:spPr>
            <a:xfrm>
              <a:off x="5824582" y="2652729"/>
              <a:ext cx="6673" cy="15137"/>
            </a:xfrm>
            <a:custGeom>
              <a:avLst/>
              <a:gdLst/>
              <a:ahLst/>
              <a:cxnLst/>
              <a:rect l="l" t="t" r="r" b="b"/>
              <a:pathLst>
                <a:path w="231" h="524" extrusionOk="0">
                  <a:moveTo>
                    <a:pt x="105" y="0"/>
                  </a:moveTo>
                  <a:lnTo>
                    <a:pt x="84" y="63"/>
                  </a:lnTo>
                  <a:lnTo>
                    <a:pt x="63" y="210"/>
                  </a:lnTo>
                  <a:lnTo>
                    <a:pt x="1" y="377"/>
                  </a:lnTo>
                  <a:lnTo>
                    <a:pt x="22" y="482"/>
                  </a:lnTo>
                  <a:lnTo>
                    <a:pt x="63" y="524"/>
                  </a:lnTo>
                  <a:lnTo>
                    <a:pt x="84" y="524"/>
                  </a:lnTo>
                  <a:lnTo>
                    <a:pt x="126" y="482"/>
                  </a:lnTo>
                  <a:lnTo>
                    <a:pt x="210" y="419"/>
                  </a:lnTo>
                  <a:lnTo>
                    <a:pt x="231" y="314"/>
                  </a:lnTo>
                  <a:lnTo>
                    <a:pt x="210" y="105"/>
                  </a:lnTo>
                  <a:lnTo>
                    <a:pt x="126" y="42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7"/>
            <p:cNvSpPr/>
            <p:nvPr/>
          </p:nvSpPr>
          <p:spPr>
            <a:xfrm>
              <a:off x="5817331" y="2669051"/>
              <a:ext cx="9100" cy="21175"/>
            </a:xfrm>
            <a:custGeom>
              <a:avLst/>
              <a:gdLst/>
              <a:ahLst/>
              <a:cxnLst/>
              <a:rect l="l" t="t" r="r" b="b"/>
              <a:pathLst>
                <a:path w="315" h="733" extrusionOk="0">
                  <a:moveTo>
                    <a:pt x="22" y="0"/>
                  </a:moveTo>
                  <a:lnTo>
                    <a:pt x="1" y="147"/>
                  </a:lnTo>
                  <a:lnTo>
                    <a:pt x="22" y="231"/>
                  </a:lnTo>
                  <a:lnTo>
                    <a:pt x="22" y="482"/>
                  </a:lnTo>
                  <a:lnTo>
                    <a:pt x="1" y="670"/>
                  </a:lnTo>
                  <a:lnTo>
                    <a:pt x="42" y="733"/>
                  </a:lnTo>
                  <a:lnTo>
                    <a:pt x="147" y="670"/>
                  </a:lnTo>
                  <a:lnTo>
                    <a:pt x="231" y="670"/>
                  </a:lnTo>
                  <a:lnTo>
                    <a:pt x="252" y="649"/>
                  </a:lnTo>
                  <a:lnTo>
                    <a:pt x="273" y="440"/>
                  </a:lnTo>
                  <a:lnTo>
                    <a:pt x="273" y="356"/>
                  </a:lnTo>
                  <a:lnTo>
                    <a:pt x="314" y="210"/>
                  </a:lnTo>
                  <a:lnTo>
                    <a:pt x="314" y="147"/>
                  </a:lnTo>
                  <a:lnTo>
                    <a:pt x="314" y="63"/>
                  </a:lnTo>
                  <a:lnTo>
                    <a:pt x="314" y="42"/>
                  </a:lnTo>
                  <a:lnTo>
                    <a:pt x="231" y="105"/>
                  </a:lnTo>
                  <a:lnTo>
                    <a:pt x="168" y="105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7"/>
            <p:cNvSpPr/>
            <p:nvPr/>
          </p:nvSpPr>
          <p:spPr>
            <a:xfrm>
              <a:off x="5817331" y="2629763"/>
              <a:ext cx="21781" cy="27212"/>
            </a:xfrm>
            <a:custGeom>
              <a:avLst/>
              <a:gdLst/>
              <a:ahLst/>
              <a:cxnLst/>
              <a:rect l="l" t="t" r="r" b="b"/>
              <a:pathLst>
                <a:path w="754" h="942" extrusionOk="0">
                  <a:moveTo>
                    <a:pt x="314" y="0"/>
                  </a:moveTo>
                  <a:lnTo>
                    <a:pt x="314" y="21"/>
                  </a:lnTo>
                  <a:lnTo>
                    <a:pt x="231" y="21"/>
                  </a:lnTo>
                  <a:lnTo>
                    <a:pt x="210" y="440"/>
                  </a:lnTo>
                  <a:lnTo>
                    <a:pt x="105" y="586"/>
                  </a:lnTo>
                  <a:lnTo>
                    <a:pt x="1" y="733"/>
                  </a:lnTo>
                  <a:lnTo>
                    <a:pt x="1" y="879"/>
                  </a:lnTo>
                  <a:lnTo>
                    <a:pt x="1" y="900"/>
                  </a:lnTo>
                  <a:lnTo>
                    <a:pt x="42" y="942"/>
                  </a:lnTo>
                  <a:lnTo>
                    <a:pt x="231" y="900"/>
                  </a:lnTo>
                  <a:lnTo>
                    <a:pt x="314" y="795"/>
                  </a:lnTo>
                  <a:lnTo>
                    <a:pt x="377" y="795"/>
                  </a:lnTo>
                  <a:lnTo>
                    <a:pt x="461" y="670"/>
                  </a:lnTo>
                  <a:lnTo>
                    <a:pt x="524" y="523"/>
                  </a:lnTo>
                  <a:lnTo>
                    <a:pt x="628" y="440"/>
                  </a:lnTo>
                  <a:lnTo>
                    <a:pt x="670" y="440"/>
                  </a:lnTo>
                  <a:lnTo>
                    <a:pt x="754" y="419"/>
                  </a:lnTo>
                  <a:lnTo>
                    <a:pt x="691" y="335"/>
                  </a:lnTo>
                  <a:lnTo>
                    <a:pt x="691" y="168"/>
                  </a:lnTo>
                  <a:lnTo>
                    <a:pt x="586" y="126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7"/>
            <p:cNvSpPr/>
            <p:nvPr/>
          </p:nvSpPr>
          <p:spPr>
            <a:xfrm>
              <a:off x="5818545" y="2650909"/>
              <a:ext cx="67106" cy="82849"/>
            </a:xfrm>
            <a:custGeom>
              <a:avLst/>
              <a:gdLst/>
              <a:ahLst/>
              <a:cxnLst/>
              <a:rect l="l" t="t" r="r" b="b"/>
              <a:pathLst>
                <a:path w="2323" h="2868" extrusionOk="0">
                  <a:moveTo>
                    <a:pt x="2051" y="1"/>
                  </a:moveTo>
                  <a:lnTo>
                    <a:pt x="900" y="691"/>
                  </a:lnTo>
                  <a:lnTo>
                    <a:pt x="816" y="670"/>
                  </a:lnTo>
                  <a:lnTo>
                    <a:pt x="796" y="670"/>
                  </a:lnTo>
                  <a:lnTo>
                    <a:pt x="649" y="566"/>
                  </a:lnTo>
                  <a:lnTo>
                    <a:pt x="482" y="482"/>
                  </a:lnTo>
                  <a:lnTo>
                    <a:pt x="419" y="482"/>
                  </a:lnTo>
                  <a:lnTo>
                    <a:pt x="335" y="545"/>
                  </a:lnTo>
                  <a:lnTo>
                    <a:pt x="293" y="587"/>
                  </a:lnTo>
                  <a:lnTo>
                    <a:pt x="272" y="587"/>
                  </a:lnTo>
                  <a:lnTo>
                    <a:pt x="272" y="670"/>
                  </a:lnTo>
                  <a:lnTo>
                    <a:pt x="272" y="691"/>
                  </a:lnTo>
                  <a:lnTo>
                    <a:pt x="272" y="775"/>
                  </a:lnTo>
                  <a:lnTo>
                    <a:pt x="272" y="838"/>
                  </a:lnTo>
                  <a:lnTo>
                    <a:pt x="231" y="984"/>
                  </a:lnTo>
                  <a:lnTo>
                    <a:pt x="231" y="1068"/>
                  </a:lnTo>
                  <a:lnTo>
                    <a:pt x="210" y="1528"/>
                  </a:lnTo>
                  <a:lnTo>
                    <a:pt x="210" y="1612"/>
                  </a:lnTo>
                  <a:lnTo>
                    <a:pt x="189" y="1737"/>
                  </a:lnTo>
                  <a:lnTo>
                    <a:pt x="189" y="1884"/>
                  </a:lnTo>
                  <a:lnTo>
                    <a:pt x="126" y="1905"/>
                  </a:lnTo>
                  <a:lnTo>
                    <a:pt x="168" y="2051"/>
                  </a:lnTo>
                  <a:lnTo>
                    <a:pt x="105" y="2219"/>
                  </a:lnTo>
                  <a:lnTo>
                    <a:pt x="105" y="2344"/>
                  </a:lnTo>
                  <a:lnTo>
                    <a:pt x="63" y="2407"/>
                  </a:lnTo>
                  <a:lnTo>
                    <a:pt x="63" y="2470"/>
                  </a:lnTo>
                  <a:lnTo>
                    <a:pt x="63" y="2553"/>
                  </a:lnTo>
                  <a:lnTo>
                    <a:pt x="0" y="2679"/>
                  </a:lnTo>
                  <a:lnTo>
                    <a:pt x="0" y="2721"/>
                  </a:lnTo>
                  <a:lnTo>
                    <a:pt x="189" y="2721"/>
                  </a:lnTo>
                  <a:lnTo>
                    <a:pt x="754" y="2867"/>
                  </a:lnTo>
                  <a:lnTo>
                    <a:pt x="1172" y="2449"/>
                  </a:lnTo>
                  <a:lnTo>
                    <a:pt x="1633" y="2407"/>
                  </a:lnTo>
                  <a:lnTo>
                    <a:pt x="1653" y="2219"/>
                  </a:lnTo>
                  <a:lnTo>
                    <a:pt x="1884" y="1926"/>
                  </a:lnTo>
                  <a:lnTo>
                    <a:pt x="1235" y="1214"/>
                  </a:lnTo>
                  <a:lnTo>
                    <a:pt x="2093" y="963"/>
                  </a:lnTo>
                  <a:lnTo>
                    <a:pt x="2302" y="754"/>
                  </a:lnTo>
                  <a:lnTo>
                    <a:pt x="2323" y="754"/>
                  </a:lnTo>
                  <a:lnTo>
                    <a:pt x="20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7"/>
            <p:cNvSpPr/>
            <p:nvPr/>
          </p:nvSpPr>
          <p:spPr>
            <a:xfrm>
              <a:off x="5817331" y="2672662"/>
              <a:ext cx="345754" cy="291388"/>
            </a:xfrm>
            <a:custGeom>
              <a:avLst/>
              <a:gdLst/>
              <a:ahLst/>
              <a:cxnLst/>
              <a:rect l="l" t="t" r="r" b="b"/>
              <a:pathLst>
                <a:path w="11969" h="10087" extrusionOk="0">
                  <a:moveTo>
                    <a:pt x="2344" y="1"/>
                  </a:moveTo>
                  <a:lnTo>
                    <a:pt x="2135" y="210"/>
                  </a:lnTo>
                  <a:lnTo>
                    <a:pt x="1277" y="461"/>
                  </a:lnTo>
                  <a:lnTo>
                    <a:pt x="1926" y="1173"/>
                  </a:lnTo>
                  <a:lnTo>
                    <a:pt x="1695" y="1466"/>
                  </a:lnTo>
                  <a:lnTo>
                    <a:pt x="1675" y="1654"/>
                  </a:lnTo>
                  <a:lnTo>
                    <a:pt x="1214" y="1696"/>
                  </a:lnTo>
                  <a:lnTo>
                    <a:pt x="796" y="2114"/>
                  </a:lnTo>
                  <a:lnTo>
                    <a:pt x="231" y="1968"/>
                  </a:lnTo>
                  <a:lnTo>
                    <a:pt x="42" y="1968"/>
                  </a:lnTo>
                  <a:lnTo>
                    <a:pt x="42" y="2177"/>
                  </a:lnTo>
                  <a:lnTo>
                    <a:pt x="42" y="2407"/>
                  </a:lnTo>
                  <a:lnTo>
                    <a:pt x="1" y="2595"/>
                  </a:lnTo>
                  <a:lnTo>
                    <a:pt x="1" y="2637"/>
                  </a:lnTo>
                  <a:lnTo>
                    <a:pt x="63" y="2616"/>
                  </a:lnTo>
                  <a:lnTo>
                    <a:pt x="105" y="2637"/>
                  </a:lnTo>
                  <a:lnTo>
                    <a:pt x="168" y="2595"/>
                  </a:lnTo>
                  <a:lnTo>
                    <a:pt x="314" y="2658"/>
                  </a:lnTo>
                  <a:lnTo>
                    <a:pt x="273" y="2700"/>
                  </a:lnTo>
                  <a:lnTo>
                    <a:pt x="524" y="2972"/>
                  </a:lnTo>
                  <a:lnTo>
                    <a:pt x="545" y="3119"/>
                  </a:lnTo>
                  <a:lnTo>
                    <a:pt x="628" y="3139"/>
                  </a:lnTo>
                  <a:lnTo>
                    <a:pt x="628" y="3244"/>
                  </a:lnTo>
                  <a:lnTo>
                    <a:pt x="754" y="3349"/>
                  </a:lnTo>
                  <a:lnTo>
                    <a:pt x="838" y="3370"/>
                  </a:lnTo>
                  <a:lnTo>
                    <a:pt x="984" y="3663"/>
                  </a:lnTo>
                  <a:lnTo>
                    <a:pt x="984" y="3746"/>
                  </a:lnTo>
                  <a:lnTo>
                    <a:pt x="1047" y="3851"/>
                  </a:lnTo>
                  <a:lnTo>
                    <a:pt x="1110" y="3851"/>
                  </a:lnTo>
                  <a:lnTo>
                    <a:pt x="1151" y="3997"/>
                  </a:lnTo>
                  <a:lnTo>
                    <a:pt x="1193" y="4081"/>
                  </a:lnTo>
                  <a:lnTo>
                    <a:pt x="1319" y="4123"/>
                  </a:lnTo>
                  <a:lnTo>
                    <a:pt x="1423" y="4416"/>
                  </a:lnTo>
                  <a:lnTo>
                    <a:pt x="1528" y="4479"/>
                  </a:lnTo>
                  <a:lnTo>
                    <a:pt x="1570" y="4625"/>
                  </a:lnTo>
                  <a:lnTo>
                    <a:pt x="1528" y="4709"/>
                  </a:lnTo>
                  <a:lnTo>
                    <a:pt x="1528" y="4792"/>
                  </a:lnTo>
                  <a:lnTo>
                    <a:pt x="1633" y="4897"/>
                  </a:lnTo>
                  <a:lnTo>
                    <a:pt x="1633" y="4960"/>
                  </a:lnTo>
                  <a:lnTo>
                    <a:pt x="1716" y="5023"/>
                  </a:lnTo>
                  <a:lnTo>
                    <a:pt x="1821" y="4939"/>
                  </a:lnTo>
                  <a:lnTo>
                    <a:pt x="1926" y="5043"/>
                  </a:lnTo>
                  <a:lnTo>
                    <a:pt x="2114" y="5127"/>
                  </a:lnTo>
                  <a:lnTo>
                    <a:pt x="2260" y="5274"/>
                  </a:lnTo>
                  <a:lnTo>
                    <a:pt x="2323" y="5378"/>
                  </a:lnTo>
                  <a:lnTo>
                    <a:pt x="2344" y="5420"/>
                  </a:lnTo>
                  <a:lnTo>
                    <a:pt x="2365" y="5546"/>
                  </a:lnTo>
                  <a:lnTo>
                    <a:pt x="2428" y="5588"/>
                  </a:lnTo>
                  <a:lnTo>
                    <a:pt x="2470" y="5797"/>
                  </a:lnTo>
                  <a:lnTo>
                    <a:pt x="2574" y="5880"/>
                  </a:lnTo>
                  <a:lnTo>
                    <a:pt x="2637" y="6090"/>
                  </a:lnTo>
                  <a:lnTo>
                    <a:pt x="2658" y="6173"/>
                  </a:lnTo>
                  <a:lnTo>
                    <a:pt x="2616" y="6362"/>
                  </a:lnTo>
                  <a:lnTo>
                    <a:pt x="2574" y="6383"/>
                  </a:lnTo>
                  <a:lnTo>
                    <a:pt x="2616" y="6487"/>
                  </a:lnTo>
                  <a:lnTo>
                    <a:pt x="2658" y="6696"/>
                  </a:lnTo>
                  <a:lnTo>
                    <a:pt x="2679" y="6906"/>
                  </a:lnTo>
                  <a:lnTo>
                    <a:pt x="2783" y="7010"/>
                  </a:lnTo>
                  <a:lnTo>
                    <a:pt x="2825" y="7094"/>
                  </a:lnTo>
                  <a:lnTo>
                    <a:pt x="3097" y="7408"/>
                  </a:lnTo>
                  <a:lnTo>
                    <a:pt x="3202" y="7429"/>
                  </a:lnTo>
                  <a:lnTo>
                    <a:pt x="3307" y="7450"/>
                  </a:lnTo>
                  <a:lnTo>
                    <a:pt x="3390" y="7554"/>
                  </a:lnTo>
                  <a:lnTo>
                    <a:pt x="3474" y="7554"/>
                  </a:lnTo>
                  <a:lnTo>
                    <a:pt x="3620" y="7680"/>
                  </a:lnTo>
                  <a:lnTo>
                    <a:pt x="3620" y="7784"/>
                  </a:lnTo>
                  <a:lnTo>
                    <a:pt x="3788" y="7826"/>
                  </a:lnTo>
                  <a:lnTo>
                    <a:pt x="3767" y="7889"/>
                  </a:lnTo>
                  <a:lnTo>
                    <a:pt x="3830" y="7931"/>
                  </a:lnTo>
                  <a:lnTo>
                    <a:pt x="3976" y="8412"/>
                  </a:lnTo>
                  <a:lnTo>
                    <a:pt x="4102" y="8496"/>
                  </a:lnTo>
                  <a:lnTo>
                    <a:pt x="4102" y="8663"/>
                  </a:lnTo>
                  <a:lnTo>
                    <a:pt x="4541" y="9082"/>
                  </a:lnTo>
                  <a:lnTo>
                    <a:pt x="4604" y="9082"/>
                  </a:lnTo>
                  <a:lnTo>
                    <a:pt x="4646" y="9333"/>
                  </a:lnTo>
                  <a:lnTo>
                    <a:pt x="4834" y="9396"/>
                  </a:lnTo>
                  <a:lnTo>
                    <a:pt x="4939" y="9668"/>
                  </a:lnTo>
                  <a:lnTo>
                    <a:pt x="5043" y="9709"/>
                  </a:lnTo>
                  <a:lnTo>
                    <a:pt x="5127" y="9730"/>
                  </a:lnTo>
                  <a:lnTo>
                    <a:pt x="5169" y="9626"/>
                  </a:lnTo>
                  <a:lnTo>
                    <a:pt x="5336" y="9521"/>
                  </a:lnTo>
                  <a:lnTo>
                    <a:pt x="5232" y="9312"/>
                  </a:lnTo>
                  <a:lnTo>
                    <a:pt x="5294" y="9040"/>
                  </a:lnTo>
                  <a:lnTo>
                    <a:pt x="5462" y="8977"/>
                  </a:lnTo>
                  <a:lnTo>
                    <a:pt x="5650" y="9124"/>
                  </a:lnTo>
                  <a:lnTo>
                    <a:pt x="5985" y="9124"/>
                  </a:lnTo>
                  <a:lnTo>
                    <a:pt x="6487" y="9333"/>
                  </a:lnTo>
                  <a:lnTo>
                    <a:pt x="7010" y="9563"/>
                  </a:lnTo>
                  <a:lnTo>
                    <a:pt x="7031" y="10086"/>
                  </a:lnTo>
                  <a:lnTo>
                    <a:pt x="8077" y="8684"/>
                  </a:lnTo>
                  <a:lnTo>
                    <a:pt x="10253" y="8036"/>
                  </a:lnTo>
                  <a:lnTo>
                    <a:pt x="11885" y="7554"/>
                  </a:lnTo>
                  <a:lnTo>
                    <a:pt x="11969" y="6299"/>
                  </a:lnTo>
                  <a:lnTo>
                    <a:pt x="11843" y="5839"/>
                  </a:lnTo>
                  <a:lnTo>
                    <a:pt x="11655" y="5985"/>
                  </a:lnTo>
                  <a:lnTo>
                    <a:pt x="9960" y="5755"/>
                  </a:lnTo>
                  <a:lnTo>
                    <a:pt x="9835" y="5274"/>
                  </a:lnTo>
                  <a:lnTo>
                    <a:pt x="9688" y="5127"/>
                  </a:lnTo>
                  <a:lnTo>
                    <a:pt x="9688" y="4939"/>
                  </a:lnTo>
                  <a:lnTo>
                    <a:pt x="9688" y="4918"/>
                  </a:lnTo>
                  <a:lnTo>
                    <a:pt x="9667" y="4939"/>
                  </a:lnTo>
                  <a:lnTo>
                    <a:pt x="9625" y="4855"/>
                  </a:lnTo>
                  <a:lnTo>
                    <a:pt x="9625" y="4792"/>
                  </a:lnTo>
                  <a:lnTo>
                    <a:pt x="9667" y="4730"/>
                  </a:lnTo>
                  <a:lnTo>
                    <a:pt x="9563" y="4730"/>
                  </a:lnTo>
                  <a:lnTo>
                    <a:pt x="9563" y="4709"/>
                  </a:lnTo>
                  <a:lnTo>
                    <a:pt x="9458" y="4709"/>
                  </a:lnTo>
                  <a:lnTo>
                    <a:pt x="9270" y="4604"/>
                  </a:lnTo>
                  <a:lnTo>
                    <a:pt x="9249" y="4541"/>
                  </a:lnTo>
                  <a:lnTo>
                    <a:pt x="9228" y="4583"/>
                  </a:lnTo>
                  <a:lnTo>
                    <a:pt x="9123" y="4437"/>
                  </a:lnTo>
                  <a:lnTo>
                    <a:pt x="9102" y="4290"/>
                  </a:lnTo>
                  <a:lnTo>
                    <a:pt x="8809" y="3914"/>
                  </a:lnTo>
                  <a:lnTo>
                    <a:pt x="8726" y="3788"/>
                  </a:lnTo>
                  <a:lnTo>
                    <a:pt x="8809" y="3788"/>
                  </a:lnTo>
                  <a:lnTo>
                    <a:pt x="8809" y="3746"/>
                  </a:lnTo>
                  <a:lnTo>
                    <a:pt x="8705" y="3453"/>
                  </a:lnTo>
                  <a:lnTo>
                    <a:pt x="8705" y="3391"/>
                  </a:lnTo>
                  <a:lnTo>
                    <a:pt x="8621" y="3265"/>
                  </a:lnTo>
                  <a:lnTo>
                    <a:pt x="8579" y="3265"/>
                  </a:lnTo>
                  <a:lnTo>
                    <a:pt x="8391" y="3014"/>
                  </a:lnTo>
                  <a:lnTo>
                    <a:pt x="8307" y="3014"/>
                  </a:lnTo>
                  <a:lnTo>
                    <a:pt x="8224" y="2909"/>
                  </a:lnTo>
                  <a:lnTo>
                    <a:pt x="8224" y="2867"/>
                  </a:lnTo>
                  <a:lnTo>
                    <a:pt x="8286" y="2867"/>
                  </a:lnTo>
                  <a:lnTo>
                    <a:pt x="8307" y="2909"/>
                  </a:lnTo>
                  <a:lnTo>
                    <a:pt x="8286" y="2826"/>
                  </a:lnTo>
                  <a:lnTo>
                    <a:pt x="8182" y="2805"/>
                  </a:lnTo>
                  <a:lnTo>
                    <a:pt x="7973" y="2763"/>
                  </a:lnTo>
                  <a:lnTo>
                    <a:pt x="7868" y="2449"/>
                  </a:lnTo>
                  <a:lnTo>
                    <a:pt x="7805" y="2323"/>
                  </a:lnTo>
                  <a:lnTo>
                    <a:pt x="7742" y="2303"/>
                  </a:lnTo>
                  <a:lnTo>
                    <a:pt x="7742" y="2198"/>
                  </a:lnTo>
                  <a:lnTo>
                    <a:pt x="7701" y="2219"/>
                  </a:lnTo>
                  <a:lnTo>
                    <a:pt x="7659" y="2177"/>
                  </a:lnTo>
                  <a:lnTo>
                    <a:pt x="7282" y="2323"/>
                  </a:lnTo>
                  <a:lnTo>
                    <a:pt x="7261" y="2114"/>
                  </a:lnTo>
                  <a:lnTo>
                    <a:pt x="6738" y="1968"/>
                  </a:lnTo>
                  <a:lnTo>
                    <a:pt x="6654" y="1968"/>
                  </a:lnTo>
                  <a:lnTo>
                    <a:pt x="5566" y="1926"/>
                  </a:lnTo>
                  <a:lnTo>
                    <a:pt x="2867" y="43"/>
                  </a:lnTo>
                  <a:lnTo>
                    <a:pt x="23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7"/>
            <p:cNvSpPr/>
            <p:nvPr/>
          </p:nvSpPr>
          <p:spPr>
            <a:xfrm>
              <a:off x="6083879" y="2780876"/>
              <a:ext cx="12739" cy="27819"/>
            </a:xfrm>
            <a:custGeom>
              <a:avLst/>
              <a:gdLst/>
              <a:ahLst/>
              <a:cxnLst/>
              <a:rect l="l" t="t" r="r" b="b"/>
              <a:pathLst>
                <a:path w="441" h="963" extrusionOk="0">
                  <a:moveTo>
                    <a:pt x="147" y="0"/>
                  </a:moveTo>
                  <a:lnTo>
                    <a:pt x="147" y="42"/>
                  </a:lnTo>
                  <a:lnTo>
                    <a:pt x="106" y="42"/>
                  </a:lnTo>
                  <a:lnTo>
                    <a:pt x="106" y="105"/>
                  </a:lnTo>
                  <a:lnTo>
                    <a:pt x="43" y="126"/>
                  </a:lnTo>
                  <a:lnTo>
                    <a:pt x="85" y="209"/>
                  </a:lnTo>
                  <a:lnTo>
                    <a:pt x="43" y="209"/>
                  </a:lnTo>
                  <a:lnTo>
                    <a:pt x="85" y="377"/>
                  </a:lnTo>
                  <a:lnTo>
                    <a:pt x="43" y="356"/>
                  </a:lnTo>
                  <a:lnTo>
                    <a:pt x="1" y="356"/>
                  </a:lnTo>
                  <a:lnTo>
                    <a:pt x="1" y="544"/>
                  </a:lnTo>
                  <a:lnTo>
                    <a:pt x="22" y="628"/>
                  </a:lnTo>
                  <a:lnTo>
                    <a:pt x="43" y="670"/>
                  </a:lnTo>
                  <a:lnTo>
                    <a:pt x="43" y="795"/>
                  </a:lnTo>
                  <a:lnTo>
                    <a:pt x="22" y="795"/>
                  </a:lnTo>
                  <a:lnTo>
                    <a:pt x="43" y="858"/>
                  </a:lnTo>
                  <a:lnTo>
                    <a:pt x="231" y="963"/>
                  </a:lnTo>
                  <a:lnTo>
                    <a:pt x="336" y="963"/>
                  </a:lnTo>
                  <a:lnTo>
                    <a:pt x="398" y="942"/>
                  </a:lnTo>
                  <a:lnTo>
                    <a:pt x="440" y="670"/>
                  </a:lnTo>
                  <a:lnTo>
                    <a:pt x="398" y="544"/>
                  </a:lnTo>
                  <a:lnTo>
                    <a:pt x="336" y="544"/>
                  </a:lnTo>
                  <a:lnTo>
                    <a:pt x="315" y="356"/>
                  </a:lnTo>
                  <a:lnTo>
                    <a:pt x="336" y="356"/>
                  </a:lnTo>
                  <a:lnTo>
                    <a:pt x="398" y="168"/>
                  </a:lnTo>
                  <a:lnTo>
                    <a:pt x="357" y="126"/>
                  </a:lnTo>
                  <a:lnTo>
                    <a:pt x="315" y="126"/>
                  </a:lnTo>
                  <a:lnTo>
                    <a:pt x="315" y="63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7"/>
            <p:cNvSpPr/>
            <p:nvPr/>
          </p:nvSpPr>
          <p:spPr>
            <a:xfrm>
              <a:off x="6097196" y="2782696"/>
              <a:ext cx="79816" cy="62888"/>
            </a:xfrm>
            <a:custGeom>
              <a:avLst/>
              <a:gdLst/>
              <a:ahLst/>
              <a:cxnLst/>
              <a:rect l="l" t="t" r="r" b="b"/>
              <a:pathLst>
                <a:path w="2763" h="2177" extrusionOk="0">
                  <a:moveTo>
                    <a:pt x="2490" y="0"/>
                  </a:moveTo>
                  <a:lnTo>
                    <a:pt x="2490" y="84"/>
                  </a:lnTo>
                  <a:lnTo>
                    <a:pt x="2469" y="146"/>
                  </a:lnTo>
                  <a:lnTo>
                    <a:pt x="2093" y="356"/>
                  </a:lnTo>
                  <a:lnTo>
                    <a:pt x="2093" y="502"/>
                  </a:lnTo>
                  <a:lnTo>
                    <a:pt x="1779" y="795"/>
                  </a:lnTo>
                  <a:lnTo>
                    <a:pt x="1737" y="879"/>
                  </a:lnTo>
                  <a:lnTo>
                    <a:pt x="1779" y="900"/>
                  </a:lnTo>
                  <a:lnTo>
                    <a:pt x="1821" y="983"/>
                  </a:lnTo>
                  <a:lnTo>
                    <a:pt x="1653" y="1130"/>
                  </a:lnTo>
                  <a:lnTo>
                    <a:pt x="1611" y="1046"/>
                  </a:lnTo>
                  <a:lnTo>
                    <a:pt x="1549" y="1088"/>
                  </a:lnTo>
                  <a:lnTo>
                    <a:pt x="1465" y="1088"/>
                  </a:lnTo>
                  <a:lnTo>
                    <a:pt x="1507" y="1193"/>
                  </a:lnTo>
                  <a:lnTo>
                    <a:pt x="1444" y="1193"/>
                  </a:lnTo>
                  <a:lnTo>
                    <a:pt x="1423" y="1234"/>
                  </a:lnTo>
                  <a:lnTo>
                    <a:pt x="1256" y="1255"/>
                  </a:lnTo>
                  <a:lnTo>
                    <a:pt x="1130" y="1297"/>
                  </a:lnTo>
                  <a:lnTo>
                    <a:pt x="1088" y="1214"/>
                  </a:lnTo>
                  <a:lnTo>
                    <a:pt x="837" y="1214"/>
                  </a:lnTo>
                  <a:lnTo>
                    <a:pt x="628" y="1151"/>
                  </a:lnTo>
                  <a:lnTo>
                    <a:pt x="398" y="1339"/>
                  </a:lnTo>
                  <a:lnTo>
                    <a:pt x="314" y="1318"/>
                  </a:lnTo>
                  <a:lnTo>
                    <a:pt x="251" y="1318"/>
                  </a:lnTo>
                  <a:lnTo>
                    <a:pt x="147" y="1360"/>
                  </a:lnTo>
                  <a:lnTo>
                    <a:pt x="105" y="1109"/>
                  </a:lnTo>
                  <a:lnTo>
                    <a:pt x="63" y="1151"/>
                  </a:lnTo>
                  <a:lnTo>
                    <a:pt x="0" y="1130"/>
                  </a:lnTo>
                  <a:lnTo>
                    <a:pt x="0" y="1318"/>
                  </a:lnTo>
                  <a:lnTo>
                    <a:pt x="147" y="1465"/>
                  </a:lnTo>
                  <a:lnTo>
                    <a:pt x="272" y="1946"/>
                  </a:lnTo>
                  <a:lnTo>
                    <a:pt x="1967" y="2176"/>
                  </a:lnTo>
                  <a:lnTo>
                    <a:pt x="2155" y="2030"/>
                  </a:lnTo>
                  <a:lnTo>
                    <a:pt x="2658" y="502"/>
                  </a:lnTo>
                  <a:lnTo>
                    <a:pt x="2762" y="481"/>
                  </a:lnTo>
                  <a:lnTo>
                    <a:pt x="2762" y="314"/>
                  </a:lnTo>
                  <a:lnTo>
                    <a:pt x="2720" y="251"/>
                  </a:lnTo>
                  <a:lnTo>
                    <a:pt x="2678" y="272"/>
                  </a:lnTo>
                  <a:lnTo>
                    <a:pt x="2658" y="251"/>
                  </a:lnTo>
                  <a:lnTo>
                    <a:pt x="2595" y="209"/>
                  </a:lnTo>
                  <a:lnTo>
                    <a:pt x="2574" y="42"/>
                  </a:lnTo>
                  <a:lnTo>
                    <a:pt x="24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7"/>
            <p:cNvSpPr/>
            <p:nvPr/>
          </p:nvSpPr>
          <p:spPr>
            <a:xfrm>
              <a:off x="6112305" y="2796591"/>
              <a:ext cx="125141" cy="154144"/>
            </a:xfrm>
            <a:custGeom>
              <a:avLst/>
              <a:gdLst/>
              <a:ahLst/>
              <a:cxnLst/>
              <a:rect l="l" t="t" r="r" b="b"/>
              <a:pathLst>
                <a:path w="4332" h="5336" extrusionOk="0">
                  <a:moveTo>
                    <a:pt x="2239" y="0"/>
                  </a:moveTo>
                  <a:lnTo>
                    <a:pt x="2135" y="21"/>
                  </a:lnTo>
                  <a:lnTo>
                    <a:pt x="1632" y="1549"/>
                  </a:lnTo>
                  <a:lnTo>
                    <a:pt x="1758" y="2009"/>
                  </a:lnTo>
                  <a:lnTo>
                    <a:pt x="1674" y="3264"/>
                  </a:lnTo>
                  <a:lnTo>
                    <a:pt x="42" y="3746"/>
                  </a:lnTo>
                  <a:lnTo>
                    <a:pt x="0" y="4018"/>
                  </a:lnTo>
                  <a:lnTo>
                    <a:pt x="523" y="4708"/>
                  </a:lnTo>
                  <a:lnTo>
                    <a:pt x="461" y="4938"/>
                  </a:lnTo>
                  <a:lnTo>
                    <a:pt x="795" y="5336"/>
                  </a:lnTo>
                  <a:lnTo>
                    <a:pt x="879" y="5315"/>
                  </a:lnTo>
                  <a:lnTo>
                    <a:pt x="900" y="5336"/>
                  </a:lnTo>
                  <a:lnTo>
                    <a:pt x="1005" y="5336"/>
                  </a:lnTo>
                  <a:lnTo>
                    <a:pt x="1088" y="5231"/>
                  </a:lnTo>
                  <a:lnTo>
                    <a:pt x="1214" y="5231"/>
                  </a:lnTo>
                  <a:lnTo>
                    <a:pt x="1423" y="5127"/>
                  </a:lnTo>
                  <a:lnTo>
                    <a:pt x="1528" y="5127"/>
                  </a:lnTo>
                  <a:lnTo>
                    <a:pt x="1632" y="5106"/>
                  </a:lnTo>
                  <a:lnTo>
                    <a:pt x="1716" y="5147"/>
                  </a:lnTo>
                  <a:lnTo>
                    <a:pt x="1779" y="5147"/>
                  </a:lnTo>
                  <a:lnTo>
                    <a:pt x="1925" y="4938"/>
                  </a:lnTo>
                  <a:lnTo>
                    <a:pt x="1925" y="4917"/>
                  </a:lnTo>
                  <a:lnTo>
                    <a:pt x="1946" y="4917"/>
                  </a:lnTo>
                  <a:lnTo>
                    <a:pt x="1946" y="4834"/>
                  </a:lnTo>
                  <a:lnTo>
                    <a:pt x="1883" y="4813"/>
                  </a:lnTo>
                  <a:lnTo>
                    <a:pt x="1925" y="4750"/>
                  </a:lnTo>
                  <a:lnTo>
                    <a:pt x="1883" y="4687"/>
                  </a:lnTo>
                  <a:lnTo>
                    <a:pt x="1967" y="4603"/>
                  </a:lnTo>
                  <a:lnTo>
                    <a:pt x="2030" y="4541"/>
                  </a:lnTo>
                  <a:lnTo>
                    <a:pt x="2239" y="4541"/>
                  </a:lnTo>
                  <a:lnTo>
                    <a:pt x="2365" y="4520"/>
                  </a:lnTo>
                  <a:lnTo>
                    <a:pt x="2448" y="4583"/>
                  </a:lnTo>
                  <a:lnTo>
                    <a:pt x="2553" y="4436"/>
                  </a:lnTo>
                  <a:lnTo>
                    <a:pt x="2595" y="4415"/>
                  </a:lnTo>
                  <a:lnTo>
                    <a:pt x="2595" y="4227"/>
                  </a:lnTo>
                  <a:lnTo>
                    <a:pt x="2804" y="3976"/>
                  </a:lnTo>
                  <a:lnTo>
                    <a:pt x="2930" y="3955"/>
                  </a:lnTo>
                  <a:lnTo>
                    <a:pt x="3013" y="3976"/>
                  </a:lnTo>
                  <a:lnTo>
                    <a:pt x="3076" y="3913"/>
                  </a:lnTo>
                  <a:lnTo>
                    <a:pt x="3348" y="3913"/>
                  </a:lnTo>
                  <a:lnTo>
                    <a:pt x="3390" y="3850"/>
                  </a:lnTo>
                  <a:lnTo>
                    <a:pt x="3327" y="3808"/>
                  </a:lnTo>
                  <a:lnTo>
                    <a:pt x="3285" y="3599"/>
                  </a:lnTo>
                  <a:lnTo>
                    <a:pt x="3306" y="3599"/>
                  </a:lnTo>
                  <a:lnTo>
                    <a:pt x="3244" y="3494"/>
                  </a:lnTo>
                  <a:lnTo>
                    <a:pt x="3223" y="3474"/>
                  </a:lnTo>
                  <a:lnTo>
                    <a:pt x="3244" y="3390"/>
                  </a:lnTo>
                  <a:lnTo>
                    <a:pt x="3244" y="3285"/>
                  </a:lnTo>
                  <a:lnTo>
                    <a:pt x="3348" y="3118"/>
                  </a:lnTo>
                  <a:lnTo>
                    <a:pt x="3432" y="3076"/>
                  </a:lnTo>
                  <a:lnTo>
                    <a:pt x="3390" y="3013"/>
                  </a:lnTo>
                  <a:lnTo>
                    <a:pt x="3411" y="3013"/>
                  </a:lnTo>
                  <a:lnTo>
                    <a:pt x="3495" y="2867"/>
                  </a:lnTo>
                  <a:lnTo>
                    <a:pt x="3536" y="2846"/>
                  </a:lnTo>
                  <a:lnTo>
                    <a:pt x="3599" y="2846"/>
                  </a:lnTo>
                  <a:lnTo>
                    <a:pt x="3557" y="2909"/>
                  </a:lnTo>
                  <a:lnTo>
                    <a:pt x="3536" y="2971"/>
                  </a:lnTo>
                  <a:lnTo>
                    <a:pt x="3620" y="3013"/>
                  </a:lnTo>
                  <a:lnTo>
                    <a:pt x="3662" y="3013"/>
                  </a:lnTo>
                  <a:lnTo>
                    <a:pt x="3746" y="2804"/>
                  </a:lnTo>
                  <a:lnTo>
                    <a:pt x="3808" y="2741"/>
                  </a:lnTo>
                  <a:lnTo>
                    <a:pt x="3871" y="2616"/>
                  </a:lnTo>
                  <a:lnTo>
                    <a:pt x="4018" y="2490"/>
                  </a:lnTo>
                  <a:lnTo>
                    <a:pt x="4227" y="2134"/>
                  </a:lnTo>
                  <a:lnTo>
                    <a:pt x="4248" y="2072"/>
                  </a:lnTo>
                  <a:lnTo>
                    <a:pt x="4248" y="1988"/>
                  </a:lnTo>
                  <a:lnTo>
                    <a:pt x="4290" y="1862"/>
                  </a:lnTo>
                  <a:lnTo>
                    <a:pt x="4332" y="1758"/>
                  </a:lnTo>
                  <a:lnTo>
                    <a:pt x="4269" y="1695"/>
                  </a:lnTo>
                  <a:lnTo>
                    <a:pt x="4164" y="1674"/>
                  </a:lnTo>
                  <a:lnTo>
                    <a:pt x="3955" y="1507"/>
                  </a:lnTo>
                  <a:lnTo>
                    <a:pt x="3913" y="1402"/>
                  </a:lnTo>
                  <a:lnTo>
                    <a:pt x="3808" y="1298"/>
                  </a:lnTo>
                  <a:lnTo>
                    <a:pt x="3767" y="1151"/>
                  </a:lnTo>
                  <a:lnTo>
                    <a:pt x="3599" y="942"/>
                  </a:lnTo>
                  <a:lnTo>
                    <a:pt x="3516" y="942"/>
                  </a:lnTo>
                  <a:lnTo>
                    <a:pt x="3390" y="963"/>
                  </a:lnTo>
                  <a:lnTo>
                    <a:pt x="3118" y="921"/>
                  </a:lnTo>
                  <a:lnTo>
                    <a:pt x="3013" y="942"/>
                  </a:lnTo>
                  <a:lnTo>
                    <a:pt x="2930" y="963"/>
                  </a:lnTo>
                  <a:lnTo>
                    <a:pt x="2804" y="921"/>
                  </a:lnTo>
                  <a:lnTo>
                    <a:pt x="2469" y="649"/>
                  </a:lnTo>
                  <a:lnTo>
                    <a:pt x="2469" y="565"/>
                  </a:lnTo>
                  <a:lnTo>
                    <a:pt x="2260" y="335"/>
                  </a:lnTo>
                  <a:lnTo>
                    <a:pt x="22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7"/>
            <p:cNvSpPr/>
            <p:nvPr/>
          </p:nvSpPr>
          <p:spPr>
            <a:xfrm>
              <a:off x="6169127" y="2774809"/>
              <a:ext cx="6673" cy="15166"/>
            </a:xfrm>
            <a:custGeom>
              <a:avLst/>
              <a:gdLst/>
              <a:ahLst/>
              <a:cxnLst/>
              <a:rect l="l" t="t" r="r" b="b"/>
              <a:pathLst>
                <a:path w="231" h="525" extrusionOk="0">
                  <a:moveTo>
                    <a:pt x="209" y="1"/>
                  </a:moveTo>
                  <a:lnTo>
                    <a:pt x="168" y="22"/>
                  </a:lnTo>
                  <a:lnTo>
                    <a:pt x="105" y="22"/>
                  </a:lnTo>
                  <a:lnTo>
                    <a:pt x="84" y="168"/>
                  </a:lnTo>
                  <a:lnTo>
                    <a:pt x="63" y="210"/>
                  </a:lnTo>
                  <a:lnTo>
                    <a:pt x="21" y="168"/>
                  </a:lnTo>
                  <a:lnTo>
                    <a:pt x="0" y="231"/>
                  </a:lnTo>
                  <a:lnTo>
                    <a:pt x="0" y="273"/>
                  </a:lnTo>
                  <a:lnTo>
                    <a:pt x="84" y="315"/>
                  </a:lnTo>
                  <a:lnTo>
                    <a:pt x="105" y="482"/>
                  </a:lnTo>
                  <a:lnTo>
                    <a:pt x="168" y="524"/>
                  </a:lnTo>
                  <a:lnTo>
                    <a:pt x="168" y="440"/>
                  </a:lnTo>
                  <a:lnTo>
                    <a:pt x="209" y="336"/>
                  </a:lnTo>
                  <a:lnTo>
                    <a:pt x="209" y="168"/>
                  </a:lnTo>
                  <a:lnTo>
                    <a:pt x="188" y="168"/>
                  </a:lnTo>
                  <a:lnTo>
                    <a:pt x="209" y="106"/>
                  </a:lnTo>
                  <a:lnTo>
                    <a:pt x="188" y="64"/>
                  </a:lnTo>
                  <a:lnTo>
                    <a:pt x="209" y="43"/>
                  </a:lnTo>
                  <a:lnTo>
                    <a:pt x="230" y="43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7"/>
            <p:cNvSpPr/>
            <p:nvPr/>
          </p:nvSpPr>
          <p:spPr>
            <a:xfrm>
              <a:off x="5957553" y="2904776"/>
              <a:ext cx="177745" cy="115463"/>
            </a:xfrm>
            <a:custGeom>
              <a:avLst/>
              <a:gdLst/>
              <a:ahLst/>
              <a:cxnLst/>
              <a:rect l="l" t="t" r="r" b="b"/>
              <a:pathLst>
                <a:path w="6153" h="3997" extrusionOk="0">
                  <a:moveTo>
                    <a:pt x="5399" y="1"/>
                  </a:moveTo>
                  <a:lnTo>
                    <a:pt x="3223" y="649"/>
                  </a:lnTo>
                  <a:lnTo>
                    <a:pt x="2177" y="2051"/>
                  </a:lnTo>
                  <a:lnTo>
                    <a:pt x="2156" y="1528"/>
                  </a:lnTo>
                  <a:lnTo>
                    <a:pt x="1633" y="1298"/>
                  </a:lnTo>
                  <a:lnTo>
                    <a:pt x="1131" y="1089"/>
                  </a:lnTo>
                  <a:lnTo>
                    <a:pt x="796" y="1089"/>
                  </a:lnTo>
                  <a:lnTo>
                    <a:pt x="608" y="942"/>
                  </a:lnTo>
                  <a:lnTo>
                    <a:pt x="440" y="1005"/>
                  </a:lnTo>
                  <a:lnTo>
                    <a:pt x="378" y="1277"/>
                  </a:lnTo>
                  <a:lnTo>
                    <a:pt x="482" y="1486"/>
                  </a:lnTo>
                  <a:lnTo>
                    <a:pt x="315" y="1591"/>
                  </a:lnTo>
                  <a:lnTo>
                    <a:pt x="273" y="1695"/>
                  </a:lnTo>
                  <a:lnTo>
                    <a:pt x="189" y="1674"/>
                  </a:lnTo>
                  <a:lnTo>
                    <a:pt x="85" y="1633"/>
                  </a:lnTo>
                  <a:lnTo>
                    <a:pt x="106" y="1737"/>
                  </a:lnTo>
                  <a:lnTo>
                    <a:pt x="168" y="2030"/>
                  </a:lnTo>
                  <a:lnTo>
                    <a:pt x="168" y="2218"/>
                  </a:lnTo>
                  <a:lnTo>
                    <a:pt x="85" y="2218"/>
                  </a:lnTo>
                  <a:lnTo>
                    <a:pt x="85" y="2260"/>
                  </a:lnTo>
                  <a:lnTo>
                    <a:pt x="1" y="2239"/>
                  </a:lnTo>
                  <a:lnTo>
                    <a:pt x="1" y="2239"/>
                  </a:lnTo>
                  <a:lnTo>
                    <a:pt x="22" y="2344"/>
                  </a:lnTo>
                  <a:lnTo>
                    <a:pt x="106" y="2344"/>
                  </a:lnTo>
                  <a:lnTo>
                    <a:pt x="106" y="2428"/>
                  </a:lnTo>
                  <a:lnTo>
                    <a:pt x="231" y="2616"/>
                  </a:lnTo>
                  <a:lnTo>
                    <a:pt x="315" y="3139"/>
                  </a:lnTo>
                  <a:lnTo>
                    <a:pt x="482" y="3265"/>
                  </a:lnTo>
                  <a:lnTo>
                    <a:pt x="482" y="3453"/>
                  </a:lnTo>
                  <a:lnTo>
                    <a:pt x="419" y="3474"/>
                  </a:lnTo>
                  <a:lnTo>
                    <a:pt x="482" y="3620"/>
                  </a:lnTo>
                  <a:lnTo>
                    <a:pt x="608" y="3767"/>
                  </a:lnTo>
                  <a:lnTo>
                    <a:pt x="608" y="3913"/>
                  </a:lnTo>
                  <a:lnTo>
                    <a:pt x="650" y="3997"/>
                  </a:lnTo>
                  <a:lnTo>
                    <a:pt x="796" y="3997"/>
                  </a:lnTo>
                  <a:lnTo>
                    <a:pt x="817" y="3934"/>
                  </a:lnTo>
                  <a:lnTo>
                    <a:pt x="963" y="3997"/>
                  </a:lnTo>
                  <a:lnTo>
                    <a:pt x="1068" y="3976"/>
                  </a:lnTo>
                  <a:lnTo>
                    <a:pt x="1173" y="3871"/>
                  </a:lnTo>
                  <a:lnTo>
                    <a:pt x="1319" y="3871"/>
                  </a:lnTo>
                  <a:lnTo>
                    <a:pt x="1361" y="3934"/>
                  </a:lnTo>
                  <a:lnTo>
                    <a:pt x="1466" y="3892"/>
                  </a:lnTo>
                  <a:lnTo>
                    <a:pt x="1570" y="3725"/>
                  </a:lnTo>
                  <a:lnTo>
                    <a:pt x="1633" y="3725"/>
                  </a:lnTo>
                  <a:lnTo>
                    <a:pt x="1696" y="3579"/>
                  </a:lnTo>
                  <a:lnTo>
                    <a:pt x="1842" y="3495"/>
                  </a:lnTo>
                  <a:lnTo>
                    <a:pt x="1905" y="3474"/>
                  </a:lnTo>
                  <a:lnTo>
                    <a:pt x="2010" y="3474"/>
                  </a:lnTo>
                  <a:lnTo>
                    <a:pt x="2051" y="3495"/>
                  </a:lnTo>
                  <a:lnTo>
                    <a:pt x="2198" y="3495"/>
                  </a:lnTo>
                  <a:lnTo>
                    <a:pt x="2219" y="3558"/>
                  </a:lnTo>
                  <a:lnTo>
                    <a:pt x="2365" y="3579"/>
                  </a:lnTo>
                  <a:lnTo>
                    <a:pt x="2616" y="3474"/>
                  </a:lnTo>
                  <a:lnTo>
                    <a:pt x="2826" y="3453"/>
                  </a:lnTo>
                  <a:lnTo>
                    <a:pt x="2909" y="3369"/>
                  </a:lnTo>
                  <a:lnTo>
                    <a:pt x="2930" y="3307"/>
                  </a:lnTo>
                  <a:lnTo>
                    <a:pt x="3119" y="3160"/>
                  </a:lnTo>
                  <a:lnTo>
                    <a:pt x="3223" y="3160"/>
                  </a:lnTo>
                  <a:lnTo>
                    <a:pt x="3307" y="3202"/>
                  </a:lnTo>
                  <a:lnTo>
                    <a:pt x="3370" y="3181"/>
                  </a:lnTo>
                  <a:lnTo>
                    <a:pt x="3432" y="3139"/>
                  </a:lnTo>
                  <a:lnTo>
                    <a:pt x="3453" y="3181"/>
                  </a:lnTo>
                  <a:lnTo>
                    <a:pt x="3537" y="3181"/>
                  </a:lnTo>
                  <a:lnTo>
                    <a:pt x="3725" y="3034"/>
                  </a:lnTo>
                  <a:lnTo>
                    <a:pt x="3830" y="2846"/>
                  </a:lnTo>
                  <a:lnTo>
                    <a:pt x="3935" y="2783"/>
                  </a:lnTo>
                  <a:lnTo>
                    <a:pt x="3997" y="2783"/>
                  </a:lnTo>
                  <a:lnTo>
                    <a:pt x="4625" y="2616"/>
                  </a:lnTo>
                  <a:lnTo>
                    <a:pt x="4688" y="2532"/>
                  </a:lnTo>
                  <a:lnTo>
                    <a:pt x="5043" y="2470"/>
                  </a:lnTo>
                  <a:lnTo>
                    <a:pt x="5253" y="2365"/>
                  </a:lnTo>
                  <a:lnTo>
                    <a:pt x="5399" y="2260"/>
                  </a:lnTo>
                  <a:lnTo>
                    <a:pt x="5629" y="2218"/>
                  </a:lnTo>
                  <a:lnTo>
                    <a:pt x="5608" y="2135"/>
                  </a:lnTo>
                  <a:lnTo>
                    <a:pt x="5629" y="2114"/>
                  </a:lnTo>
                  <a:lnTo>
                    <a:pt x="5567" y="2051"/>
                  </a:lnTo>
                  <a:lnTo>
                    <a:pt x="5608" y="1905"/>
                  </a:lnTo>
                  <a:lnTo>
                    <a:pt x="5776" y="1674"/>
                  </a:lnTo>
                  <a:lnTo>
                    <a:pt x="6027" y="1612"/>
                  </a:lnTo>
                  <a:lnTo>
                    <a:pt x="6152" y="1591"/>
                  </a:lnTo>
                  <a:lnTo>
                    <a:pt x="5818" y="1193"/>
                  </a:lnTo>
                  <a:lnTo>
                    <a:pt x="5880" y="963"/>
                  </a:lnTo>
                  <a:lnTo>
                    <a:pt x="5357" y="273"/>
                  </a:lnTo>
                  <a:lnTo>
                    <a:pt x="53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7"/>
            <p:cNvSpPr/>
            <p:nvPr/>
          </p:nvSpPr>
          <p:spPr>
            <a:xfrm>
              <a:off x="5651718" y="2684766"/>
              <a:ext cx="208568" cy="175318"/>
            </a:xfrm>
            <a:custGeom>
              <a:avLst/>
              <a:gdLst/>
              <a:ahLst/>
              <a:cxnLst/>
              <a:rect l="l" t="t" r="r" b="b"/>
              <a:pathLst>
                <a:path w="7220" h="6069" extrusionOk="0">
                  <a:moveTo>
                    <a:pt x="503" y="0"/>
                  </a:moveTo>
                  <a:lnTo>
                    <a:pt x="210" y="21"/>
                  </a:lnTo>
                  <a:lnTo>
                    <a:pt x="147" y="21"/>
                  </a:lnTo>
                  <a:lnTo>
                    <a:pt x="126" y="126"/>
                  </a:lnTo>
                  <a:lnTo>
                    <a:pt x="84" y="356"/>
                  </a:lnTo>
                  <a:lnTo>
                    <a:pt x="126" y="523"/>
                  </a:lnTo>
                  <a:lnTo>
                    <a:pt x="126" y="649"/>
                  </a:lnTo>
                  <a:lnTo>
                    <a:pt x="42" y="858"/>
                  </a:lnTo>
                  <a:lnTo>
                    <a:pt x="1" y="1047"/>
                  </a:lnTo>
                  <a:lnTo>
                    <a:pt x="42" y="1193"/>
                  </a:lnTo>
                  <a:lnTo>
                    <a:pt x="126" y="1486"/>
                  </a:lnTo>
                  <a:lnTo>
                    <a:pt x="314" y="6068"/>
                  </a:lnTo>
                  <a:lnTo>
                    <a:pt x="7219" y="6005"/>
                  </a:lnTo>
                  <a:lnTo>
                    <a:pt x="7219" y="5985"/>
                  </a:lnTo>
                  <a:lnTo>
                    <a:pt x="7115" y="5964"/>
                  </a:lnTo>
                  <a:lnTo>
                    <a:pt x="6989" y="5796"/>
                  </a:lnTo>
                  <a:lnTo>
                    <a:pt x="6947" y="5754"/>
                  </a:lnTo>
                  <a:lnTo>
                    <a:pt x="6822" y="5692"/>
                  </a:lnTo>
                  <a:lnTo>
                    <a:pt x="6738" y="5566"/>
                  </a:lnTo>
                  <a:lnTo>
                    <a:pt x="6675" y="5587"/>
                  </a:lnTo>
                  <a:lnTo>
                    <a:pt x="6571" y="5587"/>
                  </a:lnTo>
                  <a:lnTo>
                    <a:pt x="6403" y="5461"/>
                  </a:lnTo>
                  <a:lnTo>
                    <a:pt x="6299" y="5169"/>
                  </a:lnTo>
                  <a:lnTo>
                    <a:pt x="6319" y="5106"/>
                  </a:lnTo>
                  <a:lnTo>
                    <a:pt x="6319" y="4938"/>
                  </a:lnTo>
                  <a:lnTo>
                    <a:pt x="6278" y="4855"/>
                  </a:lnTo>
                  <a:lnTo>
                    <a:pt x="6299" y="4813"/>
                  </a:lnTo>
                  <a:lnTo>
                    <a:pt x="6319" y="4855"/>
                  </a:lnTo>
                  <a:lnTo>
                    <a:pt x="6508" y="4855"/>
                  </a:lnTo>
                  <a:lnTo>
                    <a:pt x="6424" y="4792"/>
                  </a:lnTo>
                  <a:lnTo>
                    <a:pt x="6382" y="4792"/>
                  </a:lnTo>
                  <a:lnTo>
                    <a:pt x="6299" y="4624"/>
                  </a:lnTo>
                  <a:lnTo>
                    <a:pt x="6257" y="4604"/>
                  </a:lnTo>
                  <a:lnTo>
                    <a:pt x="6257" y="4645"/>
                  </a:lnTo>
                  <a:lnTo>
                    <a:pt x="6173" y="4583"/>
                  </a:lnTo>
                  <a:lnTo>
                    <a:pt x="6110" y="4415"/>
                  </a:lnTo>
                  <a:lnTo>
                    <a:pt x="5901" y="4080"/>
                  </a:lnTo>
                  <a:lnTo>
                    <a:pt x="5796" y="4018"/>
                  </a:lnTo>
                  <a:lnTo>
                    <a:pt x="5775" y="3871"/>
                  </a:lnTo>
                  <a:lnTo>
                    <a:pt x="5420" y="3327"/>
                  </a:lnTo>
                  <a:lnTo>
                    <a:pt x="5420" y="3223"/>
                  </a:lnTo>
                  <a:lnTo>
                    <a:pt x="5357" y="3118"/>
                  </a:lnTo>
                  <a:lnTo>
                    <a:pt x="5336" y="2867"/>
                  </a:lnTo>
                  <a:lnTo>
                    <a:pt x="5273" y="2825"/>
                  </a:lnTo>
                  <a:lnTo>
                    <a:pt x="5273" y="2741"/>
                  </a:lnTo>
                  <a:lnTo>
                    <a:pt x="5064" y="2532"/>
                  </a:lnTo>
                  <a:lnTo>
                    <a:pt x="5064" y="2448"/>
                  </a:lnTo>
                  <a:lnTo>
                    <a:pt x="5106" y="2344"/>
                  </a:lnTo>
                  <a:lnTo>
                    <a:pt x="5043" y="2281"/>
                  </a:lnTo>
                  <a:lnTo>
                    <a:pt x="4708" y="1988"/>
                  </a:lnTo>
                  <a:lnTo>
                    <a:pt x="4687" y="1884"/>
                  </a:lnTo>
                  <a:lnTo>
                    <a:pt x="4478" y="1653"/>
                  </a:lnTo>
                  <a:lnTo>
                    <a:pt x="4478" y="1507"/>
                  </a:lnTo>
                  <a:lnTo>
                    <a:pt x="4332" y="1360"/>
                  </a:lnTo>
                  <a:lnTo>
                    <a:pt x="4374" y="1277"/>
                  </a:lnTo>
                  <a:lnTo>
                    <a:pt x="4374" y="1193"/>
                  </a:lnTo>
                  <a:lnTo>
                    <a:pt x="4395" y="1151"/>
                  </a:lnTo>
                  <a:lnTo>
                    <a:pt x="4395" y="1193"/>
                  </a:lnTo>
                  <a:lnTo>
                    <a:pt x="4478" y="1193"/>
                  </a:lnTo>
                  <a:lnTo>
                    <a:pt x="4499" y="1339"/>
                  </a:lnTo>
                  <a:lnTo>
                    <a:pt x="4541" y="1402"/>
                  </a:lnTo>
                  <a:lnTo>
                    <a:pt x="4583" y="1465"/>
                  </a:lnTo>
                  <a:lnTo>
                    <a:pt x="4792" y="1674"/>
                  </a:lnTo>
                  <a:lnTo>
                    <a:pt x="4792" y="1779"/>
                  </a:lnTo>
                  <a:lnTo>
                    <a:pt x="4834" y="1884"/>
                  </a:lnTo>
                  <a:lnTo>
                    <a:pt x="5001" y="1967"/>
                  </a:lnTo>
                  <a:lnTo>
                    <a:pt x="5022" y="2072"/>
                  </a:lnTo>
                  <a:lnTo>
                    <a:pt x="5315" y="2344"/>
                  </a:lnTo>
                  <a:lnTo>
                    <a:pt x="5462" y="2428"/>
                  </a:lnTo>
                  <a:lnTo>
                    <a:pt x="5462" y="2490"/>
                  </a:lnTo>
                  <a:lnTo>
                    <a:pt x="5483" y="2407"/>
                  </a:lnTo>
                  <a:lnTo>
                    <a:pt x="5566" y="2323"/>
                  </a:lnTo>
                  <a:lnTo>
                    <a:pt x="5629" y="2114"/>
                  </a:lnTo>
                  <a:lnTo>
                    <a:pt x="5566" y="2072"/>
                  </a:lnTo>
                  <a:lnTo>
                    <a:pt x="5650" y="1904"/>
                  </a:lnTo>
                  <a:lnTo>
                    <a:pt x="5650" y="1779"/>
                  </a:lnTo>
                  <a:lnTo>
                    <a:pt x="5734" y="1465"/>
                  </a:lnTo>
                  <a:lnTo>
                    <a:pt x="5755" y="1444"/>
                  </a:lnTo>
                  <a:lnTo>
                    <a:pt x="5671" y="1235"/>
                  </a:lnTo>
                  <a:lnTo>
                    <a:pt x="5734" y="1088"/>
                  </a:lnTo>
                  <a:lnTo>
                    <a:pt x="5587" y="775"/>
                  </a:lnTo>
                  <a:lnTo>
                    <a:pt x="5441" y="544"/>
                  </a:lnTo>
                  <a:lnTo>
                    <a:pt x="5378" y="335"/>
                  </a:lnTo>
                  <a:lnTo>
                    <a:pt x="5273" y="147"/>
                  </a:lnTo>
                  <a:lnTo>
                    <a:pt x="5211" y="126"/>
                  </a:lnTo>
                  <a:lnTo>
                    <a:pt x="5127" y="231"/>
                  </a:lnTo>
                  <a:lnTo>
                    <a:pt x="4959" y="293"/>
                  </a:lnTo>
                  <a:lnTo>
                    <a:pt x="4604" y="231"/>
                  </a:lnTo>
                  <a:lnTo>
                    <a:pt x="4311" y="314"/>
                  </a:lnTo>
                  <a:lnTo>
                    <a:pt x="4102" y="147"/>
                  </a:lnTo>
                  <a:lnTo>
                    <a:pt x="4081" y="251"/>
                  </a:lnTo>
                  <a:lnTo>
                    <a:pt x="4164" y="398"/>
                  </a:lnTo>
                  <a:lnTo>
                    <a:pt x="4164" y="461"/>
                  </a:lnTo>
                  <a:lnTo>
                    <a:pt x="4081" y="335"/>
                  </a:lnTo>
                  <a:lnTo>
                    <a:pt x="3976" y="293"/>
                  </a:lnTo>
                  <a:lnTo>
                    <a:pt x="3955" y="189"/>
                  </a:lnTo>
                  <a:lnTo>
                    <a:pt x="3997" y="147"/>
                  </a:lnTo>
                  <a:lnTo>
                    <a:pt x="3955" y="105"/>
                  </a:lnTo>
                  <a:lnTo>
                    <a:pt x="3850" y="105"/>
                  </a:lnTo>
                  <a:lnTo>
                    <a:pt x="3746" y="84"/>
                  </a:lnTo>
                  <a:lnTo>
                    <a:pt x="3537" y="21"/>
                  </a:lnTo>
                  <a:lnTo>
                    <a:pt x="3495" y="42"/>
                  </a:lnTo>
                  <a:lnTo>
                    <a:pt x="3578" y="84"/>
                  </a:lnTo>
                  <a:lnTo>
                    <a:pt x="3599" y="105"/>
                  </a:lnTo>
                  <a:lnTo>
                    <a:pt x="3495" y="126"/>
                  </a:lnTo>
                  <a:lnTo>
                    <a:pt x="3390" y="105"/>
                  </a:lnTo>
                  <a:lnTo>
                    <a:pt x="3265" y="147"/>
                  </a:lnTo>
                  <a:lnTo>
                    <a:pt x="3223" y="126"/>
                  </a:lnTo>
                  <a:lnTo>
                    <a:pt x="3223" y="105"/>
                  </a:lnTo>
                  <a:lnTo>
                    <a:pt x="3348" y="84"/>
                  </a:lnTo>
                  <a:lnTo>
                    <a:pt x="3432" y="42"/>
                  </a:lnTo>
                  <a:lnTo>
                    <a:pt x="3327" y="42"/>
                  </a:lnTo>
                  <a:lnTo>
                    <a:pt x="3139" y="84"/>
                  </a:lnTo>
                  <a:lnTo>
                    <a:pt x="3076" y="126"/>
                  </a:lnTo>
                  <a:lnTo>
                    <a:pt x="2930" y="210"/>
                  </a:lnTo>
                  <a:lnTo>
                    <a:pt x="2846" y="231"/>
                  </a:lnTo>
                  <a:lnTo>
                    <a:pt x="2700" y="293"/>
                  </a:lnTo>
                  <a:lnTo>
                    <a:pt x="2595" y="419"/>
                  </a:lnTo>
                  <a:lnTo>
                    <a:pt x="2553" y="461"/>
                  </a:lnTo>
                  <a:lnTo>
                    <a:pt x="2386" y="461"/>
                  </a:lnTo>
                  <a:lnTo>
                    <a:pt x="2177" y="335"/>
                  </a:lnTo>
                  <a:lnTo>
                    <a:pt x="2009" y="314"/>
                  </a:lnTo>
                  <a:lnTo>
                    <a:pt x="1821" y="335"/>
                  </a:lnTo>
                  <a:lnTo>
                    <a:pt x="1674" y="231"/>
                  </a:lnTo>
                  <a:lnTo>
                    <a:pt x="1591" y="231"/>
                  </a:lnTo>
                  <a:lnTo>
                    <a:pt x="1507" y="251"/>
                  </a:lnTo>
                  <a:lnTo>
                    <a:pt x="1361" y="147"/>
                  </a:lnTo>
                  <a:lnTo>
                    <a:pt x="1172" y="105"/>
                  </a:lnTo>
                  <a:lnTo>
                    <a:pt x="733" y="84"/>
                  </a:lnTo>
                  <a:lnTo>
                    <a:pt x="5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7"/>
            <p:cNvSpPr/>
            <p:nvPr/>
          </p:nvSpPr>
          <p:spPr>
            <a:xfrm>
              <a:off x="5614857" y="2858237"/>
              <a:ext cx="275645" cy="316145"/>
            </a:xfrm>
            <a:custGeom>
              <a:avLst/>
              <a:gdLst/>
              <a:ahLst/>
              <a:cxnLst/>
              <a:rect l="l" t="t" r="r" b="b"/>
              <a:pathLst>
                <a:path w="9542" h="10944" extrusionOk="0">
                  <a:moveTo>
                    <a:pt x="8495" y="0"/>
                  </a:moveTo>
                  <a:lnTo>
                    <a:pt x="1590" y="63"/>
                  </a:lnTo>
                  <a:lnTo>
                    <a:pt x="1632" y="1193"/>
                  </a:lnTo>
                  <a:lnTo>
                    <a:pt x="1088" y="1235"/>
                  </a:lnTo>
                  <a:lnTo>
                    <a:pt x="1088" y="1444"/>
                  </a:lnTo>
                  <a:lnTo>
                    <a:pt x="1151" y="3725"/>
                  </a:lnTo>
                  <a:lnTo>
                    <a:pt x="1046" y="3746"/>
                  </a:lnTo>
                  <a:lnTo>
                    <a:pt x="942" y="3829"/>
                  </a:lnTo>
                  <a:lnTo>
                    <a:pt x="837" y="3767"/>
                  </a:lnTo>
                  <a:lnTo>
                    <a:pt x="691" y="3767"/>
                  </a:lnTo>
                  <a:lnTo>
                    <a:pt x="586" y="3850"/>
                  </a:lnTo>
                  <a:lnTo>
                    <a:pt x="586" y="3976"/>
                  </a:lnTo>
                  <a:lnTo>
                    <a:pt x="649" y="4060"/>
                  </a:lnTo>
                  <a:lnTo>
                    <a:pt x="586" y="4185"/>
                  </a:lnTo>
                  <a:lnTo>
                    <a:pt x="377" y="4457"/>
                  </a:lnTo>
                  <a:lnTo>
                    <a:pt x="335" y="4457"/>
                  </a:lnTo>
                  <a:lnTo>
                    <a:pt x="230" y="4541"/>
                  </a:lnTo>
                  <a:lnTo>
                    <a:pt x="251" y="4645"/>
                  </a:lnTo>
                  <a:lnTo>
                    <a:pt x="314" y="4687"/>
                  </a:lnTo>
                  <a:lnTo>
                    <a:pt x="251" y="4813"/>
                  </a:lnTo>
                  <a:lnTo>
                    <a:pt x="126" y="4897"/>
                  </a:lnTo>
                  <a:lnTo>
                    <a:pt x="105" y="4980"/>
                  </a:lnTo>
                  <a:lnTo>
                    <a:pt x="209" y="5022"/>
                  </a:lnTo>
                  <a:lnTo>
                    <a:pt x="230" y="5127"/>
                  </a:lnTo>
                  <a:lnTo>
                    <a:pt x="168" y="5231"/>
                  </a:lnTo>
                  <a:lnTo>
                    <a:pt x="0" y="5420"/>
                  </a:lnTo>
                  <a:lnTo>
                    <a:pt x="0" y="5545"/>
                  </a:lnTo>
                  <a:lnTo>
                    <a:pt x="63" y="5629"/>
                  </a:lnTo>
                  <a:lnTo>
                    <a:pt x="209" y="5524"/>
                  </a:lnTo>
                  <a:lnTo>
                    <a:pt x="251" y="5545"/>
                  </a:lnTo>
                  <a:lnTo>
                    <a:pt x="251" y="5629"/>
                  </a:lnTo>
                  <a:lnTo>
                    <a:pt x="209" y="5692"/>
                  </a:lnTo>
                  <a:lnTo>
                    <a:pt x="272" y="5734"/>
                  </a:lnTo>
                  <a:lnTo>
                    <a:pt x="230" y="5817"/>
                  </a:lnTo>
                  <a:lnTo>
                    <a:pt x="272" y="5922"/>
                  </a:lnTo>
                  <a:lnTo>
                    <a:pt x="272" y="6047"/>
                  </a:lnTo>
                  <a:lnTo>
                    <a:pt x="314" y="6152"/>
                  </a:lnTo>
                  <a:lnTo>
                    <a:pt x="544" y="6236"/>
                  </a:lnTo>
                  <a:lnTo>
                    <a:pt x="586" y="6319"/>
                  </a:lnTo>
                  <a:lnTo>
                    <a:pt x="544" y="6382"/>
                  </a:lnTo>
                  <a:lnTo>
                    <a:pt x="544" y="6466"/>
                  </a:lnTo>
                  <a:lnTo>
                    <a:pt x="523" y="6487"/>
                  </a:lnTo>
                  <a:lnTo>
                    <a:pt x="586" y="6570"/>
                  </a:lnTo>
                  <a:lnTo>
                    <a:pt x="586" y="6654"/>
                  </a:lnTo>
                  <a:lnTo>
                    <a:pt x="544" y="6675"/>
                  </a:lnTo>
                  <a:lnTo>
                    <a:pt x="670" y="6780"/>
                  </a:lnTo>
                  <a:lnTo>
                    <a:pt x="691" y="6863"/>
                  </a:lnTo>
                  <a:lnTo>
                    <a:pt x="858" y="7052"/>
                  </a:lnTo>
                  <a:lnTo>
                    <a:pt x="963" y="7282"/>
                  </a:lnTo>
                  <a:lnTo>
                    <a:pt x="984" y="7366"/>
                  </a:lnTo>
                  <a:lnTo>
                    <a:pt x="963" y="7491"/>
                  </a:lnTo>
                  <a:lnTo>
                    <a:pt x="942" y="7533"/>
                  </a:lnTo>
                  <a:lnTo>
                    <a:pt x="879" y="7638"/>
                  </a:lnTo>
                  <a:lnTo>
                    <a:pt x="879" y="7826"/>
                  </a:lnTo>
                  <a:lnTo>
                    <a:pt x="984" y="7910"/>
                  </a:lnTo>
                  <a:lnTo>
                    <a:pt x="1109" y="7910"/>
                  </a:lnTo>
                  <a:lnTo>
                    <a:pt x="1172" y="7847"/>
                  </a:lnTo>
                  <a:lnTo>
                    <a:pt x="1318" y="7847"/>
                  </a:lnTo>
                  <a:lnTo>
                    <a:pt x="1402" y="7889"/>
                  </a:lnTo>
                  <a:lnTo>
                    <a:pt x="1360" y="7951"/>
                  </a:lnTo>
                  <a:lnTo>
                    <a:pt x="1381" y="8098"/>
                  </a:lnTo>
                  <a:lnTo>
                    <a:pt x="1465" y="8140"/>
                  </a:lnTo>
                  <a:lnTo>
                    <a:pt x="1590" y="8223"/>
                  </a:lnTo>
                  <a:lnTo>
                    <a:pt x="1695" y="8223"/>
                  </a:lnTo>
                  <a:lnTo>
                    <a:pt x="1779" y="8265"/>
                  </a:lnTo>
                  <a:lnTo>
                    <a:pt x="1821" y="8349"/>
                  </a:lnTo>
                  <a:lnTo>
                    <a:pt x="1925" y="8412"/>
                  </a:lnTo>
                  <a:lnTo>
                    <a:pt x="2030" y="8412"/>
                  </a:lnTo>
                  <a:lnTo>
                    <a:pt x="2093" y="8475"/>
                  </a:lnTo>
                  <a:lnTo>
                    <a:pt x="2051" y="8558"/>
                  </a:lnTo>
                  <a:lnTo>
                    <a:pt x="1988" y="8621"/>
                  </a:lnTo>
                  <a:lnTo>
                    <a:pt x="1946" y="8663"/>
                  </a:lnTo>
                  <a:lnTo>
                    <a:pt x="1904" y="8726"/>
                  </a:lnTo>
                  <a:lnTo>
                    <a:pt x="2030" y="8830"/>
                  </a:lnTo>
                  <a:lnTo>
                    <a:pt x="2134" y="8851"/>
                  </a:lnTo>
                  <a:lnTo>
                    <a:pt x="2155" y="8830"/>
                  </a:lnTo>
                  <a:lnTo>
                    <a:pt x="2260" y="8872"/>
                  </a:lnTo>
                  <a:lnTo>
                    <a:pt x="2323" y="8851"/>
                  </a:lnTo>
                  <a:lnTo>
                    <a:pt x="2511" y="8977"/>
                  </a:lnTo>
                  <a:lnTo>
                    <a:pt x="2532" y="9039"/>
                  </a:lnTo>
                  <a:lnTo>
                    <a:pt x="2553" y="9207"/>
                  </a:lnTo>
                  <a:lnTo>
                    <a:pt x="2616" y="9270"/>
                  </a:lnTo>
                  <a:lnTo>
                    <a:pt x="2720" y="9291"/>
                  </a:lnTo>
                  <a:lnTo>
                    <a:pt x="2762" y="9353"/>
                  </a:lnTo>
                  <a:lnTo>
                    <a:pt x="2741" y="9458"/>
                  </a:lnTo>
                  <a:lnTo>
                    <a:pt x="2783" y="9521"/>
                  </a:lnTo>
                  <a:lnTo>
                    <a:pt x="2992" y="9563"/>
                  </a:lnTo>
                  <a:lnTo>
                    <a:pt x="3076" y="9625"/>
                  </a:lnTo>
                  <a:lnTo>
                    <a:pt x="3076" y="9688"/>
                  </a:lnTo>
                  <a:lnTo>
                    <a:pt x="3076" y="9876"/>
                  </a:lnTo>
                  <a:lnTo>
                    <a:pt x="3160" y="9918"/>
                  </a:lnTo>
                  <a:lnTo>
                    <a:pt x="3264" y="9981"/>
                  </a:lnTo>
                  <a:lnTo>
                    <a:pt x="3306" y="10044"/>
                  </a:lnTo>
                  <a:lnTo>
                    <a:pt x="3306" y="10086"/>
                  </a:lnTo>
                  <a:lnTo>
                    <a:pt x="3348" y="10190"/>
                  </a:lnTo>
                  <a:lnTo>
                    <a:pt x="3390" y="10232"/>
                  </a:lnTo>
                  <a:lnTo>
                    <a:pt x="3474" y="10253"/>
                  </a:lnTo>
                  <a:lnTo>
                    <a:pt x="3515" y="10337"/>
                  </a:lnTo>
                  <a:lnTo>
                    <a:pt x="3662" y="10420"/>
                  </a:lnTo>
                  <a:lnTo>
                    <a:pt x="3766" y="10462"/>
                  </a:lnTo>
                  <a:lnTo>
                    <a:pt x="3829" y="10441"/>
                  </a:lnTo>
                  <a:lnTo>
                    <a:pt x="3871" y="10399"/>
                  </a:lnTo>
                  <a:lnTo>
                    <a:pt x="3934" y="10337"/>
                  </a:lnTo>
                  <a:lnTo>
                    <a:pt x="4143" y="10337"/>
                  </a:lnTo>
                  <a:lnTo>
                    <a:pt x="4185" y="10399"/>
                  </a:lnTo>
                  <a:lnTo>
                    <a:pt x="4227" y="10399"/>
                  </a:lnTo>
                  <a:lnTo>
                    <a:pt x="4331" y="10337"/>
                  </a:lnTo>
                  <a:lnTo>
                    <a:pt x="4394" y="10295"/>
                  </a:lnTo>
                  <a:lnTo>
                    <a:pt x="4436" y="10211"/>
                  </a:lnTo>
                  <a:lnTo>
                    <a:pt x="4562" y="10211"/>
                  </a:lnTo>
                  <a:lnTo>
                    <a:pt x="4624" y="10232"/>
                  </a:lnTo>
                  <a:lnTo>
                    <a:pt x="4708" y="10399"/>
                  </a:lnTo>
                  <a:lnTo>
                    <a:pt x="4750" y="10462"/>
                  </a:lnTo>
                  <a:lnTo>
                    <a:pt x="4813" y="10525"/>
                  </a:lnTo>
                  <a:lnTo>
                    <a:pt x="4938" y="10567"/>
                  </a:lnTo>
                  <a:lnTo>
                    <a:pt x="5022" y="10630"/>
                  </a:lnTo>
                  <a:lnTo>
                    <a:pt x="5043" y="10734"/>
                  </a:lnTo>
                  <a:lnTo>
                    <a:pt x="5085" y="10755"/>
                  </a:lnTo>
                  <a:lnTo>
                    <a:pt x="5126" y="10839"/>
                  </a:lnTo>
                  <a:lnTo>
                    <a:pt x="5126" y="10923"/>
                  </a:lnTo>
                  <a:lnTo>
                    <a:pt x="5294" y="10923"/>
                  </a:lnTo>
                  <a:lnTo>
                    <a:pt x="5336" y="10944"/>
                  </a:lnTo>
                  <a:lnTo>
                    <a:pt x="5357" y="10923"/>
                  </a:lnTo>
                  <a:lnTo>
                    <a:pt x="5336" y="10860"/>
                  </a:lnTo>
                  <a:lnTo>
                    <a:pt x="5336" y="10776"/>
                  </a:lnTo>
                  <a:lnTo>
                    <a:pt x="5398" y="10713"/>
                  </a:lnTo>
                  <a:lnTo>
                    <a:pt x="5503" y="10755"/>
                  </a:lnTo>
                  <a:lnTo>
                    <a:pt x="5671" y="10818"/>
                  </a:lnTo>
                  <a:lnTo>
                    <a:pt x="5754" y="10776"/>
                  </a:lnTo>
                  <a:lnTo>
                    <a:pt x="5859" y="10818"/>
                  </a:lnTo>
                  <a:lnTo>
                    <a:pt x="5859" y="10923"/>
                  </a:lnTo>
                  <a:lnTo>
                    <a:pt x="6005" y="10944"/>
                  </a:lnTo>
                  <a:lnTo>
                    <a:pt x="6068" y="10944"/>
                  </a:lnTo>
                  <a:lnTo>
                    <a:pt x="6068" y="10860"/>
                  </a:lnTo>
                  <a:lnTo>
                    <a:pt x="6131" y="10776"/>
                  </a:lnTo>
                  <a:lnTo>
                    <a:pt x="6215" y="10818"/>
                  </a:lnTo>
                  <a:lnTo>
                    <a:pt x="6235" y="10776"/>
                  </a:lnTo>
                  <a:lnTo>
                    <a:pt x="6340" y="10776"/>
                  </a:lnTo>
                  <a:lnTo>
                    <a:pt x="6487" y="10734"/>
                  </a:lnTo>
                  <a:lnTo>
                    <a:pt x="6696" y="10713"/>
                  </a:lnTo>
                  <a:lnTo>
                    <a:pt x="6821" y="10755"/>
                  </a:lnTo>
                  <a:lnTo>
                    <a:pt x="6947" y="10713"/>
                  </a:lnTo>
                  <a:lnTo>
                    <a:pt x="7010" y="10609"/>
                  </a:lnTo>
                  <a:lnTo>
                    <a:pt x="7135" y="10525"/>
                  </a:lnTo>
                  <a:lnTo>
                    <a:pt x="7219" y="10420"/>
                  </a:lnTo>
                  <a:lnTo>
                    <a:pt x="7261" y="10399"/>
                  </a:lnTo>
                  <a:lnTo>
                    <a:pt x="7323" y="10337"/>
                  </a:lnTo>
                  <a:lnTo>
                    <a:pt x="7428" y="10232"/>
                  </a:lnTo>
                  <a:lnTo>
                    <a:pt x="7470" y="10232"/>
                  </a:lnTo>
                  <a:lnTo>
                    <a:pt x="7595" y="10023"/>
                  </a:lnTo>
                  <a:lnTo>
                    <a:pt x="7805" y="9814"/>
                  </a:lnTo>
                  <a:lnTo>
                    <a:pt x="7763" y="9604"/>
                  </a:lnTo>
                  <a:lnTo>
                    <a:pt x="7700" y="9563"/>
                  </a:lnTo>
                  <a:lnTo>
                    <a:pt x="7679" y="9353"/>
                  </a:lnTo>
                  <a:lnTo>
                    <a:pt x="7595" y="9249"/>
                  </a:lnTo>
                  <a:lnTo>
                    <a:pt x="7554" y="9144"/>
                  </a:lnTo>
                  <a:lnTo>
                    <a:pt x="7470" y="9060"/>
                  </a:lnTo>
                  <a:lnTo>
                    <a:pt x="7365" y="9060"/>
                  </a:lnTo>
                  <a:lnTo>
                    <a:pt x="7323" y="8998"/>
                  </a:lnTo>
                  <a:lnTo>
                    <a:pt x="7323" y="8956"/>
                  </a:lnTo>
                  <a:lnTo>
                    <a:pt x="7219" y="8893"/>
                  </a:lnTo>
                  <a:lnTo>
                    <a:pt x="7114" y="8726"/>
                  </a:lnTo>
                  <a:lnTo>
                    <a:pt x="7072" y="8684"/>
                  </a:lnTo>
                  <a:lnTo>
                    <a:pt x="7051" y="8621"/>
                  </a:lnTo>
                  <a:lnTo>
                    <a:pt x="6947" y="8516"/>
                  </a:lnTo>
                  <a:lnTo>
                    <a:pt x="6905" y="8433"/>
                  </a:lnTo>
                  <a:lnTo>
                    <a:pt x="6633" y="8433"/>
                  </a:lnTo>
                  <a:lnTo>
                    <a:pt x="6549" y="8412"/>
                  </a:lnTo>
                  <a:lnTo>
                    <a:pt x="6507" y="8328"/>
                  </a:lnTo>
                  <a:lnTo>
                    <a:pt x="6591" y="8203"/>
                  </a:lnTo>
                  <a:lnTo>
                    <a:pt x="6654" y="8161"/>
                  </a:lnTo>
                  <a:lnTo>
                    <a:pt x="6654" y="8035"/>
                  </a:lnTo>
                  <a:lnTo>
                    <a:pt x="6800" y="8056"/>
                  </a:lnTo>
                  <a:lnTo>
                    <a:pt x="6905" y="8035"/>
                  </a:lnTo>
                  <a:lnTo>
                    <a:pt x="6947" y="8098"/>
                  </a:lnTo>
                  <a:lnTo>
                    <a:pt x="7031" y="8098"/>
                  </a:lnTo>
                  <a:lnTo>
                    <a:pt x="7051" y="8035"/>
                  </a:lnTo>
                  <a:lnTo>
                    <a:pt x="7135" y="7951"/>
                  </a:lnTo>
                  <a:lnTo>
                    <a:pt x="7156" y="7700"/>
                  </a:lnTo>
                  <a:lnTo>
                    <a:pt x="7135" y="7470"/>
                  </a:lnTo>
                  <a:lnTo>
                    <a:pt x="7177" y="7303"/>
                  </a:lnTo>
                  <a:lnTo>
                    <a:pt x="7282" y="7177"/>
                  </a:lnTo>
                  <a:lnTo>
                    <a:pt x="7282" y="7052"/>
                  </a:lnTo>
                  <a:lnTo>
                    <a:pt x="7240" y="6968"/>
                  </a:lnTo>
                  <a:lnTo>
                    <a:pt x="7282" y="6863"/>
                  </a:lnTo>
                  <a:lnTo>
                    <a:pt x="7386" y="6696"/>
                  </a:lnTo>
                  <a:lnTo>
                    <a:pt x="7428" y="6633"/>
                  </a:lnTo>
                  <a:lnTo>
                    <a:pt x="7470" y="6633"/>
                  </a:lnTo>
                  <a:lnTo>
                    <a:pt x="7533" y="6654"/>
                  </a:lnTo>
                  <a:lnTo>
                    <a:pt x="7658" y="6215"/>
                  </a:lnTo>
                  <a:lnTo>
                    <a:pt x="7700" y="6026"/>
                  </a:lnTo>
                  <a:lnTo>
                    <a:pt x="7888" y="5922"/>
                  </a:lnTo>
                  <a:lnTo>
                    <a:pt x="7888" y="5817"/>
                  </a:lnTo>
                  <a:lnTo>
                    <a:pt x="8014" y="5608"/>
                  </a:lnTo>
                  <a:lnTo>
                    <a:pt x="8056" y="5503"/>
                  </a:lnTo>
                  <a:lnTo>
                    <a:pt x="8160" y="5482"/>
                  </a:lnTo>
                  <a:lnTo>
                    <a:pt x="8202" y="5482"/>
                  </a:lnTo>
                  <a:lnTo>
                    <a:pt x="8265" y="5294"/>
                  </a:lnTo>
                  <a:lnTo>
                    <a:pt x="8412" y="5022"/>
                  </a:lnTo>
                  <a:lnTo>
                    <a:pt x="8412" y="4813"/>
                  </a:lnTo>
                  <a:lnTo>
                    <a:pt x="8495" y="4666"/>
                  </a:lnTo>
                  <a:lnTo>
                    <a:pt x="8516" y="4604"/>
                  </a:lnTo>
                  <a:lnTo>
                    <a:pt x="8495" y="4604"/>
                  </a:lnTo>
                  <a:lnTo>
                    <a:pt x="8474" y="4478"/>
                  </a:lnTo>
                  <a:lnTo>
                    <a:pt x="8391" y="4248"/>
                  </a:lnTo>
                  <a:lnTo>
                    <a:pt x="8412" y="4122"/>
                  </a:lnTo>
                  <a:lnTo>
                    <a:pt x="8474" y="4039"/>
                  </a:lnTo>
                  <a:lnTo>
                    <a:pt x="8474" y="3934"/>
                  </a:lnTo>
                  <a:lnTo>
                    <a:pt x="8579" y="3809"/>
                  </a:lnTo>
                  <a:lnTo>
                    <a:pt x="8621" y="3516"/>
                  </a:lnTo>
                  <a:lnTo>
                    <a:pt x="8684" y="3327"/>
                  </a:lnTo>
                  <a:lnTo>
                    <a:pt x="8725" y="3285"/>
                  </a:lnTo>
                  <a:lnTo>
                    <a:pt x="8684" y="3223"/>
                  </a:lnTo>
                  <a:lnTo>
                    <a:pt x="8621" y="3202"/>
                  </a:lnTo>
                  <a:lnTo>
                    <a:pt x="8704" y="3076"/>
                  </a:lnTo>
                  <a:lnTo>
                    <a:pt x="8704" y="2930"/>
                  </a:lnTo>
                  <a:lnTo>
                    <a:pt x="8746" y="2909"/>
                  </a:lnTo>
                  <a:lnTo>
                    <a:pt x="8914" y="2909"/>
                  </a:lnTo>
                  <a:lnTo>
                    <a:pt x="8914" y="2825"/>
                  </a:lnTo>
                  <a:lnTo>
                    <a:pt x="8914" y="2783"/>
                  </a:lnTo>
                  <a:lnTo>
                    <a:pt x="8914" y="2721"/>
                  </a:lnTo>
                  <a:lnTo>
                    <a:pt x="9018" y="2700"/>
                  </a:lnTo>
                  <a:lnTo>
                    <a:pt x="9102" y="2658"/>
                  </a:lnTo>
                  <a:lnTo>
                    <a:pt x="9228" y="2658"/>
                  </a:lnTo>
                  <a:lnTo>
                    <a:pt x="9248" y="2574"/>
                  </a:lnTo>
                  <a:lnTo>
                    <a:pt x="9353" y="2553"/>
                  </a:lnTo>
                  <a:lnTo>
                    <a:pt x="9458" y="2490"/>
                  </a:lnTo>
                  <a:lnTo>
                    <a:pt x="9541" y="2386"/>
                  </a:lnTo>
                  <a:lnTo>
                    <a:pt x="9479" y="2386"/>
                  </a:lnTo>
                  <a:lnTo>
                    <a:pt x="9479" y="2302"/>
                  </a:lnTo>
                  <a:lnTo>
                    <a:pt x="9353" y="2239"/>
                  </a:lnTo>
                  <a:lnTo>
                    <a:pt x="9248" y="2239"/>
                  </a:lnTo>
                  <a:lnTo>
                    <a:pt x="9248" y="2135"/>
                  </a:lnTo>
                  <a:lnTo>
                    <a:pt x="8997" y="1946"/>
                  </a:lnTo>
                  <a:lnTo>
                    <a:pt x="8914" y="1946"/>
                  </a:lnTo>
                  <a:lnTo>
                    <a:pt x="8809" y="1737"/>
                  </a:lnTo>
                  <a:lnTo>
                    <a:pt x="8725" y="1507"/>
                  </a:lnTo>
                  <a:lnTo>
                    <a:pt x="8746" y="1256"/>
                  </a:lnTo>
                  <a:lnTo>
                    <a:pt x="8725" y="1047"/>
                  </a:lnTo>
                  <a:lnTo>
                    <a:pt x="8579" y="628"/>
                  </a:lnTo>
                  <a:lnTo>
                    <a:pt x="8579" y="524"/>
                  </a:lnTo>
                  <a:lnTo>
                    <a:pt x="8600" y="503"/>
                  </a:lnTo>
                  <a:lnTo>
                    <a:pt x="8621" y="565"/>
                  </a:lnTo>
                  <a:lnTo>
                    <a:pt x="8642" y="607"/>
                  </a:lnTo>
                  <a:lnTo>
                    <a:pt x="8684" y="607"/>
                  </a:lnTo>
                  <a:lnTo>
                    <a:pt x="8684" y="565"/>
                  </a:lnTo>
                  <a:lnTo>
                    <a:pt x="8579" y="419"/>
                  </a:lnTo>
                  <a:lnTo>
                    <a:pt x="8516" y="252"/>
                  </a:lnTo>
                  <a:lnTo>
                    <a:pt x="8495" y="210"/>
                  </a:lnTo>
                  <a:lnTo>
                    <a:pt x="8495" y="189"/>
                  </a:lnTo>
                  <a:lnTo>
                    <a:pt x="8495" y="168"/>
                  </a:lnTo>
                  <a:lnTo>
                    <a:pt x="8495" y="147"/>
                  </a:lnTo>
                  <a:lnTo>
                    <a:pt x="8474" y="84"/>
                  </a:lnTo>
                  <a:lnTo>
                    <a:pt x="8495" y="42"/>
                  </a:lnTo>
                  <a:lnTo>
                    <a:pt x="84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7"/>
            <p:cNvSpPr/>
            <p:nvPr/>
          </p:nvSpPr>
          <p:spPr>
            <a:xfrm>
              <a:off x="5802830" y="2980924"/>
              <a:ext cx="253892" cy="192853"/>
            </a:xfrm>
            <a:custGeom>
              <a:avLst/>
              <a:gdLst/>
              <a:ahLst/>
              <a:cxnLst/>
              <a:rect l="l" t="t" r="r" b="b"/>
              <a:pathLst>
                <a:path w="8789" h="6676" extrusionOk="0">
                  <a:moveTo>
                    <a:pt x="2511" y="1"/>
                  </a:moveTo>
                  <a:lnTo>
                    <a:pt x="2344" y="336"/>
                  </a:lnTo>
                  <a:lnTo>
                    <a:pt x="2239" y="336"/>
                  </a:lnTo>
                  <a:lnTo>
                    <a:pt x="2218" y="419"/>
                  </a:lnTo>
                  <a:lnTo>
                    <a:pt x="2093" y="398"/>
                  </a:lnTo>
                  <a:lnTo>
                    <a:pt x="2009" y="357"/>
                  </a:lnTo>
                  <a:lnTo>
                    <a:pt x="1988" y="419"/>
                  </a:lnTo>
                  <a:lnTo>
                    <a:pt x="1905" y="566"/>
                  </a:lnTo>
                  <a:lnTo>
                    <a:pt x="1905" y="775"/>
                  </a:lnTo>
                  <a:lnTo>
                    <a:pt x="1758" y="1047"/>
                  </a:lnTo>
                  <a:lnTo>
                    <a:pt x="1695" y="1235"/>
                  </a:lnTo>
                  <a:lnTo>
                    <a:pt x="1653" y="1235"/>
                  </a:lnTo>
                  <a:lnTo>
                    <a:pt x="1549" y="1256"/>
                  </a:lnTo>
                  <a:lnTo>
                    <a:pt x="1507" y="1361"/>
                  </a:lnTo>
                  <a:lnTo>
                    <a:pt x="1381" y="1570"/>
                  </a:lnTo>
                  <a:lnTo>
                    <a:pt x="1381" y="1675"/>
                  </a:lnTo>
                  <a:lnTo>
                    <a:pt x="1193" y="1779"/>
                  </a:lnTo>
                  <a:lnTo>
                    <a:pt x="1151" y="1968"/>
                  </a:lnTo>
                  <a:lnTo>
                    <a:pt x="1026" y="2407"/>
                  </a:lnTo>
                  <a:lnTo>
                    <a:pt x="963" y="2386"/>
                  </a:lnTo>
                  <a:lnTo>
                    <a:pt x="921" y="2386"/>
                  </a:lnTo>
                  <a:lnTo>
                    <a:pt x="879" y="2449"/>
                  </a:lnTo>
                  <a:lnTo>
                    <a:pt x="775" y="2616"/>
                  </a:lnTo>
                  <a:lnTo>
                    <a:pt x="733" y="2721"/>
                  </a:lnTo>
                  <a:lnTo>
                    <a:pt x="775" y="2805"/>
                  </a:lnTo>
                  <a:lnTo>
                    <a:pt x="775" y="2930"/>
                  </a:lnTo>
                  <a:lnTo>
                    <a:pt x="670" y="3056"/>
                  </a:lnTo>
                  <a:lnTo>
                    <a:pt x="628" y="3223"/>
                  </a:lnTo>
                  <a:lnTo>
                    <a:pt x="649" y="3453"/>
                  </a:lnTo>
                  <a:lnTo>
                    <a:pt x="628" y="3704"/>
                  </a:lnTo>
                  <a:lnTo>
                    <a:pt x="544" y="3788"/>
                  </a:lnTo>
                  <a:lnTo>
                    <a:pt x="524" y="3851"/>
                  </a:lnTo>
                  <a:lnTo>
                    <a:pt x="440" y="3851"/>
                  </a:lnTo>
                  <a:lnTo>
                    <a:pt x="398" y="3788"/>
                  </a:lnTo>
                  <a:lnTo>
                    <a:pt x="293" y="3809"/>
                  </a:lnTo>
                  <a:lnTo>
                    <a:pt x="147" y="3788"/>
                  </a:lnTo>
                  <a:lnTo>
                    <a:pt x="147" y="3914"/>
                  </a:lnTo>
                  <a:lnTo>
                    <a:pt x="84" y="3956"/>
                  </a:lnTo>
                  <a:lnTo>
                    <a:pt x="0" y="4081"/>
                  </a:lnTo>
                  <a:lnTo>
                    <a:pt x="42" y="4165"/>
                  </a:lnTo>
                  <a:lnTo>
                    <a:pt x="126" y="4186"/>
                  </a:lnTo>
                  <a:lnTo>
                    <a:pt x="398" y="4186"/>
                  </a:lnTo>
                  <a:lnTo>
                    <a:pt x="440" y="4269"/>
                  </a:lnTo>
                  <a:lnTo>
                    <a:pt x="544" y="4374"/>
                  </a:lnTo>
                  <a:lnTo>
                    <a:pt x="565" y="4437"/>
                  </a:lnTo>
                  <a:lnTo>
                    <a:pt x="607" y="4479"/>
                  </a:lnTo>
                  <a:lnTo>
                    <a:pt x="712" y="4646"/>
                  </a:lnTo>
                  <a:lnTo>
                    <a:pt x="816" y="4709"/>
                  </a:lnTo>
                  <a:lnTo>
                    <a:pt x="816" y="4751"/>
                  </a:lnTo>
                  <a:lnTo>
                    <a:pt x="858" y="4813"/>
                  </a:lnTo>
                  <a:lnTo>
                    <a:pt x="963" y="4813"/>
                  </a:lnTo>
                  <a:lnTo>
                    <a:pt x="1047" y="4897"/>
                  </a:lnTo>
                  <a:lnTo>
                    <a:pt x="1088" y="5002"/>
                  </a:lnTo>
                  <a:lnTo>
                    <a:pt x="1172" y="5106"/>
                  </a:lnTo>
                  <a:lnTo>
                    <a:pt x="1193" y="5316"/>
                  </a:lnTo>
                  <a:lnTo>
                    <a:pt x="1256" y="5357"/>
                  </a:lnTo>
                  <a:lnTo>
                    <a:pt x="1298" y="5567"/>
                  </a:lnTo>
                  <a:lnTo>
                    <a:pt x="1340" y="5525"/>
                  </a:lnTo>
                  <a:lnTo>
                    <a:pt x="1402" y="5629"/>
                  </a:lnTo>
                  <a:lnTo>
                    <a:pt x="1507" y="5588"/>
                  </a:lnTo>
                  <a:lnTo>
                    <a:pt x="1612" y="5629"/>
                  </a:lnTo>
                  <a:lnTo>
                    <a:pt x="1612" y="5964"/>
                  </a:lnTo>
                  <a:lnTo>
                    <a:pt x="1695" y="6069"/>
                  </a:lnTo>
                  <a:lnTo>
                    <a:pt x="1821" y="6090"/>
                  </a:lnTo>
                  <a:lnTo>
                    <a:pt x="1967" y="6048"/>
                  </a:lnTo>
                  <a:lnTo>
                    <a:pt x="2093" y="6090"/>
                  </a:lnTo>
                  <a:lnTo>
                    <a:pt x="2386" y="6069"/>
                  </a:lnTo>
                  <a:lnTo>
                    <a:pt x="2490" y="6152"/>
                  </a:lnTo>
                  <a:lnTo>
                    <a:pt x="2721" y="6383"/>
                  </a:lnTo>
                  <a:lnTo>
                    <a:pt x="2867" y="6466"/>
                  </a:lnTo>
                  <a:lnTo>
                    <a:pt x="2951" y="6571"/>
                  </a:lnTo>
                  <a:lnTo>
                    <a:pt x="3055" y="6613"/>
                  </a:lnTo>
                  <a:lnTo>
                    <a:pt x="3244" y="6613"/>
                  </a:lnTo>
                  <a:lnTo>
                    <a:pt x="3369" y="6676"/>
                  </a:lnTo>
                  <a:lnTo>
                    <a:pt x="3537" y="6634"/>
                  </a:lnTo>
                  <a:lnTo>
                    <a:pt x="3641" y="6676"/>
                  </a:lnTo>
                  <a:lnTo>
                    <a:pt x="3850" y="6676"/>
                  </a:lnTo>
                  <a:lnTo>
                    <a:pt x="3997" y="6424"/>
                  </a:lnTo>
                  <a:lnTo>
                    <a:pt x="4060" y="6362"/>
                  </a:lnTo>
                  <a:lnTo>
                    <a:pt x="4164" y="6299"/>
                  </a:lnTo>
                  <a:lnTo>
                    <a:pt x="4269" y="6299"/>
                  </a:lnTo>
                  <a:lnTo>
                    <a:pt x="4311" y="6278"/>
                  </a:lnTo>
                  <a:lnTo>
                    <a:pt x="4583" y="6257"/>
                  </a:lnTo>
                  <a:lnTo>
                    <a:pt x="4645" y="6278"/>
                  </a:lnTo>
                  <a:lnTo>
                    <a:pt x="4729" y="6404"/>
                  </a:lnTo>
                  <a:lnTo>
                    <a:pt x="4834" y="6466"/>
                  </a:lnTo>
                  <a:lnTo>
                    <a:pt x="5043" y="6424"/>
                  </a:lnTo>
                  <a:lnTo>
                    <a:pt x="5210" y="6424"/>
                  </a:lnTo>
                  <a:lnTo>
                    <a:pt x="5252" y="6320"/>
                  </a:lnTo>
                  <a:lnTo>
                    <a:pt x="5441" y="6257"/>
                  </a:lnTo>
                  <a:lnTo>
                    <a:pt x="5629" y="6215"/>
                  </a:lnTo>
                  <a:lnTo>
                    <a:pt x="5775" y="6152"/>
                  </a:lnTo>
                  <a:lnTo>
                    <a:pt x="5880" y="6069"/>
                  </a:lnTo>
                  <a:lnTo>
                    <a:pt x="5943" y="5964"/>
                  </a:lnTo>
                  <a:lnTo>
                    <a:pt x="6068" y="5880"/>
                  </a:lnTo>
                  <a:lnTo>
                    <a:pt x="6173" y="5880"/>
                  </a:lnTo>
                  <a:lnTo>
                    <a:pt x="6278" y="5797"/>
                  </a:lnTo>
                  <a:lnTo>
                    <a:pt x="7010" y="5797"/>
                  </a:lnTo>
                  <a:lnTo>
                    <a:pt x="8788" y="4018"/>
                  </a:lnTo>
                  <a:lnTo>
                    <a:pt x="8056" y="4018"/>
                  </a:lnTo>
                  <a:lnTo>
                    <a:pt x="6361" y="3495"/>
                  </a:lnTo>
                  <a:lnTo>
                    <a:pt x="6215" y="3370"/>
                  </a:lnTo>
                  <a:lnTo>
                    <a:pt x="6006" y="3349"/>
                  </a:lnTo>
                  <a:lnTo>
                    <a:pt x="5943" y="3160"/>
                  </a:lnTo>
                  <a:lnTo>
                    <a:pt x="5964" y="3014"/>
                  </a:lnTo>
                  <a:lnTo>
                    <a:pt x="5796" y="2930"/>
                  </a:lnTo>
                  <a:lnTo>
                    <a:pt x="5692" y="2616"/>
                  </a:lnTo>
                  <a:lnTo>
                    <a:pt x="5650" y="2386"/>
                  </a:lnTo>
                  <a:lnTo>
                    <a:pt x="5692" y="2323"/>
                  </a:lnTo>
                  <a:lnTo>
                    <a:pt x="5587" y="2282"/>
                  </a:lnTo>
                  <a:lnTo>
                    <a:pt x="5441" y="2303"/>
                  </a:lnTo>
                  <a:lnTo>
                    <a:pt x="5315" y="2386"/>
                  </a:lnTo>
                  <a:lnTo>
                    <a:pt x="5106" y="2386"/>
                  </a:lnTo>
                  <a:lnTo>
                    <a:pt x="5022" y="2323"/>
                  </a:lnTo>
                  <a:lnTo>
                    <a:pt x="5127" y="2198"/>
                  </a:lnTo>
                  <a:lnTo>
                    <a:pt x="5127" y="2093"/>
                  </a:lnTo>
                  <a:lnTo>
                    <a:pt x="5169" y="1989"/>
                  </a:lnTo>
                  <a:lnTo>
                    <a:pt x="5169" y="1821"/>
                  </a:lnTo>
                  <a:lnTo>
                    <a:pt x="5210" y="1717"/>
                  </a:lnTo>
                  <a:lnTo>
                    <a:pt x="5252" y="1591"/>
                  </a:lnTo>
                  <a:lnTo>
                    <a:pt x="5357" y="1570"/>
                  </a:lnTo>
                  <a:lnTo>
                    <a:pt x="5210" y="1361"/>
                  </a:lnTo>
                  <a:lnTo>
                    <a:pt x="5127" y="1361"/>
                  </a:lnTo>
                  <a:lnTo>
                    <a:pt x="5106" y="1277"/>
                  </a:lnTo>
                  <a:lnTo>
                    <a:pt x="5064" y="1173"/>
                  </a:lnTo>
                  <a:lnTo>
                    <a:pt x="4959" y="1026"/>
                  </a:lnTo>
                  <a:lnTo>
                    <a:pt x="4855" y="984"/>
                  </a:lnTo>
                  <a:lnTo>
                    <a:pt x="4687" y="838"/>
                  </a:lnTo>
                  <a:lnTo>
                    <a:pt x="4541" y="733"/>
                  </a:lnTo>
                  <a:lnTo>
                    <a:pt x="4520" y="671"/>
                  </a:lnTo>
                  <a:lnTo>
                    <a:pt x="4415" y="671"/>
                  </a:lnTo>
                  <a:lnTo>
                    <a:pt x="4394" y="629"/>
                  </a:lnTo>
                  <a:lnTo>
                    <a:pt x="4227" y="629"/>
                  </a:lnTo>
                  <a:lnTo>
                    <a:pt x="4185" y="524"/>
                  </a:lnTo>
                  <a:lnTo>
                    <a:pt x="3976" y="336"/>
                  </a:lnTo>
                  <a:lnTo>
                    <a:pt x="3871" y="315"/>
                  </a:lnTo>
                  <a:lnTo>
                    <a:pt x="3788" y="231"/>
                  </a:lnTo>
                  <a:lnTo>
                    <a:pt x="3662" y="210"/>
                  </a:lnTo>
                  <a:lnTo>
                    <a:pt x="3578" y="231"/>
                  </a:lnTo>
                  <a:lnTo>
                    <a:pt x="3557" y="252"/>
                  </a:lnTo>
                  <a:lnTo>
                    <a:pt x="3369" y="106"/>
                  </a:lnTo>
                  <a:lnTo>
                    <a:pt x="3265" y="106"/>
                  </a:lnTo>
                  <a:lnTo>
                    <a:pt x="3223" y="147"/>
                  </a:lnTo>
                  <a:lnTo>
                    <a:pt x="3139" y="85"/>
                  </a:lnTo>
                  <a:lnTo>
                    <a:pt x="3034" y="106"/>
                  </a:lnTo>
                  <a:lnTo>
                    <a:pt x="2930" y="189"/>
                  </a:lnTo>
                  <a:lnTo>
                    <a:pt x="2825" y="189"/>
                  </a:lnTo>
                  <a:lnTo>
                    <a:pt x="2595" y="106"/>
                  </a:lnTo>
                  <a:lnTo>
                    <a:pt x="2553" y="43"/>
                  </a:lnTo>
                  <a:lnTo>
                    <a:pt x="25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7"/>
            <p:cNvSpPr/>
            <p:nvPr/>
          </p:nvSpPr>
          <p:spPr>
            <a:xfrm>
              <a:off x="5857225" y="2927135"/>
              <a:ext cx="111852" cy="99171"/>
            </a:xfrm>
            <a:custGeom>
              <a:avLst/>
              <a:gdLst/>
              <a:ahLst/>
              <a:cxnLst/>
              <a:rect l="l" t="t" r="r" b="b"/>
              <a:pathLst>
                <a:path w="3872" h="3433" extrusionOk="0">
                  <a:moveTo>
                    <a:pt x="1151" y="1"/>
                  </a:moveTo>
                  <a:lnTo>
                    <a:pt x="1068" y="105"/>
                  </a:lnTo>
                  <a:lnTo>
                    <a:pt x="963" y="168"/>
                  </a:lnTo>
                  <a:lnTo>
                    <a:pt x="858" y="189"/>
                  </a:lnTo>
                  <a:lnTo>
                    <a:pt x="838" y="273"/>
                  </a:lnTo>
                  <a:lnTo>
                    <a:pt x="712" y="273"/>
                  </a:lnTo>
                  <a:lnTo>
                    <a:pt x="628" y="315"/>
                  </a:lnTo>
                  <a:lnTo>
                    <a:pt x="524" y="336"/>
                  </a:lnTo>
                  <a:lnTo>
                    <a:pt x="524" y="398"/>
                  </a:lnTo>
                  <a:lnTo>
                    <a:pt x="524" y="440"/>
                  </a:lnTo>
                  <a:lnTo>
                    <a:pt x="524" y="524"/>
                  </a:lnTo>
                  <a:lnTo>
                    <a:pt x="356" y="524"/>
                  </a:lnTo>
                  <a:lnTo>
                    <a:pt x="314" y="545"/>
                  </a:lnTo>
                  <a:lnTo>
                    <a:pt x="314" y="691"/>
                  </a:lnTo>
                  <a:lnTo>
                    <a:pt x="231" y="817"/>
                  </a:lnTo>
                  <a:lnTo>
                    <a:pt x="294" y="838"/>
                  </a:lnTo>
                  <a:lnTo>
                    <a:pt x="335" y="900"/>
                  </a:lnTo>
                  <a:lnTo>
                    <a:pt x="294" y="942"/>
                  </a:lnTo>
                  <a:lnTo>
                    <a:pt x="231" y="1131"/>
                  </a:lnTo>
                  <a:lnTo>
                    <a:pt x="189" y="1424"/>
                  </a:lnTo>
                  <a:lnTo>
                    <a:pt x="84" y="1549"/>
                  </a:lnTo>
                  <a:lnTo>
                    <a:pt x="84" y="1654"/>
                  </a:lnTo>
                  <a:lnTo>
                    <a:pt x="22" y="1737"/>
                  </a:lnTo>
                  <a:lnTo>
                    <a:pt x="1" y="1863"/>
                  </a:lnTo>
                  <a:lnTo>
                    <a:pt x="84" y="2093"/>
                  </a:lnTo>
                  <a:lnTo>
                    <a:pt x="105" y="2219"/>
                  </a:lnTo>
                  <a:lnTo>
                    <a:pt x="126" y="2219"/>
                  </a:lnTo>
                  <a:lnTo>
                    <a:pt x="210" y="2260"/>
                  </a:lnTo>
                  <a:lnTo>
                    <a:pt x="335" y="2281"/>
                  </a:lnTo>
                  <a:lnTo>
                    <a:pt x="356" y="2198"/>
                  </a:lnTo>
                  <a:lnTo>
                    <a:pt x="461" y="2198"/>
                  </a:lnTo>
                  <a:lnTo>
                    <a:pt x="628" y="1863"/>
                  </a:lnTo>
                  <a:lnTo>
                    <a:pt x="670" y="1905"/>
                  </a:lnTo>
                  <a:lnTo>
                    <a:pt x="712" y="1968"/>
                  </a:lnTo>
                  <a:lnTo>
                    <a:pt x="942" y="2051"/>
                  </a:lnTo>
                  <a:lnTo>
                    <a:pt x="1047" y="2051"/>
                  </a:lnTo>
                  <a:lnTo>
                    <a:pt x="1151" y="1968"/>
                  </a:lnTo>
                  <a:lnTo>
                    <a:pt x="1256" y="1947"/>
                  </a:lnTo>
                  <a:lnTo>
                    <a:pt x="1340" y="2009"/>
                  </a:lnTo>
                  <a:lnTo>
                    <a:pt x="1382" y="1968"/>
                  </a:lnTo>
                  <a:lnTo>
                    <a:pt x="1486" y="1968"/>
                  </a:lnTo>
                  <a:lnTo>
                    <a:pt x="1674" y="2114"/>
                  </a:lnTo>
                  <a:lnTo>
                    <a:pt x="1695" y="2093"/>
                  </a:lnTo>
                  <a:lnTo>
                    <a:pt x="1779" y="2072"/>
                  </a:lnTo>
                  <a:lnTo>
                    <a:pt x="1905" y="2093"/>
                  </a:lnTo>
                  <a:lnTo>
                    <a:pt x="1988" y="2177"/>
                  </a:lnTo>
                  <a:lnTo>
                    <a:pt x="2093" y="2198"/>
                  </a:lnTo>
                  <a:lnTo>
                    <a:pt x="2302" y="2386"/>
                  </a:lnTo>
                  <a:lnTo>
                    <a:pt x="2344" y="2491"/>
                  </a:lnTo>
                  <a:lnTo>
                    <a:pt x="2511" y="2491"/>
                  </a:lnTo>
                  <a:lnTo>
                    <a:pt x="2532" y="2533"/>
                  </a:lnTo>
                  <a:lnTo>
                    <a:pt x="2637" y="2533"/>
                  </a:lnTo>
                  <a:lnTo>
                    <a:pt x="2658" y="2595"/>
                  </a:lnTo>
                  <a:lnTo>
                    <a:pt x="2804" y="2700"/>
                  </a:lnTo>
                  <a:lnTo>
                    <a:pt x="2972" y="2846"/>
                  </a:lnTo>
                  <a:lnTo>
                    <a:pt x="3076" y="2888"/>
                  </a:lnTo>
                  <a:lnTo>
                    <a:pt x="3181" y="3035"/>
                  </a:lnTo>
                  <a:lnTo>
                    <a:pt x="3223" y="3139"/>
                  </a:lnTo>
                  <a:lnTo>
                    <a:pt x="3244" y="3223"/>
                  </a:lnTo>
                  <a:lnTo>
                    <a:pt x="3327" y="3223"/>
                  </a:lnTo>
                  <a:lnTo>
                    <a:pt x="3474" y="3432"/>
                  </a:lnTo>
                  <a:lnTo>
                    <a:pt x="3599" y="3369"/>
                  </a:lnTo>
                  <a:lnTo>
                    <a:pt x="3662" y="3328"/>
                  </a:lnTo>
                  <a:lnTo>
                    <a:pt x="3746" y="3307"/>
                  </a:lnTo>
                  <a:lnTo>
                    <a:pt x="3871" y="3202"/>
                  </a:lnTo>
                  <a:lnTo>
                    <a:pt x="3809" y="3160"/>
                  </a:lnTo>
                  <a:lnTo>
                    <a:pt x="3809" y="3139"/>
                  </a:lnTo>
                  <a:lnTo>
                    <a:pt x="3767" y="3202"/>
                  </a:lnTo>
                  <a:lnTo>
                    <a:pt x="3683" y="3139"/>
                  </a:lnTo>
                  <a:lnTo>
                    <a:pt x="3641" y="3139"/>
                  </a:lnTo>
                  <a:lnTo>
                    <a:pt x="3579" y="3035"/>
                  </a:lnTo>
                  <a:lnTo>
                    <a:pt x="3599" y="3014"/>
                  </a:lnTo>
                  <a:lnTo>
                    <a:pt x="3537" y="2909"/>
                  </a:lnTo>
                  <a:lnTo>
                    <a:pt x="3453" y="2888"/>
                  </a:lnTo>
                  <a:lnTo>
                    <a:pt x="3348" y="2637"/>
                  </a:lnTo>
                  <a:lnTo>
                    <a:pt x="3327" y="2595"/>
                  </a:lnTo>
                  <a:lnTo>
                    <a:pt x="3327" y="2616"/>
                  </a:lnTo>
                  <a:lnTo>
                    <a:pt x="3265" y="2616"/>
                  </a:lnTo>
                  <a:lnTo>
                    <a:pt x="3181" y="2512"/>
                  </a:lnTo>
                  <a:lnTo>
                    <a:pt x="3055" y="2470"/>
                  </a:lnTo>
                  <a:lnTo>
                    <a:pt x="2972" y="2323"/>
                  </a:lnTo>
                  <a:lnTo>
                    <a:pt x="2804" y="2093"/>
                  </a:lnTo>
                  <a:lnTo>
                    <a:pt x="2742" y="2051"/>
                  </a:lnTo>
                  <a:lnTo>
                    <a:pt x="2595" y="2009"/>
                  </a:lnTo>
                  <a:lnTo>
                    <a:pt x="2532" y="1947"/>
                  </a:lnTo>
                  <a:lnTo>
                    <a:pt x="2428" y="1800"/>
                  </a:lnTo>
                  <a:lnTo>
                    <a:pt x="2344" y="1842"/>
                  </a:lnTo>
                  <a:lnTo>
                    <a:pt x="2218" y="1842"/>
                  </a:lnTo>
                  <a:lnTo>
                    <a:pt x="2177" y="1863"/>
                  </a:lnTo>
                  <a:lnTo>
                    <a:pt x="2114" y="1800"/>
                  </a:lnTo>
                  <a:lnTo>
                    <a:pt x="2009" y="1654"/>
                  </a:lnTo>
                  <a:lnTo>
                    <a:pt x="2072" y="1633"/>
                  </a:lnTo>
                  <a:lnTo>
                    <a:pt x="1967" y="1465"/>
                  </a:lnTo>
                  <a:lnTo>
                    <a:pt x="1905" y="1486"/>
                  </a:lnTo>
                  <a:lnTo>
                    <a:pt x="1905" y="1591"/>
                  </a:lnTo>
                  <a:lnTo>
                    <a:pt x="1926" y="1591"/>
                  </a:lnTo>
                  <a:lnTo>
                    <a:pt x="1926" y="1758"/>
                  </a:lnTo>
                  <a:lnTo>
                    <a:pt x="1821" y="1737"/>
                  </a:lnTo>
                  <a:lnTo>
                    <a:pt x="1800" y="1549"/>
                  </a:lnTo>
                  <a:lnTo>
                    <a:pt x="1758" y="1444"/>
                  </a:lnTo>
                  <a:lnTo>
                    <a:pt x="1674" y="1424"/>
                  </a:lnTo>
                  <a:lnTo>
                    <a:pt x="1674" y="1361"/>
                  </a:lnTo>
                  <a:lnTo>
                    <a:pt x="1654" y="1214"/>
                  </a:lnTo>
                  <a:lnTo>
                    <a:pt x="1591" y="1172"/>
                  </a:lnTo>
                  <a:lnTo>
                    <a:pt x="1507" y="754"/>
                  </a:lnTo>
                  <a:lnTo>
                    <a:pt x="1277" y="126"/>
                  </a:lnTo>
                  <a:lnTo>
                    <a:pt x="11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7"/>
            <p:cNvSpPr/>
            <p:nvPr/>
          </p:nvSpPr>
          <p:spPr>
            <a:xfrm>
              <a:off x="5947904" y="3019634"/>
              <a:ext cx="25392" cy="30245"/>
            </a:xfrm>
            <a:custGeom>
              <a:avLst/>
              <a:gdLst/>
              <a:ahLst/>
              <a:cxnLst/>
              <a:rect l="l" t="t" r="r" b="b"/>
              <a:pathLst>
                <a:path w="879" h="1047" extrusionOk="0">
                  <a:moveTo>
                    <a:pt x="732" y="0"/>
                  </a:moveTo>
                  <a:lnTo>
                    <a:pt x="607" y="105"/>
                  </a:lnTo>
                  <a:lnTo>
                    <a:pt x="523" y="126"/>
                  </a:lnTo>
                  <a:lnTo>
                    <a:pt x="460" y="167"/>
                  </a:lnTo>
                  <a:lnTo>
                    <a:pt x="230" y="251"/>
                  </a:lnTo>
                  <a:lnTo>
                    <a:pt x="188" y="377"/>
                  </a:lnTo>
                  <a:lnTo>
                    <a:pt x="147" y="481"/>
                  </a:lnTo>
                  <a:lnTo>
                    <a:pt x="147" y="649"/>
                  </a:lnTo>
                  <a:lnTo>
                    <a:pt x="105" y="753"/>
                  </a:lnTo>
                  <a:lnTo>
                    <a:pt x="105" y="858"/>
                  </a:lnTo>
                  <a:lnTo>
                    <a:pt x="0" y="983"/>
                  </a:lnTo>
                  <a:lnTo>
                    <a:pt x="84" y="1046"/>
                  </a:lnTo>
                  <a:lnTo>
                    <a:pt x="293" y="1046"/>
                  </a:lnTo>
                  <a:lnTo>
                    <a:pt x="419" y="963"/>
                  </a:lnTo>
                  <a:lnTo>
                    <a:pt x="565" y="942"/>
                  </a:lnTo>
                  <a:lnTo>
                    <a:pt x="670" y="983"/>
                  </a:lnTo>
                  <a:lnTo>
                    <a:pt x="670" y="963"/>
                  </a:lnTo>
                  <a:lnTo>
                    <a:pt x="837" y="732"/>
                  </a:lnTo>
                  <a:lnTo>
                    <a:pt x="816" y="670"/>
                  </a:lnTo>
                  <a:lnTo>
                    <a:pt x="649" y="670"/>
                  </a:lnTo>
                  <a:lnTo>
                    <a:pt x="565" y="732"/>
                  </a:lnTo>
                  <a:lnTo>
                    <a:pt x="523" y="691"/>
                  </a:lnTo>
                  <a:lnTo>
                    <a:pt x="460" y="628"/>
                  </a:lnTo>
                  <a:lnTo>
                    <a:pt x="565" y="628"/>
                  </a:lnTo>
                  <a:lnTo>
                    <a:pt x="649" y="544"/>
                  </a:lnTo>
                  <a:lnTo>
                    <a:pt x="732" y="544"/>
                  </a:lnTo>
                  <a:lnTo>
                    <a:pt x="837" y="419"/>
                  </a:lnTo>
                  <a:lnTo>
                    <a:pt x="879" y="377"/>
                  </a:lnTo>
                  <a:lnTo>
                    <a:pt x="858" y="230"/>
                  </a:lnTo>
                  <a:lnTo>
                    <a:pt x="879" y="147"/>
                  </a:lnTo>
                  <a:lnTo>
                    <a:pt x="858" y="147"/>
                  </a:lnTo>
                  <a:lnTo>
                    <a:pt x="732" y="21"/>
                  </a:lnTo>
                  <a:lnTo>
                    <a:pt x="7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7"/>
            <p:cNvSpPr/>
            <p:nvPr/>
          </p:nvSpPr>
          <p:spPr>
            <a:xfrm>
              <a:off x="5937013" y="3031709"/>
              <a:ext cx="171072" cy="226680"/>
            </a:xfrm>
            <a:custGeom>
              <a:avLst/>
              <a:gdLst/>
              <a:ahLst/>
              <a:cxnLst/>
              <a:rect l="l" t="t" r="r" b="b"/>
              <a:pathLst>
                <a:path w="5922" h="7847" extrusionOk="0">
                  <a:moveTo>
                    <a:pt x="5587" y="1"/>
                  </a:moveTo>
                  <a:lnTo>
                    <a:pt x="5587" y="21"/>
                  </a:lnTo>
                  <a:lnTo>
                    <a:pt x="5545" y="21"/>
                  </a:lnTo>
                  <a:lnTo>
                    <a:pt x="5482" y="105"/>
                  </a:lnTo>
                  <a:lnTo>
                    <a:pt x="5441" y="210"/>
                  </a:lnTo>
                  <a:lnTo>
                    <a:pt x="5420" y="168"/>
                  </a:lnTo>
                  <a:lnTo>
                    <a:pt x="5315" y="273"/>
                  </a:lnTo>
                  <a:lnTo>
                    <a:pt x="5127" y="314"/>
                  </a:lnTo>
                  <a:lnTo>
                    <a:pt x="5127" y="335"/>
                  </a:lnTo>
                  <a:lnTo>
                    <a:pt x="5085" y="314"/>
                  </a:lnTo>
                  <a:lnTo>
                    <a:pt x="4897" y="335"/>
                  </a:lnTo>
                  <a:lnTo>
                    <a:pt x="4792" y="419"/>
                  </a:lnTo>
                  <a:lnTo>
                    <a:pt x="4499" y="461"/>
                  </a:lnTo>
                  <a:lnTo>
                    <a:pt x="4457" y="461"/>
                  </a:lnTo>
                  <a:lnTo>
                    <a:pt x="4394" y="440"/>
                  </a:lnTo>
                  <a:lnTo>
                    <a:pt x="4227" y="440"/>
                  </a:lnTo>
                  <a:lnTo>
                    <a:pt x="4060" y="524"/>
                  </a:lnTo>
                  <a:lnTo>
                    <a:pt x="3913" y="524"/>
                  </a:lnTo>
                  <a:lnTo>
                    <a:pt x="3830" y="545"/>
                  </a:lnTo>
                  <a:lnTo>
                    <a:pt x="3704" y="482"/>
                  </a:lnTo>
                  <a:lnTo>
                    <a:pt x="3599" y="524"/>
                  </a:lnTo>
                  <a:lnTo>
                    <a:pt x="3244" y="733"/>
                  </a:lnTo>
                  <a:lnTo>
                    <a:pt x="3076" y="754"/>
                  </a:lnTo>
                  <a:lnTo>
                    <a:pt x="2972" y="691"/>
                  </a:lnTo>
                  <a:lnTo>
                    <a:pt x="2909" y="733"/>
                  </a:lnTo>
                  <a:lnTo>
                    <a:pt x="2762" y="733"/>
                  </a:lnTo>
                  <a:lnTo>
                    <a:pt x="2700" y="691"/>
                  </a:lnTo>
                  <a:lnTo>
                    <a:pt x="2658" y="691"/>
                  </a:lnTo>
                  <a:lnTo>
                    <a:pt x="2469" y="858"/>
                  </a:lnTo>
                  <a:lnTo>
                    <a:pt x="2365" y="858"/>
                  </a:lnTo>
                  <a:lnTo>
                    <a:pt x="2239" y="942"/>
                  </a:lnTo>
                  <a:lnTo>
                    <a:pt x="2177" y="1005"/>
                  </a:lnTo>
                  <a:lnTo>
                    <a:pt x="1988" y="1047"/>
                  </a:lnTo>
                  <a:lnTo>
                    <a:pt x="1863" y="984"/>
                  </a:lnTo>
                  <a:lnTo>
                    <a:pt x="1716" y="858"/>
                  </a:lnTo>
                  <a:lnTo>
                    <a:pt x="1653" y="858"/>
                  </a:lnTo>
                  <a:lnTo>
                    <a:pt x="1633" y="754"/>
                  </a:lnTo>
                  <a:lnTo>
                    <a:pt x="1256" y="377"/>
                  </a:lnTo>
                  <a:lnTo>
                    <a:pt x="1235" y="356"/>
                  </a:lnTo>
                  <a:lnTo>
                    <a:pt x="1214" y="314"/>
                  </a:lnTo>
                  <a:lnTo>
                    <a:pt x="1047" y="545"/>
                  </a:lnTo>
                  <a:lnTo>
                    <a:pt x="1005" y="628"/>
                  </a:lnTo>
                  <a:lnTo>
                    <a:pt x="1047" y="858"/>
                  </a:lnTo>
                  <a:lnTo>
                    <a:pt x="1151" y="1172"/>
                  </a:lnTo>
                  <a:lnTo>
                    <a:pt x="1319" y="1256"/>
                  </a:lnTo>
                  <a:lnTo>
                    <a:pt x="1298" y="1402"/>
                  </a:lnTo>
                  <a:lnTo>
                    <a:pt x="1361" y="1591"/>
                  </a:lnTo>
                  <a:lnTo>
                    <a:pt x="1570" y="1612"/>
                  </a:lnTo>
                  <a:lnTo>
                    <a:pt x="1716" y="1737"/>
                  </a:lnTo>
                  <a:lnTo>
                    <a:pt x="3411" y="2260"/>
                  </a:lnTo>
                  <a:lnTo>
                    <a:pt x="4143" y="2260"/>
                  </a:lnTo>
                  <a:lnTo>
                    <a:pt x="2365" y="4039"/>
                  </a:lnTo>
                  <a:lnTo>
                    <a:pt x="1633" y="4039"/>
                  </a:lnTo>
                  <a:lnTo>
                    <a:pt x="1528" y="4122"/>
                  </a:lnTo>
                  <a:lnTo>
                    <a:pt x="1423" y="4122"/>
                  </a:lnTo>
                  <a:lnTo>
                    <a:pt x="1298" y="4206"/>
                  </a:lnTo>
                  <a:lnTo>
                    <a:pt x="1235" y="4311"/>
                  </a:lnTo>
                  <a:lnTo>
                    <a:pt x="1130" y="4394"/>
                  </a:lnTo>
                  <a:lnTo>
                    <a:pt x="984" y="4457"/>
                  </a:lnTo>
                  <a:lnTo>
                    <a:pt x="796" y="4499"/>
                  </a:lnTo>
                  <a:lnTo>
                    <a:pt x="607" y="4562"/>
                  </a:lnTo>
                  <a:lnTo>
                    <a:pt x="565" y="4666"/>
                  </a:lnTo>
                  <a:lnTo>
                    <a:pt x="0" y="5169"/>
                  </a:lnTo>
                  <a:lnTo>
                    <a:pt x="0" y="7449"/>
                  </a:lnTo>
                  <a:lnTo>
                    <a:pt x="419" y="7847"/>
                  </a:lnTo>
                  <a:lnTo>
                    <a:pt x="419" y="7805"/>
                  </a:lnTo>
                  <a:lnTo>
                    <a:pt x="900" y="7261"/>
                  </a:lnTo>
                  <a:lnTo>
                    <a:pt x="942" y="7156"/>
                  </a:lnTo>
                  <a:lnTo>
                    <a:pt x="1089" y="7031"/>
                  </a:lnTo>
                  <a:lnTo>
                    <a:pt x="1193" y="7010"/>
                  </a:lnTo>
                  <a:lnTo>
                    <a:pt x="1235" y="6926"/>
                  </a:lnTo>
                  <a:lnTo>
                    <a:pt x="1298" y="6905"/>
                  </a:lnTo>
                  <a:lnTo>
                    <a:pt x="1633" y="6529"/>
                  </a:lnTo>
                  <a:lnTo>
                    <a:pt x="1716" y="6508"/>
                  </a:lnTo>
                  <a:lnTo>
                    <a:pt x="2093" y="6089"/>
                  </a:lnTo>
                  <a:lnTo>
                    <a:pt x="2302" y="5922"/>
                  </a:lnTo>
                  <a:lnTo>
                    <a:pt x="2469" y="5817"/>
                  </a:lnTo>
                  <a:lnTo>
                    <a:pt x="2658" y="5796"/>
                  </a:lnTo>
                  <a:lnTo>
                    <a:pt x="2930" y="5566"/>
                  </a:lnTo>
                  <a:lnTo>
                    <a:pt x="3558" y="4980"/>
                  </a:lnTo>
                  <a:lnTo>
                    <a:pt x="3871" y="4625"/>
                  </a:lnTo>
                  <a:lnTo>
                    <a:pt x="4060" y="4436"/>
                  </a:lnTo>
                  <a:lnTo>
                    <a:pt x="4081" y="4311"/>
                  </a:lnTo>
                  <a:lnTo>
                    <a:pt x="4478" y="3788"/>
                  </a:lnTo>
                  <a:lnTo>
                    <a:pt x="4478" y="3683"/>
                  </a:lnTo>
                  <a:lnTo>
                    <a:pt x="4687" y="3390"/>
                  </a:lnTo>
                  <a:lnTo>
                    <a:pt x="4708" y="3202"/>
                  </a:lnTo>
                  <a:lnTo>
                    <a:pt x="5022" y="2574"/>
                  </a:lnTo>
                  <a:lnTo>
                    <a:pt x="5106" y="2532"/>
                  </a:lnTo>
                  <a:lnTo>
                    <a:pt x="5064" y="2449"/>
                  </a:lnTo>
                  <a:lnTo>
                    <a:pt x="5064" y="2365"/>
                  </a:lnTo>
                  <a:lnTo>
                    <a:pt x="5190" y="2239"/>
                  </a:lnTo>
                  <a:lnTo>
                    <a:pt x="5231" y="2239"/>
                  </a:lnTo>
                  <a:lnTo>
                    <a:pt x="5315" y="2135"/>
                  </a:lnTo>
                  <a:lnTo>
                    <a:pt x="5441" y="1842"/>
                  </a:lnTo>
                  <a:lnTo>
                    <a:pt x="5650" y="1591"/>
                  </a:lnTo>
                  <a:lnTo>
                    <a:pt x="5650" y="1423"/>
                  </a:lnTo>
                  <a:lnTo>
                    <a:pt x="5692" y="1381"/>
                  </a:lnTo>
                  <a:lnTo>
                    <a:pt x="5713" y="1214"/>
                  </a:lnTo>
                  <a:lnTo>
                    <a:pt x="5650" y="1151"/>
                  </a:lnTo>
                  <a:lnTo>
                    <a:pt x="5734" y="1005"/>
                  </a:lnTo>
                  <a:lnTo>
                    <a:pt x="5796" y="984"/>
                  </a:lnTo>
                  <a:lnTo>
                    <a:pt x="5859" y="984"/>
                  </a:lnTo>
                  <a:lnTo>
                    <a:pt x="5901" y="1005"/>
                  </a:lnTo>
                  <a:lnTo>
                    <a:pt x="5922" y="1005"/>
                  </a:lnTo>
                  <a:lnTo>
                    <a:pt x="5901" y="942"/>
                  </a:lnTo>
                  <a:lnTo>
                    <a:pt x="5838" y="942"/>
                  </a:lnTo>
                  <a:lnTo>
                    <a:pt x="5859" y="963"/>
                  </a:lnTo>
                  <a:lnTo>
                    <a:pt x="5796" y="963"/>
                  </a:lnTo>
                  <a:lnTo>
                    <a:pt x="5817" y="879"/>
                  </a:lnTo>
                  <a:lnTo>
                    <a:pt x="5817" y="775"/>
                  </a:lnTo>
                  <a:lnTo>
                    <a:pt x="5754" y="691"/>
                  </a:lnTo>
                  <a:lnTo>
                    <a:pt x="5817" y="586"/>
                  </a:lnTo>
                  <a:lnTo>
                    <a:pt x="5859" y="545"/>
                  </a:lnTo>
                  <a:lnTo>
                    <a:pt x="5859" y="482"/>
                  </a:lnTo>
                  <a:lnTo>
                    <a:pt x="5796" y="482"/>
                  </a:lnTo>
                  <a:lnTo>
                    <a:pt x="5754" y="440"/>
                  </a:lnTo>
                  <a:lnTo>
                    <a:pt x="5796" y="377"/>
                  </a:lnTo>
                  <a:lnTo>
                    <a:pt x="5796" y="314"/>
                  </a:lnTo>
                  <a:lnTo>
                    <a:pt x="5838" y="210"/>
                  </a:lnTo>
                  <a:lnTo>
                    <a:pt x="5901" y="126"/>
                  </a:lnTo>
                  <a:lnTo>
                    <a:pt x="5859" y="105"/>
                  </a:lnTo>
                  <a:lnTo>
                    <a:pt x="5796" y="105"/>
                  </a:lnTo>
                  <a:lnTo>
                    <a:pt x="5650" y="42"/>
                  </a:lnTo>
                  <a:lnTo>
                    <a:pt x="55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7"/>
            <p:cNvSpPr/>
            <p:nvPr/>
          </p:nvSpPr>
          <p:spPr>
            <a:xfrm>
              <a:off x="5813114" y="3140501"/>
              <a:ext cx="140249" cy="169887"/>
            </a:xfrm>
            <a:custGeom>
              <a:avLst/>
              <a:gdLst/>
              <a:ahLst/>
              <a:cxnLst/>
              <a:rect l="l" t="t" r="r" b="b"/>
              <a:pathLst>
                <a:path w="4855" h="5881" extrusionOk="0">
                  <a:moveTo>
                    <a:pt x="984" y="1"/>
                  </a:moveTo>
                  <a:lnTo>
                    <a:pt x="942" y="43"/>
                  </a:lnTo>
                  <a:lnTo>
                    <a:pt x="732" y="252"/>
                  </a:lnTo>
                  <a:lnTo>
                    <a:pt x="607" y="461"/>
                  </a:lnTo>
                  <a:lnTo>
                    <a:pt x="565" y="461"/>
                  </a:lnTo>
                  <a:lnTo>
                    <a:pt x="460" y="566"/>
                  </a:lnTo>
                  <a:lnTo>
                    <a:pt x="398" y="628"/>
                  </a:lnTo>
                  <a:lnTo>
                    <a:pt x="356" y="649"/>
                  </a:lnTo>
                  <a:lnTo>
                    <a:pt x="272" y="754"/>
                  </a:lnTo>
                  <a:lnTo>
                    <a:pt x="293" y="733"/>
                  </a:lnTo>
                  <a:lnTo>
                    <a:pt x="356" y="796"/>
                  </a:lnTo>
                  <a:lnTo>
                    <a:pt x="377" y="963"/>
                  </a:lnTo>
                  <a:lnTo>
                    <a:pt x="419" y="984"/>
                  </a:lnTo>
                  <a:lnTo>
                    <a:pt x="419" y="1089"/>
                  </a:lnTo>
                  <a:lnTo>
                    <a:pt x="502" y="1089"/>
                  </a:lnTo>
                  <a:lnTo>
                    <a:pt x="523" y="1214"/>
                  </a:lnTo>
                  <a:lnTo>
                    <a:pt x="523" y="1361"/>
                  </a:lnTo>
                  <a:lnTo>
                    <a:pt x="670" y="1486"/>
                  </a:lnTo>
                  <a:lnTo>
                    <a:pt x="732" y="1633"/>
                  </a:lnTo>
                  <a:lnTo>
                    <a:pt x="816" y="1696"/>
                  </a:lnTo>
                  <a:lnTo>
                    <a:pt x="900" y="1737"/>
                  </a:lnTo>
                  <a:lnTo>
                    <a:pt x="837" y="1800"/>
                  </a:lnTo>
                  <a:lnTo>
                    <a:pt x="921" y="1884"/>
                  </a:lnTo>
                  <a:lnTo>
                    <a:pt x="942" y="2009"/>
                  </a:lnTo>
                  <a:lnTo>
                    <a:pt x="942" y="2114"/>
                  </a:lnTo>
                  <a:lnTo>
                    <a:pt x="816" y="2261"/>
                  </a:lnTo>
                  <a:lnTo>
                    <a:pt x="816" y="2365"/>
                  </a:lnTo>
                  <a:lnTo>
                    <a:pt x="774" y="2512"/>
                  </a:lnTo>
                  <a:lnTo>
                    <a:pt x="565" y="2512"/>
                  </a:lnTo>
                  <a:lnTo>
                    <a:pt x="565" y="2553"/>
                  </a:lnTo>
                  <a:lnTo>
                    <a:pt x="502" y="2616"/>
                  </a:lnTo>
                  <a:lnTo>
                    <a:pt x="460" y="2721"/>
                  </a:lnTo>
                  <a:lnTo>
                    <a:pt x="377" y="2784"/>
                  </a:lnTo>
                  <a:lnTo>
                    <a:pt x="293" y="2930"/>
                  </a:lnTo>
                  <a:lnTo>
                    <a:pt x="188" y="3056"/>
                  </a:lnTo>
                  <a:lnTo>
                    <a:pt x="168" y="3202"/>
                  </a:lnTo>
                  <a:lnTo>
                    <a:pt x="0" y="3767"/>
                  </a:lnTo>
                  <a:lnTo>
                    <a:pt x="188" y="3767"/>
                  </a:lnTo>
                  <a:lnTo>
                    <a:pt x="2281" y="4981"/>
                  </a:lnTo>
                  <a:lnTo>
                    <a:pt x="2406" y="5169"/>
                  </a:lnTo>
                  <a:lnTo>
                    <a:pt x="2385" y="5253"/>
                  </a:lnTo>
                  <a:lnTo>
                    <a:pt x="2406" y="5294"/>
                  </a:lnTo>
                  <a:lnTo>
                    <a:pt x="2469" y="5378"/>
                  </a:lnTo>
                  <a:lnTo>
                    <a:pt x="3181" y="5880"/>
                  </a:lnTo>
                  <a:lnTo>
                    <a:pt x="3222" y="5880"/>
                  </a:lnTo>
                  <a:lnTo>
                    <a:pt x="3327" y="5818"/>
                  </a:lnTo>
                  <a:lnTo>
                    <a:pt x="3536" y="5546"/>
                  </a:lnTo>
                  <a:lnTo>
                    <a:pt x="3641" y="5357"/>
                  </a:lnTo>
                  <a:lnTo>
                    <a:pt x="3641" y="5232"/>
                  </a:lnTo>
                  <a:lnTo>
                    <a:pt x="3725" y="5085"/>
                  </a:lnTo>
                  <a:lnTo>
                    <a:pt x="3829" y="4939"/>
                  </a:lnTo>
                  <a:lnTo>
                    <a:pt x="3808" y="4918"/>
                  </a:lnTo>
                  <a:lnTo>
                    <a:pt x="3808" y="4855"/>
                  </a:lnTo>
                  <a:lnTo>
                    <a:pt x="3871" y="4750"/>
                  </a:lnTo>
                  <a:lnTo>
                    <a:pt x="3871" y="4730"/>
                  </a:lnTo>
                  <a:lnTo>
                    <a:pt x="3955" y="4709"/>
                  </a:lnTo>
                  <a:lnTo>
                    <a:pt x="4122" y="4709"/>
                  </a:lnTo>
                  <a:lnTo>
                    <a:pt x="4227" y="4541"/>
                  </a:lnTo>
                  <a:lnTo>
                    <a:pt x="4436" y="4458"/>
                  </a:lnTo>
                  <a:lnTo>
                    <a:pt x="4394" y="4416"/>
                  </a:lnTo>
                  <a:lnTo>
                    <a:pt x="4457" y="4332"/>
                  </a:lnTo>
                  <a:lnTo>
                    <a:pt x="4499" y="4332"/>
                  </a:lnTo>
                  <a:lnTo>
                    <a:pt x="4687" y="4102"/>
                  </a:lnTo>
                  <a:lnTo>
                    <a:pt x="4708" y="4081"/>
                  </a:lnTo>
                  <a:lnTo>
                    <a:pt x="4289" y="3683"/>
                  </a:lnTo>
                  <a:lnTo>
                    <a:pt x="4289" y="1403"/>
                  </a:lnTo>
                  <a:lnTo>
                    <a:pt x="4854" y="900"/>
                  </a:lnTo>
                  <a:lnTo>
                    <a:pt x="4687" y="900"/>
                  </a:lnTo>
                  <a:lnTo>
                    <a:pt x="4478" y="942"/>
                  </a:lnTo>
                  <a:lnTo>
                    <a:pt x="4373" y="880"/>
                  </a:lnTo>
                  <a:lnTo>
                    <a:pt x="4289" y="754"/>
                  </a:lnTo>
                  <a:lnTo>
                    <a:pt x="4227" y="733"/>
                  </a:lnTo>
                  <a:lnTo>
                    <a:pt x="3955" y="754"/>
                  </a:lnTo>
                  <a:lnTo>
                    <a:pt x="3913" y="775"/>
                  </a:lnTo>
                  <a:lnTo>
                    <a:pt x="3808" y="775"/>
                  </a:lnTo>
                  <a:lnTo>
                    <a:pt x="3704" y="838"/>
                  </a:lnTo>
                  <a:lnTo>
                    <a:pt x="3641" y="900"/>
                  </a:lnTo>
                  <a:lnTo>
                    <a:pt x="3494" y="1152"/>
                  </a:lnTo>
                  <a:lnTo>
                    <a:pt x="3285" y="1152"/>
                  </a:lnTo>
                  <a:lnTo>
                    <a:pt x="3181" y="1110"/>
                  </a:lnTo>
                  <a:lnTo>
                    <a:pt x="3013" y="1152"/>
                  </a:lnTo>
                  <a:lnTo>
                    <a:pt x="2888" y="1089"/>
                  </a:lnTo>
                  <a:lnTo>
                    <a:pt x="2699" y="1089"/>
                  </a:lnTo>
                  <a:lnTo>
                    <a:pt x="2595" y="1047"/>
                  </a:lnTo>
                  <a:lnTo>
                    <a:pt x="2511" y="942"/>
                  </a:lnTo>
                  <a:lnTo>
                    <a:pt x="2365" y="859"/>
                  </a:lnTo>
                  <a:lnTo>
                    <a:pt x="2134" y="628"/>
                  </a:lnTo>
                  <a:lnTo>
                    <a:pt x="2030" y="545"/>
                  </a:lnTo>
                  <a:lnTo>
                    <a:pt x="1737" y="566"/>
                  </a:lnTo>
                  <a:lnTo>
                    <a:pt x="1611" y="524"/>
                  </a:lnTo>
                  <a:lnTo>
                    <a:pt x="1465" y="566"/>
                  </a:lnTo>
                  <a:lnTo>
                    <a:pt x="1339" y="545"/>
                  </a:lnTo>
                  <a:lnTo>
                    <a:pt x="1256" y="440"/>
                  </a:lnTo>
                  <a:lnTo>
                    <a:pt x="1256" y="105"/>
                  </a:lnTo>
                  <a:lnTo>
                    <a:pt x="1151" y="64"/>
                  </a:lnTo>
                  <a:lnTo>
                    <a:pt x="1046" y="105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7"/>
            <p:cNvSpPr/>
            <p:nvPr/>
          </p:nvSpPr>
          <p:spPr>
            <a:xfrm>
              <a:off x="5778044" y="3250506"/>
              <a:ext cx="12711" cy="29"/>
            </a:xfrm>
            <a:custGeom>
              <a:avLst/>
              <a:gdLst/>
              <a:ahLst/>
              <a:cxnLst/>
              <a:rect l="l" t="t" r="r" b="b"/>
              <a:pathLst>
                <a:path w="440" h="1" extrusionOk="0">
                  <a:moveTo>
                    <a:pt x="1" y="1"/>
                  </a:moveTo>
                  <a:lnTo>
                    <a:pt x="210" y="1"/>
                  </a:lnTo>
                  <a:lnTo>
                    <a:pt x="440" y="1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7"/>
            <p:cNvSpPr/>
            <p:nvPr/>
          </p:nvSpPr>
          <p:spPr>
            <a:xfrm>
              <a:off x="5743581" y="3161675"/>
              <a:ext cx="96744" cy="95531"/>
            </a:xfrm>
            <a:custGeom>
              <a:avLst/>
              <a:gdLst/>
              <a:ahLst/>
              <a:cxnLst/>
              <a:rect l="l" t="t" r="r" b="b"/>
              <a:pathLst>
                <a:path w="3349" h="3307" extrusionOk="0">
                  <a:moveTo>
                    <a:pt x="2700" y="0"/>
                  </a:moveTo>
                  <a:lnTo>
                    <a:pt x="2679" y="21"/>
                  </a:lnTo>
                  <a:lnTo>
                    <a:pt x="2554" y="105"/>
                  </a:lnTo>
                  <a:lnTo>
                    <a:pt x="2491" y="209"/>
                  </a:lnTo>
                  <a:lnTo>
                    <a:pt x="2365" y="251"/>
                  </a:lnTo>
                  <a:lnTo>
                    <a:pt x="2240" y="209"/>
                  </a:lnTo>
                  <a:lnTo>
                    <a:pt x="2031" y="230"/>
                  </a:lnTo>
                  <a:lnTo>
                    <a:pt x="1884" y="272"/>
                  </a:lnTo>
                  <a:lnTo>
                    <a:pt x="1779" y="272"/>
                  </a:lnTo>
                  <a:lnTo>
                    <a:pt x="1759" y="314"/>
                  </a:lnTo>
                  <a:lnTo>
                    <a:pt x="1675" y="272"/>
                  </a:lnTo>
                  <a:lnTo>
                    <a:pt x="1612" y="356"/>
                  </a:lnTo>
                  <a:lnTo>
                    <a:pt x="1612" y="440"/>
                  </a:lnTo>
                  <a:lnTo>
                    <a:pt x="1549" y="440"/>
                  </a:lnTo>
                  <a:lnTo>
                    <a:pt x="1403" y="419"/>
                  </a:lnTo>
                  <a:lnTo>
                    <a:pt x="1403" y="314"/>
                  </a:lnTo>
                  <a:lnTo>
                    <a:pt x="1298" y="272"/>
                  </a:lnTo>
                  <a:lnTo>
                    <a:pt x="1215" y="314"/>
                  </a:lnTo>
                  <a:lnTo>
                    <a:pt x="1047" y="251"/>
                  </a:lnTo>
                  <a:lnTo>
                    <a:pt x="942" y="209"/>
                  </a:lnTo>
                  <a:lnTo>
                    <a:pt x="880" y="272"/>
                  </a:lnTo>
                  <a:lnTo>
                    <a:pt x="880" y="356"/>
                  </a:lnTo>
                  <a:lnTo>
                    <a:pt x="901" y="419"/>
                  </a:lnTo>
                  <a:lnTo>
                    <a:pt x="880" y="440"/>
                  </a:lnTo>
                  <a:lnTo>
                    <a:pt x="838" y="544"/>
                  </a:lnTo>
                  <a:lnTo>
                    <a:pt x="796" y="628"/>
                  </a:lnTo>
                  <a:lnTo>
                    <a:pt x="796" y="774"/>
                  </a:lnTo>
                  <a:lnTo>
                    <a:pt x="775" y="984"/>
                  </a:lnTo>
                  <a:lnTo>
                    <a:pt x="733" y="1109"/>
                  </a:lnTo>
                  <a:lnTo>
                    <a:pt x="817" y="1172"/>
                  </a:lnTo>
                  <a:lnTo>
                    <a:pt x="880" y="1256"/>
                  </a:lnTo>
                  <a:lnTo>
                    <a:pt x="922" y="1318"/>
                  </a:lnTo>
                  <a:lnTo>
                    <a:pt x="901" y="1402"/>
                  </a:lnTo>
                  <a:lnTo>
                    <a:pt x="608" y="1800"/>
                  </a:lnTo>
                  <a:lnTo>
                    <a:pt x="419" y="2009"/>
                  </a:lnTo>
                  <a:lnTo>
                    <a:pt x="378" y="2092"/>
                  </a:lnTo>
                  <a:lnTo>
                    <a:pt x="147" y="2511"/>
                  </a:lnTo>
                  <a:lnTo>
                    <a:pt x="106" y="2553"/>
                  </a:lnTo>
                  <a:lnTo>
                    <a:pt x="106" y="2720"/>
                  </a:lnTo>
                  <a:lnTo>
                    <a:pt x="85" y="2929"/>
                  </a:lnTo>
                  <a:lnTo>
                    <a:pt x="1" y="3139"/>
                  </a:lnTo>
                  <a:lnTo>
                    <a:pt x="43" y="3264"/>
                  </a:lnTo>
                  <a:lnTo>
                    <a:pt x="1" y="3285"/>
                  </a:lnTo>
                  <a:lnTo>
                    <a:pt x="43" y="3306"/>
                  </a:lnTo>
                  <a:lnTo>
                    <a:pt x="106" y="3285"/>
                  </a:lnTo>
                  <a:lnTo>
                    <a:pt x="210" y="3201"/>
                  </a:lnTo>
                  <a:lnTo>
                    <a:pt x="273" y="3243"/>
                  </a:lnTo>
                  <a:lnTo>
                    <a:pt x="315" y="3285"/>
                  </a:lnTo>
                  <a:lnTo>
                    <a:pt x="398" y="3285"/>
                  </a:lnTo>
                  <a:lnTo>
                    <a:pt x="461" y="3243"/>
                  </a:lnTo>
                  <a:lnTo>
                    <a:pt x="461" y="3160"/>
                  </a:lnTo>
                  <a:lnTo>
                    <a:pt x="566" y="3160"/>
                  </a:lnTo>
                  <a:lnTo>
                    <a:pt x="566" y="3180"/>
                  </a:lnTo>
                  <a:lnTo>
                    <a:pt x="608" y="3139"/>
                  </a:lnTo>
                  <a:lnTo>
                    <a:pt x="670" y="3139"/>
                  </a:lnTo>
                  <a:lnTo>
                    <a:pt x="712" y="3076"/>
                  </a:lnTo>
                  <a:lnTo>
                    <a:pt x="1633" y="3076"/>
                  </a:lnTo>
                  <a:lnTo>
                    <a:pt x="2407" y="3034"/>
                  </a:lnTo>
                  <a:lnTo>
                    <a:pt x="2575" y="2469"/>
                  </a:lnTo>
                  <a:lnTo>
                    <a:pt x="2595" y="2323"/>
                  </a:lnTo>
                  <a:lnTo>
                    <a:pt x="2700" y="2197"/>
                  </a:lnTo>
                  <a:lnTo>
                    <a:pt x="2784" y="2051"/>
                  </a:lnTo>
                  <a:lnTo>
                    <a:pt x="2867" y="1988"/>
                  </a:lnTo>
                  <a:lnTo>
                    <a:pt x="2909" y="1883"/>
                  </a:lnTo>
                  <a:lnTo>
                    <a:pt x="2972" y="1820"/>
                  </a:lnTo>
                  <a:lnTo>
                    <a:pt x="2972" y="1779"/>
                  </a:lnTo>
                  <a:lnTo>
                    <a:pt x="3181" y="1779"/>
                  </a:lnTo>
                  <a:lnTo>
                    <a:pt x="3223" y="1632"/>
                  </a:lnTo>
                  <a:lnTo>
                    <a:pt x="3223" y="1528"/>
                  </a:lnTo>
                  <a:lnTo>
                    <a:pt x="3349" y="1381"/>
                  </a:lnTo>
                  <a:lnTo>
                    <a:pt x="3349" y="1276"/>
                  </a:lnTo>
                  <a:lnTo>
                    <a:pt x="3328" y="1151"/>
                  </a:lnTo>
                  <a:lnTo>
                    <a:pt x="3244" y="1067"/>
                  </a:lnTo>
                  <a:lnTo>
                    <a:pt x="3307" y="1004"/>
                  </a:lnTo>
                  <a:lnTo>
                    <a:pt x="3223" y="963"/>
                  </a:lnTo>
                  <a:lnTo>
                    <a:pt x="3139" y="900"/>
                  </a:lnTo>
                  <a:lnTo>
                    <a:pt x="3077" y="753"/>
                  </a:lnTo>
                  <a:lnTo>
                    <a:pt x="2930" y="628"/>
                  </a:lnTo>
                  <a:lnTo>
                    <a:pt x="2930" y="481"/>
                  </a:lnTo>
                  <a:lnTo>
                    <a:pt x="2909" y="356"/>
                  </a:lnTo>
                  <a:lnTo>
                    <a:pt x="2826" y="356"/>
                  </a:lnTo>
                  <a:lnTo>
                    <a:pt x="2826" y="251"/>
                  </a:lnTo>
                  <a:lnTo>
                    <a:pt x="2784" y="230"/>
                  </a:lnTo>
                  <a:lnTo>
                    <a:pt x="2763" y="63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7"/>
            <p:cNvSpPr/>
            <p:nvPr/>
          </p:nvSpPr>
          <p:spPr>
            <a:xfrm>
              <a:off x="5492748" y="3045604"/>
              <a:ext cx="217638" cy="146922"/>
            </a:xfrm>
            <a:custGeom>
              <a:avLst/>
              <a:gdLst/>
              <a:ahLst/>
              <a:cxnLst/>
              <a:rect l="l" t="t" r="r" b="b"/>
              <a:pathLst>
                <a:path w="7534" h="5086" extrusionOk="0">
                  <a:moveTo>
                    <a:pt x="4750" y="1"/>
                  </a:moveTo>
                  <a:lnTo>
                    <a:pt x="4708" y="64"/>
                  </a:lnTo>
                  <a:lnTo>
                    <a:pt x="4583" y="147"/>
                  </a:lnTo>
                  <a:lnTo>
                    <a:pt x="4499" y="84"/>
                  </a:lnTo>
                  <a:lnTo>
                    <a:pt x="4374" y="84"/>
                  </a:lnTo>
                  <a:lnTo>
                    <a:pt x="4269" y="168"/>
                  </a:lnTo>
                  <a:lnTo>
                    <a:pt x="4123" y="252"/>
                  </a:lnTo>
                  <a:lnTo>
                    <a:pt x="4081" y="315"/>
                  </a:lnTo>
                  <a:lnTo>
                    <a:pt x="4123" y="398"/>
                  </a:lnTo>
                  <a:lnTo>
                    <a:pt x="4039" y="419"/>
                  </a:lnTo>
                  <a:lnTo>
                    <a:pt x="3934" y="587"/>
                  </a:lnTo>
                  <a:lnTo>
                    <a:pt x="3872" y="587"/>
                  </a:lnTo>
                  <a:lnTo>
                    <a:pt x="3830" y="566"/>
                  </a:lnTo>
                  <a:lnTo>
                    <a:pt x="3746" y="670"/>
                  </a:lnTo>
                  <a:lnTo>
                    <a:pt x="3746" y="733"/>
                  </a:lnTo>
                  <a:lnTo>
                    <a:pt x="3662" y="796"/>
                  </a:lnTo>
                  <a:lnTo>
                    <a:pt x="3641" y="900"/>
                  </a:lnTo>
                  <a:lnTo>
                    <a:pt x="3662" y="984"/>
                  </a:lnTo>
                  <a:lnTo>
                    <a:pt x="3641" y="1089"/>
                  </a:lnTo>
                  <a:lnTo>
                    <a:pt x="3537" y="1131"/>
                  </a:lnTo>
                  <a:lnTo>
                    <a:pt x="3432" y="1214"/>
                  </a:lnTo>
                  <a:lnTo>
                    <a:pt x="3202" y="1235"/>
                  </a:lnTo>
                  <a:lnTo>
                    <a:pt x="3035" y="1256"/>
                  </a:lnTo>
                  <a:lnTo>
                    <a:pt x="2909" y="1235"/>
                  </a:lnTo>
                  <a:lnTo>
                    <a:pt x="2804" y="1193"/>
                  </a:lnTo>
                  <a:lnTo>
                    <a:pt x="2679" y="1214"/>
                  </a:lnTo>
                  <a:lnTo>
                    <a:pt x="2595" y="1193"/>
                  </a:lnTo>
                  <a:lnTo>
                    <a:pt x="2511" y="1235"/>
                  </a:lnTo>
                  <a:lnTo>
                    <a:pt x="2491" y="1340"/>
                  </a:lnTo>
                  <a:lnTo>
                    <a:pt x="2595" y="1445"/>
                  </a:lnTo>
                  <a:lnTo>
                    <a:pt x="2658" y="1445"/>
                  </a:lnTo>
                  <a:lnTo>
                    <a:pt x="2679" y="1528"/>
                  </a:lnTo>
                  <a:lnTo>
                    <a:pt x="2511" y="1633"/>
                  </a:lnTo>
                  <a:lnTo>
                    <a:pt x="2449" y="1737"/>
                  </a:lnTo>
                  <a:lnTo>
                    <a:pt x="2281" y="1737"/>
                  </a:lnTo>
                  <a:lnTo>
                    <a:pt x="1947" y="1821"/>
                  </a:lnTo>
                  <a:lnTo>
                    <a:pt x="1821" y="1926"/>
                  </a:lnTo>
                  <a:lnTo>
                    <a:pt x="1633" y="1968"/>
                  </a:lnTo>
                  <a:lnTo>
                    <a:pt x="1507" y="2072"/>
                  </a:lnTo>
                  <a:lnTo>
                    <a:pt x="1403" y="2093"/>
                  </a:lnTo>
                  <a:lnTo>
                    <a:pt x="1340" y="2051"/>
                  </a:lnTo>
                  <a:lnTo>
                    <a:pt x="1298" y="1926"/>
                  </a:lnTo>
                  <a:lnTo>
                    <a:pt x="1235" y="1863"/>
                  </a:lnTo>
                  <a:lnTo>
                    <a:pt x="1151" y="1926"/>
                  </a:lnTo>
                  <a:lnTo>
                    <a:pt x="1151" y="2051"/>
                  </a:lnTo>
                  <a:lnTo>
                    <a:pt x="1110" y="2177"/>
                  </a:lnTo>
                  <a:lnTo>
                    <a:pt x="942" y="2177"/>
                  </a:lnTo>
                  <a:lnTo>
                    <a:pt x="838" y="2198"/>
                  </a:lnTo>
                  <a:lnTo>
                    <a:pt x="733" y="2198"/>
                  </a:lnTo>
                  <a:lnTo>
                    <a:pt x="712" y="2072"/>
                  </a:lnTo>
                  <a:lnTo>
                    <a:pt x="670" y="2030"/>
                  </a:lnTo>
                  <a:lnTo>
                    <a:pt x="670" y="2051"/>
                  </a:lnTo>
                  <a:lnTo>
                    <a:pt x="566" y="2198"/>
                  </a:lnTo>
                  <a:lnTo>
                    <a:pt x="461" y="2240"/>
                  </a:lnTo>
                  <a:lnTo>
                    <a:pt x="398" y="2365"/>
                  </a:lnTo>
                  <a:lnTo>
                    <a:pt x="294" y="2553"/>
                  </a:lnTo>
                  <a:lnTo>
                    <a:pt x="252" y="2679"/>
                  </a:lnTo>
                  <a:lnTo>
                    <a:pt x="147" y="2867"/>
                  </a:lnTo>
                  <a:lnTo>
                    <a:pt x="63" y="2867"/>
                  </a:lnTo>
                  <a:lnTo>
                    <a:pt x="1" y="2930"/>
                  </a:lnTo>
                  <a:lnTo>
                    <a:pt x="42" y="3077"/>
                  </a:lnTo>
                  <a:lnTo>
                    <a:pt x="84" y="3223"/>
                  </a:lnTo>
                  <a:lnTo>
                    <a:pt x="63" y="3349"/>
                  </a:lnTo>
                  <a:lnTo>
                    <a:pt x="84" y="3516"/>
                  </a:lnTo>
                  <a:lnTo>
                    <a:pt x="105" y="3641"/>
                  </a:lnTo>
                  <a:lnTo>
                    <a:pt x="105" y="3872"/>
                  </a:lnTo>
                  <a:lnTo>
                    <a:pt x="168" y="3934"/>
                  </a:lnTo>
                  <a:lnTo>
                    <a:pt x="314" y="4018"/>
                  </a:lnTo>
                  <a:lnTo>
                    <a:pt x="419" y="4123"/>
                  </a:lnTo>
                  <a:lnTo>
                    <a:pt x="461" y="4248"/>
                  </a:lnTo>
                  <a:lnTo>
                    <a:pt x="607" y="4458"/>
                  </a:lnTo>
                  <a:lnTo>
                    <a:pt x="691" y="4604"/>
                  </a:lnTo>
                  <a:lnTo>
                    <a:pt x="775" y="4688"/>
                  </a:lnTo>
                  <a:lnTo>
                    <a:pt x="942" y="4813"/>
                  </a:lnTo>
                  <a:lnTo>
                    <a:pt x="942" y="4960"/>
                  </a:lnTo>
                  <a:lnTo>
                    <a:pt x="942" y="5022"/>
                  </a:lnTo>
                  <a:lnTo>
                    <a:pt x="984" y="5085"/>
                  </a:lnTo>
                  <a:lnTo>
                    <a:pt x="1005" y="5085"/>
                  </a:lnTo>
                  <a:lnTo>
                    <a:pt x="1256" y="4667"/>
                  </a:lnTo>
                  <a:lnTo>
                    <a:pt x="1403" y="4499"/>
                  </a:lnTo>
                  <a:lnTo>
                    <a:pt x="1507" y="4478"/>
                  </a:lnTo>
                  <a:lnTo>
                    <a:pt x="1549" y="4437"/>
                  </a:lnTo>
                  <a:lnTo>
                    <a:pt x="1779" y="4332"/>
                  </a:lnTo>
                  <a:lnTo>
                    <a:pt x="1884" y="4353"/>
                  </a:lnTo>
                  <a:lnTo>
                    <a:pt x="1947" y="4290"/>
                  </a:lnTo>
                  <a:lnTo>
                    <a:pt x="2135" y="4290"/>
                  </a:lnTo>
                  <a:lnTo>
                    <a:pt x="2156" y="4353"/>
                  </a:lnTo>
                  <a:lnTo>
                    <a:pt x="2260" y="4395"/>
                  </a:lnTo>
                  <a:lnTo>
                    <a:pt x="2302" y="4374"/>
                  </a:lnTo>
                  <a:lnTo>
                    <a:pt x="2386" y="4353"/>
                  </a:lnTo>
                  <a:lnTo>
                    <a:pt x="2386" y="4269"/>
                  </a:lnTo>
                  <a:lnTo>
                    <a:pt x="2407" y="4185"/>
                  </a:lnTo>
                  <a:lnTo>
                    <a:pt x="2470" y="4144"/>
                  </a:lnTo>
                  <a:lnTo>
                    <a:pt x="2365" y="4018"/>
                  </a:lnTo>
                  <a:lnTo>
                    <a:pt x="2365" y="3955"/>
                  </a:lnTo>
                  <a:lnTo>
                    <a:pt x="2449" y="3955"/>
                  </a:lnTo>
                  <a:lnTo>
                    <a:pt x="2491" y="3913"/>
                  </a:lnTo>
                  <a:lnTo>
                    <a:pt x="2491" y="3851"/>
                  </a:lnTo>
                  <a:lnTo>
                    <a:pt x="2553" y="3767"/>
                  </a:lnTo>
                  <a:lnTo>
                    <a:pt x="2553" y="3704"/>
                  </a:lnTo>
                  <a:lnTo>
                    <a:pt x="2595" y="3662"/>
                  </a:lnTo>
                  <a:lnTo>
                    <a:pt x="2679" y="3662"/>
                  </a:lnTo>
                  <a:lnTo>
                    <a:pt x="2763" y="3558"/>
                  </a:lnTo>
                  <a:lnTo>
                    <a:pt x="2867" y="3600"/>
                  </a:lnTo>
                  <a:lnTo>
                    <a:pt x="2867" y="3537"/>
                  </a:lnTo>
                  <a:lnTo>
                    <a:pt x="2930" y="3537"/>
                  </a:lnTo>
                  <a:lnTo>
                    <a:pt x="3014" y="3600"/>
                  </a:lnTo>
                  <a:lnTo>
                    <a:pt x="3076" y="3621"/>
                  </a:lnTo>
                  <a:lnTo>
                    <a:pt x="3244" y="3746"/>
                  </a:lnTo>
                  <a:lnTo>
                    <a:pt x="3327" y="3767"/>
                  </a:lnTo>
                  <a:lnTo>
                    <a:pt x="3495" y="3913"/>
                  </a:lnTo>
                  <a:lnTo>
                    <a:pt x="3516" y="3955"/>
                  </a:lnTo>
                  <a:lnTo>
                    <a:pt x="3641" y="3934"/>
                  </a:lnTo>
                  <a:lnTo>
                    <a:pt x="3767" y="4018"/>
                  </a:lnTo>
                  <a:lnTo>
                    <a:pt x="3913" y="4018"/>
                  </a:lnTo>
                  <a:lnTo>
                    <a:pt x="3976" y="4039"/>
                  </a:lnTo>
                  <a:lnTo>
                    <a:pt x="4060" y="3976"/>
                  </a:lnTo>
                  <a:lnTo>
                    <a:pt x="4144" y="3976"/>
                  </a:lnTo>
                  <a:lnTo>
                    <a:pt x="4248" y="4039"/>
                  </a:lnTo>
                  <a:lnTo>
                    <a:pt x="4374" y="4060"/>
                  </a:lnTo>
                  <a:lnTo>
                    <a:pt x="4436" y="4081"/>
                  </a:lnTo>
                  <a:lnTo>
                    <a:pt x="4562" y="4060"/>
                  </a:lnTo>
                  <a:lnTo>
                    <a:pt x="4583" y="4018"/>
                  </a:lnTo>
                  <a:lnTo>
                    <a:pt x="4541" y="3955"/>
                  </a:lnTo>
                  <a:lnTo>
                    <a:pt x="4499" y="3913"/>
                  </a:lnTo>
                  <a:lnTo>
                    <a:pt x="4604" y="3809"/>
                  </a:lnTo>
                  <a:lnTo>
                    <a:pt x="4688" y="3704"/>
                  </a:lnTo>
                  <a:lnTo>
                    <a:pt x="4792" y="3704"/>
                  </a:lnTo>
                  <a:lnTo>
                    <a:pt x="4897" y="3725"/>
                  </a:lnTo>
                  <a:lnTo>
                    <a:pt x="4980" y="3809"/>
                  </a:lnTo>
                  <a:lnTo>
                    <a:pt x="5064" y="3767"/>
                  </a:lnTo>
                  <a:lnTo>
                    <a:pt x="5294" y="3746"/>
                  </a:lnTo>
                  <a:lnTo>
                    <a:pt x="5336" y="3704"/>
                  </a:lnTo>
                  <a:lnTo>
                    <a:pt x="5420" y="3641"/>
                  </a:lnTo>
                  <a:lnTo>
                    <a:pt x="5650" y="3537"/>
                  </a:lnTo>
                  <a:lnTo>
                    <a:pt x="5734" y="3558"/>
                  </a:lnTo>
                  <a:lnTo>
                    <a:pt x="5755" y="3600"/>
                  </a:lnTo>
                  <a:lnTo>
                    <a:pt x="5796" y="3600"/>
                  </a:lnTo>
                  <a:lnTo>
                    <a:pt x="5817" y="3662"/>
                  </a:lnTo>
                  <a:lnTo>
                    <a:pt x="5859" y="3662"/>
                  </a:lnTo>
                  <a:lnTo>
                    <a:pt x="5943" y="3621"/>
                  </a:lnTo>
                  <a:lnTo>
                    <a:pt x="6068" y="3621"/>
                  </a:lnTo>
                  <a:lnTo>
                    <a:pt x="6152" y="3600"/>
                  </a:lnTo>
                  <a:lnTo>
                    <a:pt x="6236" y="3600"/>
                  </a:lnTo>
                  <a:lnTo>
                    <a:pt x="6320" y="3495"/>
                  </a:lnTo>
                  <a:lnTo>
                    <a:pt x="6278" y="3453"/>
                  </a:lnTo>
                  <a:lnTo>
                    <a:pt x="6278" y="3411"/>
                  </a:lnTo>
                  <a:lnTo>
                    <a:pt x="6361" y="3411"/>
                  </a:lnTo>
                  <a:lnTo>
                    <a:pt x="6445" y="3453"/>
                  </a:lnTo>
                  <a:lnTo>
                    <a:pt x="6633" y="3453"/>
                  </a:lnTo>
                  <a:lnTo>
                    <a:pt x="6675" y="3495"/>
                  </a:lnTo>
                  <a:lnTo>
                    <a:pt x="6759" y="3516"/>
                  </a:lnTo>
                  <a:lnTo>
                    <a:pt x="6843" y="3558"/>
                  </a:lnTo>
                  <a:lnTo>
                    <a:pt x="7073" y="3558"/>
                  </a:lnTo>
                  <a:lnTo>
                    <a:pt x="7094" y="3600"/>
                  </a:lnTo>
                  <a:lnTo>
                    <a:pt x="7282" y="3516"/>
                  </a:lnTo>
                  <a:lnTo>
                    <a:pt x="7408" y="3516"/>
                  </a:lnTo>
                  <a:lnTo>
                    <a:pt x="7512" y="3558"/>
                  </a:lnTo>
                  <a:lnTo>
                    <a:pt x="7533" y="3600"/>
                  </a:lnTo>
                  <a:lnTo>
                    <a:pt x="7533" y="3558"/>
                  </a:lnTo>
                  <a:lnTo>
                    <a:pt x="7491" y="3495"/>
                  </a:lnTo>
                  <a:lnTo>
                    <a:pt x="7387" y="3432"/>
                  </a:lnTo>
                  <a:lnTo>
                    <a:pt x="7303" y="3390"/>
                  </a:lnTo>
                  <a:lnTo>
                    <a:pt x="7303" y="3202"/>
                  </a:lnTo>
                  <a:lnTo>
                    <a:pt x="7303" y="3139"/>
                  </a:lnTo>
                  <a:lnTo>
                    <a:pt x="7219" y="3077"/>
                  </a:lnTo>
                  <a:lnTo>
                    <a:pt x="7010" y="3035"/>
                  </a:lnTo>
                  <a:lnTo>
                    <a:pt x="6968" y="2972"/>
                  </a:lnTo>
                  <a:lnTo>
                    <a:pt x="6989" y="2867"/>
                  </a:lnTo>
                  <a:lnTo>
                    <a:pt x="6947" y="2805"/>
                  </a:lnTo>
                  <a:lnTo>
                    <a:pt x="6843" y="2784"/>
                  </a:lnTo>
                  <a:lnTo>
                    <a:pt x="6780" y="2721"/>
                  </a:lnTo>
                  <a:lnTo>
                    <a:pt x="6759" y="2553"/>
                  </a:lnTo>
                  <a:lnTo>
                    <a:pt x="6738" y="2491"/>
                  </a:lnTo>
                  <a:lnTo>
                    <a:pt x="6550" y="2365"/>
                  </a:lnTo>
                  <a:lnTo>
                    <a:pt x="6487" y="2386"/>
                  </a:lnTo>
                  <a:lnTo>
                    <a:pt x="6382" y="2344"/>
                  </a:lnTo>
                  <a:lnTo>
                    <a:pt x="6361" y="2365"/>
                  </a:lnTo>
                  <a:lnTo>
                    <a:pt x="6257" y="2344"/>
                  </a:lnTo>
                  <a:lnTo>
                    <a:pt x="6131" y="2240"/>
                  </a:lnTo>
                  <a:lnTo>
                    <a:pt x="6173" y="2177"/>
                  </a:lnTo>
                  <a:lnTo>
                    <a:pt x="6215" y="2135"/>
                  </a:lnTo>
                  <a:lnTo>
                    <a:pt x="6278" y="2072"/>
                  </a:lnTo>
                  <a:lnTo>
                    <a:pt x="6320" y="1989"/>
                  </a:lnTo>
                  <a:lnTo>
                    <a:pt x="6257" y="1926"/>
                  </a:lnTo>
                  <a:lnTo>
                    <a:pt x="6152" y="1926"/>
                  </a:lnTo>
                  <a:lnTo>
                    <a:pt x="6048" y="1863"/>
                  </a:lnTo>
                  <a:lnTo>
                    <a:pt x="6006" y="1779"/>
                  </a:lnTo>
                  <a:lnTo>
                    <a:pt x="5922" y="1737"/>
                  </a:lnTo>
                  <a:lnTo>
                    <a:pt x="5817" y="1737"/>
                  </a:lnTo>
                  <a:lnTo>
                    <a:pt x="5692" y="1654"/>
                  </a:lnTo>
                  <a:lnTo>
                    <a:pt x="5608" y="1612"/>
                  </a:lnTo>
                  <a:lnTo>
                    <a:pt x="5587" y="1465"/>
                  </a:lnTo>
                  <a:lnTo>
                    <a:pt x="5629" y="1403"/>
                  </a:lnTo>
                  <a:lnTo>
                    <a:pt x="5545" y="1361"/>
                  </a:lnTo>
                  <a:lnTo>
                    <a:pt x="5399" y="1361"/>
                  </a:lnTo>
                  <a:lnTo>
                    <a:pt x="5336" y="1424"/>
                  </a:lnTo>
                  <a:lnTo>
                    <a:pt x="5211" y="1424"/>
                  </a:lnTo>
                  <a:lnTo>
                    <a:pt x="5106" y="1340"/>
                  </a:lnTo>
                  <a:lnTo>
                    <a:pt x="5106" y="1152"/>
                  </a:lnTo>
                  <a:lnTo>
                    <a:pt x="5169" y="1047"/>
                  </a:lnTo>
                  <a:lnTo>
                    <a:pt x="5190" y="1005"/>
                  </a:lnTo>
                  <a:lnTo>
                    <a:pt x="5211" y="880"/>
                  </a:lnTo>
                  <a:lnTo>
                    <a:pt x="5190" y="796"/>
                  </a:lnTo>
                  <a:lnTo>
                    <a:pt x="5085" y="566"/>
                  </a:lnTo>
                  <a:lnTo>
                    <a:pt x="4918" y="377"/>
                  </a:lnTo>
                  <a:lnTo>
                    <a:pt x="4897" y="294"/>
                  </a:lnTo>
                  <a:lnTo>
                    <a:pt x="4771" y="189"/>
                  </a:lnTo>
                  <a:lnTo>
                    <a:pt x="4813" y="168"/>
                  </a:lnTo>
                  <a:lnTo>
                    <a:pt x="4813" y="84"/>
                  </a:lnTo>
                  <a:lnTo>
                    <a:pt x="47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7"/>
            <p:cNvSpPr/>
            <p:nvPr/>
          </p:nvSpPr>
          <p:spPr>
            <a:xfrm>
              <a:off x="5403889" y="2659980"/>
              <a:ext cx="258139" cy="239997"/>
            </a:xfrm>
            <a:custGeom>
              <a:avLst/>
              <a:gdLst/>
              <a:ahLst/>
              <a:cxnLst/>
              <a:rect l="l" t="t" r="r" b="b"/>
              <a:pathLst>
                <a:path w="8936" h="8308" extrusionOk="0">
                  <a:moveTo>
                    <a:pt x="1068" y="1"/>
                  </a:moveTo>
                  <a:lnTo>
                    <a:pt x="1047" y="42"/>
                  </a:lnTo>
                  <a:lnTo>
                    <a:pt x="1089" y="252"/>
                  </a:lnTo>
                  <a:lnTo>
                    <a:pt x="1152" y="314"/>
                  </a:lnTo>
                  <a:lnTo>
                    <a:pt x="1026" y="482"/>
                  </a:lnTo>
                  <a:lnTo>
                    <a:pt x="670" y="691"/>
                  </a:lnTo>
                  <a:lnTo>
                    <a:pt x="670" y="775"/>
                  </a:lnTo>
                  <a:lnTo>
                    <a:pt x="566" y="900"/>
                  </a:lnTo>
                  <a:lnTo>
                    <a:pt x="440" y="900"/>
                  </a:lnTo>
                  <a:lnTo>
                    <a:pt x="357" y="963"/>
                  </a:lnTo>
                  <a:lnTo>
                    <a:pt x="357" y="1047"/>
                  </a:lnTo>
                  <a:lnTo>
                    <a:pt x="336" y="1109"/>
                  </a:lnTo>
                  <a:lnTo>
                    <a:pt x="398" y="1298"/>
                  </a:lnTo>
                  <a:lnTo>
                    <a:pt x="398" y="1423"/>
                  </a:lnTo>
                  <a:lnTo>
                    <a:pt x="357" y="1465"/>
                  </a:lnTo>
                  <a:lnTo>
                    <a:pt x="357" y="1507"/>
                  </a:lnTo>
                  <a:lnTo>
                    <a:pt x="336" y="1570"/>
                  </a:lnTo>
                  <a:lnTo>
                    <a:pt x="294" y="1674"/>
                  </a:lnTo>
                  <a:lnTo>
                    <a:pt x="189" y="1716"/>
                  </a:lnTo>
                  <a:lnTo>
                    <a:pt x="147" y="1737"/>
                  </a:lnTo>
                  <a:lnTo>
                    <a:pt x="85" y="1737"/>
                  </a:lnTo>
                  <a:lnTo>
                    <a:pt x="22" y="1800"/>
                  </a:lnTo>
                  <a:lnTo>
                    <a:pt x="22" y="2009"/>
                  </a:lnTo>
                  <a:lnTo>
                    <a:pt x="85" y="2030"/>
                  </a:lnTo>
                  <a:lnTo>
                    <a:pt x="147" y="2156"/>
                  </a:lnTo>
                  <a:lnTo>
                    <a:pt x="147" y="2553"/>
                  </a:lnTo>
                  <a:lnTo>
                    <a:pt x="189" y="2762"/>
                  </a:lnTo>
                  <a:lnTo>
                    <a:pt x="189" y="2825"/>
                  </a:lnTo>
                  <a:lnTo>
                    <a:pt x="189" y="3139"/>
                  </a:lnTo>
                  <a:lnTo>
                    <a:pt x="252" y="3286"/>
                  </a:lnTo>
                  <a:lnTo>
                    <a:pt x="210" y="3599"/>
                  </a:lnTo>
                  <a:lnTo>
                    <a:pt x="189" y="3662"/>
                  </a:lnTo>
                  <a:lnTo>
                    <a:pt x="231" y="3788"/>
                  </a:lnTo>
                  <a:lnTo>
                    <a:pt x="252" y="3997"/>
                  </a:lnTo>
                  <a:lnTo>
                    <a:pt x="210" y="4081"/>
                  </a:lnTo>
                  <a:lnTo>
                    <a:pt x="85" y="4185"/>
                  </a:lnTo>
                  <a:lnTo>
                    <a:pt x="43" y="4227"/>
                  </a:lnTo>
                  <a:lnTo>
                    <a:pt x="1" y="4290"/>
                  </a:lnTo>
                  <a:lnTo>
                    <a:pt x="85" y="4353"/>
                  </a:lnTo>
                  <a:lnTo>
                    <a:pt x="210" y="4541"/>
                  </a:lnTo>
                  <a:lnTo>
                    <a:pt x="315" y="4771"/>
                  </a:lnTo>
                  <a:lnTo>
                    <a:pt x="357" y="4813"/>
                  </a:lnTo>
                  <a:lnTo>
                    <a:pt x="398" y="4938"/>
                  </a:lnTo>
                  <a:lnTo>
                    <a:pt x="357" y="5022"/>
                  </a:lnTo>
                  <a:lnTo>
                    <a:pt x="398" y="5169"/>
                  </a:lnTo>
                  <a:lnTo>
                    <a:pt x="440" y="5252"/>
                  </a:lnTo>
                  <a:lnTo>
                    <a:pt x="461" y="5357"/>
                  </a:lnTo>
                  <a:lnTo>
                    <a:pt x="545" y="5441"/>
                  </a:lnTo>
                  <a:lnTo>
                    <a:pt x="984" y="5441"/>
                  </a:lnTo>
                  <a:lnTo>
                    <a:pt x="1089" y="5503"/>
                  </a:lnTo>
                  <a:lnTo>
                    <a:pt x="1173" y="5650"/>
                  </a:lnTo>
                  <a:lnTo>
                    <a:pt x="1277" y="5880"/>
                  </a:lnTo>
                  <a:lnTo>
                    <a:pt x="1340" y="5922"/>
                  </a:lnTo>
                  <a:lnTo>
                    <a:pt x="1403" y="6006"/>
                  </a:lnTo>
                  <a:lnTo>
                    <a:pt x="1486" y="6089"/>
                  </a:lnTo>
                  <a:lnTo>
                    <a:pt x="2491" y="6319"/>
                  </a:lnTo>
                  <a:lnTo>
                    <a:pt x="2595" y="6424"/>
                  </a:lnTo>
                  <a:lnTo>
                    <a:pt x="3118" y="6215"/>
                  </a:lnTo>
                  <a:lnTo>
                    <a:pt x="3746" y="5964"/>
                  </a:lnTo>
                  <a:lnTo>
                    <a:pt x="8391" y="8307"/>
                  </a:lnTo>
                  <a:lnTo>
                    <a:pt x="8391" y="8098"/>
                  </a:lnTo>
                  <a:lnTo>
                    <a:pt x="8935" y="8056"/>
                  </a:lnTo>
                  <a:lnTo>
                    <a:pt x="8705" y="2344"/>
                  </a:lnTo>
                  <a:lnTo>
                    <a:pt x="8621" y="2051"/>
                  </a:lnTo>
                  <a:lnTo>
                    <a:pt x="8580" y="1905"/>
                  </a:lnTo>
                  <a:lnTo>
                    <a:pt x="8621" y="1716"/>
                  </a:lnTo>
                  <a:lnTo>
                    <a:pt x="8705" y="1507"/>
                  </a:lnTo>
                  <a:lnTo>
                    <a:pt x="8705" y="1381"/>
                  </a:lnTo>
                  <a:lnTo>
                    <a:pt x="8663" y="1214"/>
                  </a:lnTo>
                  <a:lnTo>
                    <a:pt x="8705" y="984"/>
                  </a:lnTo>
                  <a:lnTo>
                    <a:pt x="8726" y="879"/>
                  </a:lnTo>
                  <a:lnTo>
                    <a:pt x="8684" y="733"/>
                  </a:lnTo>
                  <a:lnTo>
                    <a:pt x="8600" y="649"/>
                  </a:lnTo>
                  <a:lnTo>
                    <a:pt x="8496" y="628"/>
                  </a:lnTo>
                  <a:lnTo>
                    <a:pt x="8391" y="649"/>
                  </a:lnTo>
                  <a:lnTo>
                    <a:pt x="7994" y="586"/>
                  </a:lnTo>
                  <a:lnTo>
                    <a:pt x="7931" y="524"/>
                  </a:lnTo>
                  <a:lnTo>
                    <a:pt x="7764" y="524"/>
                  </a:lnTo>
                  <a:lnTo>
                    <a:pt x="7575" y="461"/>
                  </a:lnTo>
                  <a:lnTo>
                    <a:pt x="7533" y="377"/>
                  </a:lnTo>
                  <a:lnTo>
                    <a:pt x="7575" y="356"/>
                  </a:lnTo>
                  <a:lnTo>
                    <a:pt x="7554" y="314"/>
                  </a:lnTo>
                  <a:lnTo>
                    <a:pt x="7324" y="168"/>
                  </a:lnTo>
                  <a:lnTo>
                    <a:pt x="7199" y="168"/>
                  </a:lnTo>
                  <a:lnTo>
                    <a:pt x="7010" y="126"/>
                  </a:lnTo>
                  <a:lnTo>
                    <a:pt x="6948" y="105"/>
                  </a:lnTo>
                  <a:lnTo>
                    <a:pt x="6885" y="147"/>
                  </a:lnTo>
                  <a:lnTo>
                    <a:pt x="6780" y="63"/>
                  </a:lnTo>
                  <a:lnTo>
                    <a:pt x="6717" y="63"/>
                  </a:lnTo>
                  <a:lnTo>
                    <a:pt x="6529" y="168"/>
                  </a:lnTo>
                  <a:lnTo>
                    <a:pt x="6257" y="210"/>
                  </a:lnTo>
                  <a:lnTo>
                    <a:pt x="6006" y="314"/>
                  </a:lnTo>
                  <a:lnTo>
                    <a:pt x="5880" y="440"/>
                  </a:lnTo>
                  <a:lnTo>
                    <a:pt x="5839" y="586"/>
                  </a:lnTo>
                  <a:lnTo>
                    <a:pt x="5776" y="670"/>
                  </a:lnTo>
                  <a:lnTo>
                    <a:pt x="5755" y="963"/>
                  </a:lnTo>
                  <a:lnTo>
                    <a:pt x="5859" y="1109"/>
                  </a:lnTo>
                  <a:lnTo>
                    <a:pt x="5943" y="1361"/>
                  </a:lnTo>
                  <a:lnTo>
                    <a:pt x="5880" y="1486"/>
                  </a:lnTo>
                  <a:lnTo>
                    <a:pt x="5734" y="1633"/>
                  </a:lnTo>
                  <a:lnTo>
                    <a:pt x="5692" y="1695"/>
                  </a:lnTo>
                  <a:lnTo>
                    <a:pt x="5525" y="1842"/>
                  </a:lnTo>
                  <a:lnTo>
                    <a:pt x="5378" y="1905"/>
                  </a:lnTo>
                  <a:lnTo>
                    <a:pt x="5148" y="1800"/>
                  </a:lnTo>
                  <a:lnTo>
                    <a:pt x="4918" y="1612"/>
                  </a:lnTo>
                  <a:lnTo>
                    <a:pt x="4730" y="1486"/>
                  </a:lnTo>
                  <a:lnTo>
                    <a:pt x="4479" y="1319"/>
                  </a:lnTo>
                  <a:lnTo>
                    <a:pt x="4060" y="1172"/>
                  </a:lnTo>
                  <a:lnTo>
                    <a:pt x="3872" y="1151"/>
                  </a:lnTo>
                  <a:lnTo>
                    <a:pt x="3788" y="1172"/>
                  </a:lnTo>
                  <a:lnTo>
                    <a:pt x="3579" y="1172"/>
                  </a:lnTo>
                  <a:lnTo>
                    <a:pt x="3390" y="1068"/>
                  </a:lnTo>
                  <a:lnTo>
                    <a:pt x="3223" y="733"/>
                  </a:lnTo>
                  <a:lnTo>
                    <a:pt x="3223" y="545"/>
                  </a:lnTo>
                  <a:lnTo>
                    <a:pt x="3056" y="356"/>
                  </a:lnTo>
                  <a:lnTo>
                    <a:pt x="2700" y="314"/>
                  </a:lnTo>
                  <a:lnTo>
                    <a:pt x="2512" y="168"/>
                  </a:lnTo>
                  <a:lnTo>
                    <a:pt x="2198" y="168"/>
                  </a:lnTo>
                  <a:lnTo>
                    <a:pt x="2010" y="105"/>
                  </a:lnTo>
                  <a:lnTo>
                    <a:pt x="1591" y="168"/>
                  </a:lnTo>
                  <a:lnTo>
                    <a:pt x="1298" y="126"/>
                  </a:lnTo>
                  <a:lnTo>
                    <a:pt x="1194" y="21"/>
                  </a:lnTo>
                  <a:lnTo>
                    <a:pt x="10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7"/>
            <p:cNvSpPr/>
            <p:nvPr/>
          </p:nvSpPr>
          <p:spPr>
            <a:xfrm>
              <a:off x="5371246" y="2581405"/>
              <a:ext cx="65921" cy="128780"/>
            </a:xfrm>
            <a:custGeom>
              <a:avLst/>
              <a:gdLst/>
              <a:ahLst/>
              <a:cxnLst/>
              <a:rect l="l" t="t" r="r" b="b"/>
              <a:pathLst>
                <a:path w="2282" h="4458" extrusionOk="0">
                  <a:moveTo>
                    <a:pt x="1235" y="0"/>
                  </a:moveTo>
                  <a:lnTo>
                    <a:pt x="1110" y="21"/>
                  </a:lnTo>
                  <a:lnTo>
                    <a:pt x="1110" y="105"/>
                  </a:lnTo>
                  <a:lnTo>
                    <a:pt x="1026" y="21"/>
                  </a:lnTo>
                  <a:lnTo>
                    <a:pt x="859" y="42"/>
                  </a:lnTo>
                  <a:lnTo>
                    <a:pt x="650" y="147"/>
                  </a:lnTo>
                  <a:lnTo>
                    <a:pt x="524" y="272"/>
                  </a:lnTo>
                  <a:lnTo>
                    <a:pt x="503" y="356"/>
                  </a:lnTo>
                  <a:lnTo>
                    <a:pt x="524" y="440"/>
                  </a:lnTo>
                  <a:lnTo>
                    <a:pt x="503" y="586"/>
                  </a:lnTo>
                  <a:lnTo>
                    <a:pt x="503" y="775"/>
                  </a:lnTo>
                  <a:lnTo>
                    <a:pt x="399" y="1047"/>
                  </a:lnTo>
                  <a:lnTo>
                    <a:pt x="440" y="1193"/>
                  </a:lnTo>
                  <a:lnTo>
                    <a:pt x="503" y="1298"/>
                  </a:lnTo>
                  <a:lnTo>
                    <a:pt x="524" y="1319"/>
                  </a:lnTo>
                  <a:lnTo>
                    <a:pt x="482" y="1381"/>
                  </a:lnTo>
                  <a:lnTo>
                    <a:pt x="419" y="1465"/>
                  </a:lnTo>
                  <a:lnTo>
                    <a:pt x="503" y="1528"/>
                  </a:lnTo>
                  <a:lnTo>
                    <a:pt x="440" y="1591"/>
                  </a:lnTo>
                  <a:lnTo>
                    <a:pt x="419" y="1800"/>
                  </a:lnTo>
                  <a:lnTo>
                    <a:pt x="336" y="1842"/>
                  </a:lnTo>
                  <a:lnTo>
                    <a:pt x="294" y="1925"/>
                  </a:lnTo>
                  <a:lnTo>
                    <a:pt x="210" y="1946"/>
                  </a:lnTo>
                  <a:lnTo>
                    <a:pt x="85" y="2114"/>
                  </a:lnTo>
                  <a:lnTo>
                    <a:pt x="1" y="2365"/>
                  </a:lnTo>
                  <a:lnTo>
                    <a:pt x="64" y="2407"/>
                  </a:lnTo>
                  <a:lnTo>
                    <a:pt x="106" y="2553"/>
                  </a:lnTo>
                  <a:lnTo>
                    <a:pt x="85" y="2616"/>
                  </a:lnTo>
                  <a:lnTo>
                    <a:pt x="168" y="2741"/>
                  </a:lnTo>
                  <a:lnTo>
                    <a:pt x="210" y="2741"/>
                  </a:lnTo>
                  <a:lnTo>
                    <a:pt x="399" y="2888"/>
                  </a:lnTo>
                  <a:lnTo>
                    <a:pt x="419" y="3034"/>
                  </a:lnTo>
                  <a:lnTo>
                    <a:pt x="545" y="3076"/>
                  </a:lnTo>
                  <a:lnTo>
                    <a:pt x="608" y="3139"/>
                  </a:lnTo>
                  <a:lnTo>
                    <a:pt x="712" y="3160"/>
                  </a:lnTo>
                  <a:lnTo>
                    <a:pt x="838" y="3306"/>
                  </a:lnTo>
                  <a:lnTo>
                    <a:pt x="1215" y="4457"/>
                  </a:lnTo>
                  <a:lnTo>
                    <a:pt x="1277" y="4457"/>
                  </a:lnTo>
                  <a:lnTo>
                    <a:pt x="1319" y="4436"/>
                  </a:lnTo>
                  <a:lnTo>
                    <a:pt x="1424" y="4394"/>
                  </a:lnTo>
                  <a:lnTo>
                    <a:pt x="1466" y="4290"/>
                  </a:lnTo>
                  <a:lnTo>
                    <a:pt x="1487" y="4227"/>
                  </a:lnTo>
                  <a:lnTo>
                    <a:pt x="1487" y="4185"/>
                  </a:lnTo>
                  <a:lnTo>
                    <a:pt x="1528" y="4143"/>
                  </a:lnTo>
                  <a:lnTo>
                    <a:pt x="1528" y="4018"/>
                  </a:lnTo>
                  <a:lnTo>
                    <a:pt x="1466" y="3829"/>
                  </a:lnTo>
                  <a:lnTo>
                    <a:pt x="1487" y="3767"/>
                  </a:lnTo>
                  <a:lnTo>
                    <a:pt x="1487" y="3683"/>
                  </a:lnTo>
                  <a:lnTo>
                    <a:pt x="1570" y="3620"/>
                  </a:lnTo>
                  <a:lnTo>
                    <a:pt x="1696" y="3620"/>
                  </a:lnTo>
                  <a:lnTo>
                    <a:pt x="1800" y="3495"/>
                  </a:lnTo>
                  <a:lnTo>
                    <a:pt x="1800" y="3411"/>
                  </a:lnTo>
                  <a:lnTo>
                    <a:pt x="2156" y="3202"/>
                  </a:lnTo>
                  <a:lnTo>
                    <a:pt x="2282" y="3034"/>
                  </a:lnTo>
                  <a:lnTo>
                    <a:pt x="2219" y="2972"/>
                  </a:lnTo>
                  <a:lnTo>
                    <a:pt x="2177" y="2762"/>
                  </a:lnTo>
                  <a:lnTo>
                    <a:pt x="2198" y="2721"/>
                  </a:lnTo>
                  <a:lnTo>
                    <a:pt x="2156" y="2679"/>
                  </a:lnTo>
                  <a:lnTo>
                    <a:pt x="1968" y="2574"/>
                  </a:lnTo>
                  <a:lnTo>
                    <a:pt x="1947" y="2532"/>
                  </a:lnTo>
                  <a:lnTo>
                    <a:pt x="1947" y="2448"/>
                  </a:lnTo>
                  <a:lnTo>
                    <a:pt x="1863" y="2407"/>
                  </a:lnTo>
                  <a:lnTo>
                    <a:pt x="1842" y="2428"/>
                  </a:lnTo>
                  <a:lnTo>
                    <a:pt x="1842" y="2469"/>
                  </a:lnTo>
                  <a:lnTo>
                    <a:pt x="1779" y="2511"/>
                  </a:lnTo>
                  <a:lnTo>
                    <a:pt x="1696" y="2469"/>
                  </a:lnTo>
                  <a:lnTo>
                    <a:pt x="1675" y="2365"/>
                  </a:lnTo>
                  <a:lnTo>
                    <a:pt x="1591" y="2407"/>
                  </a:lnTo>
                  <a:lnTo>
                    <a:pt x="1424" y="2260"/>
                  </a:lnTo>
                  <a:lnTo>
                    <a:pt x="1340" y="2114"/>
                  </a:lnTo>
                  <a:lnTo>
                    <a:pt x="1382" y="1925"/>
                  </a:lnTo>
                  <a:lnTo>
                    <a:pt x="1675" y="1737"/>
                  </a:lnTo>
                  <a:lnTo>
                    <a:pt x="1842" y="1570"/>
                  </a:lnTo>
                  <a:lnTo>
                    <a:pt x="1884" y="1507"/>
                  </a:lnTo>
                  <a:lnTo>
                    <a:pt x="1842" y="1465"/>
                  </a:lnTo>
                  <a:lnTo>
                    <a:pt x="1884" y="1381"/>
                  </a:lnTo>
                  <a:lnTo>
                    <a:pt x="1863" y="1298"/>
                  </a:lnTo>
                  <a:lnTo>
                    <a:pt x="1842" y="1277"/>
                  </a:lnTo>
                  <a:lnTo>
                    <a:pt x="1842" y="1088"/>
                  </a:lnTo>
                  <a:lnTo>
                    <a:pt x="1654" y="1005"/>
                  </a:lnTo>
                  <a:lnTo>
                    <a:pt x="1528" y="837"/>
                  </a:lnTo>
                  <a:lnTo>
                    <a:pt x="1549" y="670"/>
                  </a:lnTo>
                  <a:lnTo>
                    <a:pt x="1675" y="586"/>
                  </a:lnTo>
                  <a:lnTo>
                    <a:pt x="1696" y="482"/>
                  </a:lnTo>
                  <a:lnTo>
                    <a:pt x="1800" y="314"/>
                  </a:lnTo>
                  <a:lnTo>
                    <a:pt x="1800" y="210"/>
                  </a:lnTo>
                  <a:lnTo>
                    <a:pt x="1759" y="147"/>
                  </a:lnTo>
                  <a:lnTo>
                    <a:pt x="1549" y="335"/>
                  </a:lnTo>
                  <a:lnTo>
                    <a:pt x="1487" y="419"/>
                  </a:lnTo>
                  <a:lnTo>
                    <a:pt x="1424" y="377"/>
                  </a:lnTo>
                  <a:lnTo>
                    <a:pt x="1340" y="168"/>
                  </a:lnTo>
                  <a:lnTo>
                    <a:pt x="1277" y="168"/>
                  </a:lnTo>
                  <a:lnTo>
                    <a:pt x="1277" y="63"/>
                  </a:lnTo>
                  <a:lnTo>
                    <a:pt x="12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7"/>
            <p:cNvSpPr/>
            <p:nvPr/>
          </p:nvSpPr>
          <p:spPr>
            <a:xfrm>
              <a:off x="5111949" y="2585623"/>
              <a:ext cx="334893" cy="324002"/>
            </a:xfrm>
            <a:custGeom>
              <a:avLst/>
              <a:gdLst/>
              <a:ahLst/>
              <a:cxnLst/>
              <a:rect l="l" t="t" r="r" b="b"/>
              <a:pathLst>
                <a:path w="11593" h="11216" extrusionOk="0">
                  <a:moveTo>
                    <a:pt x="8307" y="1"/>
                  </a:moveTo>
                  <a:lnTo>
                    <a:pt x="8161" y="22"/>
                  </a:lnTo>
                  <a:lnTo>
                    <a:pt x="8140" y="106"/>
                  </a:lnTo>
                  <a:lnTo>
                    <a:pt x="8035" y="126"/>
                  </a:lnTo>
                  <a:lnTo>
                    <a:pt x="7994" y="210"/>
                  </a:lnTo>
                  <a:lnTo>
                    <a:pt x="7910" y="189"/>
                  </a:lnTo>
                  <a:lnTo>
                    <a:pt x="7805" y="189"/>
                  </a:lnTo>
                  <a:lnTo>
                    <a:pt x="7701" y="294"/>
                  </a:lnTo>
                  <a:lnTo>
                    <a:pt x="7575" y="294"/>
                  </a:lnTo>
                  <a:lnTo>
                    <a:pt x="7491" y="168"/>
                  </a:lnTo>
                  <a:lnTo>
                    <a:pt x="7324" y="168"/>
                  </a:lnTo>
                  <a:lnTo>
                    <a:pt x="7261" y="126"/>
                  </a:lnTo>
                  <a:lnTo>
                    <a:pt x="7115" y="168"/>
                  </a:lnTo>
                  <a:lnTo>
                    <a:pt x="6989" y="126"/>
                  </a:lnTo>
                  <a:lnTo>
                    <a:pt x="6947" y="168"/>
                  </a:lnTo>
                  <a:lnTo>
                    <a:pt x="6843" y="106"/>
                  </a:lnTo>
                  <a:lnTo>
                    <a:pt x="6759" y="126"/>
                  </a:lnTo>
                  <a:lnTo>
                    <a:pt x="6696" y="273"/>
                  </a:lnTo>
                  <a:lnTo>
                    <a:pt x="6571" y="273"/>
                  </a:lnTo>
                  <a:lnTo>
                    <a:pt x="6466" y="210"/>
                  </a:lnTo>
                  <a:lnTo>
                    <a:pt x="6320" y="336"/>
                  </a:lnTo>
                  <a:lnTo>
                    <a:pt x="6236" y="336"/>
                  </a:lnTo>
                  <a:lnTo>
                    <a:pt x="6110" y="273"/>
                  </a:lnTo>
                  <a:lnTo>
                    <a:pt x="5964" y="315"/>
                  </a:lnTo>
                  <a:lnTo>
                    <a:pt x="5629" y="315"/>
                  </a:lnTo>
                  <a:lnTo>
                    <a:pt x="5336" y="524"/>
                  </a:lnTo>
                  <a:lnTo>
                    <a:pt x="5190" y="545"/>
                  </a:lnTo>
                  <a:lnTo>
                    <a:pt x="5106" y="545"/>
                  </a:lnTo>
                  <a:lnTo>
                    <a:pt x="4981" y="629"/>
                  </a:lnTo>
                  <a:lnTo>
                    <a:pt x="4960" y="712"/>
                  </a:lnTo>
                  <a:lnTo>
                    <a:pt x="4897" y="817"/>
                  </a:lnTo>
                  <a:lnTo>
                    <a:pt x="4813" y="817"/>
                  </a:lnTo>
                  <a:lnTo>
                    <a:pt x="4792" y="796"/>
                  </a:lnTo>
                  <a:lnTo>
                    <a:pt x="4709" y="796"/>
                  </a:lnTo>
                  <a:lnTo>
                    <a:pt x="4646" y="817"/>
                  </a:lnTo>
                  <a:lnTo>
                    <a:pt x="4604" y="859"/>
                  </a:lnTo>
                  <a:lnTo>
                    <a:pt x="4457" y="901"/>
                  </a:lnTo>
                  <a:lnTo>
                    <a:pt x="4332" y="942"/>
                  </a:lnTo>
                  <a:lnTo>
                    <a:pt x="4248" y="1026"/>
                  </a:lnTo>
                  <a:lnTo>
                    <a:pt x="4227" y="1068"/>
                  </a:lnTo>
                  <a:lnTo>
                    <a:pt x="4123" y="1214"/>
                  </a:lnTo>
                  <a:lnTo>
                    <a:pt x="3934" y="1256"/>
                  </a:lnTo>
                  <a:lnTo>
                    <a:pt x="3767" y="1256"/>
                  </a:lnTo>
                  <a:lnTo>
                    <a:pt x="3830" y="1340"/>
                  </a:lnTo>
                  <a:lnTo>
                    <a:pt x="3851" y="1382"/>
                  </a:lnTo>
                  <a:lnTo>
                    <a:pt x="3913" y="1486"/>
                  </a:lnTo>
                  <a:lnTo>
                    <a:pt x="3934" y="1591"/>
                  </a:lnTo>
                  <a:lnTo>
                    <a:pt x="3955" y="1633"/>
                  </a:lnTo>
                  <a:lnTo>
                    <a:pt x="3955" y="1800"/>
                  </a:lnTo>
                  <a:lnTo>
                    <a:pt x="3955" y="2051"/>
                  </a:lnTo>
                  <a:lnTo>
                    <a:pt x="3976" y="2114"/>
                  </a:lnTo>
                  <a:lnTo>
                    <a:pt x="4039" y="2575"/>
                  </a:lnTo>
                  <a:lnTo>
                    <a:pt x="4123" y="2721"/>
                  </a:lnTo>
                  <a:lnTo>
                    <a:pt x="4144" y="2847"/>
                  </a:lnTo>
                  <a:lnTo>
                    <a:pt x="4227" y="2847"/>
                  </a:lnTo>
                  <a:lnTo>
                    <a:pt x="4269" y="2909"/>
                  </a:lnTo>
                  <a:lnTo>
                    <a:pt x="4353" y="2930"/>
                  </a:lnTo>
                  <a:lnTo>
                    <a:pt x="4395" y="2951"/>
                  </a:lnTo>
                  <a:lnTo>
                    <a:pt x="4332" y="3119"/>
                  </a:lnTo>
                  <a:lnTo>
                    <a:pt x="4353" y="3160"/>
                  </a:lnTo>
                  <a:lnTo>
                    <a:pt x="4269" y="3265"/>
                  </a:lnTo>
                  <a:lnTo>
                    <a:pt x="3600" y="3265"/>
                  </a:lnTo>
                  <a:lnTo>
                    <a:pt x="3453" y="3307"/>
                  </a:lnTo>
                  <a:lnTo>
                    <a:pt x="3307" y="3516"/>
                  </a:lnTo>
                  <a:lnTo>
                    <a:pt x="3202" y="3621"/>
                  </a:lnTo>
                  <a:lnTo>
                    <a:pt x="3118" y="3746"/>
                  </a:lnTo>
                  <a:lnTo>
                    <a:pt x="3139" y="3935"/>
                  </a:lnTo>
                  <a:lnTo>
                    <a:pt x="3097" y="4060"/>
                  </a:lnTo>
                  <a:lnTo>
                    <a:pt x="2700" y="4311"/>
                  </a:lnTo>
                  <a:lnTo>
                    <a:pt x="2072" y="4688"/>
                  </a:lnTo>
                  <a:lnTo>
                    <a:pt x="1612" y="4939"/>
                  </a:lnTo>
                  <a:lnTo>
                    <a:pt x="1361" y="5002"/>
                  </a:lnTo>
                  <a:lnTo>
                    <a:pt x="1152" y="5002"/>
                  </a:lnTo>
                  <a:lnTo>
                    <a:pt x="1047" y="5043"/>
                  </a:lnTo>
                  <a:lnTo>
                    <a:pt x="880" y="5043"/>
                  </a:lnTo>
                  <a:lnTo>
                    <a:pt x="587" y="5106"/>
                  </a:lnTo>
                  <a:lnTo>
                    <a:pt x="398" y="5211"/>
                  </a:lnTo>
                  <a:lnTo>
                    <a:pt x="294" y="5357"/>
                  </a:lnTo>
                  <a:lnTo>
                    <a:pt x="43" y="5546"/>
                  </a:lnTo>
                  <a:lnTo>
                    <a:pt x="43" y="6048"/>
                  </a:lnTo>
                  <a:lnTo>
                    <a:pt x="1" y="6194"/>
                  </a:lnTo>
                  <a:lnTo>
                    <a:pt x="2093" y="7617"/>
                  </a:lnTo>
                  <a:lnTo>
                    <a:pt x="5901" y="10128"/>
                  </a:lnTo>
                  <a:lnTo>
                    <a:pt x="5943" y="10379"/>
                  </a:lnTo>
                  <a:lnTo>
                    <a:pt x="6069" y="10484"/>
                  </a:lnTo>
                  <a:lnTo>
                    <a:pt x="6278" y="10484"/>
                  </a:lnTo>
                  <a:lnTo>
                    <a:pt x="6445" y="10546"/>
                  </a:lnTo>
                  <a:lnTo>
                    <a:pt x="6550" y="10672"/>
                  </a:lnTo>
                  <a:lnTo>
                    <a:pt x="6696" y="10735"/>
                  </a:lnTo>
                  <a:lnTo>
                    <a:pt x="6801" y="10797"/>
                  </a:lnTo>
                  <a:lnTo>
                    <a:pt x="6801" y="10902"/>
                  </a:lnTo>
                  <a:lnTo>
                    <a:pt x="6738" y="11090"/>
                  </a:lnTo>
                  <a:lnTo>
                    <a:pt x="6780" y="11174"/>
                  </a:lnTo>
                  <a:lnTo>
                    <a:pt x="6906" y="11216"/>
                  </a:lnTo>
                  <a:lnTo>
                    <a:pt x="7178" y="11195"/>
                  </a:lnTo>
                  <a:lnTo>
                    <a:pt x="7408" y="11111"/>
                  </a:lnTo>
                  <a:lnTo>
                    <a:pt x="8266" y="10902"/>
                  </a:lnTo>
                  <a:lnTo>
                    <a:pt x="8998" y="10253"/>
                  </a:lnTo>
                  <a:lnTo>
                    <a:pt x="11592" y="8663"/>
                  </a:lnTo>
                  <a:lnTo>
                    <a:pt x="11509" y="8580"/>
                  </a:lnTo>
                  <a:lnTo>
                    <a:pt x="11446" y="8496"/>
                  </a:lnTo>
                  <a:lnTo>
                    <a:pt x="11383" y="8454"/>
                  </a:lnTo>
                  <a:lnTo>
                    <a:pt x="11279" y="8224"/>
                  </a:lnTo>
                  <a:lnTo>
                    <a:pt x="11195" y="8077"/>
                  </a:lnTo>
                  <a:lnTo>
                    <a:pt x="11090" y="8015"/>
                  </a:lnTo>
                  <a:lnTo>
                    <a:pt x="10651" y="8015"/>
                  </a:lnTo>
                  <a:lnTo>
                    <a:pt x="10567" y="7931"/>
                  </a:lnTo>
                  <a:lnTo>
                    <a:pt x="10546" y="7826"/>
                  </a:lnTo>
                  <a:lnTo>
                    <a:pt x="10504" y="7743"/>
                  </a:lnTo>
                  <a:lnTo>
                    <a:pt x="10463" y="7596"/>
                  </a:lnTo>
                  <a:lnTo>
                    <a:pt x="10504" y="7512"/>
                  </a:lnTo>
                  <a:lnTo>
                    <a:pt x="10463" y="7387"/>
                  </a:lnTo>
                  <a:lnTo>
                    <a:pt x="10421" y="7345"/>
                  </a:lnTo>
                  <a:lnTo>
                    <a:pt x="10316" y="7115"/>
                  </a:lnTo>
                  <a:lnTo>
                    <a:pt x="10191" y="6927"/>
                  </a:lnTo>
                  <a:lnTo>
                    <a:pt x="10107" y="6864"/>
                  </a:lnTo>
                  <a:lnTo>
                    <a:pt x="10149" y="6801"/>
                  </a:lnTo>
                  <a:lnTo>
                    <a:pt x="10191" y="6759"/>
                  </a:lnTo>
                  <a:lnTo>
                    <a:pt x="10316" y="6655"/>
                  </a:lnTo>
                  <a:lnTo>
                    <a:pt x="10358" y="6571"/>
                  </a:lnTo>
                  <a:lnTo>
                    <a:pt x="10337" y="6362"/>
                  </a:lnTo>
                  <a:lnTo>
                    <a:pt x="10295" y="6236"/>
                  </a:lnTo>
                  <a:lnTo>
                    <a:pt x="10316" y="6173"/>
                  </a:lnTo>
                  <a:lnTo>
                    <a:pt x="10358" y="5860"/>
                  </a:lnTo>
                  <a:lnTo>
                    <a:pt x="10295" y="5713"/>
                  </a:lnTo>
                  <a:lnTo>
                    <a:pt x="10295" y="5399"/>
                  </a:lnTo>
                  <a:lnTo>
                    <a:pt x="10295" y="5336"/>
                  </a:lnTo>
                  <a:lnTo>
                    <a:pt x="10253" y="5127"/>
                  </a:lnTo>
                  <a:lnTo>
                    <a:pt x="10253" y="4730"/>
                  </a:lnTo>
                  <a:lnTo>
                    <a:pt x="10191" y="4604"/>
                  </a:lnTo>
                  <a:lnTo>
                    <a:pt x="10128" y="4583"/>
                  </a:lnTo>
                  <a:lnTo>
                    <a:pt x="10128" y="4374"/>
                  </a:lnTo>
                  <a:lnTo>
                    <a:pt x="10191" y="4311"/>
                  </a:lnTo>
                  <a:lnTo>
                    <a:pt x="9814" y="3160"/>
                  </a:lnTo>
                  <a:lnTo>
                    <a:pt x="9688" y="3014"/>
                  </a:lnTo>
                  <a:lnTo>
                    <a:pt x="9584" y="2993"/>
                  </a:lnTo>
                  <a:lnTo>
                    <a:pt x="9521" y="2930"/>
                  </a:lnTo>
                  <a:lnTo>
                    <a:pt x="9395" y="2888"/>
                  </a:lnTo>
                  <a:lnTo>
                    <a:pt x="9375" y="2742"/>
                  </a:lnTo>
                  <a:lnTo>
                    <a:pt x="9186" y="2595"/>
                  </a:lnTo>
                  <a:lnTo>
                    <a:pt x="9144" y="2595"/>
                  </a:lnTo>
                  <a:lnTo>
                    <a:pt x="9061" y="2470"/>
                  </a:lnTo>
                  <a:lnTo>
                    <a:pt x="9082" y="2407"/>
                  </a:lnTo>
                  <a:lnTo>
                    <a:pt x="9040" y="2261"/>
                  </a:lnTo>
                  <a:lnTo>
                    <a:pt x="8977" y="2219"/>
                  </a:lnTo>
                  <a:lnTo>
                    <a:pt x="9061" y="1968"/>
                  </a:lnTo>
                  <a:lnTo>
                    <a:pt x="9186" y="1800"/>
                  </a:lnTo>
                  <a:lnTo>
                    <a:pt x="9270" y="1779"/>
                  </a:lnTo>
                  <a:lnTo>
                    <a:pt x="9312" y="1696"/>
                  </a:lnTo>
                  <a:lnTo>
                    <a:pt x="9395" y="1654"/>
                  </a:lnTo>
                  <a:lnTo>
                    <a:pt x="9416" y="1445"/>
                  </a:lnTo>
                  <a:lnTo>
                    <a:pt x="9479" y="1382"/>
                  </a:lnTo>
                  <a:lnTo>
                    <a:pt x="9395" y="1319"/>
                  </a:lnTo>
                  <a:lnTo>
                    <a:pt x="9458" y="1235"/>
                  </a:lnTo>
                  <a:lnTo>
                    <a:pt x="9500" y="1173"/>
                  </a:lnTo>
                  <a:lnTo>
                    <a:pt x="9479" y="1152"/>
                  </a:lnTo>
                  <a:lnTo>
                    <a:pt x="9416" y="1047"/>
                  </a:lnTo>
                  <a:lnTo>
                    <a:pt x="9375" y="901"/>
                  </a:lnTo>
                  <a:lnTo>
                    <a:pt x="9479" y="629"/>
                  </a:lnTo>
                  <a:lnTo>
                    <a:pt x="9479" y="440"/>
                  </a:lnTo>
                  <a:lnTo>
                    <a:pt x="9500" y="294"/>
                  </a:lnTo>
                  <a:lnTo>
                    <a:pt x="9479" y="210"/>
                  </a:lnTo>
                  <a:lnTo>
                    <a:pt x="9500" y="126"/>
                  </a:lnTo>
                  <a:lnTo>
                    <a:pt x="9479" y="106"/>
                  </a:lnTo>
                  <a:lnTo>
                    <a:pt x="9291" y="126"/>
                  </a:lnTo>
                  <a:lnTo>
                    <a:pt x="9207" y="106"/>
                  </a:lnTo>
                  <a:lnTo>
                    <a:pt x="8977" y="189"/>
                  </a:lnTo>
                  <a:lnTo>
                    <a:pt x="8851" y="85"/>
                  </a:lnTo>
                  <a:lnTo>
                    <a:pt x="8684" y="22"/>
                  </a:lnTo>
                  <a:lnTo>
                    <a:pt x="8684" y="85"/>
                  </a:lnTo>
                  <a:lnTo>
                    <a:pt x="8579" y="189"/>
                  </a:lnTo>
                  <a:lnTo>
                    <a:pt x="8370" y="168"/>
                  </a:lnTo>
                  <a:lnTo>
                    <a:pt x="8370" y="64"/>
                  </a:lnTo>
                  <a:lnTo>
                    <a:pt x="830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7"/>
            <p:cNvSpPr/>
            <p:nvPr/>
          </p:nvSpPr>
          <p:spPr>
            <a:xfrm>
              <a:off x="5045479" y="2607404"/>
              <a:ext cx="193431" cy="152930"/>
            </a:xfrm>
            <a:custGeom>
              <a:avLst/>
              <a:gdLst/>
              <a:ahLst/>
              <a:cxnLst/>
              <a:rect l="l" t="t" r="r" b="b"/>
              <a:pathLst>
                <a:path w="6696" h="5294" extrusionOk="0">
                  <a:moveTo>
                    <a:pt x="4269" y="0"/>
                  </a:moveTo>
                  <a:lnTo>
                    <a:pt x="4164" y="42"/>
                  </a:lnTo>
                  <a:lnTo>
                    <a:pt x="4122" y="84"/>
                  </a:lnTo>
                  <a:lnTo>
                    <a:pt x="4038" y="84"/>
                  </a:lnTo>
                  <a:lnTo>
                    <a:pt x="3913" y="188"/>
                  </a:lnTo>
                  <a:lnTo>
                    <a:pt x="3871" y="502"/>
                  </a:lnTo>
                  <a:lnTo>
                    <a:pt x="3766" y="691"/>
                  </a:lnTo>
                  <a:lnTo>
                    <a:pt x="3745" y="921"/>
                  </a:lnTo>
                  <a:lnTo>
                    <a:pt x="3662" y="1046"/>
                  </a:lnTo>
                  <a:lnTo>
                    <a:pt x="3411" y="1318"/>
                  </a:lnTo>
                  <a:lnTo>
                    <a:pt x="3327" y="1318"/>
                  </a:lnTo>
                  <a:lnTo>
                    <a:pt x="3222" y="1402"/>
                  </a:lnTo>
                  <a:lnTo>
                    <a:pt x="2992" y="1465"/>
                  </a:lnTo>
                  <a:lnTo>
                    <a:pt x="2825" y="1632"/>
                  </a:lnTo>
                  <a:lnTo>
                    <a:pt x="2783" y="1632"/>
                  </a:lnTo>
                  <a:lnTo>
                    <a:pt x="2553" y="1779"/>
                  </a:lnTo>
                  <a:lnTo>
                    <a:pt x="2406" y="1841"/>
                  </a:lnTo>
                  <a:lnTo>
                    <a:pt x="2344" y="1967"/>
                  </a:lnTo>
                  <a:lnTo>
                    <a:pt x="2072" y="2155"/>
                  </a:lnTo>
                  <a:lnTo>
                    <a:pt x="2155" y="2365"/>
                  </a:lnTo>
                  <a:lnTo>
                    <a:pt x="2155" y="2490"/>
                  </a:lnTo>
                  <a:lnTo>
                    <a:pt x="1925" y="2699"/>
                  </a:lnTo>
                  <a:lnTo>
                    <a:pt x="1758" y="3013"/>
                  </a:lnTo>
                  <a:lnTo>
                    <a:pt x="1758" y="3118"/>
                  </a:lnTo>
                  <a:lnTo>
                    <a:pt x="1862" y="3327"/>
                  </a:lnTo>
                  <a:lnTo>
                    <a:pt x="1779" y="3536"/>
                  </a:lnTo>
                  <a:lnTo>
                    <a:pt x="1841" y="3599"/>
                  </a:lnTo>
                  <a:lnTo>
                    <a:pt x="1883" y="3662"/>
                  </a:lnTo>
                  <a:lnTo>
                    <a:pt x="1862" y="3829"/>
                  </a:lnTo>
                  <a:lnTo>
                    <a:pt x="1507" y="4248"/>
                  </a:lnTo>
                  <a:lnTo>
                    <a:pt x="1444" y="4394"/>
                  </a:lnTo>
                  <a:lnTo>
                    <a:pt x="1297" y="4582"/>
                  </a:lnTo>
                  <a:lnTo>
                    <a:pt x="1109" y="4603"/>
                  </a:lnTo>
                  <a:lnTo>
                    <a:pt x="712" y="4959"/>
                  </a:lnTo>
                  <a:lnTo>
                    <a:pt x="147" y="5064"/>
                  </a:lnTo>
                  <a:lnTo>
                    <a:pt x="0" y="5273"/>
                  </a:lnTo>
                  <a:lnTo>
                    <a:pt x="2344" y="5294"/>
                  </a:lnTo>
                  <a:lnTo>
                    <a:pt x="2344" y="4792"/>
                  </a:lnTo>
                  <a:lnTo>
                    <a:pt x="2595" y="4603"/>
                  </a:lnTo>
                  <a:lnTo>
                    <a:pt x="2699" y="4457"/>
                  </a:lnTo>
                  <a:lnTo>
                    <a:pt x="2888" y="4352"/>
                  </a:lnTo>
                  <a:lnTo>
                    <a:pt x="3181" y="4289"/>
                  </a:lnTo>
                  <a:lnTo>
                    <a:pt x="3348" y="4289"/>
                  </a:lnTo>
                  <a:lnTo>
                    <a:pt x="3453" y="4248"/>
                  </a:lnTo>
                  <a:lnTo>
                    <a:pt x="3662" y="4248"/>
                  </a:lnTo>
                  <a:lnTo>
                    <a:pt x="3913" y="4185"/>
                  </a:lnTo>
                  <a:lnTo>
                    <a:pt x="4373" y="3934"/>
                  </a:lnTo>
                  <a:lnTo>
                    <a:pt x="5001" y="3557"/>
                  </a:lnTo>
                  <a:lnTo>
                    <a:pt x="5398" y="3306"/>
                  </a:lnTo>
                  <a:lnTo>
                    <a:pt x="5440" y="3181"/>
                  </a:lnTo>
                  <a:lnTo>
                    <a:pt x="5419" y="2992"/>
                  </a:lnTo>
                  <a:lnTo>
                    <a:pt x="5503" y="2867"/>
                  </a:lnTo>
                  <a:lnTo>
                    <a:pt x="5608" y="2762"/>
                  </a:lnTo>
                  <a:lnTo>
                    <a:pt x="5754" y="2553"/>
                  </a:lnTo>
                  <a:lnTo>
                    <a:pt x="5901" y="2511"/>
                  </a:lnTo>
                  <a:lnTo>
                    <a:pt x="6570" y="2511"/>
                  </a:lnTo>
                  <a:lnTo>
                    <a:pt x="6654" y="2406"/>
                  </a:lnTo>
                  <a:lnTo>
                    <a:pt x="6633" y="2365"/>
                  </a:lnTo>
                  <a:lnTo>
                    <a:pt x="6696" y="2197"/>
                  </a:lnTo>
                  <a:lnTo>
                    <a:pt x="6654" y="2176"/>
                  </a:lnTo>
                  <a:lnTo>
                    <a:pt x="6570" y="2155"/>
                  </a:lnTo>
                  <a:lnTo>
                    <a:pt x="6528" y="2093"/>
                  </a:lnTo>
                  <a:lnTo>
                    <a:pt x="6445" y="2093"/>
                  </a:lnTo>
                  <a:lnTo>
                    <a:pt x="6424" y="1967"/>
                  </a:lnTo>
                  <a:lnTo>
                    <a:pt x="6340" y="1821"/>
                  </a:lnTo>
                  <a:lnTo>
                    <a:pt x="6277" y="1360"/>
                  </a:lnTo>
                  <a:lnTo>
                    <a:pt x="6256" y="1297"/>
                  </a:lnTo>
                  <a:lnTo>
                    <a:pt x="6256" y="1046"/>
                  </a:lnTo>
                  <a:lnTo>
                    <a:pt x="6256" y="879"/>
                  </a:lnTo>
                  <a:lnTo>
                    <a:pt x="6235" y="837"/>
                  </a:lnTo>
                  <a:lnTo>
                    <a:pt x="6214" y="732"/>
                  </a:lnTo>
                  <a:lnTo>
                    <a:pt x="6152" y="628"/>
                  </a:lnTo>
                  <a:lnTo>
                    <a:pt x="6131" y="586"/>
                  </a:lnTo>
                  <a:lnTo>
                    <a:pt x="6068" y="502"/>
                  </a:lnTo>
                  <a:lnTo>
                    <a:pt x="6005" y="523"/>
                  </a:lnTo>
                  <a:lnTo>
                    <a:pt x="5691" y="502"/>
                  </a:lnTo>
                  <a:lnTo>
                    <a:pt x="5608" y="419"/>
                  </a:lnTo>
                  <a:lnTo>
                    <a:pt x="5587" y="314"/>
                  </a:lnTo>
                  <a:lnTo>
                    <a:pt x="5524" y="293"/>
                  </a:lnTo>
                  <a:lnTo>
                    <a:pt x="5419" y="398"/>
                  </a:lnTo>
                  <a:lnTo>
                    <a:pt x="5231" y="460"/>
                  </a:lnTo>
                  <a:lnTo>
                    <a:pt x="5064" y="398"/>
                  </a:lnTo>
                  <a:lnTo>
                    <a:pt x="4959" y="398"/>
                  </a:lnTo>
                  <a:lnTo>
                    <a:pt x="4854" y="460"/>
                  </a:lnTo>
                  <a:lnTo>
                    <a:pt x="4666" y="481"/>
                  </a:lnTo>
                  <a:lnTo>
                    <a:pt x="4541" y="460"/>
                  </a:lnTo>
                  <a:lnTo>
                    <a:pt x="4373" y="293"/>
                  </a:lnTo>
                  <a:lnTo>
                    <a:pt x="4331" y="251"/>
                  </a:lnTo>
                  <a:lnTo>
                    <a:pt x="4290" y="147"/>
                  </a:lnTo>
                  <a:lnTo>
                    <a:pt x="4290" y="84"/>
                  </a:lnTo>
                  <a:lnTo>
                    <a:pt x="4290" y="42"/>
                  </a:lnTo>
                  <a:lnTo>
                    <a:pt x="426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7"/>
            <p:cNvSpPr/>
            <p:nvPr/>
          </p:nvSpPr>
          <p:spPr>
            <a:xfrm>
              <a:off x="4975946" y="2759701"/>
              <a:ext cx="137245" cy="110032"/>
            </a:xfrm>
            <a:custGeom>
              <a:avLst/>
              <a:gdLst/>
              <a:ahLst/>
              <a:cxnLst/>
              <a:rect l="l" t="t" r="r" b="b"/>
              <a:pathLst>
                <a:path w="4751" h="3809" extrusionOk="0">
                  <a:moveTo>
                    <a:pt x="2407" y="1"/>
                  </a:moveTo>
                  <a:lnTo>
                    <a:pt x="2177" y="315"/>
                  </a:lnTo>
                  <a:lnTo>
                    <a:pt x="2177" y="524"/>
                  </a:lnTo>
                  <a:lnTo>
                    <a:pt x="2072" y="545"/>
                  </a:lnTo>
                  <a:lnTo>
                    <a:pt x="1675" y="754"/>
                  </a:lnTo>
                  <a:lnTo>
                    <a:pt x="1633" y="859"/>
                  </a:lnTo>
                  <a:lnTo>
                    <a:pt x="1466" y="942"/>
                  </a:lnTo>
                  <a:lnTo>
                    <a:pt x="1528" y="1089"/>
                  </a:lnTo>
                  <a:lnTo>
                    <a:pt x="1194" y="1612"/>
                  </a:lnTo>
                  <a:lnTo>
                    <a:pt x="1152" y="1779"/>
                  </a:lnTo>
                  <a:lnTo>
                    <a:pt x="901" y="2030"/>
                  </a:lnTo>
                  <a:lnTo>
                    <a:pt x="796" y="2093"/>
                  </a:lnTo>
                  <a:lnTo>
                    <a:pt x="671" y="2365"/>
                  </a:lnTo>
                  <a:lnTo>
                    <a:pt x="671" y="2470"/>
                  </a:lnTo>
                  <a:lnTo>
                    <a:pt x="461" y="2763"/>
                  </a:lnTo>
                  <a:lnTo>
                    <a:pt x="419" y="2847"/>
                  </a:lnTo>
                  <a:lnTo>
                    <a:pt x="503" y="2888"/>
                  </a:lnTo>
                  <a:lnTo>
                    <a:pt x="398" y="2930"/>
                  </a:lnTo>
                  <a:lnTo>
                    <a:pt x="210" y="3265"/>
                  </a:lnTo>
                  <a:lnTo>
                    <a:pt x="147" y="3286"/>
                  </a:lnTo>
                  <a:lnTo>
                    <a:pt x="64" y="3370"/>
                  </a:lnTo>
                  <a:lnTo>
                    <a:pt x="85" y="3495"/>
                  </a:lnTo>
                  <a:lnTo>
                    <a:pt x="1" y="3621"/>
                  </a:lnTo>
                  <a:lnTo>
                    <a:pt x="43" y="3809"/>
                  </a:lnTo>
                  <a:lnTo>
                    <a:pt x="2344" y="3809"/>
                  </a:lnTo>
                  <a:lnTo>
                    <a:pt x="2303" y="2742"/>
                  </a:lnTo>
                  <a:lnTo>
                    <a:pt x="2386" y="2575"/>
                  </a:lnTo>
                  <a:lnTo>
                    <a:pt x="2512" y="2512"/>
                  </a:lnTo>
                  <a:lnTo>
                    <a:pt x="2658" y="2470"/>
                  </a:lnTo>
                  <a:lnTo>
                    <a:pt x="2867" y="2470"/>
                  </a:lnTo>
                  <a:lnTo>
                    <a:pt x="2888" y="963"/>
                  </a:lnTo>
                  <a:lnTo>
                    <a:pt x="4709" y="984"/>
                  </a:lnTo>
                  <a:lnTo>
                    <a:pt x="4709" y="168"/>
                  </a:lnTo>
                  <a:lnTo>
                    <a:pt x="4751" y="22"/>
                  </a:lnTo>
                  <a:lnTo>
                    <a:pt x="240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7"/>
            <p:cNvSpPr/>
            <p:nvPr/>
          </p:nvSpPr>
          <p:spPr>
            <a:xfrm>
              <a:off x="4975368" y="2764554"/>
              <a:ext cx="197071" cy="217003"/>
            </a:xfrm>
            <a:custGeom>
              <a:avLst/>
              <a:gdLst/>
              <a:ahLst/>
              <a:cxnLst/>
              <a:rect l="l" t="t" r="r" b="b"/>
              <a:pathLst>
                <a:path w="6822" h="7512" extrusionOk="0">
                  <a:moveTo>
                    <a:pt x="4729" y="0"/>
                  </a:moveTo>
                  <a:lnTo>
                    <a:pt x="4729" y="816"/>
                  </a:lnTo>
                  <a:lnTo>
                    <a:pt x="2908" y="795"/>
                  </a:lnTo>
                  <a:lnTo>
                    <a:pt x="2887" y="2302"/>
                  </a:lnTo>
                  <a:lnTo>
                    <a:pt x="2678" y="2302"/>
                  </a:lnTo>
                  <a:lnTo>
                    <a:pt x="2532" y="2344"/>
                  </a:lnTo>
                  <a:lnTo>
                    <a:pt x="2406" y="2407"/>
                  </a:lnTo>
                  <a:lnTo>
                    <a:pt x="2323" y="2574"/>
                  </a:lnTo>
                  <a:lnTo>
                    <a:pt x="2364" y="3641"/>
                  </a:lnTo>
                  <a:lnTo>
                    <a:pt x="63" y="3641"/>
                  </a:lnTo>
                  <a:lnTo>
                    <a:pt x="63" y="3662"/>
                  </a:lnTo>
                  <a:lnTo>
                    <a:pt x="0" y="3808"/>
                  </a:lnTo>
                  <a:lnTo>
                    <a:pt x="0" y="4039"/>
                  </a:lnTo>
                  <a:lnTo>
                    <a:pt x="126" y="3871"/>
                  </a:lnTo>
                  <a:lnTo>
                    <a:pt x="188" y="4018"/>
                  </a:lnTo>
                  <a:lnTo>
                    <a:pt x="209" y="4039"/>
                  </a:lnTo>
                  <a:lnTo>
                    <a:pt x="293" y="3976"/>
                  </a:lnTo>
                  <a:lnTo>
                    <a:pt x="439" y="4248"/>
                  </a:lnTo>
                  <a:lnTo>
                    <a:pt x="398" y="4331"/>
                  </a:lnTo>
                  <a:lnTo>
                    <a:pt x="418" y="4436"/>
                  </a:lnTo>
                  <a:lnTo>
                    <a:pt x="398" y="4645"/>
                  </a:lnTo>
                  <a:lnTo>
                    <a:pt x="314" y="4645"/>
                  </a:lnTo>
                  <a:lnTo>
                    <a:pt x="230" y="4687"/>
                  </a:lnTo>
                  <a:lnTo>
                    <a:pt x="418" y="4917"/>
                  </a:lnTo>
                  <a:lnTo>
                    <a:pt x="523" y="5524"/>
                  </a:lnTo>
                  <a:lnTo>
                    <a:pt x="481" y="5943"/>
                  </a:lnTo>
                  <a:lnTo>
                    <a:pt x="335" y="6131"/>
                  </a:lnTo>
                  <a:lnTo>
                    <a:pt x="272" y="6487"/>
                  </a:lnTo>
                  <a:lnTo>
                    <a:pt x="209" y="6738"/>
                  </a:lnTo>
                  <a:lnTo>
                    <a:pt x="314" y="6654"/>
                  </a:lnTo>
                  <a:lnTo>
                    <a:pt x="398" y="6654"/>
                  </a:lnTo>
                  <a:lnTo>
                    <a:pt x="523" y="6549"/>
                  </a:lnTo>
                  <a:lnTo>
                    <a:pt x="837" y="6487"/>
                  </a:lnTo>
                  <a:lnTo>
                    <a:pt x="1130" y="6382"/>
                  </a:lnTo>
                  <a:lnTo>
                    <a:pt x="1235" y="6382"/>
                  </a:lnTo>
                  <a:lnTo>
                    <a:pt x="1486" y="6466"/>
                  </a:lnTo>
                  <a:lnTo>
                    <a:pt x="1653" y="6487"/>
                  </a:lnTo>
                  <a:lnTo>
                    <a:pt x="1779" y="6654"/>
                  </a:lnTo>
                  <a:lnTo>
                    <a:pt x="1779" y="6738"/>
                  </a:lnTo>
                  <a:lnTo>
                    <a:pt x="1862" y="6759"/>
                  </a:lnTo>
                  <a:lnTo>
                    <a:pt x="1946" y="6696"/>
                  </a:lnTo>
                  <a:lnTo>
                    <a:pt x="1988" y="6738"/>
                  </a:lnTo>
                  <a:lnTo>
                    <a:pt x="2071" y="6738"/>
                  </a:lnTo>
                  <a:lnTo>
                    <a:pt x="2113" y="6780"/>
                  </a:lnTo>
                  <a:lnTo>
                    <a:pt x="2155" y="6905"/>
                  </a:lnTo>
                  <a:lnTo>
                    <a:pt x="2281" y="7010"/>
                  </a:lnTo>
                  <a:lnTo>
                    <a:pt x="2281" y="7156"/>
                  </a:lnTo>
                  <a:lnTo>
                    <a:pt x="2406" y="7177"/>
                  </a:lnTo>
                  <a:lnTo>
                    <a:pt x="2427" y="7303"/>
                  </a:lnTo>
                  <a:lnTo>
                    <a:pt x="2532" y="7324"/>
                  </a:lnTo>
                  <a:lnTo>
                    <a:pt x="2699" y="7428"/>
                  </a:lnTo>
                  <a:lnTo>
                    <a:pt x="2720" y="7512"/>
                  </a:lnTo>
                  <a:lnTo>
                    <a:pt x="2846" y="7407"/>
                  </a:lnTo>
                  <a:lnTo>
                    <a:pt x="3034" y="7407"/>
                  </a:lnTo>
                  <a:lnTo>
                    <a:pt x="3097" y="7261"/>
                  </a:lnTo>
                  <a:lnTo>
                    <a:pt x="3097" y="7177"/>
                  </a:lnTo>
                  <a:lnTo>
                    <a:pt x="3097" y="6947"/>
                  </a:lnTo>
                  <a:lnTo>
                    <a:pt x="3264" y="6884"/>
                  </a:lnTo>
                  <a:lnTo>
                    <a:pt x="3411" y="6884"/>
                  </a:lnTo>
                  <a:lnTo>
                    <a:pt x="3431" y="7052"/>
                  </a:lnTo>
                  <a:lnTo>
                    <a:pt x="3515" y="7219"/>
                  </a:lnTo>
                  <a:lnTo>
                    <a:pt x="3578" y="7282"/>
                  </a:lnTo>
                  <a:lnTo>
                    <a:pt x="3724" y="6989"/>
                  </a:lnTo>
                  <a:lnTo>
                    <a:pt x="3996" y="6863"/>
                  </a:lnTo>
                  <a:lnTo>
                    <a:pt x="4143" y="6905"/>
                  </a:lnTo>
                  <a:lnTo>
                    <a:pt x="4164" y="7093"/>
                  </a:lnTo>
                  <a:lnTo>
                    <a:pt x="4206" y="7156"/>
                  </a:lnTo>
                  <a:lnTo>
                    <a:pt x="4310" y="7052"/>
                  </a:lnTo>
                  <a:lnTo>
                    <a:pt x="4394" y="7052"/>
                  </a:lnTo>
                  <a:lnTo>
                    <a:pt x="4457" y="7114"/>
                  </a:lnTo>
                  <a:lnTo>
                    <a:pt x="4520" y="7156"/>
                  </a:lnTo>
                  <a:lnTo>
                    <a:pt x="6570" y="7156"/>
                  </a:lnTo>
                  <a:lnTo>
                    <a:pt x="6758" y="6633"/>
                  </a:lnTo>
                  <a:lnTo>
                    <a:pt x="6570" y="6528"/>
                  </a:lnTo>
                  <a:lnTo>
                    <a:pt x="6131" y="1423"/>
                  </a:lnTo>
                  <a:lnTo>
                    <a:pt x="6821" y="1423"/>
                  </a:lnTo>
                  <a:lnTo>
                    <a:pt x="47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7"/>
            <p:cNvSpPr/>
            <p:nvPr/>
          </p:nvSpPr>
          <p:spPr>
            <a:xfrm>
              <a:off x="5053943" y="2805661"/>
              <a:ext cx="272005" cy="252072"/>
            </a:xfrm>
            <a:custGeom>
              <a:avLst/>
              <a:gdLst/>
              <a:ahLst/>
              <a:cxnLst/>
              <a:rect l="l" t="t" r="r" b="b"/>
              <a:pathLst>
                <a:path w="9416" h="8726" extrusionOk="0">
                  <a:moveTo>
                    <a:pt x="3411" y="0"/>
                  </a:moveTo>
                  <a:lnTo>
                    <a:pt x="3850" y="5105"/>
                  </a:lnTo>
                  <a:lnTo>
                    <a:pt x="4038" y="5210"/>
                  </a:lnTo>
                  <a:lnTo>
                    <a:pt x="3850" y="5733"/>
                  </a:lnTo>
                  <a:lnTo>
                    <a:pt x="1800" y="5733"/>
                  </a:lnTo>
                  <a:lnTo>
                    <a:pt x="1737" y="5691"/>
                  </a:lnTo>
                  <a:lnTo>
                    <a:pt x="1674" y="5629"/>
                  </a:lnTo>
                  <a:lnTo>
                    <a:pt x="1590" y="5629"/>
                  </a:lnTo>
                  <a:lnTo>
                    <a:pt x="1486" y="5733"/>
                  </a:lnTo>
                  <a:lnTo>
                    <a:pt x="1444" y="5670"/>
                  </a:lnTo>
                  <a:lnTo>
                    <a:pt x="1423" y="5482"/>
                  </a:lnTo>
                  <a:lnTo>
                    <a:pt x="1276" y="5440"/>
                  </a:lnTo>
                  <a:lnTo>
                    <a:pt x="1004" y="5566"/>
                  </a:lnTo>
                  <a:lnTo>
                    <a:pt x="858" y="5859"/>
                  </a:lnTo>
                  <a:lnTo>
                    <a:pt x="795" y="5796"/>
                  </a:lnTo>
                  <a:lnTo>
                    <a:pt x="711" y="5629"/>
                  </a:lnTo>
                  <a:lnTo>
                    <a:pt x="691" y="5461"/>
                  </a:lnTo>
                  <a:lnTo>
                    <a:pt x="544" y="5461"/>
                  </a:lnTo>
                  <a:lnTo>
                    <a:pt x="377" y="5524"/>
                  </a:lnTo>
                  <a:lnTo>
                    <a:pt x="377" y="5754"/>
                  </a:lnTo>
                  <a:lnTo>
                    <a:pt x="377" y="5838"/>
                  </a:lnTo>
                  <a:lnTo>
                    <a:pt x="314" y="5984"/>
                  </a:lnTo>
                  <a:lnTo>
                    <a:pt x="126" y="5984"/>
                  </a:lnTo>
                  <a:lnTo>
                    <a:pt x="0" y="6089"/>
                  </a:lnTo>
                  <a:lnTo>
                    <a:pt x="84" y="6173"/>
                  </a:lnTo>
                  <a:lnTo>
                    <a:pt x="84" y="6277"/>
                  </a:lnTo>
                  <a:lnTo>
                    <a:pt x="105" y="6361"/>
                  </a:lnTo>
                  <a:lnTo>
                    <a:pt x="63" y="6591"/>
                  </a:lnTo>
                  <a:lnTo>
                    <a:pt x="84" y="6675"/>
                  </a:lnTo>
                  <a:lnTo>
                    <a:pt x="209" y="6800"/>
                  </a:lnTo>
                  <a:lnTo>
                    <a:pt x="272" y="6926"/>
                  </a:lnTo>
                  <a:lnTo>
                    <a:pt x="335" y="7010"/>
                  </a:lnTo>
                  <a:lnTo>
                    <a:pt x="398" y="6989"/>
                  </a:lnTo>
                  <a:lnTo>
                    <a:pt x="481" y="7030"/>
                  </a:lnTo>
                  <a:lnTo>
                    <a:pt x="502" y="7114"/>
                  </a:lnTo>
                  <a:lnTo>
                    <a:pt x="586" y="7219"/>
                  </a:lnTo>
                  <a:lnTo>
                    <a:pt x="586" y="7261"/>
                  </a:lnTo>
                  <a:lnTo>
                    <a:pt x="523" y="7344"/>
                  </a:lnTo>
                  <a:lnTo>
                    <a:pt x="544" y="7428"/>
                  </a:lnTo>
                  <a:lnTo>
                    <a:pt x="691" y="7512"/>
                  </a:lnTo>
                  <a:lnTo>
                    <a:pt x="691" y="7616"/>
                  </a:lnTo>
                  <a:lnTo>
                    <a:pt x="649" y="7679"/>
                  </a:lnTo>
                  <a:lnTo>
                    <a:pt x="732" y="7721"/>
                  </a:lnTo>
                  <a:lnTo>
                    <a:pt x="837" y="7658"/>
                  </a:lnTo>
                  <a:lnTo>
                    <a:pt x="921" y="7679"/>
                  </a:lnTo>
                  <a:lnTo>
                    <a:pt x="1046" y="7784"/>
                  </a:lnTo>
                  <a:lnTo>
                    <a:pt x="1214" y="7784"/>
                  </a:lnTo>
                  <a:lnTo>
                    <a:pt x="1318" y="7721"/>
                  </a:lnTo>
                  <a:lnTo>
                    <a:pt x="1381" y="7679"/>
                  </a:lnTo>
                  <a:lnTo>
                    <a:pt x="1486" y="7533"/>
                  </a:lnTo>
                  <a:lnTo>
                    <a:pt x="1632" y="7533"/>
                  </a:lnTo>
                  <a:lnTo>
                    <a:pt x="1779" y="7616"/>
                  </a:lnTo>
                  <a:lnTo>
                    <a:pt x="1800" y="7554"/>
                  </a:lnTo>
                  <a:lnTo>
                    <a:pt x="1904" y="7533"/>
                  </a:lnTo>
                  <a:lnTo>
                    <a:pt x="1946" y="7574"/>
                  </a:lnTo>
                  <a:lnTo>
                    <a:pt x="2072" y="7679"/>
                  </a:lnTo>
                  <a:lnTo>
                    <a:pt x="2113" y="7826"/>
                  </a:lnTo>
                  <a:lnTo>
                    <a:pt x="2092" y="7972"/>
                  </a:lnTo>
                  <a:lnTo>
                    <a:pt x="2155" y="8035"/>
                  </a:lnTo>
                  <a:lnTo>
                    <a:pt x="2281" y="8056"/>
                  </a:lnTo>
                  <a:lnTo>
                    <a:pt x="2281" y="8098"/>
                  </a:lnTo>
                  <a:lnTo>
                    <a:pt x="2176" y="8265"/>
                  </a:lnTo>
                  <a:lnTo>
                    <a:pt x="2113" y="8411"/>
                  </a:lnTo>
                  <a:lnTo>
                    <a:pt x="2113" y="8411"/>
                  </a:lnTo>
                  <a:lnTo>
                    <a:pt x="2218" y="8390"/>
                  </a:lnTo>
                  <a:lnTo>
                    <a:pt x="2281" y="8307"/>
                  </a:lnTo>
                  <a:lnTo>
                    <a:pt x="2364" y="8307"/>
                  </a:lnTo>
                  <a:lnTo>
                    <a:pt x="2364" y="8411"/>
                  </a:lnTo>
                  <a:lnTo>
                    <a:pt x="2385" y="8495"/>
                  </a:lnTo>
                  <a:lnTo>
                    <a:pt x="2385" y="8558"/>
                  </a:lnTo>
                  <a:lnTo>
                    <a:pt x="2532" y="8579"/>
                  </a:lnTo>
                  <a:lnTo>
                    <a:pt x="2595" y="8621"/>
                  </a:lnTo>
                  <a:lnTo>
                    <a:pt x="2595" y="8704"/>
                  </a:lnTo>
                  <a:lnTo>
                    <a:pt x="2783" y="8600"/>
                  </a:lnTo>
                  <a:lnTo>
                    <a:pt x="2846" y="8600"/>
                  </a:lnTo>
                  <a:lnTo>
                    <a:pt x="2992" y="8683"/>
                  </a:lnTo>
                  <a:lnTo>
                    <a:pt x="3222" y="8683"/>
                  </a:lnTo>
                  <a:lnTo>
                    <a:pt x="3264" y="8662"/>
                  </a:lnTo>
                  <a:lnTo>
                    <a:pt x="3264" y="8600"/>
                  </a:lnTo>
                  <a:lnTo>
                    <a:pt x="3452" y="8558"/>
                  </a:lnTo>
                  <a:lnTo>
                    <a:pt x="3620" y="8579"/>
                  </a:lnTo>
                  <a:lnTo>
                    <a:pt x="3578" y="8621"/>
                  </a:lnTo>
                  <a:lnTo>
                    <a:pt x="3620" y="8683"/>
                  </a:lnTo>
                  <a:lnTo>
                    <a:pt x="3787" y="8725"/>
                  </a:lnTo>
                  <a:lnTo>
                    <a:pt x="3892" y="8579"/>
                  </a:lnTo>
                  <a:lnTo>
                    <a:pt x="3976" y="8516"/>
                  </a:lnTo>
                  <a:lnTo>
                    <a:pt x="3997" y="8390"/>
                  </a:lnTo>
                  <a:lnTo>
                    <a:pt x="3976" y="8307"/>
                  </a:lnTo>
                  <a:lnTo>
                    <a:pt x="3976" y="8181"/>
                  </a:lnTo>
                  <a:lnTo>
                    <a:pt x="4080" y="8160"/>
                  </a:lnTo>
                  <a:lnTo>
                    <a:pt x="4059" y="7993"/>
                  </a:lnTo>
                  <a:lnTo>
                    <a:pt x="4038" y="7888"/>
                  </a:lnTo>
                  <a:lnTo>
                    <a:pt x="4143" y="7826"/>
                  </a:lnTo>
                  <a:lnTo>
                    <a:pt x="4269" y="7679"/>
                  </a:lnTo>
                  <a:lnTo>
                    <a:pt x="4457" y="7407"/>
                  </a:lnTo>
                  <a:lnTo>
                    <a:pt x="4561" y="7219"/>
                  </a:lnTo>
                  <a:lnTo>
                    <a:pt x="4582" y="7135"/>
                  </a:lnTo>
                  <a:lnTo>
                    <a:pt x="4708" y="6926"/>
                  </a:lnTo>
                  <a:lnTo>
                    <a:pt x="4792" y="6905"/>
                  </a:lnTo>
                  <a:lnTo>
                    <a:pt x="4813" y="6821"/>
                  </a:lnTo>
                  <a:lnTo>
                    <a:pt x="4980" y="6800"/>
                  </a:lnTo>
                  <a:lnTo>
                    <a:pt x="5043" y="6821"/>
                  </a:lnTo>
                  <a:lnTo>
                    <a:pt x="5336" y="6738"/>
                  </a:lnTo>
                  <a:lnTo>
                    <a:pt x="5398" y="6612"/>
                  </a:lnTo>
                  <a:lnTo>
                    <a:pt x="5712" y="6403"/>
                  </a:lnTo>
                  <a:lnTo>
                    <a:pt x="6152" y="6173"/>
                  </a:lnTo>
                  <a:lnTo>
                    <a:pt x="6277" y="6047"/>
                  </a:lnTo>
                  <a:lnTo>
                    <a:pt x="6465" y="5942"/>
                  </a:lnTo>
                  <a:lnTo>
                    <a:pt x="6758" y="5901"/>
                  </a:lnTo>
                  <a:lnTo>
                    <a:pt x="6884" y="5880"/>
                  </a:lnTo>
                  <a:lnTo>
                    <a:pt x="7072" y="5942"/>
                  </a:lnTo>
                  <a:lnTo>
                    <a:pt x="7177" y="5942"/>
                  </a:lnTo>
                  <a:lnTo>
                    <a:pt x="7198" y="5984"/>
                  </a:lnTo>
                  <a:lnTo>
                    <a:pt x="7219" y="5963"/>
                  </a:lnTo>
                  <a:lnTo>
                    <a:pt x="7344" y="5984"/>
                  </a:lnTo>
                  <a:lnTo>
                    <a:pt x="7742" y="5963"/>
                  </a:lnTo>
                  <a:lnTo>
                    <a:pt x="7867" y="5963"/>
                  </a:lnTo>
                  <a:lnTo>
                    <a:pt x="8035" y="5880"/>
                  </a:lnTo>
                  <a:lnTo>
                    <a:pt x="8390" y="5880"/>
                  </a:lnTo>
                  <a:lnTo>
                    <a:pt x="8558" y="5775"/>
                  </a:lnTo>
                  <a:lnTo>
                    <a:pt x="8746" y="5775"/>
                  </a:lnTo>
                  <a:lnTo>
                    <a:pt x="8893" y="5670"/>
                  </a:lnTo>
                  <a:lnTo>
                    <a:pt x="9186" y="5524"/>
                  </a:lnTo>
                  <a:lnTo>
                    <a:pt x="9227" y="5377"/>
                  </a:lnTo>
                  <a:lnTo>
                    <a:pt x="9269" y="5210"/>
                  </a:lnTo>
                  <a:lnTo>
                    <a:pt x="9332" y="5126"/>
                  </a:lnTo>
                  <a:lnTo>
                    <a:pt x="9395" y="4624"/>
                  </a:lnTo>
                  <a:lnTo>
                    <a:pt x="9416" y="3494"/>
                  </a:lnTo>
                  <a:lnTo>
                    <a:pt x="9186" y="3578"/>
                  </a:lnTo>
                  <a:lnTo>
                    <a:pt x="8914" y="3599"/>
                  </a:lnTo>
                  <a:lnTo>
                    <a:pt x="8788" y="3557"/>
                  </a:lnTo>
                  <a:lnTo>
                    <a:pt x="8746" y="3473"/>
                  </a:lnTo>
                  <a:lnTo>
                    <a:pt x="8809" y="3285"/>
                  </a:lnTo>
                  <a:lnTo>
                    <a:pt x="8809" y="3180"/>
                  </a:lnTo>
                  <a:lnTo>
                    <a:pt x="8704" y="3118"/>
                  </a:lnTo>
                  <a:lnTo>
                    <a:pt x="8558" y="3055"/>
                  </a:lnTo>
                  <a:lnTo>
                    <a:pt x="8453" y="2929"/>
                  </a:lnTo>
                  <a:lnTo>
                    <a:pt x="8286" y="2867"/>
                  </a:lnTo>
                  <a:lnTo>
                    <a:pt x="8077" y="2867"/>
                  </a:lnTo>
                  <a:lnTo>
                    <a:pt x="7951" y="2762"/>
                  </a:lnTo>
                  <a:lnTo>
                    <a:pt x="7909" y="2511"/>
                  </a:lnTo>
                  <a:lnTo>
                    <a:pt x="41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7"/>
            <p:cNvSpPr/>
            <p:nvPr/>
          </p:nvSpPr>
          <p:spPr>
            <a:xfrm>
              <a:off x="5168772" y="2975493"/>
              <a:ext cx="125747" cy="91313"/>
            </a:xfrm>
            <a:custGeom>
              <a:avLst/>
              <a:gdLst/>
              <a:ahLst/>
              <a:cxnLst/>
              <a:rect l="l" t="t" r="r" b="b"/>
              <a:pathLst>
                <a:path w="4353" h="3161" extrusionOk="0">
                  <a:moveTo>
                    <a:pt x="2909" y="1"/>
                  </a:moveTo>
                  <a:lnTo>
                    <a:pt x="2783" y="22"/>
                  </a:lnTo>
                  <a:lnTo>
                    <a:pt x="2490" y="63"/>
                  </a:lnTo>
                  <a:lnTo>
                    <a:pt x="2302" y="168"/>
                  </a:lnTo>
                  <a:lnTo>
                    <a:pt x="2177" y="294"/>
                  </a:lnTo>
                  <a:lnTo>
                    <a:pt x="1737" y="524"/>
                  </a:lnTo>
                  <a:lnTo>
                    <a:pt x="1423" y="733"/>
                  </a:lnTo>
                  <a:lnTo>
                    <a:pt x="1361" y="859"/>
                  </a:lnTo>
                  <a:lnTo>
                    <a:pt x="1068" y="942"/>
                  </a:lnTo>
                  <a:lnTo>
                    <a:pt x="1005" y="921"/>
                  </a:lnTo>
                  <a:lnTo>
                    <a:pt x="838" y="942"/>
                  </a:lnTo>
                  <a:lnTo>
                    <a:pt x="817" y="1026"/>
                  </a:lnTo>
                  <a:lnTo>
                    <a:pt x="733" y="1047"/>
                  </a:lnTo>
                  <a:lnTo>
                    <a:pt x="607" y="1256"/>
                  </a:lnTo>
                  <a:lnTo>
                    <a:pt x="586" y="1340"/>
                  </a:lnTo>
                  <a:lnTo>
                    <a:pt x="482" y="1528"/>
                  </a:lnTo>
                  <a:lnTo>
                    <a:pt x="294" y="1800"/>
                  </a:lnTo>
                  <a:lnTo>
                    <a:pt x="168" y="1947"/>
                  </a:lnTo>
                  <a:lnTo>
                    <a:pt x="63" y="2009"/>
                  </a:lnTo>
                  <a:lnTo>
                    <a:pt x="84" y="2114"/>
                  </a:lnTo>
                  <a:lnTo>
                    <a:pt x="105" y="2281"/>
                  </a:lnTo>
                  <a:lnTo>
                    <a:pt x="1" y="2302"/>
                  </a:lnTo>
                  <a:lnTo>
                    <a:pt x="1" y="2428"/>
                  </a:lnTo>
                  <a:lnTo>
                    <a:pt x="22" y="2511"/>
                  </a:lnTo>
                  <a:lnTo>
                    <a:pt x="1" y="2637"/>
                  </a:lnTo>
                  <a:lnTo>
                    <a:pt x="22" y="2637"/>
                  </a:lnTo>
                  <a:lnTo>
                    <a:pt x="189" y="2783"/>
                  </a:lnTo>
                  <a:lnTo>
                    <a:pt x="398" y="2888"/>
                  </a:lnTo>
                  <a:lnTo>
                    <a:pt x="503" y="2888"/>
                  </a:lnTo>
                  <a:lnTo>
                    <a:pt x="545" y="2930"/>
                  </a:lnTo>
                  <a:lnTo>
                    <a:pt x="649" y="2930"/>
                  </a:lnTo>
                  <a:lnTo>
                    <a:pt x="754" y="2993"/>
                  </a:lnTo>
                  <a:lnTo>
                    <a:pt x="838" y="3097"/>
                  </a:lnTo>
                  <a:lnTo>
                    <a:pt x="1026" y="3160"/>
                  </a:lnTo>
                  <a:lnTo>
                    <a:pt x="1151" y="3139"/>
                  </a:lnTo>
                  <a:lnTo>
                    <a:pt x="1256" y="3055"/>
                  </a:lnTo>
                  <a:lnTo>
                    <a:pt x="1340" y="3055"/>
                  </a:lnTo>
                  <a:lnTo>
                    <a:pt x="1423" y="3139"/>
                  </a:lnTo>
                  <a:lnTo>
                    <a:pt x="1549" y="3139"/>
                  </a:lnTo>
                  <a:lnTo>
                    <a:pt x="1549" y="2993"/>
                  </a:lnTo>
                  <a:lnTo>
                    <a:pt x="1465" y="2825"/>
                  </a:lnTo>
                  <a:lnTo>
                    <a:pt x="1423" y="2783"/>
                  </a:lnTo>
                  <a:lnTo>
                    <a:pt x="1361" y="2595"/>
                  </a:lnTo>
                  <a:lnTo>
                    <a:pt x="1382" y="2470"/>
                  </a:lnTo>
                  <a:lnTo>
                    <a:pt x="1591" y="2428"/>
                  </a:lnTo>
                  <a:lnTo>
                    <a:pt x="2365" y="2428"/>
                  </a:lnTo>
                  <a:lnTo>
                    <a:pt x="2574" y="2386"/>
                  </a:lnTo>
                  <a:lnTo>
                    <a:pt x="2721" y="2386"/>
                  </a:lnTo>
                  <a:lnTo>
                    <a:pt x="2846" y="2323"/>
                  </a:lnTo>
                  <a:lnTo>
                    <a:pt x="2930" y="2323"/>
                  </a:lnTo>
                  <a:lnTo>
                    <a:pt x="3537" y="2491"/>
                  </a:lnTo>
                  <a:lnTo>
                    <a:pt x="3558" y="2428"/>
                  </a:lnTo>
                  <a:lnTo>
                    <a:pt x="3683" y="2386"/>
                  </a:lnTo>
                  <a:lnTo>
                    <a:pt x="3683" y="2281"/>
                  </a:lnTo>
                  <a:lnTo>
                    <a:pt x="3767" y="2198"/>
                  </a:lnTo>
                  <a:lnTo>
                    <a:pt x="3767" y="2093"/>
                  </a:lnTo>
                  <a:lnTo>
                    <a:pt x="3871" y="2051"/>
                  </a:lnTo>
                  <a:lnTo>
                    <a:pt x="3955" y="2072"/>
                  </a:lnTo>
                  <a:lnTo>
                    <a:pt x="4143" y="1967"/>
                  </a:lnTo>
                  <a:lnTo>
                    <a:pt x="4206" y="1967"/>
                  </a:lnTo>
                  <a:lnTo>
                    <a:pt x="4353" y="1800"/>
                  </a:lnTo>
                  <a:lnTo>
                    <a:pt x="4353" y="1737"/>
                  </a:lnTo>
                  <a:lnTo>
                    <a:pt x="4311" y="1737"/>
                  </a:lnTo>
                  <a:lnTo>
                    <a:pt x="4185" y="1570"/>
                  </a:lnTo>
                  <a:lnTo>
                    <a:pt x="4248" y="1465"/>
                  </a:lnTo>
                  <a:lnTo>
                    <a:pt x="4248" y="1361"/>
                  </a:lnTo>
                  <a:lnTo>
                    <a:pt x="4185" y="1319"/>
                  </a:lnTo>
                  <a:lnTo>
                    <a:pt x="4185" y="1256"/>
                  </a:lnTo>
                  <a:lnTo>
                    <a:pt x="4102" y="1214"/>
                  </a:lnTo>
                  <a:lnTo>
                    <a:pt x="3871" y="1340"/>
                  </a:lnTo>
                  <a:lnTo>
                    <a:pt x="3662" y="1214"/>
                  </a:lnTo>
                  <a:lnTo>
                    <a:pt x="3662" y="963"/>
                  </a:lnTo>
                  <a:lnTo>
                    <a:pt x="3118" y="607"/>
                  </a:lnTo>
                  <a:lnTo>
                    <a:pt x="3118" y="419"/>
                  </a:lnTo>
                  <a:lnTo>
                    <a:pt x="3202" y="314"/>
                  </a:lnTo>
                  <a:lnTo>
                    <a:pt x="3202" y="168"/>
                  </a:lnTo>
                  <a:lnTo>
                    <a:pt x="3223" y="105"/>
                  </a:lnTo>
                  <a:lnTo>
                    <a:pt x="3202" y="63"/>
                  </a:lnTo>
                  <a:lnTo>
                    <a:pt x="3097" y="63"/>
                  </a:lnTo>
                  <a:lnTo>
                    <a:pt x="29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7"/>
            <p:cNvSpPr/>
            <p:nvPr/>
          </p:nvSpPr>
          <p:spPr>
            <a:xfrm>
              <a:off x="4966297" y="2948887"/>
              <a:ext cx="107606" cy="78632"/>
            </a:xfrm>
            <a:custGeom>
              <a:avLst/>
              <a:gdLst/>
              <a:ahLst/>
              <a:cxnLst/>
              <a:rect l="l" t="t" r="r" b="b"/>
              <a:pathLst>
                <a:path w="3725" h="2722" extrusionOk="0">
                  <a:moveTo>
                    <a:pt x="1444" y="1"/>
                  </a:moveTo>
                  <a:lnTo>
                    <a:pt x="1151" y="106"/>
                  </a:lnTo>
                  <a:lnTo>
                    <a:pt x="837" y="168"/>
                  </a:lnTo>
                  <a:lnTo>
                    <a:pt x="712" y="273"/>
                  </a:lnTo>
                  <a:lnTo>
                    <a:pt x="628" y="273"/>
                  </a:lnTo>
                  <a:lnTo>
                    <a:pt x="523" y="357"/>
                  </a:lnTo>
                  <a:lnTo>
                    <a:pt x="502" y="524"/>
                  </a:lnTo>
                  <a:lnTo>
                    <a:pt x="377" y="817"/>
                  </a:lnTo>
                  <a:lnTo>
                    <a:pt x="0" y="1131"/>
                  </a:lnTo>
                  <a:lnTo>
                    <a:pt x="188" y="1298"/>
                  </a:lnTo>
                  <a:lnTo>
                    <a:pt x="314" y="1528"/>
                  </a:lnTo>
                  <a:lnTo>
                    <a:pt x="419" y="1528"/>
                  </a:lnTo>
                  <a:lnTo>
                    <a:pt x="419" y="1654"/>
                  </a:lnTo>
                  <a:lnTo>
                    <a:pt x="398" y="1654"/>
                  </a:lnTo>
                  <a:lnTo>
                    <a:pt x="523" y="1759"/>
                  </a:lnTo>
                  <a:lnTo>
                    <a:pt x="440" y="1821"/>
                  </a:lnTo>
                  <a:lnTo>
                    <a:pt x="481" y="1863"/>
                  </a:lnTo>
                  <a:lnTo>
                    <a:pt x="732" y="1863"/>
                  </a:lnTo>
                  <a:lnTo>
                    <a:pt x="795" y="1842"/>
                  </a:lnTo>
                  <a:lnTo>
                    <a:pt x="900" y="1842"/>
                  </a:lnTo>
                  <a:lnTo>
                    <a:pt x="1109" y="1675"/>
                  </a:lnTo>
                  <a:lnTo>
                    <a:pt x="1256" y="1612"/>
                  </a:lnTo>
                  <a:lnTo>
                    <a:pt x="1360" y="1633"/>
                  </a:lnTo>
                  <a:lnTo>
                    <a:pt x="1486" y="1633"/>
                  </a:lnTo>
                  <a:lnTo>
                    <a:pt x="1674" y="1759"/>
                  </a:lnTo>
                  <a:lnTo>
                    <a:pt x="1779" y="1759"/>
                  </a:lnTo>
                  <a:lnTo>
                    <a:pt x="2051" y="1926"/>
                  </a:lnTo>
                  <a:lnTo>
                    <a:pt x="2093" y="1884"/>
                  </a:lnTo>
                  <a:lnTo>
                    <a:pt x="2155" y="1968"/>
                  </a:lnTo>
                  <a:lnTo>
                    <a:pt x="2093" y="2052"/>
                  </a:lnTo>
                  <a:lnTo>
                    <a:pt x="1967" y="2052"/>
                  </a:lnTo>
                  <a:lnTo>
                    <a:pt x="1779" y="1968"/>
                  </a:lnTo>
                  <a:lnTo>
                    <a:pt x="1632" y="1926"/>
                  </a:lnTo>
                  <a:lnTo>
                    <a:pt x="1528" y="1926"/>
                  </a:lnTo>
                  <a:lnTo>
                    <a:pt x="1381" y="1821"/>
                  </a:lnTo>
                  <a:lnTo>
                    <a:pt x="1318" y="1842"/>
                  </a:lnTo>
                  <a:lnTo>
                    <a:pt x="1235" y="1926"/>
                  </a:lnTo>
                  <a:lnTo>
                    <a:pt x="1214" y="1884"/>
                  </a:lnTo>
                  <a:lnTo>
                    <a:pt x="1130" y="1863"/>
                  </a:lnTo>
                  <a:lnTo>
                    <a:pt x="1005" y="1947"/>
                  </a:lnTo>
                  <a:lnTo>
                    <a:pt x="900" y="1968"/>
                  </a:lnTo>
                  <a:lnTo>
                    <a:pt x="795" y="2093"/>
                  </a:lnTo>
                  <a:lnTo>
                    <a:pt x="419" y="2093"/>
                  </a:lnTo>
                  <a:lnTo>
                    <a:pt x="377" y="2156"/>
                  </a:lnTo>
                  <a:lnTo>
                    <a:pt x="377" y="2282"/>
                  </a:lnTo>
                  <a:lnTo>
                    <a:pt x="314" y="2344"/>
                  </a:lnTo>
                  <a:lnTo>
                    <a:pt x="335" y="2386"/>
                  </a:lnTo>
                  <a:lnTo>
                    <a:pt x="481" y="2303"/>
                  </a:lnTo>
                  <a:lnTo>
                    <a:pt x="691" y="2386"/>
                  </a:lnTo>
                  <a:lnTo>
                    <a:pt x="544" y="2470"/>
                  </a:lnTo>
                  <a:lnTo>
                    <a:pt x="502" y="2449"/>
                  </a:lnTo>
                  <a:lnTo>
                    <a:pt x="398" y="2407"/>
                  </a:lnTo>
                  <a:lnTo>
                    <a:pt x="398" y="2407"/>
                  </a:lnTo>
                  <a:lnTo>
                    <a:pt x="440" y="2470"/>
                  </a:lnTo>
                  <a:lnTo>
                    <a:pt x="419" y="2575"/>
                  </a:lnTo>
                  <a:lnTo>
                    <a:pt x="586" y="2616"/>
                  </a:lnTo>
                  <a:lnTo>
                    <a:pt x="753" y="2512"/>
                  </a:lnTo>
                  <a:lnTo>
                    <a:pt x="1151" y="2554"/>
                  </a:lnTo>
                  <a:lnTo>
                    <a:pt x="1256" y="2407"/>
                  </a:lnTo>
                  <a:lnTo>
                    <a:pt x="1465" y="2344"/>
                  </a:lnTo>
                  <a:lnTo>
                    <a:pt x="1988" y="2344"/>
                  </a:lnTo>
                  <a:lnTo>
                    <a:pt x="2113" y="2386"/>
                  </a:lnTo>
                  <a:lnTo>
                    <a:pt x="2113" y="2365"/>
                  </a:lnTo>
                  <a:lnTo>
                    <a:pt x="2260" y="2344"/>
                  </a:lnTo>
                  <a:lnTo>
                    <a:pt x="2595" y="2365"/>
                  </a:lnTo>
                  <a:lnTo>
                    <a:pt x="2825" y="2470"/>
                  </a:lnTo>
                  <a:lnTo>
                    <a:pt x="2929" y="2554"/>
                  </a:lnTo>
                  <a:lnTo>
                    <a:pt x="3118" y="2554"/>
                  </a:lnTo>
                  <a:lnTo>
                    <a:pt x="3306" y="2616"/>
                  </a:lnTo>
                  <a:lnTo>
                    <a:pt x="3411" y="2554"/>
                  </a:lnTo>
                  <a:lnTo>
                    <a:pt x="3515" y="2575"/>
                  </a:lnTo>
                  <a:lnTo>
                    <a:pt x="3557" y="2616"/>
                  </a:lnTo>
                  <a:lnTo>
                    <a:pt x="3683" y="2616"/>
                  </a:lnTo>
                  <a:lnTo>
                    <a:pt x="3683" y="2721"/>
                  </a:lnTo>
                  <a:lnTo>
                    <a:pt x="3725" y="2658"/>
                  </a:lnTo>
                  <a:lnTo>
                    <a:pt x="3725" y="2554"/>
                  </a:lnTo>
                  <a:lnTo>
                    <a:pt x="3578" y="2470"/>
                  </a:lnTo>
                  <a:lnTo>
                    <a:pt x="3557" y="2386"/>
                  </a:lnTo>
                  <a:lnTo>
                    <a:pt x="3620" y="2303"/>
                  </a:lnTo>
                  <a:lnTo>
                    <a:pt x="3620" y="2261"/>
                  </a:lnTo>
                  <a:lnTo>
                    <a:pt x="3536" y="2156"/>
                  </a:lnTo>
                  <a:lnTo>
                    <a:pt x="3515" y="2072"/>
                  </a:lnTo>
                  <a:lnTo>
                    <a:pt x="3432" y="2031"/>
                  </a:lnTo>
                  <a:lnTo>
                    <a:pt x="3369" y="2052"/>
                  </a:lnTo>
                  <a:lnTo>
                    <a:pt x="3306" y="1968"/>
                  </a:lnTo>
                  <a:lnTo>
                    <a:pt x="3243" y="1842"/>
                  </a:lnTo>
                  <a:lnTo>
                    <a:pt x="3118" y="1717"/>
                  </a:lnTo>
                  <a:lnTo>
                    <a:pt x="3097" y="1633"/>
                  </a:lnTo>
                  <a:lnTo>
                    <a:pt x="3139" y="1403"/>
                  </a:lnTo>
                  <a:lnTo>
                    <a:pt x="3118" y="1319"/>
                  </a:lnTo>
                  <a:lnTo>
                    <a:pt x="3118" y="1215"/>
                  </a:lnTo>
                  <a:lnTo>
                    <a:pt x="3034" y="1131"/>
                  </a:lnTo>
                  <a:lnTo>
                    <a:pt x="3013" y="1047"/>
                  </a:lnTo>
                  <a:lnTo>
                    <a:pt x="2846" y="943"/>
                  </a:lnTo>
                  <a:lnTo>
                    <a:pt x="2741" y="922"/>
                  </a:lnTo>
                  <a:lnTo>
                    <a:pt x="2720" y="796"/>
                  </a:lnTo>
                  <a:lnTo>
                    <a:pt x="2595" y="775"/>
                  </a:lnTo>
                  <a:lnTo>
                    <a:pt x="2595" y="629"/>
                  </a:lnTo>
                  <a:lnTo>
                    <a:pt x="2469" y="524"/>
                  </a:lnTo>
                  <a:lnTo>
                    <a:pt x="2427" y="399"/>
                  </a:lnTo>
                  <a:lnTo>
                    <a:pt x="2385" y="357"/>
                  </a:lnTo>
                  <a:lnTo>
                    <a:pt x="2302" y="357"/>
                  </a:lnTo>
                  <a:lnTo>
                    <a:pt x="2260" y="315"/>
                  </a:lnTo>
                  <a:lnTo>
                    <a:pt x="2176" y="378"/>
                  </a:lnTo>
                  <a:lnTo>
                    <a:pt x="2093" y="357"/>
                  </a:lnTo>
                  <a:lnTo>
                    <a:pt x="2093" y="273"/>
                  </a:lnTo>
                  <a:lnTo>
                    <a:pt x="1967" y="106"/>
                  </a:lnTo>
                  <a:lnTo>
                    <a:pt x="1800" y="85"/>
                  </a:lnTo>
                  <a:lnTo>
                    <a:pt x="154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7"/>
            <p:cNvSpPr/>
            <p:nvPr/>
          </p:nvSpPr>
          <p:spPr>
            <a:xfrm>
              <a:off x="4978372" y="3016601"/>
              <a:ext cx="51420" cy="30852"/>
            </a:xfrm>
            <a:custGeom>
              <a:avLst/>
              <a:gdLst/>
              <a:ahLst/>
              <a:cxnLst/>
              <a:rect l="l" t="t" r="r" b="b"/>
              <a:pathLst>
                <a:path w="1780" h="1068" extrusionOk="0">
                  <a:moveTo>
                    <a:pt x="1047" y="0"/>
                  </a:moveTo>
                  <a:lnTo>
                    <a:pt x="838" y="63"/>
                  </a:lnTo>
                  <a:lnTo>
                    <a:pt x="733" y="210"/>
                  </a:lnTo>
                  <a:lnTo>
                    <a:pt x="335" y="168"/>
                  </a:lnTo>
                  <a:lnTo>
                    <a:pt x="168" y="272"/>
                  </a:lnTo>
                  <a:lnTo>
                    <a:pt x="1" y="231"/>
                  </a:lnTo>
                  <a:lnTo>
                    <a:pt x="1" y="231"/>
                  </a:lnTo>
                  <a:lnTo>
                    <a:pt x="63" y="314"/>
                  </a:lnTo>
                  <a:lnTo>
                    <a:pt x="273" y="335"/>
                  </a:lnTo>
                  <a:lnTo>
                    <a:pt x="335" y="335"/>
                  </a:lnTo>
                  <a:lnTo>
                    <a:pt x="231" y="419"/>
                  </a:lnTo>
                  <a:lnTo>
                    <a:pt x="335" y="524"/>
                  </a:lnTo>
                  <a:lnTo>
                    <a:pt x="440" y="524"/>
                  </a:lnTo>
                  <a:lnTo>
                    <a:pt x="482" y="586"/>
                  </a:lnTo>
                  <a:lnTo>
                    <a:pt x="545" y="586"/>
                  </a:lnTo>
                  <a:lnTo>
                    <a:pt x="691" y="544"/>
                  </a:lnTo>
                  <a:lnTo>
                    <a:pt x="838" y="524"/>
                  </a:lnTo>
                  <a:lnTo>
                    <a:pt x="1005" y="586"/>
                  </a:lnTo>
                  <a:lnTo>
                    <a:pt x="942" y="649"/>
                  </a:lnTo>
                  <a:lnTo>
                    <a:pt x="649" y="649"/>
                  </a:lnTo>
                  <a:lnTo>
                    <a:pt x="691" y="691"/>
                  </a:lnTo>
                  <a:lnTo>
                    <a:pt x="796" y="691"/>
                  </a:lnTo>
                  <a:lnTo>
                    <a:pt x="838" y="754"/>
                  </a:lnTo>
                  <a:lnTo>
                    <a:pt x="817" y="796"/>
                  </a:lnTo>
                  <a:lnTo>
                    <a:pt x="859" y="796"/>
                  </a:lnTo>
                  <a:lnTo>
                    <a:pt x="733" y="963"/>
                  </a:lnTo>
                  <a:lnTo>
                    <a:pt x="963" y="942"/>
                  </a:lnTo>
                  <a:lnTo>
                    <a:pt x="963" y="1047"/>
                  </a:lnTo>
                  <a:lnTo>
                    <a:pt x="1005" y="1068"/>
                  </a:lnTo>
                  <a:lnTo>
                    <a:pt x="1131" y="1047"/>
                  </a:lnTo>
                  <a:lnTo>
                    <a:pt x="1214" y="879"/>
                  </a:lnTo>
                  <a:lnTo>
                    <a:pt x="1319" y="858"/>
                  </a:lnTo>
                  <a:lnTo>
                    <a:pt x="1465" y="775"/>
                  </a:lnTo>
                  <a:lnTo>
                    <a:pt x="1675" y="733"/>
                  </a:lnTo>
                  <a:lnTo>
                    <a:pt x="1758" y="670"/>
                  </a:lnTo>
                  <a:lnTo>
                    <a:pt x="1779" y="565"/>
                  </a:lnTo>
                  <a:lnTo>
                    <a:pt x="1695" y="482"/>
                  </a:lnTo>
                  <a:lnTo>
                    <a:pt x="1695" y="314"/>
                  </a:lnTo>
                  <a:lnTo>
                    <a:pt x="1737" y="210"/>
                  </a:lnTo>
                  <a:lnTo>
                    <a:pt x="1695" y="42"/>
                  </a:lnTo>
                  <a:lnTo>
                    <a:pt x="15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19" name="Google Shape;1119;p47"/>
            <p:cNvGrpSpPr/>
            <p:nvPr/>
          </p:nvGrpSpPr>
          <p:grpSpPr>
            <a:xfrm>
              <a:off x="4975328" y="2995411"/>
              <a:ext cx="153537" cy="114857"/>
              <a:chOff x="3450375" y="3038225"/>
              <a:chExt cx="132875" cy="99400"/>
            </a:xfrm>
          </p:grpSpPr>
          <p:sp>
            <p:nvSpPr>
              <p:cNvPr id="1120" name="Google Shape;1120;p47"/>
              <p:cNvSpPr/>
              <p:nvPr/>
            </p:nvSpPr>
            <p:spPr>
              <a:xfrm>
                <a:off x="3450375" y="3038225"/>
                <a:ext cx="46050" cy="13625"/>
              </a:xfrm>
              <a:custGeom>
                <a:avLst/>
                <a:gdLst/>
                <a:ahLst/>
                <a:cxnLst/>
                <a:rect l="l" t="t" r="r" b="b"/>
                <a:pathLst>
                  <a:path w="1842" h="545" extrusionOk="0">
                    <a:moveTo>
                      <a:pt x="942" y="0"/>
                    </a:moveTo>
                    <a:lnTo>
                      <a:pt x="795" y="63"/>
                    </a:lnTo>
                    <a:lnTo>
                      <a:pt x="586" y="230"/>
                    </a:lnTo>
                    <a:lnTo>
                      <a:pt x="481" y="230"/>
                    </a:lnTo>
                    <a:lnTo>
                      <a:pt x="418" y="251"/>
                    </a:lnTo>
                    <a:lnTo>
                      <a:pt x="167" y="251"/>
                    </a:lnTo>
                    <a:lnTo>
                      <a:pt x="188" y="335"/>
                    </a:lnTo>
                    <a:lnTo>
                      <a:pt x="314" y="419"/>
                    </a:lnTo>
                    <a:lnTo>
                      <a:pt x="439" y="377"/>
                    </a:lnTo>
                    <a:lnTo>
                      <a:pt x="439" y="377"/>
                    </a:lnTo>
                    <a:lnTo>
                      <a:pt x="377" y="460"/>
                    </a:lnTo>
                    <a:lnTo>
                      <a:pt x="209" y="460"/>
                    </a:lnTo>
                    <a:lnTo>
                      <a:pt x="105" y="314"/>
                    </a:lnTo>
                    <a:lnTo>
                      <a:pt x="0" y="419"/>
                    </a:lnTo>
                    <a:lnTo>
                      <a:pt x="63" y="481"/>
                    </a:lnTo>
                    <a:lnTo>
                      <a:pt x="63" y="544"/>
                    </a:lnTo>
                    <a:lnTo>
                      <a:pt x="105" y="481"/>
                    </a:lnTo>
                    <a:lnTo>
                      <a:pt x="481" y="481"/>
                    </a:lnTo>
                    <a:lnTo>
                      <a:pt x="586" y="356"/>
                    </a:lnTo>
                    <a:lnTo>
                      <a:pt x="691" y="335"/>
                    </a:lnTo>
                    <a:lnTo>
                      <a:pt x="816" y="251"/>
                    </a:lnTo>
                    <a:lnTo>
                      <a:pt x="900" y="272"/>
                    </a:lnTo>
                    <a:lnTo>
                      <a:pt x="921" y="314"/>
                    </a:lnTo>
                    <a:lnTo>
                      <a:pt x="1004" y="230"/>
                    </a:lnTo>
                    <a:lnTo>
                      <a:pt x="1067" y="209"/>
                    </a:lnTo>
                    <a:lnTo>
                      <a:pt x="1214" y="314"/>
                    </a:lnTo>
                    <a:lnTo>
                      <a:pt x="1318" y="314"/>
                    </a:lnTo>
                    <a:lnTo>
                      <a:pt x="1465" y="356"/>
                    </a:lnTo>
                    <a:lnTo>
                      <a:pt x="1653" y="440"/>
                    </a:lnTo>
                    <a:lnTo>
                      <a:pt x="1779" y="440"/>
                    </a:lnTo>
                    <a:lnTo>
                      <a:pt x="1841" y="356"/>
                    </a:lnTo>
                    <a:lnTo>
                      <a:pt x="1779" y="272"/>
                    </a:lnTo>
                    <a:lnTo>
                      <a:pt x="1737" y="314"/>
                    </a:lnTo>
                    <a:lnTo>
                      <a:pt x="1465" y="147"/>
                    </a:lnTo>
                    <a:lnTo>
                      <a:pt x="1360" y="147"/>
                    </a:lnTo>
                    <a:lnTo>
                      <a:pt x="1172" y="21"/>
                    </a:lnTo>
                    <a:lnTo>
                      <a:pt x="1046" y="21"/>
                    </a:lnTo>
                    <a:lnTo>
                      <a:pt x="94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1121;p47"/>
              <p:cNvSpPr/>
              <p:nvPr/>
            </p:nvSpPr>
            <p:spPr>
              <a:xfrm>
                <a:off x="3481225" y="3056525"/>
                <a:ext cx="102025" cy="81100"/>
              </a:xfrm>
              <a:custGeom>
                <a:avLst/>
                <a:gdLst/>
                <a:ahLst/>
                <a:cxnLst/>
                <a:rect l="l" t="t" r="r" b="b"/>
                <a:pathLst>
                  <a:path w="4081" h="3244" extrusionOk="0">
                    <a:moveTo>
                      <a:pt x="712" y="0"/>
                    </a:moveTo>
                    <a:lnTo>
                      <a:pt x="565" y="21"/>
                    </a:lnTo>
                    <a:lnTo>
                      <a:pt x="565" y="42"/>
                    </a:lnTo>
                    <a:lnTo>
                      <a:pt x="607" y="210"/>
                    </a:lnTo>
                    <a:lnTo>
                      <a:pt x="565" y="314"/>
                    </a:lnTo>
                    <a:lnTo>
                      <a:pt x="565" y="482"/>
                    </a:lnTo>
                    <a:lnTo>
                      <a:pt x="649" y="565"/>
                    </a:lnTo>
                    <a:lnTo>
                      <a:pt x="628" y="670"/>
                    </a:lnTo>
                    <a:lnTo>
                      <a:pt x="545" y="733"/>
                    </a:lnTo>
                    <a:lnTo>
                      <a:pt x="335" y="775"/>
                    </a:lnTo>
                    <a:lnTo>
                      <a:pt x="189" y="858"/>
                    </a:lnTo>
                    <a:lnTo>
                      <a:pt x="84" y="879"/>
                    </a:lnTo>
                    <a:lnTo>
                      <a:pt x="1" y="1046"/>
                    </a:lnTo>
                    <a:lnTo>
                      <a:pt x="21" y="1005"/>
                    </a:lnTo>
                    <a:lnTo>
                      <a:pt x="105" y="1109"/>
                    </a:lnTo>
                    <a:lnTo>
                      <a:pt x="42" y="1319"/>
                    </a:lnTo>
                    <a:lnTo>
                      <a:pt x="189" y="1507"/>
                    </a:lnTo>
                    <a:lnTo>
                      <a:pt x="314" y="1528"/>
                    </a:lnTo>
                    <a:lnTo>
                      <a:pt x="398" y="1570"/>
                    </a:lnTo>
                    <a:lnTo>
                      <a:pt x="440" y="1486"/>
                    </a:lnTo>
                    <a:lnTo>
                      <a:pt x="545" y="1528"/>
                    </a:lnTo>
                    <a:lnTo>
                      <a:pt x="503" y="1570"/>
                    </a:lnTo>
                    <a:lnTo>
                      <a:pt x="503" y="1674"/>
                    </a:lnTo>
                    <a:lnTo>
                      <a:pt x="545" y="1716"/>
                    </a:lnTo>
                    <a:lnTo>
                      <a:pt x="670" y="1716"/>
                    </a:lnTo>
                    <a:lnTo>
                      <a:pt x="733" y="1904"/>
                    </a:lnTo>
                    <a:lnTo>
                      <a:pt x="879" y="1988"/>
                    </a:lnTo>
                    <a:lnTo>
                      <a:pt x="963" y="2051"/>
                    </a:lnTo>
                    <a:lnTo>
                      <a:pt x="1047" y="2030"/>
                    </a:lnTo>
                    <a:lnTo>
                      <a:pt x="1235" y="1946"/>
                    </a:lnTo>
                    <a:lnTo>
                      <a:pt x="1235" y="1884"/>
                    </a:lnTo>
                    <a:lnTo>
                      <a:pt x="1381" y="1716"/>
                    </a:lnTo>
                    <a:lnTo>
                      <a:pt x="1486" y="1632"/>
                    </a:lnTo>
                    <a:lnTo>
                      <a:pt x="1612" y="1570"/>
                    </a:lnTo>
                    <a:lnTo>
                      <a:pt x="2114" y="1570"/>
                    </a:lnTo>
                    <a:lnTo>
                      <a:pt x="2197" y="1716"/>
                    </a:lnTo>
                    <a:lnTo>
                      <a:pt x="2239" y="1821"/>
                    </a:lnTo>
                    <a:lnTo>
                      <a:pt x="2407" y="2093"/>
                    </a:lnTo>
                    <a:lnTo>
                      <a:pt x="2386" y="2156"/>
                    </a:lnTo>
                    <a:lnTo>
                      <a:pt x="2490" y="2260"/>
                    </a:lnTo>
                    <a:lnTo>
                      <a:pt x="2490" y="2365"/>
                    </a:lnTo>
                    <a:lnTo>
                      <a:pt x="2407" y="2407"/>
                    </a:lnTo>
                    <a:lnTo>
                      <a:pt x="2407" y="2511"/>
                    </a:lnTo>
                    <a:lnTo>
                      <a:pt x="2449" y="2532"/>
                    </a:lnTo>
                    <a:lnTo>
                      <a:pt x="2449" y="2574"/>
                    </a:lnTo>
                    <a:lnTo>
                      <a:pt x="2595" y="2532"/>
                    </a:lnTo>
                    <a:lnTo>
                      <a:pt x="2637" y="2532"/>
                    </a:lnTo>
                    <a:lnTo>
                      <a:pt x="2867" y="2449"/>
                    </a:lnTo>
                    <a:lnTo>
                      <a:pt x="3014" y="2511"/>
                    </a:lnTo>
                    <a:lnTo>
                      <a:pt x="3055" y="2637"/>
                    </a:lnTo>
                    <a:lnTo>
                      <a:pt x="3181" y="2721"/>
                    </a:lnTo>
                    <a:lnTo>
                      <a:pt x="3160" y="2930"/>
                    </a:lnTo>
                    <a:lnTo>
                      <a:pt x="3139" y="3055"/>
                    </a:lnTo>
                    <a:lnTo>
                      <a:pt x="3286" y="3202"/>
                    </a:lnTo>
                    <a:lnTo>
                      <a:pt x="3369" y="3202"/>
                    </a:lnTo>
                    <a:lnTo>
                      <a:pt x="3537" y="3076"/>
                    </a:lnTo>
                    <a:lnTo>
                      <a:pt x="3578" y="3076"/>
                    </a:lnTo>
                    <a:lnTo>
                      <a:pt x="3683" y="3181"/>
                    </a:lnTo>
                    <a:lnTo>
                      <a:pt x="3704" y="3244"/>
                    </a:lnTo>
                    <a:lnTo>
                      <a:pt x="3704" y="3202"/>
                    </a:lnTo>
                    <a:lnTo>
                      <a:pt x="3809" y="3181"/>
                    </a:lnTo>
                    <a:lnTo>
                      <a:pt x="3976" y="2846"/>
                    </a:lnTo>
                    <a:lnTo>
                      <a:pt x="3976" y="2721"/>
                    </a:lnTo>
                    <a:lnTo>
                      <a:pt x="3955" y="2658"/>
                    </a:lnTo>
                    <a:lnTo>
                      <a:pt x="3850" y="2553"/>
                    </a:lnTo>
                    <a:lnTo>
                      <a:pt x="3850" y="2469"/>
                    </a:lnTo>
                    <a:lnTo>
                      <a:pt x="3913" y="2428"/>
                    </a:lnTo>
                    <a:lnTo>
                      <a:pt x="3997" y="2449"/>
                    </a:lnTo>
                    <a:lnTo>
                      <a:pt x="4018" y="2365"/>
                    </a:lnTo>
                    <a:lnTo>
                      <a:pt x="3955" y="2239"/>
                    </a:lnTo>
                    <a:lnTo>
                      <a:pt x="3871" y="2218"/>
                    </a:lnTo>
                    <a:lnTo>
                      <a:pt x="3871" y="2009"/>
                    </a:lnTo>
                    <a:lnTo>
                      <a:pt x="3892" y="1925"/>
                    </a:lnTo>
                    <a:lnTo>
                      <a:pt x="3871" y="1674"/>
                    </a:lnTo>
                    <a:lnTo>
                      <a:pt x="3809" y="1612"/>
                    </a:lnTo>
                    <a:lnTo>
                      <a:pt x="3809" y="1507"/>
                    </a:lnTo>
                    <a:lnTo>
                      <a:pt x="4060" y="1423"/>
                    </a:lnTo>
                    <a:lnTo>
                      <a:pt x="4081" y="1402"/>
                    </a:lnTo>
                    <a:lnTo>
                      <a:pt x="4081" y="1319"/>
                    </a:lnTo>
                    <a:lnTo>
                      <a:pt x="4018" y="1277"/>
                    </a:lnTo>
                    <a:lnTo>
                      <a:pt x="3871" y="1256"/>
                    </a:lnTo>
                    <a:lnTo>
                      <a:pt x="3871" y="1193"/>
                    </a:lnTo>
                    <a:lnTo>
                      <a:pt x="3850" y="1109"/>
                    </a:lnTo>
                    <a:lnTo>
                      <a:pt x="3850" y="1005"/>
                    </a:lnTo>
                    <a:lnTo>
                      <a:pt x="3767" y="1005"/>
                    </a:lnTo>
                    <a:lnTo>
                      <a:pt x="3704" y="1088"/>
                    </a:lnTo>
                    <a:lnTo>
                      <a:pt x="3599" y="1109"/>
                    </a:lnTo>
                    <a:lnTo>
                      <a:pt x="3599" y="1109"/>
                    </a:lnTo>
                    <a:lnTo>
                      <a:pt x="3662" y="963"/>
                    </a:lnTo>
                    <a:lnTo>
                      <a:pt x="3767" y="796"/>
                    </a:lnTo>
                    <a:lnTo>
                      <a:pt x="3767" y="754"/>
                    </a:lnTo>
                    <a:lnTo>
                      <a:pt x="3641" y="733"/>
                    </a:lnTo>
                    <a:lnTo>
                      <a:pt x="3578" y="670"/>
                    </a:lnTo>
                    <a:lnTo>
                      <a:pt x="3599" y="524"/>
                    </a:lnTo>
                    <a:lnTo>
                      <a:pt x="3558" y="377"/>
                    </a:lnTo>
                    <a:lnTo>
                      <a:pt x="3432" y="272"/>
                    </a:lnTo>
                    <a:lnTo>
                      <a:pt x="3390" y="231"/>
                    </a:lnTo>
                    <a:lnTo>
                      <a:pt x="3286" y="252"/>
                    </a:lnTo>
                    <a:lnTo>
                      <a:pt x="3265" y="314"/>
                    </a:lnTo>
                    <a:lnTo>
                      <a:pt x="3118" y="231"/>
                    </a:lnTo>
                    <a:lnTo>
                      <a:pt x="2972" y="231"/>
                    </a:lnTo>
                    <a:lnTo>
                      <a:pt x="2867" y="377"/>
                    </a:lnTo>
                    <a:lnTo>
                      <a:pt x="2804" y="419"/>
                    </a:lnTo>
                    <a:lnTo>
                      <a:pt x="2700" y="482"/>
                    </a:lnTo>
                    <a:lnTo>
                      <a:pt x="2532" y="482"/>
                    </a:lnTo>
                    <a:lnTo>
                      <a:pt x="2407" y="377"/>
                    </a:lnTo>
                    <a:lnTo>
                      <a:pt x="2323" y="356"/>
                    </a:lnTo>
                    <a:lnTo>
                      <a:pt x="2218" y="419"/>
                    </a:lnTo>
                    <a:lnTo>
                      <a:pt x="2135" y="377"/>
                    </a:lnTo>
                    <a:lnTo>
                      <a:pt x="2135" y="272"/>
                    </a:lnTo>
                    <a:lnTo>
                      <a:pt x="2009" y="272"/>
                    </a:lnTo>
                    <a:lnTo>
                      <a:pt x="1967" y="231"/>
                    </a:lnTo>
                    <a:lnTo>
                      <a:pt x="1863" y="210"/>
                    </a:lnTo>
                    <a:lnTo>
                      <a:pt x="1758" y="272"/>
                    </a:lnTo>
                    <a:lnTo>
                      <a:pt x="1570" y="210"/>
                    </a:lnTo>
                    <a:lnTo>
                      <a:pt x="1381" y="210"/>
                    </a:lnTo>
                    <a:lnTo>
                      <a:pt x="1277" y="126"/>
                    </a:lnTo>
                    <a:lnTo>
                      <a:pt x="1047" y="21"/>
                    </a:lnTo>
                    <a:lnTo>
                      <a:pt x="71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22" name="Google Shape;1122;p47"/>
            <p:cNvSpPr/>
            <p:nvPr/>
          </p:nvSpPr>
          <p:spPr>
            <a:xfrm>
              <a:off x="5036408" y="3061926"/>
              <a:ext cx="46567" cy="55637"/>
            </a:xfrm>
            <a:custGeom>
              <a:avLst/>
              <a:gdLst/>
              <a:ahLst/>
              <a:cxnLst/>
              <a:rect l="l" t="t" r="r" b="b"/>
              <a:pathLst>
                <a:path w="1612" h="1926" extrusionOk="0">
                  <a:moveTo>
                    <a:pt x="733" y="1"/>
                  </a:moveTo>
                  <a:lnTo>
                    <a:pt x="607" y="63"/>
                  </a:lnTo>
                  <a:lnTo>
                    <a:pt x="502" y="147"/>
                  </a:lnTo>
                  <a:lnTo>
                    <a:pt x="356" y="315"/>
                  </a:lnTo>
                  <a:lnTo>
                    <a:pt x="356" y="377"/>
                  </a:lnTo>
                  <a:lnTo>
                    <a:pt x="168" y="461"/>
                  </a:lnTo>
                  <a:lnTo>
                    <a:pt x="84" y="482"/>
                  </a:lnTo>
                  <a:lnTo>
                    <a:pt x="42" y="587"/>
                  </a:lnTo>
                  <a:lnTo>
                    <a:pt x="0" y="670"/>
                  </a:lnTo>
                  <a:lnTo>
                    <a:pt x="105" y="733"/>
                  </a:lnTo>
                  <a:lnTo>
                    <a:pt x="42" y="880"/>
                  </a:lnTo>
                  <a:lnTo>
                    <a:pt x="63" y="963"/>
                  </a:lnTo>
                  <a:lnTo>
                    <a:pt x="168" y="984"/>
                  </a:lnTo>
                  <a:lnTo>
                    <a:pt x="251" y="1172"/>
                  </a:lnTo>
                  <a:lnTo>
                    <a:pt x="251" y="1298"/>
                  </a:lnTo>
                  <a:lnTo>
                    <a:pt x="377" y="1424"/>
                  </a:lnTo>
                  <a:lnTo>
                    <a:pt x="482" y="1382"/>
                  </a:lnTo>
                  <a:lnTo>
                    <a:pt x="482" y="1403"/>
                  </a:lnTo>
                  <a:lnTo>
                    <a:pt x="419" y="1507"/>
                  </a:lnTo>
                  <a:lnTo>
                    <a:pt x="502" y="1591"/>
                  </a:lnTo>
                  <a:lnTo>
                    <a:pt x="586" y="1675"/>
                  </a:lnTo>
                  <a:lnTo>
                    <a:pt x="565" y="1737"/>
                  </a:lnTo>
                  <a:lnTo>
                    <a:pt x="691" y="1779"/>
                  </a:lnTo>
                  <a:lnTo>
                    <a:pt x="1005" y="1926"/>
                  </a:lnTo>
                  <a:lnTo>
                    <a:pt x="1046" y="1926"/>
                  </a:lnTo>
                  <a:lnTo>
                    <a:pt x="1088" y="1842"/>
                  </a:lnTo>
                  <a:lnTo>
                    <a:pt x="1151" y="1696"/>
                  </a:lnTo>
                  <a:lnTo>
                    <a:pt x="1298" y="1633"/>
                  </a:lnTo>
                  <a:lnTo>
                    <a:pt x="1402" y="1507"/>
                  </a:lnTo>
                  <a:lnTo>
                    <a:pt x="1402" y="1403"/>
                  </a:lnTo>
                  <a:lnTo>
                    <a:pt x="1444" y="1256"/>
                  </a:lnTo>
                  <a:lnTo>
                    <a:pt x="1528" y="1214"/>
                  </a:lnTo>
                  <a:lnTo>
                    <a:pt x="1528" y="1152"/>
                  </a:lnTo>
                  <a:lnTo>
                    <a:pt x="1549" y="1005"/>
                  </a:lnTo>
                  <a:lnTo>
                    <a:pt x="1570" y="1005"/>
                  </a:lnTo>
                  <a:lnTo>
                    <a:pt x="1570" y="963"/>
                  </a:lnTo>
                  <a:lnTo>
                    <a:pt x="1528" y="942"/>
                  </a:lnTo>
                  <a:lnTo>
                    <a:pt x="1528" y="838"/>
                  </a:lnTo>
                  <a:lnTo>
                    <a:pt x="1611" y="796"/>
                  </a:lnTo>
                  <a:lnTo>
                    <a:pt x="1611" y="691"/>
                  </a:lnTo>
                  <a:lnTo>
                    <a:pt x="1507" y="587"/>
                  </a:lnTo>
                  <a:lnTo>
                    <a:pt x="1528" y="524"/>
                  </a:lnTo>
                  <a:lnTo>
                    <a:pt x="1360" y="252"/>
                  </a:lnTo>
                  <a:lnTo>
                    <a:pt x="1318" y="147"/>
                  </a:lnTo>
                  <a:lnTo>
                    <a:pt x="12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7"/>
            <p:cNvSpPr/>
            <p:nvPr/>
          </p:nvSpPr>
          <p:spPr>
            <a:xfrm>
              <a:off x="5066624" y="3087318"/>
              <a:ext cx="67712" cy="72565"/>
            </a:xfrm>
            <a:custGeom>
              <a:avLst/>
              <a:gdLst/>
              <a:ahLst/>
              <a:cxnLst/>
              <a:rect l="l" t="t" r="r" b="b"/>
              <a:pathLst>
                <a:path w="2344" h="2512" extrusionOk="0">
                  <a:moveTo>
                    <a:pt x="942" y="1"/>
                  </a:moveTo>
                  <a:lnTo>
                    <a:pt x="712" y="84"/>
                  </a:lnTo>
                  <a:lnTo>
                    <a:pt x="670" y="84"/>
                  </a:lnTo>
                  <a:lnTo>
                    <a:pt x="524" y="126"/>
                  </a:lnTo>
                  <a:lnTo>
                    <a:pt x="503" y="126"/>
                  </a:lnTo>
                  <a:lnTo>
                    <a:pt x="482" y="273"/>
                  </a:lnTo>
                  <a:lnTo>
                    <a:pt x="482" y="335"/>
                  </a:lnTo>
                  <a:lnTo>
                    <a:pt x="398" y="377"/>
                  </a:lnTo>
                  <a:lnTo>
                    <a:pt x="356" y="524"/>
                  </a:lnTo>
                  <a:lnTo>
                    <a:pt x="356" y="628"/>
                  </a:lnTo>
                  <a:lnTo>
                    <a:pt x="252" y="754"/>
                  </a:lnTo>
                  <a:lnTo>
                    <a:pt x="105" y="817"/>
                  </a:lnTo>
                  <a:lnTo>
                    <a:pt x="42" y="963"/>
                  </a:lnTo>
                  <a:lnTo>
                    <a:pt x="0" y="1047"/>
                  </a:lnTo>
                  <a:lnTo>
                    <a:pt x="168" y="1047"/>
                  </a:lnTo>
                  <a:lnTo>
                    <a:pt x="252" y="1109"/>
                  </a:lnTo>
                  <a:lnTo>
                    <a:pt x="210" y="1172"/>
                  </a:lnTo>
                  <a:lnTo>
                    <a:pt x="293" y="1235"/>
                  </a:lnTo>
                  <a:lnTo>
                    <a:pt x="461" y="1444"/>
                  </a:lnTo>
                  <a:lnTo>
                    <a:pt x="524" y="1444"/>
                  </a:lnTo>
                  <a:lnTo>
                    <a:pt x="775" y="1591"/>
                  </a:lnTo>
                  <a:lnTo>
                    <a:pt x="796" y="1591"/>
                  </a:lnTo>
                  <a:lnTo>
                    <a:pt x="1130" y="1967"/>
                  </a:lnTo>
                  <a:lnTo>
                    <a:pt x="1256" y="1988"/>
                  </a:lnTo>
                  <a:lnTo>
                    <a:pt x="1716" y="2302"/>
                  </a:lnTo>
                  <a:lnTo>
                    <a:pt x="2260" y="2511"/>
                  </a:lnTo>
                  <a:lnTo>
                    <a:pt x="2260" y="2386"/>
                  </a:lnTo>
                  <a:lnTo>
                    <a:pt x="2197" y="2281"/>
                  </a:lnTo>
                  <a:lnTo>
                    <a:pt x="2260" y="2156"/>
                  </a:lnTo>
                  <a:lnTo>
                    <a:pt x="2239" y="2072"/>
                  </a:lnTo>
                  <a:lnTo>
                    <a:pt x="2260" y="1967"/>
                  </a:lnTo>
                  <a:lnTo>
                    <a:pt x="2302" y="1884"/>
                  </a:lnTo>
                  <a:lnTo>
                    <a:pt x="2260" y="1800"/>
                  </a:lnTo>
                  <a:lnTo>
                    <a:pt x="2344" y="1758"/>
                  </a:lnTo>
                  <a:lnTo>
                    <a:pt x="2302" y="1653"/>
                  </a:lnTo>
                  <a:lnTo>
                    <a:pt x="2239" y="1633"/>
                  </a:lnTo>
                  <a:lnTo>
                    <a:pt x="2156" y="1570"/>
                  </a:lnTo>
                  <a:lnTo>
                    <a:pt x="2093" y="1465"/>
                  </a:lnTo>
                  <a:lnTo>
                    <a:pt x="2030" y="1444"/>
                  </a:lnTo>
                  <a:lnTo>
                    <a:pt x="1967" y="1444"/>
                  </a:lnTo>
                  <a:lnTo>
                    <a:pt x="1884" y="1361"/>
                  </a:lnTo>
                  <a:lnTo>
                    <a:pt x="1779" y="1361"/>
                  </a:lnTo>
                  <a:lnTo>
                    <a:pt x="1758" y="1381"/>
                  </a:lnTo>
                  <a:lnTo>
                    <a:pt x="1653" y="1361"/>
                  </a:lnTo>
                  <a:lnTo>
                    <a:pt x="1633" y="1256"/>
                  </a:lnTo>
                  <a:lnTo>
                    <a:pt x="1716" y="1151"/>
                  </a:lnTo>
                  <a:lnTo>
                    <a:pt x="1821" y="942"/>
                  </a:lnTo>
                  <a:lnTo>
                    <a:pt x="1758" y="837"/>
                  </a:lnTo>
                  <a:lnTo>
                    <a:pt x="1779" y="796"/>
                  </a:lnTo>
                  <a:lnTo>
                    <a:pt x="1758" y="733"/>
                  </a:lnTo>
                  <a:lnTo>
                    <a:pt x="1653" y="628"/>
                  </a:lnTo>
                  <a:lnTo>
                    <a:pt x="1612" y="628"/>
                  </a:lnTo>
                  <a:lnTo>
                    <a:pt x="1444" y="754"/>
                  </a:lnTo>
                  <a:lnTo>
                    <a:pt x="1361" y="754"/>
                  </a:lnTo>
                  <a:lnTo>
                    <a:pt x="1214" y="607"/>
                  </a:lnTo>
                  <a:lnTo>
                    <a:pt x="1235" y="482"/>
                  </a:lnTo>
                  <a:lnTo>
                    <a:pt x="1256" y="273"/>
                  </a:lnTo>
                  <a:lnTo>
                    <a:pt x="1130" y="189"/>
                  </a:lnTo>
                  <a:lnTo>
                    <a:pt x="1089" y="63"/>
                  </a:lnTo>
                  <a:lnTo>
                    <a:pt x="9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7"/>
            <p:cNvSpPr/>
            <p:nvPr/>
          </p:nvSpPr>
          <p:spPr>
            <a:xfrm>
              <a:off x="5113769" y="3051670"/>
              <a:ext cx="103388" cy="108819"/>
            </a:xfrm>
            <a:custGeom>
              <a:avLst/>
              <a:gdLst/>
              <a:ahLst/>
              <a:cxnLst/>
              <a:rect l="l" t="t" r="r" b="b"/>
              <a:pathLst>
                <a:path w="3579" h="3767" extrusionOk="0">
                  <a:moveTo>
                    <a:pt x="1905" y="0"/>
                  </a:moveTo>
                  <a:lnTo>
                    <a:pt x="1821" y="63"/>
                  </a:lnTo>
                  <a:lnTo>
                    <a:pt x="1716" y="209"/>
                  </a:lnTo>
                  <a:lnTo>
                    <a:pt x="1549" y="167"/>
                  </a:lnTo>
                  <a:lnTo>
                    <a:pt x="1507" y="105"/>
                  </a:lnTo>
                  <a:lnTo>
                    <a:pt x="1549" y="63"/>
                  </a:lnTo>
                  <a:lnTo>
                    <a:pt x="1381" y="42"/>
                  </a:lnTo>
                  <a:lnTo>
                    <a:pt x="1193" y="84"/>
                  </a:lnTo>
                  <a:lnTo>
                    <a:pt x="1193" y="146"/>
                  </a:lnTo>
                  <a:lnTo>
                    <a:pt x="1151" y="167"/>
                  </a:lnTo>
                  <a:lnTo>
                    <a:pt x="921" y="167"/>
                  </a:lnTo>
                  <a:lnTo>
                    <a:pt x="775" y="84"/>
                  </a:lnTo>
                  <a:lnTo>
                    <a:pt x="712" y="84"/>
                  </a:lnTo>
                  <a:lnTo>
                    <a:pt x="503" y="209"/>
                  </a:lnTo>
                  <a:lnTo>
                    <a:pt x="252" y="293"/>
                  </a:lnTo>
                  <a:lnTo>
                    <a:pt x="252" y="398"/>
                  </a:lnTo>
                  <a:lnTo>
                    <a:pt x="314" y="460"/>
                  </a:lnTo>
                  <a:lnTo>
                    <a:pt x="335" y="711"/>
                  </a:lnTo>
                  <a:lnTo>
                    <a:pt x="314" y="795"/>
                  </a:lnTo>
                  <a:lnTo>
                    <a:pt x="314" y="1004"/>
                  </a:lnTo>
                  <a:lnTo>
                    <a:pt x="398" y="1025"/>
                  </a:lnTo>
                  <a:lnTo>
                    <a:pt x="461" y="1151"/>
                  </a:lnTo>
                  <a:lnTo>
                    <a:pt x="440" y="1235"/>
                  </a:lnTo>
                  <a:lnTo>
                    <a:pt x="356" y="1214"/>
                  </a:lnTo>
                  <a:lnTo>
                    <a:pt x="293" y="1255"/>
                  </a:lnTo>
                  <a:lnTo>
                    <a:pt x="293" y="1339"/>
                  </a:lnTo>
                  <a:lnTo>
                    <a:pt x="398" y="1444"/>
                  </a:lnTo>
                  <a:lnTo>
                    <a:pt x="419" y="1507"/>
                  </a:lnTo>
                  <a:lnTo>
                    <a:pt x="419" y="1632"/>
                  </a:lnTo>
                  <a:lnTo>
                    <a:pt x="252" y="1967"/>
                  </a:lnTo>
                  <a:lnTo>
                    <a:pt x="147" y="1988"/>
                  </a:lnTo>
                  <a:lnTo>
                    <a:pt x="147" y="2030"/>
                  </a:lnTo>
                  <a:lnTo>
                    <a:pt x="126" y="2071"/>
                  </a:lnTo>
                  <a:lnTo>
                    <a:pt x="189" y="2176"/>
                  </a:lnTo>
                  <a:lnTo>
                    <a:pt x="84" y="2385"/>
                  </a:lnTo>
                  <a:lnTo>
                    <a:pt x="1" y="2490"/>
                  </a:lnTo>
                  <a:lnTo>
                    <a:pt x="21" y="2595"/>
                  </a:lnTo>
                  <a:lnTo>
                    <a:pt x="126" y="2615"/>
                  </a:lnTo>
                  <a:lnTo>
                    <a:pt x="147" y="2595"/>
                  </a:lnTo>
                  <a:lnTo>
                    <a:pt x="252" y="2595"/>
                  </a:lnTo>
                  <a:lnTo>
                    <a:pt x="335" y="2678"/>
                  </a:lnTo>
                  <a:lnTo>
                    <a:pt x="398" y="2678"/>
                  </a:lnTo>
                  <a:lnTo>
                    <a:pt x="461" y="2699"/>
                  </a:lnTo>
                  <a:lnTo>
                    <a:pt x="524" y="2804"/>
                  </a:lnTo>
                  <a:lnTo>
                    <a:pt x="607" y="2867"/>
                  </a:lnTo>
                  <a:lnTo>
                    <a:pt x="670" y="2887"/>
                  </a:lnTo>
                  <a:lnTo>
                    <a:pt x="712" y="2992"/>
                  </a:lnTo>
                  <a:lnTo>
                    <a:pt x="628" y="3034"/>
                  </a:lnTo>
                  <a:lnTo>
                    <a:pt x="670" y="3118"/>
                  </a:lnTo>
                  <a:lnTo>
                    <a:pt x="628" y="3201"/>
                  </a:lnTo>
                  <a:lnTo>
                    <a:pt x="607" y="3306"/>
                  </a:lnTo>
                  <a:lnTo>
                    <a:pt x="628" y="3390"/>
                  </a:lnTo>
                  <a:lnTo>
                    <a:pt x="565" y="3515"/>
                  </a:lnTo>
                  <a:lnTo>
                    <a:pt x="628" y="3620"/>
                  </a:lnTo>
                  <a:lnTo>
                    <a:pt x="628" y="3745"/>
                  </a:lnTo>
                  <a:lnTo>
                    <a:pt x="712" y="3766"/>
                  </a:lnTo>
                  <a:lnTo>
                    <a:pt x="879" y="3599"/>
                  </a:lnTo>
                  <a:lnTo>
                    <a:pt x="1026" y="3599"/>
                  </a:lnTo>
                  <a:lnTo>
                    <a:pt x="1068" y="3536"/>
                  </a:lnTo>
                  <a:lnTo>
                    <a:pt x="1465" y="3390"/>
                  </a:lnTo>
                  <a:lnTo>
                    <a:pt x="1465" y="3327"/>
                  </a:lnTo>
                  <a:lnTo>
                    <a:pt x="1674" y="3306"/>
                  </a:lnTo>
                  <a:lnTo>
                    <a:pt x="2449" y="3306"/>
                  </a:lnTo>
                  <a:lnTo>
                    <a:pt x="2742" y="3201"/>
                  </a:lnTo>
                  <a:lnTo>
                    <a:pt x="3014" y="3327"/>
                  </a:lnTo>
                  <a:lnTo>
                    <a:pt x="3034" y="3201"/>
                  </a:lnTo>
                  <a:lnTo>
                    <a:pt x="3139" y="3180"/>
                  </a:lnTo>
                  <a:lnTo>
                    <a:pt x="3223" y="3306"/>
                  </a:lnTo>
                  <a:lnTo>
                    <a:pt x="3244" y="3285"/>
                  </a:lnTo>
                  <a:lnTo>
                    <a:pt x="3348" y="3285"/>
                  </a:lnTo>
                  <a:lnTo>
                    <a:pt x="3453" y="3243"/>
                  </a:lnTo>
                  <a:lnTo>
                    <a:pt x="3453" y="3097"/>
                  </a:lnTo>
                  <a:lnTo>
                    <a:pt x="3390" y="2992"/>
                  </a:lnTo>
                  <a:lnTo>
                    <a:pt x="3265" y="2971"/>
                  </a:lnTo>
                  <a:lnTo>
                    <a:pt x="3244" y="2804"/>
                  </a:lnTo>
                  <a:lnTo>
                    <a:pt x="3160" y="2595"/>
                  </a:lnTo>
                  <a:lnTo>
                    <a:pt x="3076" y="2511"/>
                  </a:lnTo>
                  <a:lnTo>
                    <a:pt x="3118" y="2469"/>
                  </a:lnTo>
                  <a:lnTo>
                    <a:pt x="3139" y="2448"/>
                  </a:lnTo>
                  <a:lnTo>
                    <a:pt x="3139" y="2176"/>
                  </a:lnTo>
                  <a:lnTo>
                    <a:pt x="3181" y="2092"/>
                  </a:lnTo>
                  <a:lnTo>
                    <a:pt x="3223" y="1967"/>
                  </a:lnTo>
                  <a:lnTo>
                    <a:pt x="3244" y="1883"/>
                  </a:lnTo>
                  <a:lnTo>
                    <a:pt x="3244" y="1758"/>
                  </a:lnTo>
                  <a:lnTo>
                    <a:pt x="3432" y="1507"/>
                  </a:lnTo>
                  <a:lnTo>
                    <a:pt x="3537" y="1423"/>
                  </a:lnTo>
                  <a:lnTo>
                    <a:pt x="3537" y="1318"/>
                  </a:lnTo>
                  <a:lnTo>
                    <a:pt x="3578" y="1193"/>
                  </a:lnTo>
                  <a:lnTo>
                    <a:pt x="3537" y="1025"/>
                  </a:lnTo>
                  <a:lnTo>
                    <a:pt x="3453" y="942"/>
                  </a:lnTo>
                  <a:lnTo>
                    <a:pt x="3453" y="879"/>
                  </a:lnTo>
                  <a:lnTo>
                    <a:pt x="3390" y="732"/>
                  </a:lnTo>
                  <a:lnTo>
                    <a:pt x="3453" y="565"/>
                  </a:lnTo>
                  <a:lnTo>
                    <a:pt x="3453" y="502"/>
                  </a:lnTo>
                  <a:lnTo>
                    <a:pt x="3327" y="502"/>
                  </a:lnTo>
                  <a:lnTo>
                    <a:pt x="3244" y="418"/>
                  </a:lnTo>
                  <a:lnTo>
                    <a:pt x="3160" y="418"/>
                  </a:lnTo>
                  <a:lnTo>
                    <a:pt x="3055" y="502"/>
                  </a:lnTo>
                  <a:lnTo>
                    <a:pt x="2930" y="523"/>
                  </a:lnTo>
                  <a:lnTo>
                    <a:pt x="2742" y="460"/>
                  </a:lnTo>
                  <a:lnTo>
                    <a:pt x="2658" y="356"/>
                  </a:lnTo>
                  <a:lnTo>
                    <a:pt x="2553" y="293"/>
                  </a:lnTo>
                  <a:lnTo>
                    <a:pt x="2449" y="293"/>
                  </a:lnTo>
                  <a:lnTo>
                    <a:pt x="2407" y="251"/>
                  </a:lnTo>
                  <a:lnTo>
                    <a:pt x="2302" y="251"/>
                  </a:lnTo>
                  <a:lnTo>
                    <a:pt x="2093" y="146"/>
                  </a:lnTo>
                  <a:lnTo>
                    <a:pt x="19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7"/>
            <p:cNvSpPr/>
            <p:nvPr/>
          </p:nvSpPr>
          <p:spPr>
            <a:xfrm>
              <a:off x="5202628" y="3042600"/>
              <a:ext cx="70745" cy="110639"/>
            </a:xfrm>
            <a:custGeom>
              <a:avLst/>
              <a:gdLst/>
              <a:ahLst/>
              <a:cxnLst/>
              <a:rect l="l" t="t" r="r" b="b"/>
              <a:pathLst>
                <a:path w="2449" h="3830" extrusionOk="0">
                  <a:moveTo>
                    <a:pt x="1674" y="0"/>
                  </a:moveTo>
                  <a:lnTo>
                    <a:pt x="1549" y="63"/>
                  </a:lnTo>
                  <a:lnTo>
                    <a:pt x="1402" y="63"/>
                  </a:lnTo>
                  <a:lnTo>
                    <a:pt x="1193" y="105"/>
                  </a:lnTo>
                  <a:lnTo>
                    <a:pt x="419" y="105"/>
                  </a:lnTo>
                  <a:lnTo>
                    <a:pt x="210" y="147"/>
                  </a:lnTo>
                  <a:lnTo>
                    <a:pt x="189" y="272"/>
                  </a:lnTo>
                  <a:lnTo>
                    <a:pt x="251" y="460"/>
                  </a:lnTo>
                  <a:lnTo>
                    <a:pt x="293" y="502"/>
                  </a:lnTo>
                  <a:lnTo>
                    <a:pt x="377" y="670"/>
                  </a:lnTo>
                  <a:lnTo>
                    <a:pt x="377" y="816"/>
                  </a:lnTo>
                  <a:lnTo>
                    <a:pt x="377" y="879"/>
                  </a:lnTo>
                  <a:lnTo>
                    <a:pt x="314" y="1046"/>
                  </a:lnTo>
                  <a:lnTo>
                    <a:pt x="377" y="1193"/>
                  </a:lnTo>
                  <a:lnTo>
                    <a:pt x="377" y="1256"/>
                  </a:lnTo>
                  <a:lnTo>
                    <a:pt x="461" y="1339"/>
                  </a:lnTo>
                  <a:lnTo>
                    <a:pt x="502" y="1507"/>
                  </a:lnTo>
                  <a:lnTo>
                    <a:pt x="461" y="1632"/>
                  </a:lnTo>
                  <a:lnTo>
                    <a:pt x="461" y="1737"/>
                  </a:lnTo>
                  <a:lnTo>
                    <a:pt x="356" y="1821"/>
                  </a:lnTo>
                  <a:lnTo>
                    <a:pt x="168" y="2072"/>
                  </a:lnTo>
                  <a:lnTo>
                    <a:pt x="168" y="2197"/>
                  </a:lnTo>
                  <a:lnTo>
                    <a:pt x="147" y="2281"/>
                  </a:lnTo>
                  <a:lnTo>
                    <a:pt x="105" y="2406"/>
                  </a:lnTo>
                  <a:lnTo>
                    <a:pt x="63" y="2490"/>
                  </a:lnTo>
                  <a:lnTo>
                    <a:pt x="63" y="2762"/>
                  </a:lnTo>
                  <a:lnTo>
                    <a:pt x="42" y="2783"/>
                  </a:lnTo>
                  <a:lnTo>
                    <a:pt x="0" y="2825"/>
                  </a:lnTo>
                  <a:lnTo>
                    <a:pt x="84" y="2909"/>
                  </a:lnTo>
                  <a:lnTo>
                    <a:pt x="168" y="3118"/>
                  </a:lnTo>
                  <a:lnTo>
                    <a:pt x="189" y="3285"/>
                  </a:lnTo>
                  <a:lnTo>
                    <a:pt x="314" y="3306"/>
                  </a:lnTo>
                  <a:lnTo>
                    <a:pt x="377" y="3411"/>
                  </a:lnTo>
                  <a:lnTo>
                    <a:pt x="377" y="3557"/>
                  </a:lnTo>
                  <a:lnTo>
                    <a:pt x="272" y="3599"/>
                  </a:lnTo>
                  <a:lnTo>
                    <a:pt x="168" y="3599"/>
                  </a:lnTo>
                  <a:lnTo>
                    <a:pt x="147" y="3620"/>
                  </a:lnTo>
                  <a:lnTo>
                    <a:pt x="168" y="3662"/>
                  </a:lnTo>
                  <a:lnTo>
                    <a:pt x="482" y="3725"/>
                  </a:lnTo>
                  <a:lnTo>
                    <a:pt x="712" y="3829"/>
                  </a:lnTo>
                  <a:lnTo>
                    <a:pt x="1214" y="3599"/>
                  </a:lnTo>
                  <a:lnTo>
                    <a:pt x="1549" y="3557"/>
                  </a:lnTo>
                  <a:lnTo>
                    <a:pt x="1863" y="3306"/>
                  </a:lnTo>
                  <a:lnTo>
                    <a:pt x="2135" y="3181"/>
                  </a:lnTo>
                  <a:lnTo>
                    <a:pt x="2448" y="3118"/>
                  </a:lnTo>
                  <a:lnTo>
                    <a:pt x="2386" y="3034"/>
                  </a:lnTo>
                  <a:lnTo>
                    <a:pt x="2302" y="2971"/>
                  </a:lnTo>
                  <a:lnTo>
                    <a:pt x="2260" y="2929"/>
                  </a:lnTo>
                  <a:lnTo>
                    <a:pt x="2197" y="2804"/>
                  </a:lnTo>
                  <a:lnTo>
                    <a:pt x="2176" y="2657"/>
                  </a:lnTo>
                  <a:lnTo>
                    <a:pt x="2197" y="2490"/>
                  </a:lnTo>
                  <a:lnTo>
                    <a:pt x="2197" y="2448"/>
                  </a:lnTo>
                  <a:lnTo>
                    <a:pt x="2260" y="2302"/>
                  </a:lnTo>
                  <a:lnTo>
                    <a:pt x="2260" y="1967"/>
                  </a:lnTo>
                  <a:lnTo>
                    <a:pt x="2197" y="1883"/>
                  </a:lnTo>
                  <a:lnTo>
                    <a:pt x="2239" y="1674"/>
                  </a:lnTo>
                  <a:lnTo>
                    <a:pt x="2176" y="1611"/>
                  </a:lnTo>
                  <a:lnTo>
                    <a:pt x="2239" y="1528"/>
                  </a:lnTo>
                  <a:lnTo>
                    <a:pt x="2197" y="1423"/>
                  </a:lnTo>
                  <a:lnTo>
                    <a:pt x="2155" y="1360"/>
                  </a:lnTo>
                  <a:lnTo>
                    <a:pt x="2176" y="1297"/>
                  </a:lnTo>
                  <a:lnTo>
                    <a:pt x="2197" y="1214"/>
                  </a:lnTo>
                  <a:lnTo>
                    <a:pt x="2197" y="1004"/>
                  </a:lnTo>
                  <a:lnTo>
                    <a:pt x="2155" y="1004"/>
                  </a:lnTo>
                  <a:lnTo>
                    <a:pt x="2093" y="942"/>
                  </a:lnTo>
                  <a:lnTo>
                    <a:pt x="2093" y="732"/>
                  </a:lnTo>
                  <a:lnTo>
                    <a:pt x="2135" y="586"/>
                  </a:lnTo>
                  <a:lnTo>
                    <a:pt x="1988" y="502"/>
                  </a:lnTo>
                  <a:lnTo>
                    <a:pt x="1946" y="419"/>
                  </a:lnTo>
                  <a:lnTo>
                    <a:pt x="1821" y="293"/>
                  </a:lnTo>
                  <a:lnTo>
                    <a:pt x="1821" y="209"/>
                  </a:lnTo>
                  <a:lnTo>
                    <a:pt x="1758" y="168"/>
                  </a:lnTo>
                  <a:lnTo>
                    <a:pt x="17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7"/>
            <p:cNvSpPr/>
            <p:nvPr/>
          </p:nvSpPr>
          <p:spPr>
            <a:xfrm>
              <a:off x="5252200" y="3042600"/>
              <a:ext cx="33856" cy="90071"/>
            </a:xfrm>
            <a:custGeom>
              <a:avLst/>
              <a:gdLst/>
              <a:ahLst/>
              <a:cxnLst/>
              <a:rect l="l" t="t" r="r" b="b"/>
              <a:pathLst>
                <a:path w="1172" h="3118" extrusionOk="0">
                  <a:moveTo>
                    <a:pt x="0" y="0"/>
                  </a:moveTo>
                  <a:lnTo>
                    <a:pt x="42" y="168"/>
                  </a:lnTo>
                  <a:lnTo>
                    <a:pt x="105" y="209"/>
                  </a:lnTo>
                  <a:lnTo>
                    <a:pt x="105" y="293"/>
                  </a:lnTo>
                  <a:lnTo>
                    <a:pt x="230" y="419"/>
                  </a:lnTo>
                  <a:lnTo>
                    <a:pt x="272" y="502"/>
                  </a:lnTo>
                  <a:lnTo>
                    <a:pt x="419" y="586"/>
                  </a:lnTo>
                  <a:lnTo>
                    <a:pt x="377" y="732"/>
                  </a:lnTo>
                  <a:lnTo>
                    <a:pt x="377" y="942"/>
                  </a:lnTo>
                  <a:lnTo>
                    <a:pt x="439" y="1004"/>
                  </a:lnTo>
                  <a:lnTo>
                    <a:pt x="481" y="1004"/>
                  </a:lnTo>
                  <a:lnTo>
                    <a:pt x="481" y="1214"/>
                  </a:lnTo>
                  <a:lnTo>
                    <a:pt x="460" y="1297"/>
                  </a:lnTo>
                  <a:lnTo>
                    <a:pt x="439" y="1360"/>
                  </a:lnTo>
                  <a:lnTo>
                    <a:pt x="481" y="1423"/>
                  </a:lnTo>
                  <a:lnTo>
                    <a:pt x="523" y="1528"/>
                  </a:lnTo>
                  <a:lnTo>
                    <a:pt x="460" y="1611"/>
                  </a:lnTo>
                  <a:lnTo>
                    <a:pt x="523" y="1674"/>
                  </a:lnTo>
                  <a:lnTo>
                    <a:pt x="481" y="1883"/>
                  </a:lnTo>
                  <a:lnTo>
                    <a:pt x="544" y="1967"/>
                  </a:lnTo>
                  <a:lnTo>
                    <a:pt x="544" y="2302"/>
                  </a:lnTo>
                  <a:lnTo>
                    <a:pt x="481" y="2448"/>
                  </a:lnTo>
                  <a:lnTo>
                    <a:pt x="481" y="2490"/>
                  </a:lnTo>
                  <a:lnTo>
                    <a:pt x="460" y="2657"/>
                  </a:lnTo>
                  <a:lnTo>
                    <a:pt x="481" y="2804"/>
                  </a:lnTo>
                  <a:lnTo>
                    <a:pt x="544" y="2929"/>
                  </a:lnTo>
                  <a:lnTo>
                    <a:pt x="586" y="2971"/>
                  </a:lnTo>
                  <a:lnTo>
                    <a:pt x="670" y="3034"/>
                  </a:lnTo>
                  <a:lnTo>
                    <a:pt x="732" y="3118"/>
                  </a:lnTo>
                  <a:lnTo>
                    <a:pt x="774" y="3118"/>
                  </a:lnTo>
                  <a:lnTo>
                    <a:pt x="1088" y="2929"/>
                  </a:lnTo>
                  <a:lnTo>
                    <a:pt x="1151" y="2929"/>
                  </a:lnTo>
                  <a:lnTo>
                    <a:pt x="1172" y="2825"/>
                  </a:lnTo>
                  <a:lnTo>
                    <a:pt x="1088" y="2699"/>
                  </a:lnTo>
                  <a:lnTo>
                    <a:pt x="1088" y="2553"/>
                  </a:lnTo>
                  <a:lnTo>
                    <a:pt x="1046" y="2385"/>
                  </a:lnTo>
                  <a:lnTo>
                    <a:pt x="1067" y="1716"/>
                  </a:lnTo>
                  <a:lnTo>
                    <a:pt x="1067" y="1611"/>
                  </a:lnTo>
                  <a:lnTo>
                    <a:pt x="1109" y="1528"/>
                  </a:lnTo>
                  <a:lnTo>
                    <a:pt x="1109" y="1402"/>
                  </a:lnTo>
                  <a:lnTo>
                    <a:pt x="1088" y="1297"/>
                  </a:lnTo>
                  <a:lnTo>
                    <a:pt x="1088" y="1130"/>
                  </a:lnTo>
                  <a:lnTo>
                    <a:pt x="1046" y="900"/>
                  </a:lnTo>
                  <a:lnTo>
                    <a:pt x="900" y="586"/>
                  </a:lnTo>
                  <a:lnTo>
                    <a:pt x="858" y="565"/>
                  </a:lnTo>
                  <a:lnTo>
                    <a:pt x="774" y="481"/>
                  </a:lnTo>
                  <a:lnTo>
                    <a:pt x="649" y="398"/>
                  </a:lnTo>
                  <a:lnTo>
                    <a:pt x="628" y="209"/>
                  </a:lnTo>
                  <a:lnTo>
                    <a:pt x="649" y="168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7"/>
            <p:cNvSpPr/>
            <p:nvPr/>
          </p:nvSpPr>
          <p:spPr>
            <a:xfrm>
              <a:off x="5270312" y="3019634"/>
              <a:ext cx="52026" cy="108819"/>
            </a:xfrm>
            <a:custGeom>
              <a:avLst/>
              <a:gdLst/>
              <a:ahLst/>
              <a:cxnLst/>
              <a:rect l="l" t="t" r="r" b="b"/>
              <a:pathLst>
                <a:path w="1801" h="3767" extrusionOk="0">
                  <a:moveTo>
                    <a:pt x="1047" y="0"/>
                  </a:moveTo>
                  <a:lnTo>
                    <a:pt x="984" y="105"/>
                  </a:lnTo>
                  <a:lnTo>
                    <a:pt x="1005" y="147"/>
                  </a:lnTo>
                  <a:lnTo>
                    <a:pt x="900" y="209"/>
                  </a:lnTo>
                  <a:lnTo>
                    <a:pt x="838" y="209"/>
                  </a:lnTo>
                  <a:lnTo>
                    <a:pt x="838" y="272"/>
                  </a:lnTo>
                  <a:lnTo>
                    <a:pt x="691" y="439"/>
                  </a:lnTo>
                  <a:lnTo>
                    <a:pt x="628" y="439"/>
                  </a:lnTo>
                  <a:lnTo>
                    <a:pt x="440" y="544"/>
                  </a:lnTo>
                  <a:lnTo>
                    <a:pt x="356" y="523"/>
                  </a:lnTo>
                  <a:lnTo>
                    <a:pt x="252" y="565"/>
                  </a:lnTo>
                  <a:lnTo>
                    <a:pt x="252" y="670"/>
                  </a:lnTo>
                  <a:lnTo>
                    <a:pt x="168" y="753"/>
                  </a:lnTo>
                  <a:lnTo>
                    <a:pt x="168" y="858"/>
                  </a:lnTo>
                  <a:lnTo>
                    <a:pt x="43" y="900"/>
                  </a:lnTo>
                  <a:lnTo>
                    <a:pt x="22" y="963"/>
                  </a:lnTo>
                  <a:lnTo>
                    <a:pt x="1" y="1004"/>
                  </a:lnTo>
                  <a:lnTo>
                    <a:pt x="22" y="1193"/>
                  </a:lnTo>
                  <a:lnTo>
                    <a:pt x="147" y="1276"/>
                  </a:lnTo>
                  <a:lnTo>
                    <a:pt x="231" y="1360"/>
                  </a:lnTo>
                  <a:lnTo>
                    <a:pt x="273" y="1381"/>
                  </a:lnTo>
                  <a:lnTo>
                    <a:pt x="419" y="1695"/>
                  </a:lnTo>
                  <a:lnTo>
                    <a:pt x="461" y="1925"/>
                  </a:lnTo>
                  <a:lnTo>
                    <a:pt x="461" y="2092"/>
                  </a:lnTo>
                  <a:lnTo>
                    <a:pt x="482" y="2197"/>
                  </a:lnTo>
                  <a:lnTo>
                    <a:pt x="482" y="2323"/>
                  </a:lnTo>
                  <a:lnTo>
                    <a:pt x="440" y="2406"/>
                  </a:lnTo>
                  <a:lnTo>
                    <a:pt x="440" y="2511"/>
                  </a:lnTo>
                  <a:lnTo>
                    <a:pt x="419" y="3180"/>
                  </a:lnTo>
                  <a:lnTo>
                    <a:pt x="461" y="3348"/>
                  </a:lnTo>
                  <a:lnTo>
                    <a:pt x="461" y="3494"/>
                  </a:lnTo>
                  <a:lnTo>
                    <a:pt x="545" y="3620"/>
                  </a:lnTo>
                  <a:lnTo>
                    <a:pt x="524" y="3724"/>
                  </a:lnTo>
                  <a:lnTo>
                    <a:pt x="733" y="3766"/>
                  </a:lnTo>
                  <a:lnTo>
                    <a:pt x="1110" y="3620"/>
                  </a:lnTo>
                  <a:lnTo>
                    <a:pt x="1152" y="3620"/>
                  </a:lnTo>
                  <a:lnTo>
                    <a:pt x="1110" y="3515"/>
                  </a:lnTo>
                  <a:lnTo>
                    <a:pt x="1152" y="3243"/>
                  </a:lnTo>
                  <a:lnTo>
                    <a:pt x="1110" y="3139"/>
                  </a:lnTo>
                  <a:lnTo>
                    <a:pt x="1152" y="3055"/>
                  </a:lnTo>
                  <a:lnTo>
                    <a:pt x="1110" y="2825"/>
                  </a:lnTo>
                  <a:lnTo>
                    <a:pt x="1110" y="2720"/>
                  </a:lnTo>
                  <a:lnTo>
                    <a:pt x="1110" y="2657"/>
                  </a:lnTo>
                  <a:lnTo>
                    <a:pt x="1089" y="2616"/>
                  </a:lnTo>
                  <a:lnTo>
                    <a:pt x="1110" y="2553"/>
                  </a:lnTo>
                  <a:lnTo>
                    <a:pt x="1089" y="2469"/>
                  </a:lnTo>
                  <a:lnTo>
                    <a:pt x="1089" y="2427"/>
                  </a:lnTo>
                  <a:lnTo>
                    <a:pt x="1089" y="2302"/>
                  </a:lnTo>
                  <a:lnTo>
                    <a:pt x="1110" y="2218"/>
                  </a:lnTo>
                  <a:lnTo>
                    <a:pt x="1110" y="2113"/>
                  </a:lnTo>
                  <a:lnTo>
                    <a:pt x="1152" y="2051"/>
                  </a:lnTo>
                  <a:lnTo>
                    <a:pt x="1256" y="2009"/>
                  </a:lnTo>
                  <a:lnTo>
                    <a:pt x="1298" y="2009"/>
                  </a:lnTo>
                  <a:lnTo>
                    <a:pt x="1361" y="1946"/>
                  </a:lnTo>
                  <a:lnTo>
                    <a:pt x="1403" y="1841"/>
                  </a:lnTo>
                  <a:lnTo>
                    <a:pt x="1486" y="1716"/>
                  </a:lnTo>
                  <a:lnTo>
                    <a:pt x="1528" y="1611"/>
                  </a:lnTo>
                  <a:lnTo>
                    <a:pt x="1612" y="1569"/>
                  </a:lnTo>
                  <a:lnTo>
                    <a:pt x="1696" y="1569"/>
                  </a:lnTo>
                  <a:lnTo>
                    <a:pt x="1716" y="1507"/>
                  </a:lnTo>
                  <a:lnTo>
                    <a:pt x="1591" y="1381"/>
                  </a:lnTo>
                  <a:lnTo>
                    <a:pt x="1591" y="1318"/>
                  </a:lnTo>
                  <a:lnTo>
                    <a:pt x="1633" y="1255"/>
                  </a:lnTo>
                  <a:lnTo>
                    <a:pt x="1779" y="1255"/>
                  </a:lnTo>
                  <a:lnTo>
                    <a:pt x="1800" y="1172"/>
                  </a:lnTo>
                  <a:lnTo>
                    <a:pt x="1737" y="963"/>
                  </a:lnTo>
                  <a:lnTo>
                    <a:pt x="1716" y="837"/>
                  </a:lnTo>
                  <a:lnTo>
                    <a:pt x="1570" y="691"/>
                  </a:lnTo>
                  <a:lnTo>
                    <a:pt x="1528" y="628"/>
                  </a:lnTo>
                  <a:lnTo>
                    <a:pt x="1570" y="481"/>
                  </a:lnTo>
                  <a:lnTo>
                    <a:pt x="1591" y="481"/>
                  </a:lnTo>
                  <a:lnTo>
                    <a:pt x="1465" y="314"/>
                  </a:lnTo>
                  <a:lnTo>
                    <a:pt x="1319" y="272"/>
                  </a:lnTo>
                  <a:lnTo>
                    <a:pt x="1214" y="147"/>
                  </a:lnTo>
                  <a:lnTo>
                    <a:pt x="10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7"/>
            <p:cNvSpPr/>
            <p:nvPr/>
          </p:nvSpPr>
          <p:spPr>
            <a:xfrm>
              <a:off x="5474029" y="2832238"/>
              <a:ext cx="174076" cy="276858"/>
            </a:xfrm>
            <a:custGeom>
              <a:avLst/>
              <a:gdLst/>
              <a:ahLst/>
              <a:cxnLst/>
              <a:rect l="l" t="t" r="r" b="b"/>
              <a:pathLst>
                <a:path w="6026" h="9584" extrusionOk="0">
                  <a:moveTo>
                    <a:pt x="1318" y="1"/>
                  </a:moveTo>
                  <a:lnTo>
                    <a:pt x="690" y="252"/>
                  </a:lnTo>
                  <a:lnTo>
                    <a:pt x="732" y="336"/>
                  </a:lnTo>
                  <a:lnTo>
                    <a:pt x="1025" y="1110"/>
                  </a:lnTo>
                  <a:lnTo>
                    <a:pt x="1004" y="1277"/>
                  </a:lnTo>
                  <a:lnTo>
                    <a:pt x="962" y="1361"/>
                  </a:lnTo>
                  <a:lnTo>
                    <a:pt x="1360" y="1821"/>
                  </a:lnTo>
                  <a:lnTo>
                    <a:pt x="1339" y="2030"/>
                  </a:lnTo>
                  <a:lnTo>
                    <a:pt x="1255" y="2114"/>
                  </a:lnTo>
                  <a:lnTo>
                    <a:pt x="1109" y="3202"/>
                  </a:lnTo>
                  <a:lnTo>
                    <a:pt x="1130" y="4039"/>
                  </a:lnTo>
                  <a:lnTo>
                    <a:pt x="167" y="5022"/>
                  </a:lnTo>
                  <a:lnTo>
                    <a:pt x="126" y="5085"/>
                  </a:lnTo>
                  <a:lnTo>
                    <a:pt x="0" y="5085"/>
                  </a:lnTo>
                  <a:lnTo>
                    <a:pt x="0" y="5169"/>
                  </a:lnTo>
                  <a:lnTo>
                    <a:pt x="21" y="5901"/>
                  </a:lnTo>
                  <a:lnTo>
                    <a:pt x="105" y="5922"/>
                  </a:lnTo>
                  <a:lnTo>
                    <a:pt x="272" y="6131"/>
                  </a:lnTo>
                  <a:lnTo>
                    <a:pt x="335" y="6278"/>
                  </a:lnTo>
                  <a:lnTo>
                    <a:pt x="628" y="6424"/>
                  </a:lnTo>
                  <a:lnTo>
                    <a:pt x="753" y="6529"/>
                  </a:lnTo>
                  <a:lnTo>
                    <a:pt x="795" y="6717"/>
                  </a:lnTo>
                  <a:lnTo>
                    <a:pt x="837" y="6759"/>
                  </a:lnTo>
                  <a:lnTo>
                    <a:pt x="858" y="6864"/>
                  </a:lnTo>
                  <a:lnTo>
                    <a:pt x="942" y="7031"/>
                  </a:lnTo>
                  <a:lnTo>
                    <a:pt x="942" y="7115"/>
                  </a:lnTo>
                  <a:lnTo>
                    <a:pt x="921" y="7157"/>
                  </a:lnTo>
                  <a:lnTo>
                    <a:pt x="900" y="7219"/>
                  </a:lnTo>
                  <a:lnTo>
                    <a:pt x="962" y="7282"/>
                  </a:lnTo>
                  <a:lnTo>
                    <a:pt x="921" y="7429"/>
                  </a:lnTo>
                  <a:lnTo>
                    <a:pt x="837" y="7491"/>
                  </a:lnTo>
                  <a:lnTo>
                    <a:pt x="858" y="7596"/>
                  </a:lnTo>
                  <a:lnTo>
                    <a:pt x="962" y="7763"/>
                  </a:lnTo>
                  <a:lnTo>
                    <a:pt x="1046" y="7805"/>
                  </a:lnTo>
                  <a:lnTo>
                    <a:pt x="1067" y="7910"/>
                  </a:lnTo>
                  <a:lnTo>
                    <a:pt x="1234" y="8056"/>
                  </a:lnTo>
                  <a:lnTo>
                    <a:pt x="1276" y="8077"/>
                  </a:lnTo>
                  <a:lnTo>
                    <a:pt x="1234" y="8119"/>
                  </a:lnTo>
                  <a:lnTo>
                    <a:pt x="1151" y="8098"/>
                  </a:lnTo>
                  <a:lnTo>
                    <a:pt x="1067" y="8077"/>
                  </a:lnTo>
                  <a:lnTo>
                    <a:pt x="942" y="8056"/>
                  </a:lnTo>
                  <a:lnTo>
                    <a:pt x="900" y="8077"/>
                  </a:lnTo>
                  <a:lnTo>
                    <a:pt x="795" y="8056"/>
                  </a:lnTo>
                  <a:lnTo>
                    <a:pt x="690" y="8077"/>
                  </a:lnTo>
                  <a:lnTo>
                    <a:pt x="628" y="8056"/>
                  </a:lnTo>
                  <a:lnTo>
                    <a:pt x="439" y="8056"/>
                  </a:lnTo>
                  <a:lnTo>
                    <a:pt x="439" y="8161"/>
                  </a:lnTo>
                  <a:lnTo>
                    <a:pt x="418" y="8203"/>
                  </a:lnTo>
                  <a:lnTo>
                    <a:pt x="418" y="8307"/>
                  </a:lnTo>
                  <a:lnTo>
                    <a:pt x="418" y="8370"/>
                  </a:lnTo>
                  <a:lnTo>
                    <a:pt x="502" y="8412"/>
                  </a:lnTo>
                  <a:lnTo>
                    <a:pt x="502" y="8496"/>
                  </a:lnTo>
                  <a:lnTo>
                    <a:pt x="607" y="8517"/>
                  </a:lnTo>
                  <a:lnTo>
                    <a:pt x="816" y="8705"/>
                  </a:lnTo>
                  <a:lnTo>
                    <a:pt x="1025" y="8914"/>
                  </a:lnTo>
                  <a:lnTo>
                    <a:pt x="1109" y="8998"/>
                  </a:lnTo>
                  <a:lnTo>
                    <a:pt x="1214" y="9144"/>
                  </a:lnTo>
                  <a:lnTo>
                    <a:pt x="1276" y="9312"/>
                  </a:lnTo>
                  <a:lnTo>
                    <a:pt x="1318" y="9416"/>
                  </a:lnTo>
                  <a:lnTo>
                    <a:pt x="1360" y="9458"/>
                  </a:lnTo>
                  <a:lnTo>
                    <a:pt x="1381" y="9584"/>
                  </a:lnTo>
                  <a:lnTo>
                    <a:pt x="1486" y="9584"/>
                  </a:lnTo>
                  <a:lnTo>
                    <a:pt x="1590" y="9563"/>
                  </a:lnTo>
                  <a:lnTo>
                    <a:pt x="1758" y="9563"/>
                  </a:lnTo>
                  <a:lnTo>
                    <a:pt x="1799" y="9437"/>
                  </a:lnTo>
                  <a:lnTo>
                    <a:pt x="1799" y="9312"/>
                  </a:lnTo>
                  <a:lnTo>
                    <a:pt x="1883" y="9249"/>
                  </a:lnTo>
                  <a:lnTo>
                    <a:pt x="1946" y="9312"/>
                  </a:lnTo>
                  <a:lnTo>
                    <a:pt x="1988" y="9437"/>
                  </a:lnTo>
                  <a:lnTo>
                    <a:pt x="2051" y="9479"/>
                  </a:lnTo>
                  <a:lnTo>
                    <a:pt x="2155" y="9458"/>
                  </a:lnTo>
                  <a:lnTo>
                    <a:pt x="2281" y="9354"/>
                  </a:lnTo>
                  <a:lnTo>
                    <a:pt x="2469" y="9312"/>
                  </a:lnTo>
                  <a:lnTo>
                    <a:pt x="2595" y="9207"/>
                  </a:lnTo>
                  <a:lnTo>
                    <a:pt x="2929" y="9123"/>
                  </a:lnTo>
                  <a:lnTo>
                    <a:pt x="3097" y="9123"/>
                  </a:lnTo>
                  <a:lnTo>
                    <a:pt x="3159" y="9019"/>
                  </a:lnTo>
                  <a:lnTo>
                    <a:pt x="3327" y="8914"/>
                  </a:lnTo>
                  <a:lnTo>
                    <a:pt x="3306" y="8831"/>
                  </a:lnTo>
                  <a:lnTo>
                    <a:pt x="3243" y="8831"/>
                  </a:lnTo>
                  <a:lnTo>
                    <a:pt x="3139" y="8726"/>
                  </a:lnTo>
                  <a:lnTo>
                    <a:pt x="3159" y="8621"/>
                  </a:lnTo>
                  <a:lnTo>
                    <a:pt x="3243" y="8579"/>
                  </a:lnTo>
                  <a:lnTo>
                    <a:pt x="3327" y="8600"/>
                  </a:lnTo>
                  <a:lnTo>
                    <a:pt x="3452" y="8579"/>
                  </a:lnTo>
                  <a:lnTo>
                    <a:pt x="3557" y="8621"/>
                  </a:lnTo>
                  <a:lnTo>
                    <a:pt x="3683" y="8642"/>
                  </a:lnTo>
                  <a:lnTo>
                    <a:pt x="3850" y="8621"/>
                  </a:lnTo>
                  <a:lnTo>
                    <a:pt x="4080" y="8600"/>
                  </a:lnTo>
                  <a:lnTo>
                    <a:pt x="4185" y="8517"/>
                  </a:lnTo>
                  <a:lnTo>
                    <a:pt x="4289" y="8475"/>
                  </a:lnTo>
                  <a:lnTo>
                    <a:pt x="4310" y="8370"/>
                  </a:lnTo>
                  <a:lnTo>
                    <a:pt x="4289" y="8286"/>
                  </a:lnTo>
                  <a:lnTo>
                    <a:pt x="4310" y="8182"/>
                  </a:lnTo>
                  <a:lnTo>
                    <a:pt x="4394" y="8119"/>
                  </a:lnTo>
                  <a:lnTo>
                    <a:pt x="4394" y="8056"/>
                  </a:lnTo>
                  <a:lnTo>
                    <a:pt x="4478" y="7952"/>
                  </a:lnTo>
                  <a:lnTo>
                    <a:pt x="4520" y="7973"/>
                  </a:lnTo>
                  <a:lnTo>
                    <a:pt x="4582" y="7973"/>
                  </a:lnTo>
                  <a:lnTo>
                    <a:pt x="4687" y="7805"/>
                  </a:lnTo>
                  <a:lnTo>
                    <a:pt x="4771" y="7784"/>
                  </a:lnTo>
                  <a:lnTo>
                    <a:pt x="4729" y="7701"/>
                  </a:lnTo>
                  <a:lnTo>
                    <a:pt x="4771" y="7638"/>
                  </a:lnTo>
                  <a:lnTo>
                    <a:pt x="4917" y="7554"/>
                  </a:lnTo>
                  <a:lnTo>
                    <a:pt x="5022" y="7470"/>
                  </a:lnTo>
                  <a:lnTo>
                    <a:pt x="5147" y="7470"/>
                  </a:lnTo>
                  <a:lnTo>
                    <a:pt x="5231" y="7533"/>
                  </a:lnTo>
                  <a:lnTo>
                    <a:pt x="5356" y="7450"/>
                  </a:lnTo>
                  <a:lnTo>
                    <a:pt x="5398" y="7387"/>
                  </a:lnTo>
                  <a:lnTo>
                    <a:pt x="5419" y="7366"/>
                  </a:lnTo>
                  <a:lnTo>
                    <a:pt x="5419" y="7282"/>
                  </a:lnTo>
                  <a:lnTo>
                    <a:pt x="5461" y="7219"/>
                  </a:lnTo>
                  <a:lnTo>
                    <a:pt x="5419" y="7136"/>
                  </a:lnTo>
                  <a:lnTo>
                    <a:pt x="5189" y="7052"/>
                  </a:lnTo>
                  <a:lnTo>
                    <a:pt x="5147" y="6947"/>
                  </a:lnTo>
                  <a:lnTo>
                    <a:pt x="5147" y="6822"/>
                  </a:lnTo>
                  <a:lnTo>
                    <a:pt x="5105" y="6717"/>
                  </a:lnTo>
                  <a:lnTo>
                    <a:pt x="5147" y="6634"/>
                  </a:lnTo>
                  <a:lnTo>
                    <a:pt x="5084" y="6592"/>
                  </a:lnTo>
                  <a:lnTo>
                    <a:pt x="5126" y="6529"/>
                  </a:lnTo>
                  <a:lnTo>
                    <a:pt x="5126" y="6445"/>
                  </a:lnTo>
                  <a:lnTo>
                    <a:pt x="5084" y="6424"/>
                  </a:lnTo>
                  <a:lnTo>
                    <a:pt x="4938" y="6529"/>
                  </a:lnTo>
                  <a:lnTo>
                    <a:pt x="4875" y="6445"/>
                  </a:lnTo>
                  <a:lnTo>
                    <a:pt x="4875" y="6320"/>
                  </a:lnTo>
                  <a:lnTo>
                    <a:pt x="5043" y="6131"/>
                  </a:lnTo>
                  <a:lnTo>
                    <a:pt x="5105" y="6027"/>
                  </a:lnTo>
                  <a:lnTo>
                    <a:pt x="5084" y="5922"/>
                  </a:lnTo>
                  <a:lnTo>
                    <a:pt x="4980" y="5880"/>
                  </a:lnTo>
                  <a:lnTo>
                    <a:pt x="5001" y="5797"/>
                  </a:lnTo>
                  <a:lnTo>
                    <a:pt x="5126" y="5713"/>
                  </a:lnTo>
                  <a:lnTo>
                    <a:pt x="5189" y="5587"/>
                  </a:lnTo>
                  <a:lnTo>
                    <a:pt x="5126" y="5545"/>
                  </a:lnTo>
                  <a:lnTo>
                    <a:pt x="5105" y="5441"/>
                  </a:lnTo>
                  <a:lnTo>
                    <a:pt x="5210" y="5357"/>
                  </a:lnTo>
                  <a:lnTo>
                    <a:pt x="5252" y="5357"/>
                  </a:lnTo>
                  <a:lnTo>
                    <a:pt x="5461" y="5085"/>
                  </a:lnTo>
                  <a:lnTo>
                    <a:pt x="5524" y="4960"/>
                  </a:lnTo>
                  <a:lnTo>
                    <a:pt x="5461" y="4876"/>
                  </a:lnTo>
                  <a:lnTo>
                    <a:pt x="5461" y="4750"/>
                  </a:lnTo>
                  <a:lnTo>
                    <a:pt x="5566" y="4667"/>
                  </a:lnTo>
                  <a:lnTo>
                    <a:pt x="5712" y="4667"/>
                  </a:lnTo>
                  <a:lnTo>
                    <a:pt x="5817" y="4729"/>
                  </a:lnTo>
                  <a:lnTo>
                    <a:pt x="5921" y="4646"/>
                  </a:lnTo>
                  <a:lnTo>
                    <a:pt x="6026" y="4625"/>
                  </a:lnTo>
                  <a:lnTo>
                    <a:pt x="5963" y="2344"/>
                  </a:lnTo>
                  <a:lnTo>
                    <a:pt x="13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7"/>
            <p:cNvSpPr/>
            <p:nvPr/>
          </p:nvSpPr>
          <p:spPr>
            <a:xfrm>
              <a:off x="5452854" y="3011170"/>
              <a:ext cx="5460" cy="3033"/>
            </a:xfrm>
            <a:custGeom>
              <a:avLst/>
              <a:gdLst/>
              <a:ahLst/>
              <a:cxnLst/>
              <a:rect l="l" t="t" r="r" b="b"/>
              <a:pathLst>
                <a:path w="189" h="105" extrusionOk="0">
                  <a:moveTo>
                    <a:pt x="189" y="0"/>
                  </a:moveTo>
                  <a:lnTo>
                    <a:pt x="1" y="42"/>
                  </a:lnTo>
                  <a:lnTo>
                    <a:pt x="63" y="105"/>
                  </a:lnTo>
                  <a:lnTo>
                    <a:pt x="168" y="84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7"/>
            <p:cNvSpPr/>
            <p:nvPr/>
          </p:nvSpPr>
          <p:spPr>
            <a:xfrm>
              <a:off x="5258844" y="2835878"/>
              <a:ext cx="254499" cy="197677"/>
            </a:xfrm>
            <a:custGeom>
              <a:avLst/>
              <a:gdLst/>
              <a:ahLst/>
              <a:cxnLst/>
              <a:rect l="l" t="t" r="r" b="b"/>
              <a:pathLst>
                <a:path w="8810" h="6843" extrusionOk="0">
                  <a:moveTo>
                    <a:pt x="6507" y="0"/>
                  </a:moveTo>
                  <a:lnTo>
                    <a:pt x="3913" y="1590"/>
                  </a:lnTo>
                  <a:lnTo>
                    <a:pt x="3181" y="2239"/>
                  </a:lnTo>
                  <a:lnTo>
                    <a:pt x="2323" y="2448"/>
                  </a:lnTo>
                  <a:lnTo>
                    <a:pt x="2302" y="3578"/>
                  </a:lnTo>
                  <a:lnTo>
                    <a:pt x="2239" y="4080"/>
                  </a:lnTo>
                  <a:lnTo>
                    <a:pt x="2176" y="4164"/>
                  </a:lnTo>
                  <a:lnTo>
                    <a:pt x="2134" y="4331"/>
                  </a:lnTo>
                  <a:lnTo>
                    <a:pt x="2093" y="4478"/>
                  </a:lnTo>
                  <a:lnTo>
                    <a:pt x="1800" y="4624"/>
                  </a:lnTo>
                  <a:lnTo>
                    <a:pt x="1653" y="4729"/>
                  </a:lnTo>
                  <a:lnTo>
                    <a:pt x="1465" y="4729"/>
                  </a:lnTo>
                  <a:lnTo>
                    <a:pt x="1297" y="4834"/>
                  </a:lnTo>
                  <a:lnTo>
                    <a:pt x="942" y="4834"/>
                  </a:lnTo>
                  <a:lnTo>
                    <a:pt x="774" y="4917"/>
                  </a:lnTo>
                  <a:lnTo>
                    <a:pt x="649" y="4917"/>
                  </a:lnTo>
                  <a:lnTo>
                    <a:pt x="251" y="4938"/>
                  </a:lnTo>
                  <a:lnTo>
                    <a:pt x="126" y="4917"/>
                  </a:lnTo>
                  <a:lnTo>
                    <a:pt x="84" y="5001"/>
                  </a:lnTo>
                  <a:lnTo>
                    <a:pt x="84" y="5147"/>
                  </a:lnTo>
                  <a:lnTo>
                    <a:pt x="0" y="5252"/>
                  </a:lnTo>
                  <a:lnTo>
                    <a:pt x="0" y="5440"/>
                  </a:lnTo>
                  <a:lnTo>
                    <a:pt x="544" y="5796"/>
                  </a:lnTo>
                  <a:lnTo>
                    <a:pt x="544" y="6047"/>
                  </a:lnTo>
                  <a:lnTo>
                    <a:pt x="753" y="6173"/>
                  </a:lnTo>
                  <a:lnTo>
                    <a:pt x="984" y="6047"/>
                  </a:lnTo>
                  <a:lnTo>
                    <a:pt x="1067" y="6089"/>
                  </a:lnTo>
                  <a:lnTo>
                    <a:pt x="1067" y="6152"/>
                  </a:lnTo>
                  <a:lnTo>
                    <a:pt x="1130" y="6194"/>
                  </a:lnTo>
                  <a:lnTo>
                    <a:pt x="1130" y="6298"/>
                  </a:lnTo>
                  <a:lnTo>
                    <a:pt x="1067" y="6403"/>
                  </a:lnTo>
                  <a:lnTo>
                    <a:pt x="1193" y="6570"/>
                  </a:lnTo>
                  <a:lnTo>
                    <a:pt x="1297" y="6570"/>
                  </a:lnTo>
                  <a:lnTo>
                    <a:pt x="1402" y="6508"/>
                  </a:lnTo>
                  <a:lnTo>
                    <a:pt x="1381" y="6466"/>
                  </a:lnTo>
                  <a:lnTo>
                    <a:pt x="1444" y="6361"/>
                  </a:lnTo>
                  <a:lnTo>
                    <a:pt x="1611" y="6508"/>
                  </a:lnTo>
                  <a:lnTo>
                    <a:pt x="1716" y="6633"/>
                  </a:lnTo>
                  <a:lnTo>
                    <a:pt x="1862" y="6675"/>
                  </a:lnTo>
                  <a:lnTo>
                    <a:pt x="1988" y="6842"/>
                  </a:lnTo>
                  <a:lnTo>
                    <a:pt x="2072" y="6780"/>
                  </a:lnTo>
                  <a:lnTo>
                    <a:pt x="2072" y="6717"/>
                  </a:lnTo>
                  <a:lnTo>
                    <a:pt x="2009" y="6696"/>
                  </a:lnTo>
                  <a:lnTo>
                    <a:pt x="1925" y="6528"/>
                  </a:lnTo>
                  <a:lnTo>
                    <a:pt x="1967" y="6487"/>
                  </a:lnTo>
                  <a:lnTo>
                    <a:pt x="1967" y="6403"/>
                  </a:lnTo>
                  <a:lnTo>
                    <a:pt x="2072" y="6298"/>
                  </a:lnTo>
                  <a:lnTo>
                    <a:pt x="2176" y="6298"/>
                  </a:lnTo>
                  <a:lnTo>
                    <a:pt x="2176" y="6215"/>
                  </a:lnTo>
                  <a:lnTo>
                    <a:pt x="2113" y="6173"/>
                  </a:lnTo>
                  <a:lnTo>
                    <a:pt x="2093" y="6068"/>
                  </a:lnTo>
                  <a:lnTo>
                    <a:pt x="2113" y="6005"/>
                  </a:lnTo>
                  <a:lnTo>
                    <a:pt x="2134" y="5984"/>
                  </a:lnTo>
                  <a:lnTo>
                    <a:pt x="2113" y="5943"/>
                  </a:lnTo>
                  <a:lnTo>
                    <a:pt x="2113" y="5880"/>
                  </a:lnTo>
                  <a:lnTo>
                    <a:pt x="2239" y="5775"/>
                  </a:lnTo>
                  <a:lnTo>
                    <a:pt x="2323" y="5754"/>
                  </a:lnTo>
                  <a:lnTo>
                    <a:pt x="2385" y="5733"/>
                  </a:lnTo>
                  <a:lnTo>
                    <a:pt x="2490" y="5692"/>
                  </a:lnTo>
                  <a:lnTo>
                    <a:pt x="2804" y="5692"/>
                  </a:lnTo>
                  <a:lnTo>
                    <a:pt x="2846" y="5650"/>
                  </a:lnTo>
                  <a:lnTo>
                    <a:pt x="2930" y="5650"/>
                  </a:lnTo>
                  <a:lnTo>
                    <a:pt x="3013" y="5671"/>
                  </a:lnTo>
                  <a:lnTo>
                    <a:pt x="3160" y="5692"/>
                  </a:lnTo>
                  <a:lnTo>
                    <a:pt x="3243" y="5733"/>
                  </a:lnTo>
                  <a:lnTo>
                    <a:pt x="3327" y="5754"/>
                  </a:lnTo>
                  <a:lnTo>
                    <a:pt x="3494" y="5796"/>
                  </a:lnTo>
                  <a:lnTo>
                    <a:pt x="3557" y="5880"/>
                  </a:lnTo>
                  <a:lnTo>
                    <a:pt x="3683" y="6068"/>
                  </a:lnTo>
                  <a:lnTo>
                    <a:pt x="3787" y="6152"/>
                  </a:lnTo>
                  <a:lnTo>
                    <a:pt x="3850" y="6110"/>
                  </a:lnTo>
                  <a:lnTo>
                    <a:pt x="3913" y="6047"/>
                  </a:lnTo>
                  <a:lnTo>
                    <a:pt x="3997" y="6005"/>
                  </a:lnTo>
                  <a:lnTo>
                    <a:pt x="4080" y="5984"/>
                  </a:lnTo>
                  <a:lnTo>
                    <a:pt x="4227" y="5964"/>
                  </a:lnTo>
                  <a:lnTo>
                    <a:pt x="4269" y="5943"/>
                  </a:lnTo>
                  <a:lnTo>
                    <a:pt x="4373" y="5943"/>
                  </a:lnTo>
                  <a:lnTo>
                    <a:pt x="4478" y="6005"/>
                  </a:lnTo>
                  <a:lnTo>
                    <a:pt x="4478" y="6068"/>
                  </a:lnTo>
                  <a:lnTo>
                    <a:pt x="4582" y="6089"/>
                  </a:lnTo>
                  <a:lnTo>
                    <a:pt x="4750" y="6194"/>
                  </a:lnTo>
                  <a:lnTo>
                    <a:pt x="4896" y="6215"/>
                  </a:lnTo>
                  <a:lnTo>
                    <a:pt x="5126" y="6298"/>
                  </a:lnTo>
                  <a:lnTo>
                    <a:pt x="5231" y="6319"/>
                  </a:lnTo>
                  <a:lnTo>
                    <a:pt x="5357" y="6256"/>
                  </a:lnTo>
                  <a:lnTo>
                    <a:pt x="5524" y="6047"/>
                  </a:lnTo>
                  <a:lnTo>
                    <a:pt x="5629" y="5984"/>
                  </a:lnTo>
                  <a:lnTo>
                    <a:pt x="5943" y="6005"/>
                  </a:lnTo>
                  <a:lnTo>
                    <a:pt x="6068" y="5964"/>
                  </a:lnTo>
                  <a:lnTo>
                    <a:pt x="6319" y="5984"/>
                  </a:lnTo>
                  <a:lnTo>
                    <a:pt x="6507" y="6068"/>
                  </a:lnTo>
                  <a:lnTo>
                    <a:pt x="6675" y="6089"/>
                  </a:lnTo>
                  <a:lnTo>
                    <a:pt x="6717" y="6110"/>
                  </a:lnTo>
                  <a:lnTo>
                    <a:pt x="6905" y="6068"/>
                  </a:lnTo>
                  <a:lnTo>
                    <a:pt x="6926" y="6047"/>
                  </a:lnTo>
                  <a:lnTo>
                    <a:pt x="7031" y="5984"/>
                  </a:lnTo>
                  <a:lnTo>
                    <a:pt x="7093" y="5943"/>
                  </a:lnTo>
                  <a:lnTo>
                    <a:pt x="7156" y="5901"/>
                  </a:lnTo>
                  <a:lnTo>
                    <a:pt x="7240" y="5943"/>
                  </a:lnTo>
                  <a:lnTo>
                    <a:pt x="7303" y="5901"/>
                  </a:lnTo>
                  <a:lnTo>
                    <a:pt x="7323" y="5838"/>
                  </a:lnTo>
                  <a:lnTo>
                    <a:pt x="7365" y="5733"/>
                  </a:lnTo>
                  <a:lnTo>
                    <a:pt x="7470" y="5775"/>
                  </a:lnTo>
                  <a:lnTo>
                    <a:pt x="7470" y="5775"/>
                  </a:lnTo>
                  <a:lnTo>
                    <a:pt x="7449" y="5043"/>
                  </a:lnTo>
                  <a:lnTo>
                    <a:pt x="7449" y="4959"/>
                  </a:lnTo>
                  <a:lnTo>
                    <a:pt x="7575" y="4959"/>
                  </a:lnTo>
                  <a:lnTo>
                    <a:pt x="7616" y="4896"/>
                  </a:lnTo>
                  <a:lnTo>
                    <a:pt x="8579" y="3913"/>
                  </a:lnTo>
                  <a:lnTo>
                    <a:pt x="8558" y="3076"/>
                  </a:lnTo>
                  <a:lnTo>
                    <a:pt x="8704" y="1988"/>
                  </a:lnTo>
                  <a:lnTo>
                    <a:pt x="8788" y="1904"/>
                  </a:lnTo>
                  <a:lnTo>
                    <a:pt x="8809" y="1695"/>
                  </a:lnTo>
                  <a:lnTo>
                    <a:pt x="8411" y="1235"/>
                  </a:lnTo>
                  <a:lnTo>
                    <a:pt x="8453" y="1151"/>
                  </a:lnTo>
                  <a:lnTo>
                    <a:pt x="8474" y="984"/>
                  </a:lnTo>
                  <a:lnTo>
                    <a:pt x="8181" y="210"/>
                  </a:lnTo>
                  <a:lnTo>
                    <a:pt x="8139" y="126"/>
                  </a:lnTo>
                  <a:lnTo>
                    <a:pt x="7616" y="335"/>
                  </a:lnTo>
                  <a:lnTo>
                    <a:pt x="7512" y="230"/>
                  </a:lnTo>
                  <a:lnTo>
                    <a:pt x="65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7"/>
            <p:cNvSpPr/>
            <p:nvPr/>
          </p:nvSpPr>
          <p:spPr>
            <a:xfrm>
              <a:off x="5301742" y="2999066"/>
              <a:ext cx="191033" cy="163821"/>
            </a:xfrm>
            <a:custGeom>
              <a:avLst/>
              <a:gdLst/>
              <a:ahLst/>
              <a:cxnLst/>
              <a:rect l="l" t="t" r="r" b="b"/>
              <a:pathLst>
                <a:path w="6613" h="5671" extrusionOk="0">
                  <a:moveTo>
                    <a:pt x="1361" y="1"/>
                  </a:moveTo>
                  <a:lnTo>
                    <a:pt x="1319" y="43"/>
                  </a:lnTo>
                  <a:lnTo>
                    <a:pt x="1005" y="43"/>
                  </a:lnTo>
                  <a:lnTo>
                    <a:pt x="900" y="84"/>
                  </a:lnTo>
                  <a:lnTo>
                    <a:pt x="838" y="105"/>
                  </a:lnTo>
                  <a:lnTo>
                    <a:pt x="754" y="126"/>
                  </a:lnTo>
                  <a:lnTo>
                    <a:pt x="628" y="231"/>
                  </a:lnTo>
                  <a:lnTo>
                    <a:pt x="628" y="294"/>
                  </a:lnTo>
                  <a:lnTo>
                    <a:pt x="649" y="335"/>
                  </a:lnTo>
                  <a:lnTo>
                    <a:pt x="628" y="356"/>
                  </a:lnTo>
                  <a:lnTo>
                    <a:pt x="608" y="419"/>
                  </a:lnTo>
                  <a:lnTo>
                    <a:pt x="628" y="524"/>
                  </a:lnTo>
                  <a:lnTo>
                    <a:pt x="691" y="566"/>
                  </a:lnTo>
                  <a:lnTo>
                    <a:pt x="691" y="649"/>
                  </a:lnTo>
                  <a:lnTo>
                    <a:pt x="587" y="649"/>
                  </a:lnTo>
                  <a:lnTo>
                    <a:pt x="482" y="754"/>
                  </a:lnTo>
                  <a:lnTo>
                    <a:pt x="482" y="838"/>
                  </a:lnTo>
                  <a:lnTo>
                    <a:pt x="440" y="879"/>
                  </a:lnTo>
                  <a:lnTo>
                    <a:pt x="524" y="1047"/>
                  </a:lnTo>
                  <a:lnTo>
                    <a:pt x="587" y="1068"/>
                  </a:lnTo>
                  <a:lnTo>
                    <a:pt x="587" y="1131"/>
                  </a:lnTo>
                  <a:lnTo>
                    <a:pt x="503" y="1193"/>
                  </a:lnTo>
                  <a:lnTo>
                    <a:pt x="482" y="1193"/>
                  </a:lnTo>
                  <a:lnTo>
                    <a:pt x="440" y="1340"/>
                  </a:lnTo>
                  <a:lnTo>
                    <a:pt x="482" y="1403"/>
                  </a:lnTo>
                  <a:lnTo>
                    <a:pt x="628" y="1549"/>
                  </a:lnTo>
                  <a:lnTo>
                    <a:pt x="649" y="1675"/>
                  </a:lnTo>
                  <a:lnTo>
                    <a:pt x="712" y="1884"/>
                  </a:lnTo>
                  <a:lnTo>
                    <a:pt x="691" y="1967"/>
                  </a:lnTo>
                  <a:lnTo>
                    <a:pt x="545" y="1967"/>
                  </a:lnTo>
                  <a:lnTo>
                    <a:pt x="503" y="2030"/>
                  </a:lnTo>
                  <a:lnTo>
                    <a:pt x="503" y="2093"/>
                  </a:lnTo>
                  <a:lnTo>
                    <a:pt x="628" y="2219"/>
                  </a:lnTo>
                  <a:lnTo>
                    <a:pt x="608" y="2281"/>
                  </a:lnTo>
                  <a:lnTo>
                    <a:pt x="524" y="2281"/>
                  </a:lnTo>
                  <a:lnTo>
                    <a:pt x="440" y="2323"/>
                  </a:lnTo>
                  <a:lnTo>
                    <a:pt x="398" y="2428"/>
                  </a:lnTo>
                  <a:lnTo>
                    <a:pt x="315" y="2553"/>
                  </a:lnTo>
                  <a:lnTo>
                    <a:pt x="273" y="2658"/>
                  </a:lnTo>
                  <a:lnTo>
                    <a:pt x="210" y="2721"/>
                  </a:lnTo>
                  <a:lnTo>
                    <a:pt x="168" y="2721"/>
                  </a:lnTo>
                  <a:lnTo>
                    <a:pt x="64" y="2763"/>
                  </a:lnTo>
                  <a:lnTo>
                    <a:pt x="22" y="2825"/>
                  </a:lnTo>
                  <a:lnTo>
                    <a:pt x="22" y="2930"/>
                  </a:lnTo>
                  <a:lnTo>
                    <a:pt x="1" y="3014"/>
                  </a:lnTo>
                  <a:lnTo>
                    <a:pt x="1" y="3139"/>
                  </a:lnTo>
                  <a:lnTo>
                    <a:pt x="1" y="3181"/>
                  </a:lnTo>
                  <a:lnTo>
                    <a:pt x="22" y="3265"/>
                  </a:lnTo>
                  <a:lnTo>
                    <a:pt x="1" y="3328"/>
                  </a:lnTo>
                  <a:lnTo>
                    <a:pt x="22" y="3369"/>
                  </a:lnTo>
                  <a:lnTo>
                    <a:pt x="22" y="3432"/>
                  </a:lnTo>
                  <a:lnTo>
                    <a:pt x="22" y="3537"/>
                  </a:lnTo>
                  <a:lnTo>
                    <a:pt x="64" y="3767"/>
                  </a:lnTo>
                  <a:lnTo>
                    <a:pt x="22" y="3851"/>
                  </a:lnTo>
                  <a:lnTo>
                    <a:pt x="64" y="3955"/>
                  </a:lnTo>
                  <a:lnTo>
                    <a:pt x="22" y="4227"/>
                  </a:lnTo>
                  <a:lnTo>
                    <a:pt x="64" y="4332"/>
                  </a:lnTo>
                  <a:lnTo>
                    <a:pt x="294" y="4395"/>
                  </a:lnTo>
                  <a:lnTo>
                    <a:pt x="482" y="4311"/>
                  </a:lnTo>
                  <a:lnTo>
                    <a:pt x="900" y="4541"/>
                  </a:lnTo>
                  <a:lnTo>
                    <a:pt x="1131" y="4750"/>
                  </a:lnTo>
                  <a:lnTo>
                    <a:pt x="1256" y="5043"/>
                  </a:lnTo>
                  <a:lnTo>
                    <a:pt x="1256" y="5232"/>
                  </a:lnTo>
                  <a:lnTo>
                    <a:pt x="1340" y="5273"/>
                  </a:lnTo>
                  <a:lnTo>
                    <a:pt x="1424" y="5462"/>
                  </a:lnTo>
                  <a:lnTo>
                    <a:pt x="1549" y="5587"/>
                  </a:lnTo>
                  <a:lnTo>
                    <a:pt x="1758" y="5671"/>
                  </a:lnTo>
                  <a:lnTo>
                    <a:pt x="2323" y="5629"/>
                  </a:lnTo>
                  <a:lnTo>
                    <a:pt x="2428" y="5566"/>
                  </a:lnTo>
                  <a:lnTo>
                    <a:pt x="2512" y="5587"/>
                  </a:lnTo>
                  <a:lnTo>
                    <a:pt x="2784" y="5483"/>
                  </a:lnTo>
                  <a:lnTo>
                    <a:pt x="2888" y="5545"/>
                  </a:lnTo>
                  <a:lnTo>
                    <a:pt x="3014" y="5524"/>
                  </a:lnTo>
                  <a:lnTo>
                    <a:pt x="3056" y="5357"/>
                  </a:lnTo>
                  <a:lnTo>
                    <a:pt x="3160" y="5462"/>
                  </a:lnTo>
                  <a:lnTo>
                    <a:pt x="3223" y="5441"/>
                  </a:lnTo>
                  <a:lnTo>
                    <a:pt x="3223" y="5357"/>
                  </a:lnTo>
                  <a:lnTo>
                    <a:pt x="3369" y="5211"/>
                  </a:lnTo>
                  <a:lnTo>
                    <a:pt x="3432" y="5043"/>
                  </a:lnTo>
                  <a:lnTo>
                    <a:pt x="3432" y="4918"/>
                  </a:lnTo>
                  <a:lnTo>
                    <a:pt x="3411" y="4792"/>
                  </a:lnTo>
                  <a:lnTo>
                    <a:pt x="3474" y="4729"/>
                  </a:lnTo>
                  <a:lnTo>
                    <a:pt x="3474" y="4646"/>
                  </a:lnTo>
                  <a:lnTo>
                    <a:pt x="3558" y="4583"/>
                  </a:lnTo>
                  <a:lnTo>
                    <a:pt x="3662" y="4499"/>
                  </a:lnTo>
                  <a:lnTo>
                    <a:pt x="3725" y="4436"/>
                  </a:lnTo>
                  <a:lnTo>
                    <a:pt x="3893" y="4311"/>
                  </a:lnTo>
                  <a:lnTo>
                    <a:pt x="3872" y="4206"/>
                  </a:lnTo>
                  <a:lnTo>
                    <a:pt x="3893" y="4123"/>
                  </a:lnTo>
                  <a:lnTo>
                    <a:pt x="4039" y="4123"/>
                  </a:lnTo>
                  <a:lnTo>
                    <a:pt x="4081" y="4060"/>
                  </a:lnTo>
                  <a:lnTo>
                    <a:pt x="4102" y="4081"/>
                  </a:lnTo>
                  <a:lnTo>
                    <a:pt x="4269" y="4123"/>
                  </a:lnTo>
                  <a:lnTo>
                    <a:pt x="4353" y="4123"/>
                  </a:lnTo>
                  <a:lnTo>
                    <a:pt x="4458" y="4185"/>
                  </a:lnTo>
                  <a:lnTo>
                    <a:pt x="4499" y="4311"/>
                  </a:lnTo>
                  <a:lnTo>
                    <a:pt x="4604" y="4374"/>
                  </a:lnTo>
                  <a:lnTo>
                    <a:pt x="4688" y="4395"/>
                  </a:lnTo>
                  <a:lnTo>
                    <a:pt x="4792" y="4332"/>
                  </a:lnTo>
                  <a:lnTo>
                    <a:pt x="4876" y="4206"/>
                  </a:lnTo>
                  <a:lnTo>
                    <a:pt x="4876" y="4164"/>
                  </a:lnTo>
                  <a:lnTo>
                    <a:pt x="4918" y="4081"/>
                  </a:lnTo>
                  <a:lnTo>
                    <a:pt x="5002" y="4060"/>
                  </a:lnTo>
                  <a:lnTo>
                    <a:pt x="5085" y="3955"/>
                  </a:lnTo>
                  <a:lnTo>
                    <a:pt x="5085" y="3872"/>
                  </a:lnTo>
                  <a:lnTo>
                    <a:pt x="5106" y="3746"/>
                  </a:lnTo>
                  <a:lnTo>
                    <a:pt x="5294" y="3558"/>
                  </a:lnTo>
                  <a:lnTo>
                    <a:pt x="5315" y="3453"/>
                  </a:lnTo>
                  <a:lnTo>
                    <a:pt x="5294" y="3369"/>
                  </a:lnTo>
                  <a:lnTo>
                    <a:pt x="5336" y="3286"/>
                  </a:lnTo>
                  <a:lnTo>
                    <a:pt x="5504" y="3139"/>
                  </a:lnTo>
                  <a:lnTo>
                    <a:pt x="5608" y="3056"/>
                  </a:lnTo>
                  <a:lnTo>
                    <a:pt x="5629" y="2930"/>
                  </a:lnTo>
                  <a:lnTo>
                    <a:pt x="5650" y="2846"/>
                  </a:lnTo>
                  <a:lnTo>
                    <a:pt x="5629" y="2658"/>
                  </a:lnTo>
                  <a:lnTo>
                    <a:pt x="5734" y="2595"/>
                  </a:lnTo>
                  <a:lnTo>
                    <a:pt x="5880" y="2553"/>
                  </a:lnTo>
                  <a:lnTo>
                    <a:pt x="5964" y="2428"/>
                  </a:lnTo>
                  <a:lnTo>
                    <a:pt x="5985" y="2302"/>
                  </a:lnTo>
                  <a:lnTo>
                    <a:pt x="5985" y="2135"/>
                  </a:lnTo>
                  <a:lnTo>
                    <a:pt x="5985" y="2030"/>
                  </a:lnTo>
                  <a:lnTo>
                    <a:pt x="6048" y="1926"/>
                  </a:lnTo>
                  <a:lnTo>
                    <a:pt x="6152" y="1758"/>
                  </a:lnTo>
                  <a:lnTo>
                    <a:pt x="6194" y="1695"/>
                  </a:lnTo>
                  <a:lnTo>
                    <a:pt x="6236" y="1654"/>
                  </a:lnTo>
                  <a:lnTo>
                    <a:pt x="6341" y="1570"/>
                  </a:lnTo>
                  <a:lnTo>
                    <a:pt x="6382" y="1570"/>
                  </a:lnTo>
                  <a:lnTo>
                    <a:pt x="6466" y="1465"/>
                  </a:lnTo>
                  <a:lnTo>
                    <a:pt x="6592" y="1403"/>
                  </a:lnTo>
                  <a:lnTo>
                    <a:pt x="6613" y="1340"/>
                  </a:lnTo>
                  <a:lnTo>
                    <a:pt x="6571" y="1193"/>
                  </a:lnTo>
                  <a:lnTo>
                    <a:pt x="6571" y="1131"/>
                  </a:lnTo>
                  <a:lnTo>
                    <a:pt x="6550" y="1047"/>
                  </a:lnTo>
                  <a:lnTo>
                    <a:pt x="6445" y="984"/>
                  </a:lnTo>
                  <a:lnTo>
                    <a:pt x="6382" y="921"/>
                  </a:lnTo>
                  <a:lnTo>
                    <a:pt x="6382" y="733"/>
                  </a:lnTo>
                  <a:lnTo>
                    <a:pt x="6362" y="628"/>
                  </a:lnTo>
                  <a:lnTo>
                    <a:pt x="6299" y="503"/>
                  </a:lnTo>
                  <a:lnTo>
                    <a:pt x="6236" y="356"/>
                  </a:lnTo>
                  <a:lnTo>
                    <a:pt x="6069" y="147"/>
                  </a:lnTo>
                  <a:lnTo>
                    <a:pt x="5985" y="126"/>
                  </a:lnTo>
                  <a:lnTo>
                    <a:pt x="5880" y="84"/>
                  </a:lnTo>
                  <a:lnTo>
                    <a:pt x="5838" y="189"/>
                  </a:lnTo>
                  <a:lnTo>
                    <a:pt x="5818" y="252"/>
                  </a:lnTo>
                  <a:lnTo>
                    <a:pt x="5755" y="294"/>
                  </a:lnTo>
                  <a:lnTo>
                    <a:pt x="5671" y="252"/>
                  </a:lnTo>
                  <a:lnTo>
                    <a:pt x="5608" y="294"/>
                  </a:lnTo>
                  <a:lnTo>
                    <a:pt x="5546" y="335"/>
                  </a:lnTo>
                  <a:lnTo>
                    <a:pt x="5441" y="398"/>
                  </a:lnTo>
                  <a:lnTo>
                    <a:pt x="5399" y="503"/>
                  </a:lnTo>
                  <a:lnTo>
                    <a:pt x="5294" y="524"/>
                  </a:lnTo>
                  <a:lnTo>
                    <a:pt x="5232" y="461"/>
                  </a:lnTo>
                  <a:lnTo>
                    <a:pt x="5190" y="440"/>
                  </a:lnTo>
                  <a:lnTo>
                    <a:pt x="5022" y="419"/>
                  </a:lnTo>
                  <a:lnTo>
                    <a:pt x="4834" y="335"/>
                  </a:lnTo>
                  <a:lnTo>
                    <a:pt x="4583" y="315"/>
                  </a:lnTo>
                  <a:lnTo>
                    <a:pt x="4458" y="356"/>
                  </a:lnTo>
                  <a:lnTo>
                    <a:pt x="4144" y="335"/>
                  </a:lnTo>
                  <a:lnTo>
                    <a:pt x="4039" y="398"/>
                  </a:lnTo>
                  <a:lnTo>
                    <a:pt x="3872" y="607"/>
                  </a:lnTo>
                  <a:lnTo>
                    <a:pt x="3746" y="670"/>
                  </a:lnTo>
                  <a:lnTo>
                    <a:pt x="3641" y="649"/>
                  </a:lnTo>
                  <a:lnTo>
                    <a:pt x="3411" y="566"/>
                  </a:lnTo>
                  <a:lnTo>
                    <a:pt x="3265" y="545"/>
                  </a:lnTo>
                  <a:lnTo>
                    <a:pt x="3097" y="440"/>
                  </a:lnTo>
                  <a:lnTo>
                    <a:pt x="2993" y="419"/>
                  </a:lnTo>
                  <a:lnTo>
                    <a:pt x="2993" y="356"/>
                  </a:lnTo>
                  <a:lnTo>
                    <a:pt x="2888" y="294"/>
                  </a:lnTo>
                  <a:lnTo>
                    <a:pt x="2784" y="294"/>
                  </a:lnTo>
                  <a:lnTo>
                    <a:pt x="2742" y="315"/>
                  </a:lnTo>
                  <a:lnTo>
                    <a:pt x="2595" y="335"/>
                  </a:lnTo>
                  <a:lnTo>
                    <a:pt x="2512" y="356"/>
                  </a:lnTo>
                  <a:lnTo>
                    <a:pt x="2428" y="398"/>
                  </a:lnTo>
                  <a:lnTo>
                    <a:pt x="2365" y="461"/>
                  </a:lnTo>
                  <a:lnTo>
                    <a:pt x="2302" y="503"/>
                  </a:lnTo>
                  <a:lnTo>
                    <a:pt x="2198" y="419"/>
                  </a:lnTo>
                  <a:lnTo>
                    <a:pt x="2072" y="231"/>
                  </a:lnTo>
                  <a:lnTo>
                    <a:pt x="2009" y="147"/>
                  </a:lnTo>
                  <a:lnTo>
                    <a:pt x="1842" y="105"/>
                  </a:lnTo>
                  <a:lnTo>
                    <a:pt x="1758" y="84"/>
                  </a:lnTo>
                  <a:lnTo>
                    <a:pt x="1675" y="43"/>
                  </a:lnTo>
                  <a:lnTo>
                    <a:pt x="1528" y="22"/>
                  </a:lnTo>
                  <a:lnTo>
                    <a:pt x="14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7"/>
            <p:cNvSpPr/>
            <p:nvPr/>
          </p:nvSpPr>
          <p:spPr>
            <a:xfrm>
              <a:off x="5394847" y="3013567"/>
              <a:ext cx="126932" cy="190426"/>
            </a:xfrm>
            <a:custGeom>
              <a:avLst/>
              <a:gdLst/>
              <a:ahLst/>
              <a:cxnLst/>
              <a:rect l="l" t="t" r="r" b="b"/>
              <a:pathLst>
                <a:path w="4394" h="6592" extrusionOk="0">
                  <a:moveTo>
                    <a:pt x="3076" y="1"/>
                  </a:moveTo>
                  <a:lnTo>
                    <a:pt x="3139" y="126"/>
                  </a:lnTo>
                  <a:lnTo>
                    <a:pt x="3159" y="231"/>
                  </a:lnTo>
                  <a:lnTo>
                    <a:pt x="3159" y="419"/>
                  </a:lnTo>
                  <a:lnTo>
                    <a:pt x="3222" y="482"/>
                  </a:lnTo>
                  <a:lnTo>
                    <a:pt x="3327" y="545"/>
                  </a:lnTo>
                  <a:lnTo>
                    <a:pt x="3348" y="629"/>
                  </a:lnTo>
                  <a:lnTo>
                    <a:pt x="3348" y="691"/>
                  </a:lnTo>
                  <a:lnTo>
                    <a:pt x="3390" y="838"/>
                  </a:lnTo>
                  <a:lnTo>
                    <a:pt x="3369" y="901"/>
                  </a:lnTo>
                  <a:lnTo>
                    <a:pt x="3243" y="963"/>
                  </a:lnTo>
                  <a:lnTo>
                    <a:pt x="3159" y="1068"/>
                  </a:lnTo>
                  <a:lnTo>
                    <a:pt x="3118" y="1068"/>
                  </a:lnTo>
                  <a:lnTo>
                    <a:pt x="3013" y="1152"/>
                  </a:lnTo>
                  <a:lnTo>
                    <a:pt x="2971" y="1193"/>
                  </a:lnTo>
                  <a:lnTo>
                    <a:pt x="2929" y="1256"/>
                  </a:lnTo>
                  <a:lnTo>
                    <a:pt x="2825" y="1424"/>
                  </a:lnTo>
                  <a:lnTo>
                    <a:pt x="2762" y="1528"/>
                  </a:lnTo>
                  <a:lnTo>
                    <a:pt x="2762" y="1633"/>
                  </a:lnTo>
                  <a:lnTo>
                    <a:pt x="2762" y="1800"/>
                  </a:lnTo>
                  <a:lnTo>
                    <a:pt x="2741" y="1926"/>
                  </a:lnTo>
                  <a:lnTo>
                    <a:pt x="2657" y="2051"/>
                  </a:lnTo>
                  <a:lnTo>
                    <a:pt x="2511" y="2093"/>
                  </a:lnTo>
                  <a:lnTo>
                    <a:pt x="2406" y="2156"/>
                  </a:lnTo>
                  <a:lnTo>
                    <a:pt x="2427" y="2344"/>
                  </a:lnTo>
                  <a:lnTo>
                    <a:pt x="2406" y="2428"/>
                  </a:lnTo>
                  <a:lnTo>
                    <a:pt x="2385" y="2554"/>
                  </a:lnTo>
                  <a:lnTo>
                    <a:pt x="2281" y="2637"/>
                  </a:lnTo>
                  <a:lnTo>
                    <a:pt x="2113" y="2784"/>
                  </a:lnTo>
                  <a:lnTo>
                    <a:pt x="2071" y="2867"/>
                  </a:lnTo>
                  <a:lnTo>
                    <a:pt x="2092" y="2951"/>
                  </a:lnTo>
                  <a:lnTo>
                    <a:pt x="2071" y="3056"/>
                  </a:lnTo>
                  <a:lnTo>
                    <a:pt x="1883" y="3244"/>
                  </a:lnTo>
                  <a:lnTo>
                    <a:pt x="1862" y="3370"/>
                  </a:lnTo>
                  <a:lnTo>
                    <a:pt x="1862" y="3453"/>
                  </a:lnTo>
                  <a:lnTo>
                    <a:pt x="1779" y="3558"/>
                  </a:lnTo>
                  <a:lnTo>
                    <a:pt x="1695" y="3579"/>
                  </a:lnTo>
                  <a:lnTo>
                    <a:pt x="1653" y="3662"/>
                  </a:lnTo>
                  <a:lnTo>
                    <a:pt x="1653" y="3704"/>
                  </a:lnTo>
                  <a:lnTo>
                    <a:pt x="1569" y="3830"/>
                  </a:lnTo>
                  <a:lnTo>
                    <a:pt x="1465" y="3893"/>
                  </a:lnTo>
                  <a:lnTo>
                    <a:pt x="1381" y="3872"/>
                  </a:lnTo>
                  <a:lnTo>
                    <a:pt x="1276" y="3809"/>
                  </a:lnTo>
                  <a:lnTo>
                    <a:pt x="1235" y="3683"/>
                  </a:lnTo>
                  <a:lnTo>
                    <a:pt x="1130" y="3621"/>
                  </a:lnTo>
                  <a:lnTo>
                    <a:pt x="1046" y="3621"/>
                  </a:lnTo>
                  <a:lnTo>
                    <a:pt x="879" y="3579"/>
                  </a:lnTo>
                  <a:lnTo>
                    <a:pt x="858" y="3558"/>
                  </a:lnTo>
                  <a:lnTo>
                    <a:pt x="816" y="3621"/>
                  </a:lnTo>
                  <a:lnTo>
                    <a:pt x="670" y="3621"/>
                  </a:lnTo>
                  <a:lnTo>
                    <a:pt x="649" y="3704"/>
                  </a:lnTo>
                  <a:lnTo>
                    <a:pt x="670" y="3809"/>
                  </a:lnTo>
                  <a:lnTo>
                    <a:pt x="502" y="3934"/>
                  </a:lnTo>
                  <a:lnTo>
                    <a:pt x="439" y="3997"/>
                  </a:lnTo>
                  <a:lnTo>
                    <a:pt x="335" y="4081"/>
                  </a:lnTo>
                  <a:lnTo>
                    <a:pt x="251" y="4144"/>
                  </a:lnTo>
                  <a:lnTo>
                    <a:pt x="251" y="4227"/>
                  </a:lnTo>
                  <a:lnTo>
                    <a:pt x="188" y="4290"/>
                  </a:lnTo>
                  <a:lnTo>
                    <a:pt x="209" y="4416"/>
                  </a:lnTo>
                  <a:lnTo>
                    <a:pt x="209" y="4541"/>
                  </a:lnTo>
                  <a:lnTo>
                    <a:pt x="146" y="4709"/>
                  </a:lnTo>
                  <a:lnTo>
                    <a:pt x="0" y="4855"/>
                  </a:lnTo>
                  <a:lnTo>
                    <a:pt x="0" y="4939"/>
                  </a:lnTo>
                  <a:lnTo>
                    <a:pt x="84" y="4960"/>
                  </a:lnTo>
                  <a:lnTo>
                    <a:pt x="188" y="4918"/>
                  </a:lnTo>
                  <a:lnTo>
                    <a:pt x="230" y="5274"/>
                  </a:lnTo>
                  <a:lnTo>
                    <a:pt x="335" y="5274"/>
                  </a:lnTo>
                  <a:lnTo>
                    <a:pt x="398" y="5357"/>
                  </a:lnTo>
                  <a:lnTo>
                    <a:pt x="565" y="5274"/>
                  </a:lnTo>
                  <a:lnTo>
                    <a:pt x="649" y="5399"/>
                  </a:lnTo>
                  <a:lnTo>
                    <a:pt x="628" y="5483"/>
                  </a:lnTo>
                  <a:lnTo>
                    <a:pt x="628" y="5650"/>
                  </a:lnTo>
                  <a:lnTo>
                    <a:pt x="732" y="5797"/>
                  </a:lnTo>
                  <a:lnTo>
                    <a:pt x="732" y="6006"/>
                  </a:lnTo>
                  <a:lnTo>
                    <a:pt x="649" y="6215"/>
                  </a:lnTo>
                  <a:lnTo>
                    <a:pt x="753" y="6299"/>
                  </a:lnTo>
                  <a:lnTo>
                    <a:pt x="649" y="6403"/>
                  </a:lnTo>
                  <a:lnTo>
                    <a:pt x="649" y="6403"/>
                  </a:lnTo>
                  <a:lnTo>
                    <a:pt x="732" y="6383"/>
                  </a:lnTo>
                  <a:lnTo>
                    <a:pt x="816" y="6383"/>
                  </a:lnTo>
                  <a:lnTo>
                    <a:pt x="837" y="6403"/>
                  </a:lnTo>
                  <a:lnTo>
                    <a:pt x="1507" y="6403"/>
                  </a:lnTo>
                  <a:lnTo>
                    <a:pt x="1548" y="6383"/>
                  </a:lnTo>
                  <a:lnTo>
                    <a:pt x="1590" y="6341"/>
                  </a:lnTo>
                  <a:lnTo>
                    <a:pt x="1653" y="6383"/>
                  </a:lnTo>
                  <a:lnTo>
                    <a:pt x="1695" y="6320"/>
                  </a:lnTo>
                  <a:lnTo>
                    <a:pt x="1862" y="6341"/>
                  </a:lnTo>
                  <a:lnTo>
                    <a:pt x="1904" y="6320"/>
                  </a:lnTo>
                  <a:lnTo>
                    <a:pt x="2092" y="6320"/>
                  </a:lnTo>
                  <a:lnTo>
                    <a:pt x="2134" y="6341"/>
                  </a:lnTo>
                  <a:lnTo>
                    <a:pt x="2239" y="6320"/>
                  </a:lnTo>
                  <a:lnTo>
                    <a:pt x="2323" y="6320"/>
                  </a:lnTo>
                  <a:lnTo>
                    <a:pt x="2323" y="6341"/>
                  </a:lnTo>
                  <a:lnTo>
                    <a:pt x="2490" y="6383"/>
                  </a:lnTo>
                  <a:lnTo>
                    <a:pt x="2511" y="6341"/>
                  </a:lnTo>
                  <a:lnTo>
                    <a:pt x="2553" y="6341"/>
                  </a:lnTo>
                  <a:lnTo>
                    <a:pt x="2595" y="6403"/>
                  </a:lnTo>
                  <a:lnTo>
                    <a:pt x="3327" y="6403"/>
                  </a:lnTo>
                  <a:lnTo>
                    <a:pt x="3390" y="6424"/>
                  </a:lnTo>
                  <a:lnTo>
                    <a:pt x="3431" y="6403"/>
                  </a:lnTo>
                  <a:lnTo>
                    <a:pt x="3452" y="6403"/>
                  </a:lnTo>
                  <a:lnTo>
                    <a:pt x="3536" y="6487"/>
                  </a:lnTo>
                  <a:lnTo>
                    <a:pt x="3578" y="6445"/>
                  </a:lnTo>
                  <a:lnTo>
                    <a:pt x="3662" y="6487"/>
                  </a:lnTo>
                  <a:lnTo>
                    <a:pt x="3683" y="6529"/>
                  </a:lnTo>
                  <a:lnTo>
                    <a:pt x="3745" y="6508"/>
                  </a:lnTo>
                  <a:lnTo>
                    <a:pt x="3766" y="6487"/>
                  </a:lnTo>
                  <a:lnTo>
                    <a:pt x="3808" y="6487"/>
                  </a:lnTo>
                  <a:lnTo>
                    <a:pt x="3892" y="6550"/>
                  </a:lnTo>
                  <a:lnTo>
                    <a:pt x="3955" y="6529"/>
                  </a:lnTo>
                  <a:lnTo>
                    <a:pt x="4059" y="6529"/>
                  </a:lnTo>
                  <a:lnTo>
                    <a:pt x="4101" y="6550"/>
                  </a:lnTo>
                  <a:lnTo>
                    <a:pt x="4206" y="6550"/>
                  </a:lnTo>
                  <a:lnTo>
                    <a:pt x="4206" y="6592"/>
                  </a:lnTo>
                  <a:lnTo>
                    <a:pt x="4289" y="6592"/>
                  </a:lnTo>
                  <a:lnTo>
                    <a:pt x="4310" y="6529"/>
                  </a:lnTo>
                  <a:lnTo>
                    <a:pt x="4268" y="6424"/>
                  </a:lnTo>
                  <a:lnTo>
                    <a:pt x="4268" y="6403"/>
                  </a:lnTo>
                  <a:lnTo>
                    <a:pt x="4331" y="6299"/>
                  </a:lnTo>
                  <a:lnTo>
                    <a:pt x="4373" y="6215"/>
                  </a:lnTo>
                  <a:lnTo>
                    <a:pt x="4394" y="6194"/>
                  </a:lnTo>
                  <a:lnTo>
                    <a:pt x="4373" y="6194"/>
                  </a:lnTo>
                  <a:lnTo>
                    <a:pt x="4331" y="6131"/>
                  </a:lnTo>
                  <a:lnTo>
                    <a:pt x="4331" y="6069"/>
                  </a:lnTo>
                  <a:lnTo>
                    <a:pt x="4331" y="5922"/>
                  </a:lnTo>
                  <a:lnTo>
                    <a:pt x="4164" y="5797"/>
                  </a:lnTo>
                  <a:lnTo>
                    <a:pt x="4080" y="5713"/>
                  </a:lnTo>
                  <a:lnTo>
                    <a:pt x="3996" y="5567"/>
                  </a:lnTo>
                  <a:lnTo>
                    <a:pt x="3850" y="5357"/>
                  </a:lnTo>
                  <a:lnTo>
                    <a:pt x="3808" y="5232"/>
                  </a:lnTo>
                  <a:lnTo>
                    <a:pt x="3703" y="5127"/>
                  </a:lnTo>
                  <a:lnTo>
                    <a:pt x="3557" y="5043"/>
                  </a:lnTo>
                  <a:lnTo>
                    <a:pt x="3494" y="4981"/>
                  </a:lnTo>
                  <a:lnTo>
                    <a:pt x="3494" y="4750"/>
                  </a:lnTo>
                  <a:lnTo>
                    <a:pt x="3473" y="4625"/>
                  </a:lnTo>
                  <a:lnTo>
                    <a:pt x="3452" y="4458"/>
                  </a:lnTo>
                  <a:lnTo>
                    <a:pt x="3473" y="4332"/>
                  </a:lnTo>
                  <a:lnTo>
                    <a:pt x="3431" y="4186"/>
                  </a:lnTo>
                  <a:lnTo>
                    <a:pt x="3390" y="4039"/>
                  </a:lnTo>
                  <a:lnTo>
                    <a:pt x="3452" y="3976"/>
                  </a:lnTo>
                  <a:lnTo>
                    <a:pt x="3536" y="3976"/>
                  </a:lnTo>
                  <a:lnTo>
                    <a:pt x="3641" y="3788"/>
                  </a:lnTo>
                  <a:lnTo>
                    <a:pt x="3683" y="3662"/>
                  </a:lnTo>
                  <a:lnTo>
                    <a:pt x="3787" y="3474"/>
                  </a:lnTo>
                  <a:lnTo>
                    <a:pt x="3850" y="3349"/>
                  </a:lnTo>
                  <a:lnTo>
                    <a:pt x="3955" y="3307"/>
                  </a:lnTo>
                  <a:lnTo>
                    <a:pt x="4059" y="3160"/>
                  </a:lnTo>
                  <a:lnTo>
                    <a:pt x="4059" y="3139"/>
                  </a:lnTo>
                  <a:lnTo>
                    <a:pt x="4017" y="3035"/>
                  </a:lnTo>
                  <a:lnTo>
                    <a:pt x="3955" y="2867"/>
                  </a:lnTo>
                  <a:lnTo>
                    <a:pt x="3850" y="2721"/>
                  </a:lnTo>
                  <a:lnTo>
                    <a:pt x="3766" y="2637"/>
                  </a:lnTo>
                  <a:lnTo>
                    <a:pt x="3557" y="2428"/>
                  </a:lnTo>
                  <a:lnTo>
                    <a:pt x="3348" y="2240"/>
                  </a:lnTo>
                  <a:lnTo>
                    <a:pt x="3243" y="2219"/>
                  </a:lnTo>
                  <a:lnTo>
                    <a:pt x="3243" y="2135"/>
                  </a:lnTo>
                  <a:lnTo>
                    <a:pt x="3159" y="2093"/>
                  </a:lnTo>
                  <a:lnTo>
                    <a:pt x="3159" y="2030"/>
                  </a:lnTo>
                  <a:lnTo>
                    <a:pt x="3159" y="1926"/>
                  </a:lnTo>
                  <a:lnTo>
                    <a:pt x="3180" y="1884"/>
                  </a:lnTo>
                  <a:lnTo>
                    <a:pt x="3180" y="1779"/>
                  </a:lnTo>
                  <a:lnTo>
                    <a:pt x="3369" y="1779"/>
                  </a:lnTo>
                  <a:lnTo>
                    <a:pt x="3431" y="1800"/>
                  </a:lnTo>
                  <a:lnTo>
                    <a:pt x="3536" y="1779"/>
                  </a:lnTo>
                  <a:lnTo>
                    <a:pt x="3641" y="1800"/>
                  </a:lnTo>
                  <a:lnTo>
                    <a:pt x="3683" y="1779"/>
                  </a:lnTo>
                  <a:lnTo>
                    <a:pt x="3808" y="1800"/>
                  </a:lnTo>
                  <a:lnTo>
                    <a:pt x="3892" y="1821"/>
                  </a:lnTo>
                  <a:lnTo>
                    <a:pt x="3975" y="1842"/>
                  </a:lnTo>
                  <a:lnTo>
                    <a:pt x="4017" y="1800"/>
                  </a:lnTo>
                  <a:lnTo>
                    <a:pt x="3975" y="1779"/>
                  </a:lnTo>
                  <a:lnTo>
                    <a:pt x="3808" y="1633"/>
                  </a:lnTo>
                  <a:lnTo>
                    <a:pt x="3787" y="1528"/>
                  </a:lnTo>
                  <a:lnTo>
                    <a:pt x="3703" y="1486"/>
                  </a:lnTo>
                  <a:lnTo>
                    <a:pt x="3599" y="1319"/>
                  </a:lnTo>
                  <a:lnTo>
                    <a:pt x="3578" y="1214"/>
                  </a:lnTo>
                  <a:lnTo>
                    <a:pt x="3662" y="1152"/>
                  </a:lnTo>
                  <a:lnTo>
                    <a:pt x="3703" y="1005"/>
                  </a:lnTo>
                  <a:lnTo>
                    <a:pt x="3641" y="942"/>
                  </a:lnTo>
                  <a:lnTo>
                    <a:pt x="3662" y="880"/>
                  </a:lnTo>
                  <a:lnTo>
                    <a:pt x="3683" y="838"/>
                  </a:lnTo>
                  <a:lnTo>
                    <a:pt x="3683" y="754"/>
                  </a:lnTo>
                  <a:lnTo>
                    <a:pt x="3599" y="587"/>
                  </a:lnTo>
                  <a:lnTo>
                    <a:pt x="3578" y="482"/>
                  </a:lnTo>
                  <a:lnTo>
                    <a:pt x="3536" y="440"/>
                  </a:lnTo>
                  <a:lnTo>
                    <a:pt x="3494" y="252"/>
                  </a:lnTo>
                  <a:lnTo>
                    <a:pt x="3369" y="147"/>
                  </a:lnTo>
                  <a:lnTo>
                    <a:pt x="3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7"/>
            <p:cNvSpPr/>
            <p:nvPr/>
          </p:nvSpPr>
          <p:spPr>
            <a:xfrm>
              <a:off x="5395425" y="3196110"/>
              <a:ext cx="95531" cy="103388"/>
            </a:xfrm>
            <a:custGeom>
              <a:avLst/>
              <a:gdLst/>
              <a:ahLst/>
              <a:cxnLst/>
              <a:rect l="l" t="t" r="r" b="b"/>
              <a:pathLst>
                <a:path w="3307" h="3579" extrusionOk="0">
                  <a:moveTo>
                    <a:pt x="1675" y="1"/>
                  </a:moveTo>
                  <a:lnTo>
                    <a:pt x="1633" y="64"/>
                  </a:lnTo>
                  <a:lnTo>
                    <a:pt x="1570" y="22"/>
                  </a:lnTo>
                  <a:lnTo>
                    <a:pt x="1528" y="64"/>
                  </a:lnTo>
                  <a:lnTo>
                    <a:pt x="1487" y="84"/>
                  </a:lnTo>
                  <a:lnTo>
                    <a:pt x="1487" y="754"/>
                  </a:lnTo>
                  <a:lnTo>
                    <a:pt x="712" y="754"/>
                  </a:lnTo>
                  <a:lnTo>
                    <a:pt x="691" y="733"/>
                  </a:lnTo>
                  <a:lnTo>
                    <a:pt x="608" y="754"/>
                  </a:lnTo>
                  <a:lnTo>
                    <a:pt x="524" y="817"/>
                  </a:lnTo>
                  <a:lnTo>
                    <a:pt x="482" y="796"/>
                  </a:lnTo>
                  <a:lnTo>
                    <a:pt x="482" y="921"/>
                  </a:lnTo>
                  <a:lnTo>
                    <a:pt x="336" y="942"/>
                  </a:lnTo>
                  <a:lnTo>
                    <a:pt x="440" y="1131"/>
                  </a:lnTo>
                  <a:lnTo>
                    <a:pt x="629" y="1172"/>
                  </a:lnTo>
                  <a:lnTo>
                    <a:pt x="378" y="1235"/>
                  </a:lnTo>
                  <a:lnTo>
                    <a:pt x="315" y="1152"/>
                  </a:lnTo>
                  <a:lnTo>
                    <a:pt x="294" y="1340"/>
                  </a:lnTo>
                  <a:lnTo>
                    <a:pt x="273" y="1654"/>
                  </a:lnTo>
                  <a:lnTo>
                    <a:pt x="168" y="1737"/>
                  </a:lnTo>
                  <a:lnTo>
                    <a:pt x="22" y="1675"/>
                  </a:lnTo>
                  <a:lnTo>
                    <a:pt x="1" y="1758"/>
                  </a:lnTo>
                  <a:lnTo>
                    <a:pt x="126" y="1988"/>
                  </a:lnTo>
                  <a:lnTo>
                    <a:pt x="210" y="2051"/>
                  </a:lnTo>
                  <a:lnTo>
                    <a:pt x="210" y="2156"/>
                  </a:lnTo>
                  <a:lnTo>
                    <a:pt x="315" y="2281"/>
                  </a:lnTo>
                  <a:lnTo>
                    <a:pt x="315" y="2470"/>
                  </a:lnTo>
                  <a:lnTo>
                    <a:pt x="398" y="2533"/>
                  </a:lnTo>
                  <a:lnTo>
                    <a:pt x="440" y="2679"/>
                  </a:lnTo>
                  <a:lnTo>
                    <a:pt x="608" y="2805"/>
                  </a:lnTo>
                  <a:lnTo>
                    <a:pt x="545" y="2825"/>
                  </a:lnTo>
                  <a:lnTo>
                    <a:pt x="712" y="2993"/>
                  </a:lnTo>
                  <a:lnTo>
                    <a:pt x="963" y="3202"/>
                  </a:lnTo>
                  <a:lnTo>
                    <a:pt x="1026" y="3328"/>
                  </a:lnTo>
                  <a:lnTo>
                    <a:pt x="1235" y="3432"/>
                  </a:lnTo>
                  <a:lnTo>
                    <a:pt x="1256" y="3537"/>
                  </a:lnTo>
                  <a:lnTo>
                    <a:pt x="1361" y="3558"/>
                  </a:lnTo>
                  <a:lnTo>
                    <a:pt x="1382" y="3579"/>
                  </a:lnTo>
                  <a:lnTo>
                    <a:pt x="1466" y="3474"/>
                  </a:lnTo>
                  <a:lnTo>
                    <a:pt x="1466" y="3411"/>
                  </a:lnTo>
                  <a:lnTo>
                    <a:pt x="1528" y="3369"/>
                  </a:lnTo>
                  <a:lnTo>
                    <a:pt x="1633" y="3369"/>
                  </a:lnTo>
                  <a:lnTo>
                    <a:pt x="1675" y="3307"/>
                  </a:lnTo>
                  <a:lnTo>
                    <a:pt x="1696" y="3307"/>
                  </a:lnTo>
                  <a:lnTo>
                    <a:pt x="1884" y="3432"/>
                  </a:lnTo>
                  <a:lnTo>
                    <a:pt x="1884" y="3328"/>
                  </a:lnTo>
                  <a:lnTo>
                    <a:pt x="1863" y="3035"/>
                  </a:lnTo>
                  <a:lnTo>
                    <a:pt x="1779" y="2951"/>
                  </a:lnTo>
                  <a:lnTo>
                    <a:pt x="1696" y="2930"/>
                  </a:lnTo>
                  <a:lnTo>
                    <a:pt x="1633" y="2951"/>
                  </a:lnTo>
                  <a:lnTo>
                    <a:pt x="1549" y="2993"/>
                  </a:lnTo>
                  <a:lnTo>
                    <a:pt x="1549" y="2846"/>
                  </a:lnTo>
                  <a:lnTo>
                    <a:pt x="1528" y="2784"/>
                  </a:lnTo>
                  <a:lnTo>
                    <a:pt x="1570" y="2721"/>
                  </a:lnTo>
                  <a:lnTo>
                    <a:pt x="1675" y="2721"/>
                  </a:lnTo>
                  <a:lnTo>
                    <a:pt x="1800" y="2784"/>
                  </a:lnTo>
                  <a:lnTo>
                    <a:pt x="1863" y="2721"/>
                  </a:lnTo>
                  <a:lnTo>
                    <a:pt x="1884" y="2679"/>
                  </a:lnTo>
                  <a:lnTo>
                    <a:pt x="1968" y="2679"/>
                  </a:lnTo>
                  <a:lnTo>
                    <a:pt x="2177" y="2637"/>
                  </a:lnTo>
                  <a:lnTo>
                    <a:pt x="2198" y="2574"/>
                  </a:lnTo>
                  <a:lnTo>
                    <a:pt x="2177" y="2407"/>
                  </a:lnTo>
                  <a:lnTo>
                    <a:pt x="2219" y="2365"/>
                  </a:lnTo>
                  <a:lnTo>
                    <a:pt x="2365" y="2365"/>
                  </a:lnTo>
                  <a:lnTo>
                    <a:pt x="2428" y="2595"/>
                  </a:lnTo>
                  <a:lnTo>
                    <a:pt x="2512" y="2700"/>
                  </a:lnTo>
                  <a:lnTo>
                    <a:pt x="2637" y="2637"/>
                  </a:lnTo>
                  <a:lnTo>
                    <a:pt x="2721" y="2679"/>
                  </a:lnTo>
                  <a:lnTo>
                    <a:pt x="2805" y="2616"/>
                  </a:lnTo>
                  <a:lnTo>
                    <a:pt x="2909" y="2616"/>
                  </a:lnTo>
                  <a:lnTo>
                    <a:pt x="3035" y="2679"/>
                  </a:lnTo>
                  <a:lnTo>
                    <a:pt x="3056" y="2742"/>
                  </a:lnTo>
                  <a:lnTo>
                    <a:pt x="3119" y="2742"/>
                  </a:lnTo>
                  <a:lnTo>
                    <a:pt x="3119" y="2637"/>
                  </a:lnTo>
                  <a:lnTo>
                    <a:pt x="3098" y="2533"/>
                  </a:lnTo>
                  <a:lnTo>
                    <a:pt x="3244" y="2114"/>
                  </a:lnTo>
                  <a:lnTo>
                    <a:pt x="3307" y="1884"/>
                  </a:lnTo>
                  <a:lnTo>
                    <a:pt x="3307" y="1779"/>
                  </a:lnTo>
                  <a:lnTo>
                    <a:pt x="3244" y="1696"/>
                  </a:lnTo>
                  <a:lnTo>
                    <a:pt x="3223" y="1654"/>
                  </a:lnTo>
                  <a:lnTo>
                    <a:pt x="3139" y="1570"/>
                  </a:lnTo>
                  <a:lnTo>
                    <a:pt x="3119" y="1528"/>
                  </a:lnTo>
                  <a:lnTo>
                    <a:pt x="3035" y="1486"/>
                  </a:lnTo>
                  <a:lnTo>
                    <a:pt x="3014" y="1444"/>
                  </a:lnTo>
                  <a:lnTo>
                    <a:pt x="2993" y="1382"/>
                  </a:lnTo>
                  <a:lnTo>
                    <a:pt x="2993" y="1340"/>
                  </a:lnTo>
                  <a:lnTo>
                    <a:pt x="3035" y="1319"/>
                  </a:lnTo>
                  <a:lnTo>
                    <a:pt x="3056" y="1277"/>
                  </a:lnTo>
                  <a:lnTo>
                    <a:pt x="3119" y="1277"/>
                  </a:lnTo>
                  <a:lnTo>
                    <a:pt x="3098" y="1214"/>
                  </a:lnTo>
                  <a:lnTo>
                    <a:pt x="3056" y="1172"/>
                  </a:lnTo>
                  <a:lnTo>
                    <a:pt x="3056" y="1110"/>
                  </a:lnTo>
                  <a:lnTo>
                    <a:pt x="3202" y="1026"/>
                  </a:lnTo>
                  <a:lnTo>
                    <a:pt x="3307" y="1005"/>
                  </a:lnTo>
                  <a:lnTo>
                    <a:pt x="3307" y="900"/>
                  </a:lnTo>
                  <a:lnTo>
                    <a:pt x="3265" y="838"/>
                  </a:lnTo>
                  <a:lnTo>
                    <a:pt x="3307" y="754"/>
                  </a:lnTo>
                  <a:lnTo>
                    <a:pt x="3307" y="587"/>
                  </a:lnTo>
                  <a:lnTo>
                    <a:pt x="3244" y="545"/>
                  </a:lnTo>
                  <a:lnTo>
                    <a:pt x="3056" y="524"/>
                  </a:lnTo>
                  <a:lnTo>
                    <a:pt x="2930" y="587"/>
                  </a:lnTo>
                  <a:lnTo>
                    <a:pt x="2805" y="628"/>
                  </a:lnTo>
                  <a:lnTo>
                    <a:pt x="2721" y="608"/>
                  </a:lnTo>
                  <a:lnTo>
                    <a:pt x="2616" y="649"/>
                  </a:lnTo>
                  <a:lnTo>
                    <a:pt x="2575" y="608"/>
                  </a:lnTo>
                  <a:lnTo>
                    <a:pt x="2595" y="545"/>
                  </a:lnTo>
                  <a:lnTo>
                    <a:pt x="2575" y="440"/>
                  </a:lnTo>
                  <a:lnTo>
                    <a:pt x="2575" y="315"/>
                  </a:lnTo>
                  <a:lnTo>
                    <a:pt x="2533" y="189"/>
                  </a:lnTo>
                  <a:lnTo>
                    <a:pt x="2575" y="84"/>
                  </a:lnTo>
                  <a:lnTo>
                    <a:pt x="2533" y="22"/>
                  </a:lnTo>
                  <a:lnTo>
                    <a:pt x="2491" y="22"/>
                  </a:lnTo>
                  <a:lnTo>
                    <a:pt x="2470" y="64"/>
                  </a:lnTo>
                  <a:lnTo>
                    <a:pt x="2303" y="22"/>
                  </a:lnTo>
                  <a:lnTo>
                    <a:pt x="2303" y="1"/>
                  </a:lnTo>
                  <a:lnTo>
                    <a:pt x="2219" y="1"/>
                  </a:lnTo>
                  <a:lnTo>
                    <a:pt x="2114" y="22"/>
                  </a:lnTo>
                  <a:lnTo>
                    <a:pt x="2072" y="1"/>
                  </a:lnTo>
                  <a:lnTo>
                    <a:pt x="1884" y="1"/>
                  </a:lnTo>
                  <a:lnTo>
                    <a:pt x="1842" y="22"/>
                  </a:lnTo>
                  <a:lnTo>
                    <a:pt x="16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7"/>
            <p:cNvSpPr/>
            <p:nvPr/>
          </p:nvSpPr>
          <p:spPr>
            <a:xfrm>
              <a:off x="5404496" y="3197930"/>
              <a:ext cx="33885" cy="21781"/>
            </a:xfrm>
            <a:custGeom>
              <a:avLst/>
              <a:gdLst/>
              <a:ahLst/>
              <a:cxnLst/>
              <a:rect l="l" t="t" r="r" b="b"/>
              <a:pathLst>
                <a:path w="1173" h="754" extrusionOk="0">
                  <a:moveTo>
                    <a:pt x="398" y="1"/>
                  </a:moveTo>
                  <a:lnTo>
                    <a:pt x="315" y="21"/>
                  </a:lnTo>
                  <a:lnTo>
                    <a:pt x="294" y="42"/>
                  </a:lnTo>
                  <a:lnTo>
                    <a:pt x="336" y="147"/>
                  </a:lnTo>
                  <a:lnTo>
                    <a:pt x="168" y="335"/>
                  </a:lnTo>
                  <a:lnTo>
                    <a:pt x="1" y="628"/>
                  </a:lnTo>
                  <a:lnTo>
                    <a:pt x="168" y="691"/>
                  </a:lnTo>
                  <a:lnTo>
                    <a:pt x="168" y="733"/>
                  </a:lnTo>
                  <a:lnTo>
                    <a:pt x="210" y="754"/>
                  </a:lnTo>
                  <a:lnTo>
                    <a:pt x="294" y="691"/>
                  </a:lnTo>
                  <a:lnTo>
                    <a:pt x="377" y="670"/>
                  </a:lnTo>
                  <a:lnTo>
                    <a:pt x="398" y="691"/>
                  </a:lnTo>
                  <a:lnTo>
                    <a:pt x="1173" y="691"/>
                  </a:lnTo>
                  <a:lnTo>
                    <a:pt x="1173" y="21"/>
                  </a:lnTo>
                  <a:lnTo>
                    <a:pt x="503" y="21"/>
                  </a:lnTo>
                  <a:lnTo>
                    <a:pt x="4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7"/>
            <p:cNvSpPr/>
            <p:nvPr/>
          </p:nvSpPr>
          <p:spPr>
            <a:xfrm>
              <a:off x="5435319" y="3169533"/>
              <a:ext cx="128174" cy="149926"/>
            </a:xfrm>
            <a:custGeom>
              <a:avLst/>
              <a:gdLst/>
              <a:ahLst/>
              <a:cxnLst/>
              <a:rect l="l" t="t" r="r" b="b"/>
              <a:pathLst>
                <a:path w="4437" h="5190" extrusionOk="0">
                  <a:moveTo>
                    <a:pt x="3935" y="0"/>
                  </a:moveTo>
                  <a:lnTo>
                    <a:pt x="3872" y="63"/>
                  </a:lnTo>
                  <a:lnTo>
                    <a:pt x="3767" y="42"/>
                  </a:lnTo>
                  <a:lnTo>
                    <a:pt x="3537" y="147"/>
                  </a:lnTo>
                  <a:lnTo>
                    <a:pt x="3495" y="188"/>
                  </a:lnTo>
                  <a:lnTo>
                    <a:pt x="3391" y="209"/>
                  </a:lnTo>
                  <a:lnTo>
                    <a:pt x="3244" y="377"/>
                  </a:lnTo>
                  <a:lnTo>
                    <a:pt x="2972" y="816"/>
                  </a:lnTo>
                  <a:lnTo>
                    <a:pt x="2930" y="900"/>
                  </a:lnTo>
                  <a:lnTo>
                    <a:pt x="2867" y="1004"/>
                  </a:lnTo>
                  <a:lnTo>
                    <a:pt x="2867" y="1025"/>
                  </a:lnTo>
                  <a:lnTo>
                    <a:pt x="2909" y="1130"/>
                  </a:lnTo>
                  <a:lnTo>
                    <a:pt x="2888" y="1193"/>
                  </a:lnTo>
                  <a:lnTo>
                    <a:pt x="2805" y="1193"/>
                  </a:lnTo>
                  <a:lnTo>
                    <a:pt x="2805" y="1151"/>
                  </a:lnTo>
                  <a:lnTo>
                    <a:pt x="2700" y="1151"/>
                  </a:lnTo>
                  <a:lnTo>
                    <a:pt x="2658" y="1130"/>
                  </a:lnTo>
                  <a:lnTo>
                    <a:pt x="2554" y="1130"/>
                  </a:lnTo>
                  <a:lnTo>
                    <a:pt x="2491" y="1151"/>
                  </a:lnTo>
                  <a:lnTo>
                    <a:pt x="2407" y="1088"/>
                  </a:lnTo>
                  <a:lnTo>
                    <a:pt x="2365" y="1088"/>
                  </a:lnTo>
                  <a:lnTo>
                    <a:pt x="2344" y="1109"/>
                  </a:lnTo>
                  <a:lnTo>
                    <a:pt x="2282" y="1130"/>
                  </a:lnTo>
                  <a:lnTo>
                    <a:pt x="2261" y="1088"/>
                  </a:lnTo>
                  <a:lnTo>
                    <a:pt x="2177" y="1046"/>
                  </a:lnTo>
                  <a:lnTo>
                    <a:pt x="2135" y="1088"/>
                  </a:lnTo>
                  <a:lnTo>
                    <a:pt x="2051" y="1004"/>
                  </a:lnTo>
                  <a:lnTo>
                    <a:pt x="2030" y="1004"/>
                  </a:lnTo>
                  <a:lnTo>
                    <a:pt x="1989" y="1025"/>
                  </a:lnTo>
                  <a:lnTo>
                    <a:pt x="1926" y="1004"/>
                  </a:lnTo>
                  <a:lnTo>
                    <a:pt x="1194" y="1004"/>
                  </a:lnTo>
                  <a:lnTo>
                    <a:pt x="1152" y="1109"/>
                  </a:lnTo>
                  <a:lnTo>
                    <a:pt x="1194" y="1235"/>
                  </a:lnTo>
                  <a:lnTo>
                    <a:pt x="1194" y="1360"/>
                  </a:lnTo>
                  <a:lnTo>
                    <a:pt x="1214" y="1465"/>
                  </a:lnTo>
                  <a:lnTo>
                    <a:pt x="1194" y="1528"/>
                  </a:lnTo>
                  <a:lnTo>
                    <a:pt x="1235" y="1569"/>
                  </a:lnTo>
                  <a:lnTo>
                    <a:pt x="1340" y="1528"/>
                  </a:lnTo>
                  <a:lnTo>
                    <a:pt x="1424" y="1548"/>
                  </a:lnTo>
                  <a:lnTo>
                    <a:pt x="1549" y="1507"/>
                  </a:lnTo>
                  <a:lnTo>
                    <a:pt x="1675" y="1444"/>
                  </a:lnTo>
                  <a:lnTo>
                    <a:pt x="1863" y="1465"/>
                  </a:lnTo>
                  <a:lnTo>
                    <a:pt x="1926" y="1507"/>
                  </a:lnTo>
                  <a:lnTo>
                    <a:pt x="1926" y="1674"/>
                  </a:lnTo>
                  <a:lnTo>
                    <a:pt x="1884" y="1758"/>
                  </a:lnTo>
                  <a:lnTo>
                    <a:pt x="1926" y="1820"/>
                  </a:lnTo>
                  <a:lnTo>
                    <a:pt x="1926" y="1925"/>
                  </a:lnTo>
                  <a:lnTo>
                    <a:pt x="1821" y="1946"/>
                  </a:lnTo>
                  <a:lnTo>
                    <a:pt x="1675" y="2030"/>
                  </a:lnTo>
                  <a:lnTo>
                    <a:pt x="1675" y="2092"/>
                  </a:lnTo>
                  <a:lnTo>
                    <a:pt x="1717" y="2134"/>
                  </a:lnTo>
                  <a:lnTo>
                    <a:pt x="1738" y="2197"/>
                  </a:lnTo>
                  <a:lnTo>
                    <a:pt x="1675" y="2197"/>
                  </a:lnTo>
                  <a:lnTo>
                    <a:pt x="1654" y="2239"/>
                  </a:lnTo>
                  <a:lnTo>
                    <a:pt x="1612" y="2260"/>
                  </a:lnTo>
                  <a:lnTo>
                    <a:pt x="1612" y="2302"/>
                  </a:lnTo>
                  <a:lnTo>
                    <a:pt x="1633" y="2364"/>
                  </a:lnTo>
                  <a:lnTo>
                    <a:pt x="1654" y="2406"/>
                  </a:lnTo>
                  <a:lnTo>
                    <a:pt x="1738" y="2448"/>
                  </a:lnTo>
                  <a:lnTo>
                    <a:pt x="1758" y="2490"/>
                  </a:lnTo>
                  <a:lnTo>
                    <a:pt x="1842" y="2574"/>
                  </a:lnTo>
                  <a:lnTo>
                    <a:pt x="1863" y="2616"/>
                  </a:lnTo>
                  <a:lnTo>
                    <a:pt x="1926" y="2699"/>
                  </a:lnTo>
                  <a:lnTo>
                    <a:pt x="1926" y="2804"/>
                  </a:lnTo>
                  <a:lnTo>
                    <a:pt x="1863" y="3034"/>
                  </a:lnTo>
                  <a:lnTo>
                    <a:pt x="1717" y="3453"/>
                  </a:lnTo>
                  <a:lnTo>
                    <a:pt x="1738" y="3557"/>
                  </a:lnTo>
                  <a:lnTo>
                    <a:pt x="1738" y="3662"/>
                  </a:lnTo>
                  <a:lnTo>
                    <a:pt x="1675" y="3662"/>
                  </a:lnTo>
                  <a:lnTo>
                    <a:pt x="1654" y="3599"/>
                  </a:lnTo>
                  <a:lnTo>
                    <a:pt x="1528" y="3536"/>
                  </a:lnTo>
                  <a:lnTo>
                    <a:pt x="1424" y="3536"/>
                  </a:lnTo>
                  <a:lnTo>
                    <a:pt x="1340" y="3599"/>
                  </a:lnTo>
                  <a:lnTo>
                    <a:pt x="1256" y="3557"/>
                  </a:lnTo>
                  <a:lnTo>
                    <a:pt x="1131" y="3620"/>
                  </a:lnTo>
                  <a:lnTo>
                    <a:pt x="1047" y="3515"/>
                  </a:lnTo>
                  <a:lnTo>
                    <a:pt x="984" y="3285"/>
                  </a:lnTo>
                  <a:lnTo>
                    <a:pt x="838" y="3285"/>
                  </a:lnTo>
                  <a:lnTo>
                    <a:pt x="796" y="3327"/>
                  </a:lnTo>
                  <a:lnTo>
                    <a:pt x="817" y="3494"/>
                  </a:lnTo>
                  <a:lnTo>
                    <a:pt x="796" y="3557"/>
                  </a:lnTo>
                  <a:lnTo>
                    <a:pt x="587" y="3599"/>
                  </a:lnTo>
                  <a:lnTo>
                    <a:pt x="503" y="3599"/>
                  </a:lnTo>
                  <a:lnTo>
                    <a:pt x="482" y="3641"/>
                  </a:lnTo>
                  <a:lnTo>
                    <a:pt x="419" y="3704"/>
                  </a:lnTo>
                  <a:lnTo>
                    <a:pt x="294" y="3641"/>
                  </a:lnTo>
                  <a:lnTo>
                    <a:pt x="189" y="3641"/>
                  </a:lnTo>
                  <a:lnTo>
                    <a:pt x="147" y="3704"/>
                  </a:lnTo>
                  <a:lnTo>
                    <a:pt x="168" y="3766"/>
                  </a:lnTo>
                  <a:lnTo>
                    <a:pt x="168" y="3913"/>
                  </a:lnTo>
                  <a:lnTo>
                    <a:pt x="252" y="3871"/>
                  </a:lnTo>
                  <a:lnTo>
                    <a:pt x="315" y="3850"/>
                  </a:lnTo>
                  <a:lnTo>
                    <a:pt x="398" y="3871"/>
                  </a:lnTo>
                  <a:lnTo>
                    <a:pt x="482" y="3955"/>
                  </a:lnTo>
                  <a:lnTo>
                    <a:pt x="503" y="4248"/>
                  </a:lnTo>
                  <a:lnTo>
                    <a:pt x="503" y="4352"/>
                  </a:lnTo>
                  <a:lnTo>
                    <a:pt x="315" y="4227"/>
                  </a:lnTo>
                  <a:lnTo>
                    <a:pt x="294" y="4227"/>
                  </a:lnTo>
                  <a:lnTo>
                    <a:pt x="252" y="4289"/>
                  </a:lnTo>
                  <a:lnTo>
                    <a:pt x="147" y="4289"/>
                  </a:lnTo>
                  <a:lnTo>
                    <a:pt x="85" y="4331"/>
                  </a:lnTo>
                  <a:lnTo>
                    <a:pt x="85" y="4394"/>
                  </a:lnTo>
                  <a:lnTo>
                    <a:pt x="1" y="4499"/>
                  </a:lnTo>
                  <a:lnTo>
                    <a:pt x="106" y="4603"/>
                  </a:lnTo>
                  <a:lnTo>
                    <a:pt x="168" y="4687"/>
                  </a:lnTo>
                  <a:lnTo>
                    <a:pt x="315" y="4792"/>
                  </a:lnTo>
                  <a:lnTo>
                    <a:pt x="315" y="4896"/>
                  </a:lnTo>
                  <a:lnTo>
                    <a:pt x="419" y="5001"/>
                  </a:lnTo>
                  <a:lnTo>
                    <a:pt x="419" y="5126"/>
                  </a:lnTo>
                  <a:lnTo>
                    <a:pt x="482" y="5189"/>
                  </a:lnTo>
                  <a:lnTo>
                    <a:pt x="524" y="5168"/>
                  </a:lnTo>
                  <a:lnTo>
                    <a:pt x="608" y="5022"/>
                  </a:lnTo>
                  <a:lnTo>
                    <a:pt x="629" y="5022"/>
                  </a:lnTo>
                  <a:lnTo>
                    <a:pt x="712" y="4980"/>
                  </a:lnTo>
                  <a:lnTo>
                    <a:pt x="775" y="4875"/>
                  </a:lnTo>
                  <a:lnTo>
                    <a:pt x="838" y="4854"/>
                  </a:lnTo>
                  <a:lnTo>
                    <a:pt x="942" y="4771"/>
                  </a:lnTo>
                  <a:lnTo>
                    <a:pt x="1005" y="4771"/>
                  </a:lnTo>
                  <a:lnTo>
                    <a:pt x="1047" y="4813"/>
                  </a:lnTo>
                  <a:lnTo>
                    <a:pt x="1110" y="4896"/>
                  </a:lnTo>
                  <a:lnTo>
                    <a:pt x="1110" y="5001"/>
                  </a:lnTo>
                  <a:lnTo>
                    <a:pt x="1131" y="4980"/>
                  </a:lnTo>
                  <a:lnTo>
                    <a:pt x="1194" y="5001"/>
                  </a:lnTo>
                  <a:lnTo>
                    <a:pt x="1298" y="4959"/>
                  </a:lnTo>
                  <a:lnTo>
                    <a:pt x="1319" y="5001"/>
                  </a:lnTo>
                  <a:lnTo>
                    <a:pt x="1319" y="5064"/>
                  </a:lnTo>
                  <a:lnTo>
                    <a:pt x="1424" y="5064"/>
                  </a:lnTo>
                  <a:lnTo>
                    <a:pt x="1507" y="4980"/>
                  </a:lnTo>
                  <a:lnTo>
                    <a:pt x="1507" y="4875"/>
                  </a:lnTo>
                  <a:lnTo>
                    <a:pt x="1570" y="4854"/>
                  </a:lnTo>
                  <a:lnTo>
                    <a:pt x="1654" y="4875"/>
                  </a:lnTo>
                  <a:lnTo>
                    <a:pt x="1758" y="4771"/>
                  </a:lnTo>
                  <a:lnTo>
                    <a:pt x="1947" y="4708"/>
                  </a:lnTo>
                  <a:lnTo>
                    <a:pt x="1947" y="4771"/>
                  </a:lnTo>
                  <a:lnTo>
                    <a:pt x="1863" y="4896"/>
                  </a:lnTo>
                  <a:lnTo>
                    <a:pt x="1884" y="4917"/>
                  </a:lnTo>
                  <a:lnTo>
                    <a:pt x="1947" y="5022"/>
                  </a:lnTo>
                  <a:lnTo>
                    <a:pt x="2072" y="5105"/>
                  </a:lnTo>
                  <a:lnTo>
                    <a:pt x="2198" y="5022"/>
                  </a:lnTo>
                  <a:lnTo>
                    <a:pt x="2282" y="4917"/>
                  </a:lnTo>
                  <a:lnTo>
                    <a:pt x="2512" y="4687"/>
                  </a:lnTo>
                  <a:lnTo>
                    <a:pt x="2574" y="4603"/>
                  </a:lnTo>
                  <a:lnTo>
                    <a:pt x="2658" y="4541"/>
                  </a:lnTo>
                  <a:lnTo>
                    <a:pt x="2763" y="4499"/>
                  </a:lnTo>
                  <a:lnTo>
                    <a:pt x="2867" y="4352"/>
                  </a:lnTo>
                  <a:lnTo>
                    <a:pt x="2867" y="4248"/>
                  </a:lnTo>
                  <a:lnTo>
                    <a:pt x="2888" y="4080"/>
                  </a:lnTo>
                  <a:lnTo>
                    <a:pt x="2909" y="3766"/>
                  </a:lnTo>
                  <a:lnTo>
                    <a:pt x="2888" y="3745"/>
                  </a:lnTo>
                  <a:lnTo>
                    <a:pt x="2867" y="3557"/>
                  </a:lnTo>
                  <a:lnTo>
                    <a:pt x="2909" y="3453"/>
                  </a:lnTo>
                  <a:lnTo>
                    <a:pt x="3098" y="3285"/>
                  </a:lnTo>
                  <a:lnTo>
                    <a:pt x="3098" y="3139"/>
                  </a:lnTo>
                  <a:lnTo>
                    <a:pt x="3202" y="3013"/>
                  </a:lnTo>
                  <a:lnTo>
                    <a:pt x="3328" y="2908"/>
                  </a:lnTo>
                  <a:lnTo>
                    <a:pt x="3411" y="2929"/>
                  </a:lnTo>
                  <a:lnTo>
                    <a:pt x="3516" y="2867"/>
                  </a:lnTo>
                  <a:lnTo>
                    <a:pt x="3621" y="2825"/>
                  </a:lnTo>
                  <a:lnTo>
                    <a:pt x="3809" y="2511"/>
                  </a:lnTo>
                  <a:lnTo>
                    <a:pt x="3809" y="2344"/>
                  </a:lnTo>
                  <a:lnTo>
                    <a:pt x="3851" y="2155"/>
                  </a:lnTo>
                  <a:lnTo>
                    <a:pt x="3935" y="2092"/>
                  </a:lnTo>
                  <a:lnTo>
                    <a:pt x="3955" y="1946"/>
                  </a:lnTo>
                  <a:lnTo>
                    <a:pt x="3935" y="1925"/>
                  </a:lnTo>
                  <a:lnTo>
                    <a:pt x="3955" y="1737"/>
                  </a:lnTo>
                  <a:lnTo>
                    <a:pt x="3955" y="1653"/>
                  </a:lnTo>
                  <a:lnTo>
                    <a:pt x="3955" y="1507"/>
                  </a:lnTo>
                  <a:lnTo>
                    <a:pt x="4060" y="1402"/>
                  </a:lnTo>
                  <a:lnTo>
                    <a:pt x="4060" y="1256"/>
                  </a:lnTo>
                  <a:lnTo>
                    <a:pt x="4081" y="1130"/>
                  </a:lnTo>
                  <a:lnTo>
                    <a:pt x="4039" y="921"/>
                  </a:lnTo>
                  <a:lnTo>
                    <a:pt x="4290" y="607"/>
                  </a:lnTo>
                  <a:lnTo>
                    <a:pt x="4332" y="502"/>
                  </a:lnTo>
                  <a:lnTo>
                    <a:pt x="4437" y="460"/>
                  </a:lnTo>
                  <a:lnTo>
                    <a:pt x="4437" y="209"/>
                  </a:lnTo>
                  <a:lnTo>
                    <a:pt x="4374" y="105"/>
                  </a:lnTo>
                  <a:lnTo>
                    <a:pt x="4374" y="63"/>
                  </a:lnTo>
                  <a:lnTo>
                    <a:pt x="4290" y="84"/>
                  </a:lnTo>
                  <a:lnTo>
                    <a:pt x="4248" y="105"/>
                  </a:lnTo>
                  <a:lnTo>
                    <a:pt x="4144" y="63"/>
                  </a:lnTo>
                  <a:lnTo>
                    <a:pt x="41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7"/>
            <p:cNvSpPr/>
            <p:nvPr/>
          </p:nvSpPr>
          <p:spPr>
            <a:xfrm>
              <a:off x="5449243" y="3307328"/>
              <a:ext cx="18141" cy="24814"/>
            </a:xfrm>
            <a:custGeom>
              <a:avLst/>
              <a:gdLst/>
              <a:ahLst/>
              <a:cxnLst/>
              <a:rect l="l" t="t" r="r" b="b"/>
              <a:pathLst>
                <a:path w="628" h="859" extrusionOk="0">
                  <a:moveTo>
                    <a:pt x="460" y="1"/>
                  </a:moveTo>
                  <a:lnTo>
                    <a:pt x="356" y="84"/>
                  </a:lnTo>
                  <a:lnTo>
                    <a:pt x="293" y="105"/>
                  </a:lnTo>
                  <a:lnTo>
                    <a:pt x="230" y="210"/>
                  </a:lnTo>
                  <a:lnTo>
                    <a:pt x="147" y="252"/>
                  </a:lnTo>
                  <a:lnTo>
                    <a:pt x="126" y="252"/>
                  </a:lnTo>
                  <a:lnTo>
                    <a:pt x="42" y="398"/>
                  </a:lnTo>
                  <a:lnTo>
                    <a:pt x="0" y="419"/>
                  </a:lnTo>
                  <a:lnTo>
                    <a:pt x="84" y="503"/>
                  </a:lnTo>
                  <a:lnTo>
                    <a:pt x="105" y="670"/>
                  </a:lnTo>
                  <a:lnTo>
                    <a:pt x="42" y="775"/>
                  </a:lnTo>
                  <a:lnTo>
                    <a:pt x="84" y="859"/>
                  </a:lnTo>
                  <a:lnTo>
                    <a:pt x="188" y="775"/>
                  </a:lnTo>
                  <a:lnTo>
                    <a:pt x="293" y="775"/>
                  </a:lnTo>
                  <a:lnTo>
                    <a:pt x="356" y="712"/>
                  </a:lnTo>
                  <a:lnTo>
                    <a:pt x="335" y="503"/>
                  </a:lnTo>
                  <a:lnTo>
                    <a:pt x="398" y="440"/>
                  </a:lnTo>
                  <a:lnTo>
                    <a:pt x="523" y="335"/>
                  </a:lnTo>
                  <a:lnTo>
                    <a:pt x="628" y="231"/>
                  </a:lnTo>
                  <a:lnTo>
                    <a:pt x="628" y="126"/>
                  </a:lnTo>
                  <a:lnTo>
                    <a:pt x="565" y="43"/>
                  </a:lnTo>
                  <a:lnTo>
                    <a:pt x="52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7"/>
            <p:cNvSpPr/>
            <p:nvPr/>
          </p:nvSpPr>
          <p:spPr>
            <a:xfrm>
              <a:off x="5739363" y="3249321"/>
              <a:ext cx="186787" cy="190398"/>
            </a:xfrm>
            <a:custGeom>
              <a:avLst/>
              <a:gdLst/>
              <a:ahLst/>
              <a:cxnLst/>
              <a:rect l="l" t="t" r="r" b="b"/>
              <a:pathLst>
                <a:path w="6466" h="6591" extrusionOk="0">
                  <a:moveTo>
                    <a:pt x="2553" y="0"/>
                  </a:moveTo>
                  <a:lnTo>
                    <a:pt x="1779" y="42"/>
                  </a:lnTo>
                  <a:lnTo>
                    <a:pt x="858" y="42"/>
                  </a:lnTo>
                  <a:lnTo>
                    <a:pt x="816" y="105"/>
                  </a:lnTo>
                  <a:lnTo>
                    <a:pt x="754" y="105"/>
                  </a:lnTo>
                  <a:lnTo>
                    <a:pt x="712" y="146"/>
                  </a:lnTo>
                  <a:lnTo>
                    <a:pt x="775" y="230"/>
                  </a:lnTo>
                  <a:lnTo>
                    <a:pt x="858" y="314"/>
                  </a:lnTo>
                  <a:lnTo>
                    <a:pt x="858" y="356"/>
                  </a:lnTo>
                  <a:lnTo>
                    <a:pt x="921" y="439"/>
                  </a:lnTo>
                  <a:lnTo>
                    <a:pt x="963" y="628"/>
                  </a:lnTo>
                  <a:lnTo>
                    <a:pt x="984" y="732"/>
                  </a:lnTo>
                  <a:lnTo>
                    <a:pt x="942" y="795"/>
                  </a:lnTo>
                  <a:lnTo>
                    <a:pt x="942" y="879"/>
                  </a:lnTo>
                  <a:lnTo>
                    <a:pt x="879" y="942"/>
                  </a:lnTo>
                  <a:lnTo>
                    <a:pt x="816" y="963"/>
                  </a:lnTo>
                  <a:lnTo>
                    <a:pt x="754" y="963"/>
                  </a:lnTo>
                  <a:lnTo>
                    <a:pt x="733" y="942"/>
                  </a:lnTo>
                  <a:lnTo>
                    <a:pt x="733" y="983"/>
                  </a:lnTo>
                  <a:lnTo>
                    <a:pt x="754" y="1046"/>
                  </a:lnTo>
                  <a:lnTo>
                    <a:pt x="754" y="1109"/>
                  </a:lnTo>
                  <a:lnTo>
                    <a:pt x="858" y="1151"/>
                  </a:lnTo>
                  <a:lnTo>
                    <a:pt x="858" y="1214"/>
                  </a:lnTo>
                  <a:lnTo>
                    <a:pt x="942" y="1214"/>
                  </a:lnTo>
                  <a:lnTo>
                    <a:pt x="963" y="1402"/>
                  </a:lnTo>
                  <a:lnTo>
                    <a:pt x="963" y="1486"/>
                  </a:lnTo>
                  <a:lnTo>
                    <a:pt x="858" y="1590"/>
                  </a:lnTo>
                  <a:lnTo>
                    <a:pt x="775" y="1674"/>
                  </a:lnTo>
                  <a:lnTo>
                    <a:pt x="733" y="1716"/>
                  </a:lnTo>
                  <a:lnTo>
                    <a:pt x="565" y="1883"/>
                  </a:lnTo>
                  <a:lnTo>
                    <a:pt x="461" y="2030"/>
                  </a:lnTo>
                  <a:lnTo>
                    <a:pt x="293" y="2092"/>
                  </a:lnTo>
                  <a:lnTo>
                    <a:pt x="0" y="2092"/>
                  </a:lnTo>
                  <a:lnTo>
                    <a:pt x="84" y="2553"/>
                  </a:lnTo>
                  <a:lnTo>
                    <a:pt x="210" y="3243"/>
                  </a:lnTo>
                  <a:lnTo>
                    <a:pt x="628" y="3808"/>
                  </a:lnTo>
                  <a:lnTo>
                    <a:pt x="754" y="4248"/>
                  </a:lnTo>
                  <a:lnTo>
                    <a:pt x="942" y="4352"/>
                  </a:lnTo>
                  <a:lnTo>
                    <a:pt x="1026" y="4352"/>
                  </a:lnTo>
                  <a:lnTo>
                    <a:pt x="1130" y="4394"/>
                  </a:lnTo>
                  <a:lnTo>
                    <a:pt x="1172" y="4394"/>
                  </a:lnTo>
                  <a:lnTo>
                    <a:pt x="1256" y="4436"/>
                  </a:lnTo>
                  <a:lnTo>
                    <a:pt x="1256" y="4499"/>
                  </a:lnTo>
                  <a:lnTo>
                    <a:pt x="1340" y="4561"/>
                  </a:lnTo>
                  <a:lnTo>
                    <a:pt x="1444" y="4561"/>
                  </a:lnTo>
                  <a:lnTo>
                    <a:pt x="1695" y="4645"/>
                  </a:lnTo>
                  <a:lnTo>
                    <a:pt x="1779" y="4645"/>
                  </a:lnTo>
                  <a:lnTo>
                    <a:pt x="1821" y="4708"/>
                  </a:lnTo>
                  <a:lnTo>
                    <a:pt x="1884" y="4729"/>
                  </a:lnTo>
                  <a:lnTo>
                    <a:pt x="1925" y="4812"/>
                  </a:lnTo>
                  <a:lnTo>
                    <a:pt x="2030" y="4917"/>
                  </a:lnTo>
                  <a:lnTo>
                    <a:pt x="2093" y="4917"/>
                  </a:lnTo>
                  <a:lnTo>
                    <a:pt x="2093" y="4938"/>
                  </a:lnTo>
                  <a:lnTo>
                    <a:pt x="2114" y="4917"/>
                  </a:lnTo>
                  <a:lnTo>
                    <a:pt x="2177" y="4917"/>
                  </a:lnTo>
                  <a:lnTo>
                    <a:pt x="2197" y="4980"/>
                  </a:lnTo>
                  <a:lnTo>
                    <a:pt x="2281" y="4980"/>
                  </a:lnTo>
                  <a:lnTo>
                    <a:pt x="2302" y="5022"/>
                  </a:lnTo>
                  <a:lnTo>
                    <a:pt x="2323" y="4980"/>
                  </a:lnTo>
                  <a:lnTo>
                    <a:pt x="2407" y="5022"/>
                  </a:lnTo>
                  <a:lnTo>
                    <a:pt x="2428" y="5043"/>
                  </a:lnTo>
                  <a:lnTo>
                    <a:pt x="2490" y="5043"/>
                  </a:lnTo>
                  <a:lnTo>
                    <a:pt x="2511" y="5084"/>
                  </a:lnTo>
                  <a:lnTo>
                    <a:pt x="2553" y="5126"/>
                  </a:lnTo>
                  <a:lnTo>
                    <a:pt x="2637" y="5189"/>
                  </a:lnTo>
                  <a:lnTo>
                    <a:pt x="2825" y="5398"/>
                  </a:lnTo>
                  <a:lnTo>
                    <a:pt x="2846" y="5608"/>
                  </a:lnTo>
                  <a:lnTo>
                    <a:pt x="2846" y="6591"/>
                  </a:lnTo>
                  <a:lnTo>
                    <a:pt x="2951" y="6193"/>
                  </a:lnTo>
                  <a:lnTo>
                    <a:pt x="3495" y="6173"/>
                  </a:lnTo>
                  <a:lnTo>
                    <a:pt x="3599" y="6131"/>
                  </a:lnTo>
                  <a:lnTo>
                    <a:pt x="3641" y="6110"/>
                  </a:lnTo>
                  <a:lnTo>
                    <a:pt x="3704" y="6089"/>
                  </a:lnTo>
                  <a:lnTo>
                    <a:pt x="3704" y="6131"/>
                  </a:lnTo>
                  <a:lnTo>
                    <a:pt x="3788" y="6173"/>
                  </a:lnTo>
                  <a:lnTo>
                    <a:pt x="3871" y="6214"/>
                  </a:lnTo>
                  <a:lnTo>
                    <a:pt x="3955" y="6214"/>
                  </a:lnTo>
                  <a:lnTo>
                    <a:pt x="3997" y="6298"/>
                  </a:lnTo>
                  <a:lnTo>
                    <a:pt x="3976" y="6319"/>
                  </a:lnTo>
                  <a:lnTo>
                    <a:pt x="4164" y="6298"/>
                  </a:lnTo>
                  <a:lnTo>
                    <a:pt x="4269" y="6193"/>
                  </a:lnTo>
                  <a:lnTo>
                    <a:pt x="4332" y="6193"/>
                  </a:lnTo>
                  <a:lnTo>
                    <a:pt x="4394" y="6131"/>
                  </a:lnTo>
                  <a:lnTo>
                    <a:pt x="4436" y="6173"/>
                  </a:lnTo>
                  <a:lnTo>
                    <a:pt x="4436" y="6214"/>
                  </a:lnTo>
                  <a:lnTo>
                    <a:pt x="4520" y="6214"/>
                  </a:lnTo>
                  <a:lnTo>
                    <a:pt x="4604" y="6277"/>
                  </a:lnTo>
                  <a:lnTo>
                    <a:pt x="4729" y="6214"/>
                  </a:lnTo>
                  <a:lnTo>
                    <a:pt x="4897" y="6193"/>
                  </a:lnTo>
                  <a:lnTo>
                    <a:pt x="4918" y="6110"/>
                  </a:lnTo>
                  <a:lnTo>
                    <a:pt x="4897" y="6068"/>
                  </a:lnTo>
                  <a:lnTo>
                    <a:pt x="4938" y="6005"/>
                  </a:lnTo>
                  <a:lnTo>
                    <a:pt x="5043" y="6026"/>
                  </a:lnTo>
                  <a:lnTo>
                    <a:pt x="5127" y="6026"/>
                  </a:lnTo>
                  <a:lnTo>
                    <a:pt x="5210" y="6089"/>
                  </a:lnTo>
                  <a:lnTo>
                    <a:pt x="5315" y="6068"/>
                  </a:lnTo>
                  <a:lnTo>
                    <a:pt x="5357" y="6026"/>
                  </a:lnTo>
                  <a:lnTo>
                    <a:pt x="5566" y="5963"/>
                  </a:lnTo>
                  <a:lnTo>
                    <a:pt x="5650" y="5984"/>
                  </a:lnTo>
                  <a:lnTo>
                    <a:pt x="5754" y="5963"/>
                  </a:lnTo>
                  <a:lnTo>
                    <a:pt x="5775" y="5900"/>
                  </a:lnTo>
                  <a:lnTo>
                    <a:pt x="5901" y="5900"/>
                  </a:lnTo>
                  <a:lnTo>
                    <a:pt x="5985" y="5817"/>
                  </a:lnTo>
                  <a:lnTo>
                    <a:pt x="6110" y="5796"/>
                  </a:lnTo>
                  <a:lnTo>
                    <a:pt x="6194" y="5712"/>
                  </a:lnTo>
                  <a:lnTo>
                    <a:pt x="6278" y="5649"/>
                  </a:lnTo>
                  <a:lnTo>
                    <a:pt x="6382" y="5670"/>
                  </a:lnTo>
                  <a:lnTo>
                    <a:pt x="6424" y="5608"/>
                  </a:lnTo>
                  <a:lnTo>
                    <a:pt x="6466" y="5587"/>
                  </a:lnTo>
                  <a:lnTo>
                    <a:pt x="6424" y="5587"/>
                  </a:lnTo>
                  <a:lnTo>
                    <a:pt x="6424" y="5545"/>
                  </a:lnTo>
                  <a:lnTo>
                    <a:pt x="6298" y="5440"/>
                  </a:lnTo>
                  <a:lnTo>
                    <a:pt x="6173" y="5398"/>
                  </a:lnTo>
                  <a:lnTo>
                    <a:pt x="5964" y="5189"/>
                  </a:lnTo>
                  <a:lnTo>
                    <a:pt x="5985" y="5126"/>
                  </a:lnTo>
                  <a:lnTo>
                    <a:pt x="5901" y="4938"/>
                  </a:lnTo>
                  <a:lnTo>
                    <a:pt x="5859" y="4875"/>
                  </a:lnTo>
                  <a:lnTo>
                    <a:pt x="5901" y="4771"/>
                  </a:lnTo>
                  <a:lnTo>
                    <a:pt x="5859" y="4729"/>
                  </a:lnTo>
                  <a:lnTo>
                    <a:pt x="5838" y="4624"/>
                  </a:lnTo>
                  <a:lnTo>
                    <a:pt x="5796" y="4540"/>
                  </a:lnTo>
                  <a:lnTo>
                    <a:pt x="5838" y="4540"/>
                  </a:lnTo>
                  <a:lnTo>
                    <a:pt x="5775" y="4394"/>
                  </a:lnTo>
                  <a:lnTo>
                    <a:pt x="5754" y="4248"/>
                  </a:lnTo>
                  <a:lnTo>
                    <a:pt x="5838" y="4206"/>
                  </a:lnTo>
                  <a:lnTo>
                    <a:pt x="5838" y="4038"/>
                  </a:lnTo>
                  <a:lnTo>
                    <a:pt x="5754" y="3976"/>
                  </a:lnTo>
                  <a:lnTo>
                    <a:pt x="5754" y="3766"/>
                  </a:lnTo>
                  <a:lnTo>
                    <a:pt x="5775" y="3620"/>
                  </a:lnTo>
                  <a:lnTo>
                    <a:pt x="5859" y="3578"/>
                  </a:lnTo>
                  <a:lnTo>
                    <a:pt x="5880" y="3599"/>
                  </a:lnTo>
                  <a:lnTo>
                    <a:pt x="5943" y="3515"/>
                  </a:lnTo>
                  <a:lnTo>
                    <a:pt x="5859" y="3306"/>
                  </a:lnTo>
                  <a:lnTo>
                    <a:pt x="5775" y="3306"/>
                  </a:lnTo>
                  <a:lnTo>
                    <a:pt x="5650" y="3180"/>
                  </a:lnTo>
                  <a:lnTo>
                    <a:pt x="5482" y="3055"/>
                  </a:lnTo>
                  <a:lnTo>
                    <a:pt x="5482" y="2929"/>
                  </a:lnTo>
                  <a:lnTo>
                    <a:pt x="5566" y="2657"/>
                  </a:lnTo>
                  <a:lnTo>
                    <a:pt x="5692" y="2302"/>
                  </a:lnTo>
                  <a:lnTo>
                    <a:pt x="5754" y="2239"/>
                  </a:lnTo>
                  <a:lnTo>
                    <a:pt x="5734" y="2134"/>
                  </a:lnTo>
                  <a:lnTo>
                    <a:pt x="5692" y="2113"/>
                  </a:lnTo>
                  <a:lnTo>
                    <a:pt x="5734" y="2113"/>
                  </a:lnTo>
                  <a:lnTo>
                    <a:pt x="5022" y="1611"/>
                  </a:lnTo>
                  <a:lnTo>
                    <a:pt x="4959" y="1527"/>
                  </a:lnTo>
                  <a:lnTo>
                    <a:pt x="4938" y="1486"/>
                  </a:lnTo>
                  <a:lnTo>
                    <a:pt x="4959" y="1402"/>
                  </a:lnTo>
                  <a:lnTo>
                    <a:pt x="4834" y="1214"/>
                  </a:lnTo>
                  <a:lnTo>
                    <a:pt x="27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7"/>
            <p:cNvSpPr/>
            <p:nvPr/>
          </p:nvSpPr>
          <p:spPr>
            <a:xfrm>
              <a:off x="5733932" y="3252932"/>
              <a:ext cx="33856" cy="27848"/>
            </a:xfrm>
            <a:custGeom>
              <a:avLst/>
              <a:gdLst/>
              <a:ahLst/>
              <a:cxnLst/>
              <a:rect l="l" t="t" r="r" b="b"/>
              <a:pathLst>
                <a:path w="1172" h="964" extrusionOk="0">
                  <a:moveTo>
                    <a:pt x="795" y="1"/>
                  </a:moveTo>
                  <a:lnTo>
                    <a:pt x="795" y="84"/>
                  </a:lnTo>
                  <a:lnTo>
                    <a:pt x="732" y="126"/>
                  </a:lnTo>
                  <a:lnTo>
                    <a:pt x="649" y="126"/>
                  </a:lnTo>
                  <a:lnTo>
                    <a:pt x="607" y="84"/>
                  </a:lnTo>
                  <a:lnTo>
                    <a:pt x="544" y="42"/>
                  </a:lnTo>
                  <a:lnTo>
                    <a:pt x="440" y="126"/>
                  </a:lnTo>
                  <a:lnTo>
                    <a:pt x="377" y="147"/>
                  </a:lnTo>
                  <a:lnTo>
                    <a:pt x="335" y="126"/>
                  </a:lnTo>
                  <a:lnTo>
                    <a:pt x="209" y="231"/>
                  </a:lnTo>
                  <a:lnTo>
                    <a:pt x="105" y="356"/>
                  </a:lnTo>
                  <a:lnTo>
                    <a:pt x="0" y="733"/>
                  </a:lnTo>
                  <a:lnTo>
                    <a:pt x="0" y="817"/>
                  </a:lnTo>
                  <a:lnTo>
                    <a:pt x="209" y="817"/>
                  </a:lnTo>
                  <a:lnTo>
                    <a:pt x="272" y="921"/>
                  </a:lnTo>
                  <a:lnTo>
                    <a:pt x="335" y="963"/>
                  </a:lnTo>
                  <a:lnTo>
                    <a:pt x="398" y="921"/>
                  </a:lnTo>
                  <a:lnTo>
                    <a:pt x="419" y="921"/>
                  </a:lnTo>
                  <a:lnTo>
                    <a:pt x="481" y="963"/>
                  </a:lnTo>
                  <a:lnTo>
                    <a:pt x="607" y="921"/>
                  </a:lnTo>
                  <a:lnTo>
                    <a:pt x="607" y="858"/>
                  </a:lnTo>
                  <a:lnTo>
                    <a:pt x="691" y="670"/>
                  </a:lnTo>
                  <a:lnTo>
                    <a:pt x="649" y="566"/>
                  </a:lnTo>
                  <a:lnTo>
                    <a:pt x="712" y="566"/>
                  </a:lnTo>
                  <a:lnTo>
                    <a:pt x="753" y="628"/>
                  </a:lnTo>
                  <a:lnTo>
                    <a:pt x="816" y="628"/>
                  </a:lnTo>
                  <a:lnTo>
                    <a:pt x="858" y="733"/>
                  </a:lnTo>
                  <a:lnTo>
                    <a:pt x="921" y="754"/>
                  </a:lnTo>
                  <a:lnTo>
                    <a:pt x="921" y="817"/>
                  </a:lnTo>
                  <a:lnTo>
                    <a:pt x="942" y="838"/>
                  </a:lnTo>
                  <a:lnTo>
                    <a:pt x="1004" y="838"/>
                  </a:lnTo>
                  <a:lnTo>
                    <a:pt x="1067" y="817"/>
                  </a:lnTo>
                  <a:lnTo>
                    <a:pt x="1130" y="754"/>
                  </a:lnTo>
                  <a:lnTo>
                    <a:pt x="1130" y="670"/>
                  </a:lnTo>
                  <a:lnTo>
                    <a:pt x="1172" y="607"/>
                  </a:lnTo>
                  <a:lnTo>
                    <a:pt x="1151" y="503"/>
                  </a:lnTo>
                  <a:lnTo>
                    <a:pt x="1109" y="314"/>
                  </a:lnTo>
                  <a:lnTo>
                    <a:pt x="1046" y="231"/>
                  </a:lnTo>
                  <a:lnTo>
                    <a:pt x="1046" y="189"/>
                  </a:lnTo>
                  <a:lnTo>
                    <a:pt x="963" y="105"/>
                  </a:lnTo>
                  <a:lnTo>
                    <a:pt x="900" y="21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7"/>
            <p:cNvSpPr/>
            <p:nvPr/>
          </p:nvSpPr>
          <p:spPr>
            <a:xfrm>
              <a:off x="5733932" y="3269254"/>
              <a:ext cx="33250" cy="40529"/>
            </a:xfrm>
            <a:custGeom>
              <a:avLst/>
              <a:gdLst/>
              <a:ahLst/>
              <a:cxnLst/>
              <a:rect l="l" t="t" r="r" b="b"/>
              <a:pathLst>
                <a:path w="1151" h="1403" extrusionOk="0">
                  <a:moveTo>
                    <a:pt x="649" y="1"/>
                  </a:moveTo>
                  <a:lnTo>
                    <a:pt x="691" y="105"/>
                  </a:lnTo>
                  <a:lnTo>
                    <a:pt x="607" y="293"/>
                  </a:lnTo>
                  <a:lnTo>
                    <a:pt x="607" y="356"/>
                  </a:lnTo>
                  <a:lnTo>
                    <a:pt x="481" y="398"/>
                  </a:lnTo>
                  <a:lnTo>
                    <a:pt x="419" y="356"/>
                  </a:lnTo>
                  <a:lnTo>
                    <a:pt x="398" y="356"/>
                  </a:lnTo>
                  <a:lnTo>
                    <a:pt x="335" y="398"/>
                  </a:lnTo>
                  <a:lnTo>
                    <a:pt x="272" y="356"/>
                  </a:lnTo>
                  <a:lnTo>
                    <a:pt x="209" y="252"/>
                  </a:lnTo>
                  <a:lnTo>
                    <a:pt x="0" y="252"/>
                  </a:lnTo>
                  <a:lnTo>
                    <a:pt x="0" y="314"/>
                  </a:lnTo>
                  <a:lnTo>
                    <a:pt x="63" y="419"/>
                  </a:lnTo>
                  <a:lnTo>
                    <a:pt x="84" y="565"/>
                  </a:lnTo>
                  <a:lnTo>
                    <a:pt x="84" y="712"/>
                  </a:lnTo>
                  <a:lnTo>
                    <a:pt x="188" y="1402"/>
                  </a:lnTo>
                  <a:lnTo>
                    <a:pt x="481" y="1402"/>
                  </a:lnTo>
                  <a:lnTo>
                    <a:pt x="649" y="1340"/>
                  </a:lnTo>
                  <a:lnTo>
                    <a:pt x="753" y="1193"/>
                  </a:lnTo>
                  <a:lnTo>
                    <a:pt x="921" y="1026"/>
                  </a:lnTo>
                  <a:lnTo>
                    <a:pt x="963" y="984"/>
                  </a:lnTo>
                  <a:lnTo>
                    <a:pt x="1046" y="900"/>
                  </a:lnTo>
                  <a:lnTo>
                    <a:pt x="1151" y="796"/>
                  </a:lnTo>
                  <a:lnTo>
                    <a:pt x="1151" y="712"/>
                  </a:lnTo>
                  <a:lnTo>
                    <a:pt x="1130" y="524"/>
                  </a:lnTo>
                  <a:lnTo>
                    <a:pt x="1046" y="524"/>
                  </a:lnTo>
                  <a:lnTo>
                    <a:pt x="1046" y="461"/>
                  </a:lnTo>
                  <a:lnTo>
                    <a:pt x="942" y="419"/>
                  </a:lnTo>
                  <a:lnTo>
                    <a:pt x="942" y="356"/>
                  </a:lnTo>
                  <a:lnTo>
                    <a:pt x="921" y="293"/>
                  </a:lnTo>
                  <a:lnTo>
                    <a:pt x="921" y="252"/>
                  </a:lnTo>
                  <a:lnTo>
                    <a:pt x="921" y="189"/>
                  </a:lnTo>
                  <a:lnTo>
                    <a:pt x="858" y="168"/>
                  </a:lnTo>
                  <a:lnTo>
                    <a:pt x="816" y="63"/>
                  </a:lnTo>
                  <a:lnTo>
                    <a:pt x="753" y="63"/>
                  </a:lnTo>
                  <a:lnTo>
                    <a:pt x="7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7"/>
            <p:cNvSpPr/>
            <p:nvPr/>
          </p:nvSpPr>
          <p:spPr>
            <a:xfrm>
              <a:off x="5451641" y="3144141"/>
              <a:ext cx="318571" cy="315538"/>
            </a:xfrm>
            <a:custGeom>
              <a:avLst/>
              <a:gdLst/>
              <a:ahLst/>
              <a:cxnLst/>
              <a:rect l="l" t="t" r="r" b="b"/>
              <a:pathLst>
                <a:path w="11028" h="10923" extrusionOk="0">
                  <a:moveTo>
                    <a:pt x="7701" y="0"/>
                  </a:moveTo>
                  <a:lnTo>
                    <a:pt x="7701" y="42"/>
                  </a:lnTo>
                  <a:lnTo>
                    <a:pt x="7743" y="84"/>
                  </a:lnTo>
                  <a:lnTo>
                    <a:pt x="7659" y="189"/>
                  </a:lnTo>
                  <a:lnTo>
                    <a:pt x="7575" y="189"/>
                  </a:lnTo>
                  <a:lnTo>
                    <a:pt x="7491" y="210"/>
                  </a:lnTo>
                  <a:lnTo>
                    <a:pt x="7366" y="210"/>
                  </a:lnTo>
                  <a:lnTo>
                    <a:pt x="7282" y="251"/>
                  </a:lnTo>
                  <a:lnTo>
                    <a:pt x="7240" y="251"/>
                  </a:lnTo>
                  <a:lnTo>
                    <a:pt x="7219" y="189"/>
                  </a:lnTo>
                  <a:lnTo>
                    <a:pt x="7178" y="189"/>
                  </a:lnTo>
                  <a:lnTo>
                    <a:pt x="7157" y="147"/>
                  </a:lnTo>
                  <a:lnTo>
                    <a:pt x="7073" y="126"/>
                  </a:lnTo>
                  <a:lnTo>
                    <a:pt x="6843" y="230"/>
                  </a:lnTo>
                  <a:lnTo>
                    <a:pt x="6759" y="293"/>
                  </a:lnTo>
                  <a:lnTo>
                    <a:pt x="6717" y="335"/>
                  </a:lnTo>
                  <a:lnTo>
                    <a:pt x="6487" y="356"/>
                  </a:lnTo>
                  <a:lnTo>
                    <a:pt x="6403" y="398"/>
                  </a:lnTo>
                  <a:lnTo>
                    <a:pt x="6320" y="314"/>
                  </a:lnTo>
                  <a:lnTo>
                    <a:pt x="6215" y="293"/>
                  </a:lnTo>
                  <a:lnTo>
                    <a:pt x="6111" y="293"/>
                  </a:lnTo>
                  <a:lnTo>
                    <a:pt x="6027" y="398"/>
                  </a:lnTo>
                  <a:lnTo>
                    <a:pt x="5922" y="502"/>
                  </a:lnTo>
                  <a:lnTo>
                    <a:pt x="5964" y="544"/>
                  </a:lnTo>
                  <a:lnTo>
                    <a:pt x="6006" y="607"/>
                  </a:lnTo>
                  <a:lnTo>
                    <a:pt x="5985" y="649"/>
                  </a:lnTo>
                  <a:lnTo>
                    <a:pt x="5859" y="670"/>
                  </a:lnTo>
                  <a:lnTo>
                    <a:pt x="5797" y="649"/>
                  </a:lnTo>
                  <a:lnTo>
                    <a:pt x="5671" y="628"/>
                  </a:lnTo>
                  <a:lnTo>
                    <a:pt x="5567" y="565"/>
                  </a:lnTo>
                  <a:lnTo>
                    <a:pt x="5483" y="565"/>
                  </a:lnTo>
                  <a:lnTo>
                    <a:pt x="5399" y="628"/>
                  </a:lnTo>
                  <a:lnTo>
                    <a:pt x="5336" y="607"/>
                  </a:lnTo>
                  <a:lnTo>
                    <a:pt x="5190" y="607"/>
                  </a:lnTo>
                  <a:lnTo>
                    <a:pt x="5064" y="523"/>
                  </a:lnTo>
                  <a:lnTo>
                    <a:pt x="4939" y="544"/>
                  </a:lnTo>
                  <a:lnTo>
                    <a:pt x="4918" y="502"/>
                  </a:lnTo>
                  <a:lnTo>
                    <a:pt x="4750" y="356"/>
                  </a:lnTo>
                  <a:lnTo>
                    <a:pt x="4667" y="335"/>
                  </a:lnTo>
                  <a:lnTo>
                    <a:pt x="4499" y="210"/>
                  </a:lnTo>
                  <a:lnTo>
                    <a:pt x="4437" y="189"/>
                  </a:lnTo>
                  <a:lnTo>
                    <a:pt x="4353" y="126"/>
                  </a:lnTo>
                  <a:lnTo>
                    <a:pt x="4290" y="126"/>
                  </a:lnTo>
                  <a:lnTo>
                    <a:pt x="4290" y="189"/>
                  </a:lnTo>
                  <a:lnTo>
                    <a:pt x="4186" y="147"/>
                  </a:lnTo>
                  <a:lnTo>
                    <a:pt x="4102" y="251"/>
                  </a:lnTo>
                  <a:lnTo>
                    <a:pt x="4018" y="251"/>
                  </a:lnTo>
                  <a:lnTo>
                    <a:pt x="3976" y="293"/>
                  </a:lnTo>
                  <a:lnTo>
                    <a:pt x="3976" y="356"/>
                  </a:lnTo>
                  <a:lnTo>
                    <a:pt x="3914" y="440"/>
                  </a:lnTo>
                  <a:lnTo>
                    <a:pt x="3914" y="502"/>
                  </a:lnTo>
                  <a:lnTo>
                    <a:pt x="3872" y="544"/>
                  </a:lnTo>
                  <a:lnTo>
                    <a:pt x="3788" y="544"/>
                  </a:lnTo>
                  <a:lnTo>
                    <a:pt x="3788" y="607"/>
                  </a:lnTo>
                  <a:lnTo>
                    <a:pt x="3893" y="733"/>
                  </a:lnTo>
                  <a:lnTo>
                    <a:pt x="3830" y="774"/>
                  </a:lnTo>
                  <a:lnTo>
                    <a:pt x="3809" y="858"/>
                  </a:lnTo>
                  <a:lnTo>
                    <a:pt x="3809" y="984"/>
                  </a:lnTo>
                  <a:lnTo>
                    <a:pt x="3872" y="1088"/>
                  </a:lnTo>
                  <a:lnTo>
                    <a:pt x="3872" y="1339"/>
                  </a:lnTo>
                  <a:lnTo>
                    <a:pt x="3767" y="1381"/>
                  </a:lnTo>
                  <a:lnTo>
                    <a:pt x="3725" y="1486"/>
                  </a:lnTo>
                  <a:lnTo>
                    <a:pt x="3474" y="1800"/>
                  </a:lnTo>
                  <a:lnTo>
                    <a:pt x="3516" y="2009"/>
                  </a:lnTo>
                  <a:lnTo>
                    <a:pt x="3495" y="2135"/>
                  </a:lnTo>
                  <a:lnTo>
                    <a:pt x="3495" y="2281"/>
                  </a:lnTo>
                  <a:lnTo>
                    <a:pt x="3390" y="2386"/>
                  </a:lnTo>
                  <a:lnTo>
                    <a:pt x="3390" y="2532"/>
                  </a:lnTo>
                  <a:lnTo>
                    <a:pt x="3390" y="2616"/>
                  </a:lnTo>
                  <a:lnTo>
                    <a:pt x="3370" y="2804"/>
                  </a:lnTo>
                  <a:lnTo>
                    <a:pt x="3390" y="2825"/>
                  </a:lnTo>
                  <a:lnTo>
                    <a:pt x="3370" y="2971"/>
                  </a:lnTo>
                  <a:lnTo>
                    <a:pt x="3286" y="3034"/>
                  </a:lnTo>
                  <a:lnTo>
                    <a:pt x="3244" y="3223"/>
                  </a:lnTo>
                  <a:lnTo>
                    <a:pt x="3244" y="3390"/>
                  </a:lnTo>
                  <a:lnTo>
                    <a:pt x="3056" y="3704"/>
                  </a:lnTo>
                  <a:lnTo>
                    <a:pt x="2951" y="3746"/>
                  </a:lnTo>
                  <a:lnTo>
                    <a:pt x="2846" y="3808"/>
                  </a:lnTo>
                  <a:lnTo>
                    <a:pt x="2763" y="3787"/>
                  </a:lnTo>
                  <a:lnTo>
                    <a:pt x="2637" y="3892"/>
                  </a:lnTo>
                  <a:lnTo>
                    <a:pt x="2533" y="4018"/>
                  </a:lnTo>
                  <a:lnTo>
                    <a:pt x="2533" y="4164"/>
                  </a:lnTo>
                  <a:lnTo>
                    <a:pt x="2344" y="4332"/>
                  </a:lnTo>
                  <a:lnTo>
                    <a:pt x="2302" y="4436"/>
                  </a:lnTo>
                  <a:lnTo>
                    <a:pt x="2323" y="4624"/>
                  </a:lnTo>
                  <a:lnTo>
                    <a:pt x="2344" y="4645"/>
                  </a:lnTo>
                  <a:lnTo>
                    <a:pt x="2323" y="4959"/>
                  </a:lnTo>
                  <a:lnTo>
                    <a:pt x="2302" y="5127"/>
                  </a:lnTo>
                  <a:lnTo>
                    <a:pt x="2302" y="5231"/>
                  </a:lnTo>
                  <a:lnTo>
                    <a:pt x="2198" y="5378"/>
                  </a:lnTo>
                  <a:lnTo>
                    <a:pt x="2093" y="5420"/>
                  </a:lnTo>
                  <a:lnTo>
                    <a:pt x="2009" y="5482"/>
                  </a:lnTo>
                  <a:lnTo>
                    <a:pt x="1947" y="5566"/>
                  </a:lnTo>
                  <a:lnTo>
                    <a:pt x="1717" y="5796"/>
                  </a:lnTo>
                  <a:lnTo>
                    <a:pt x="1633" y="5901"/>
                  </a:lnTo>
                  <a:lnTo>
                    <a:pt x="1507" y="5984"/>
                  </a:lnTo>
                  <a:lnTo>
                    <a:pt x="1382" y="5901"/>
                  </a:lnTo>
                  <a:lnTo>
                    <a:pt x="1319" y="5796"/>
                  </a:lnTo>
                  <a:lnTo>
                    <a:pt x="1298" y="5775"/>
                  </a:lnTo>
                  <a:lnTo>
                    <a:pt x="1382" y="5650"/>
                  </a:lnTo>
                  <a:lnTo>
                    <a:pt x="1382" y="5587"/>
                  </a:lnTo>
                  <a:lnTo>
                    <a:pt x="1193" y="5650"/>
                  </a:lnTo>
                  <a:lnTo>
                    <a:pt x="1089" y="5754"/>
                  </a:lnTo>
                  <a:lnTo>
                    <a:pt x="1005" y="5733"/>
                  </a:lnTo>
                  <a:lnTo>
                    <a:pt x="942" y="5754"/>
                  </a:lnTo>
                  <a:lnTo>
                    <a:pt x="942" y="5859"/>
                  </a:lnTo>
                  <a:lnTo>
                    <a:pt x="859" y="5943"/>
                  </a:lnTo>
                  <a:lnTo>
                    <a:pt x="754" y="5943"/>
                  </a:lnTo>
                  <a:lnTo>
                    <a:pt x="754" y="5880"/>
                  </a:lnTo>
                  <a:lnTo>
                    <a:pt x="733" y="5838"/>
                  </a:lnTo>
                  <a:lnTo>
                    <a:pt x="629" y="5880"/>
                  </a:lnTo>
                  <a:lnTo>
                    <a:pt x="566" y="5859"/>
                  </a:lnTo>
                  <a:lnTo>
                    <a:pt x="440" y="5984"/>
                  </a:lnTo>
                  <a:lnTo>
                    <a:pt x="315" y="6089"/>
                  </a:lnTo>
                  <a:lnTo>
                    <a:pt x="252" y="6152"/>
                  </a:lnTo>
                  <a:lnTo>
                    <a:pt x="273" y="6361"/>
                  </a:lnTo>
                  <a:lnTo>
                    <a:pt x="210" y="6424"/>
                  </a:lnTo>
                  <a:lnTo>
                    <a:pt x="105" y="6424"/>
                  </a:lnTo>
                  <a:lnTo>
                    <a:pt x="1" y="6508"/>
                  </a:lnTo>
                  <a:lnTo>
                    <a:pt x="22" y="6570"/>
                  </a:lnTo>
                  <a:lnTo>
                    <a:pt x="210" y="6591"/>
                  </a:lnTo>
                  <a:lnTo>
                    <a:pt x="252" y="6633"/>
                  </a:lnTo>
                  <a:lnTo>
                    <a:pt x="273" y="6633"/>
                  </a:lnTo>
                  <a:lnTo>
                    <a:pt x="273" y="6612"/>
                  </a:lnTo>
                  <a:lnTo>
                    <a:pt x="315" y="6591"/>
                  </a:lnTo>
                  <a:lnTo>
                    <a:pt x="377" y="6591"/>
                  </a:lnTo>
                  <a:lnTo>
                    <a:pt x="482" y="6570"/>
                  </a:lnTo>
                  <a:lnTo>
                    <a:pt x="566" y="6528"/>
                  </a:lnTo>
                  <a:lnTo>
                    <a:pt x="1256" y="6528"/>
                  </a:lnTo>
                  <a:lnTo>
                    <a:pt x="1424" y="6570"/>
                  </a:lnTo>
                  <a:lnTo>
                    <a:pt x="1633" y="6528"/>
                  </a:lnTo>
                  <a:lnTo>
                    <a:pt x="2637" y="6528"/>
                  </a:lnTo>
                  <a:lnTo>
                    <a:pt x="2637" y="6612"/>
                  </a:lnTo>
                  <a:lnTo>
                    <a:pt x="2637" y="6633"/>
                  </a:lnTo>
                  <a:lnTo>
                    <a:pt x="2637" y="6717"/>
                  </a:lnTo>
                  <a:lnTo>
                    <a:pt x="2679" y="6780"/>
                  </a:lnTo>
                  <a:lnTo>
                    <a:pt x="2721" y="6842"/>
                  </a:lnTo>
                  <a:lnTo>
                    <a:pt x="2679" y="6905"/>
                  </a:lnTo>
                  <a:lnTo>
                    <a:pt x="2679" y="6989"/>
                  </a:lnTo>
                  <a:lnTo>
                    <a:pt x="2742" y="7093"/>
                  </a:lnTo>
                  <a:lnTo>
                    <a:pt x="2763" y="7219"/>
                  </a:lnTo>
                  <a:lnTo>
                    <a:pt x="2784" y="7261"/>
                  </a:lnTo>
                  <a:lnTo>
                    <a:pt x="2784" y="7345"/>
                  </a:lnTo>
                  <a:lnTo>
                    <a:pt x="2846" y="7365"/>
                  </a:lnTo>
                  <a:lnTo>
                    <a:pt x="2888" y="7449"/>
                  </a:lnTo>
                  <a:lnTo>
                    <a:pt x="2972" y="7554"/>
                  </a:lnTo>
                  <a:lnTo>
                    <a:pt x="2993" y="7763"/>
                  </a:lnTo>
                  <a:lnTo>
                    <a:pt x="3056" y="7784"/>
                  </a:lnTo>
                  <a:lnTo>
                    <a:pt x="3202" y="7784"/>
                  </a:lnTo>
                  <a:lnTo>
                    <a:pt x="3307" y="7763"/>
                  </a:lnTo>
                  <a:lnTo>
                    <a:pt x="3390" y="7784"/>
                  </a:lnTo>
                  <a:lnTo>
                    <a:pt x="3579" y="7826"/>
                  </a:lnTo>
                  <a:lnTo>
                    <a:pt x="3662" y="7763"/>
                  </a:lnTo>
                  <a:lnTo>
                    <a:pt x="4102" y="7742"/>
                  </a:lnTo>
                  <a:lnTo>
                    <a:pt x="4102" y="7575"/>
                  </a:lnTo>
                  <a:lnTo>
                    <a:pt x="4081" y="7470"/>
                  </a:lnTo>
                  <a:lnTo>
                    <a:pt x="4123" y="7449"/>
                  </a:lnTo>
                  <a:lnTo>
                    <a:pt x="4186" y="7345"/>
                  </a:lnTo>
                  <a:lnTo>
                    <a:pt x="4186" y="7198"/>
                  </a:lnTo>
                  <a:lnTo>
                    <a:pt x="4750" y="7156"/>
                  </a:lnTo>
                  <a:lnTo>
                    <a:pt x="4750" y="7114"/>
                  </a:lnTo>
                  <a:lnTo>
                    <a:pt x="4939" y="7135"/>
                  </a:lnTo>
                  <a:lnTo>
                    <a:pt x="4918" y="7219"/>
                  </a:lnTo>
                  <a:lnTo>
                    <a:pt x="4876" y="7261"/>
                  </a:lnTo>
                  <a:lnTo>
                    <a:pt x="4918" y="7324"/>
                  </a:lnTo>
                  <a:lnTo>
                    <a:pt x="5567" y="7365"/>
                  </a:lnTo>
                  <a:lnTo>
                    <a:pt x="5587" y="7449"/>
                  </a:lnTo>
                  <a:lnTo>
                    <a:pt x="5587" y="7533"/>
                  </a:lnTo>
                  <a:lnTo>
                    <a:pt x="5587" y="7617"/>
                  </a:lnTo>
                  <a:lnTo>
                    <a:pt x="5546" y="7721"/>
                  </a:lnTo>
                  <a:lnTo>
                    <a:pt x="5504" y="7826"/>
                  </a:lnTo>
                  <a:lnTo>
                    <a:pt x="5567" y="7889"/>
                  </a:lnTo>
                  <a:lnTo>
                    <a:pt x="5567" y="7972"/>
                  </a:lnTo>
                  <a:lnTo>
                    <a:pt x="5546" y="8035"/>
                  </a:lnTo>
                  <a:lnTo>
                    <a:pt x="5546" y="8056"/>
                  </a:lnTo>
                  <a:lnTo>
                    <a:pt x="5567" y="8140"/>
                  </a:lnTo>
                  <a:lnTo>
                    <a:pt x="5567" y="8349"/>
                  </a:lnTo>
                  <a:lnTo>
                    <a:pt x="5504" y="8453"/>
                  </a:lnTo>
                  <a:lnTo>
                    <a:pt x="5567" y="8495"/>
                  </a:lnTo>
                  <a:lnTo>
                    <a:pt x="5567" y="8579"/>
                  </a:lnTo>
                  <a:lnTo>
                    <a:pt x="5608" y="8621"/>
                  </a:lnTo>
                  <a:lnTo>
                    <a:pt x="5608" y="8705"/>
                  </a:lnTo>
                  <a:lnTo>
                    <a:pt x="5650" y="8725"/>
                  </a:lnTo>
                  <a:lnTo>
                    <a:pt x="5671" y="8788"/>
                  </a:lnTo>
                  <a:lnTo>
                    <a:pt x="5713" y="8809"/>
                  </a:lnTo>
                  <a:lnTo>
                    <a:pt x="5755" y="8872"/>
                  </a:lnTo>
                  <a:lnTo>
                    <a:pt x="5713" y="8935"/>
                  </a:lnTo>
                  <a:lnTo>
                    <a:pt x="5713" y="9018"/>
                  </a:lnTo>
                  <a:lnTo>
                    <a:pt x="5797" y="9081"/>
                  </a:lnTo>
                  <a:lnTo>
                    <a:pt x="5797" y="9144"/>
                  </a:lnTo>
                  <a:lnTo>
                    <a:pt x="5776" y="9186"/>
                  </a:lnTo>
                  <a:lnTo>
                    <a:pt x="5776" y="9311"/>
                  </a:lnTo>
                  <a:lnTo>
                    <a:pt x="5859" y="9353"/>
                  </a:lnTo>
                  <a:lnTo>
                    <a:pt x="5818" y="9437"/>
                  </a:lnTo>
                  <a:lnTo>
                    <a:pt x="5818" y="9458"/>
                  </a:lnTo>
                  <a:lnTo>
                    <a:pt x="5776" y="9500"/>
                  </a:lnTo>
                  <a:lnTo>
                    <a:pt x="5776" y="9625"/>
                  </a:lnTo>
                  <a:lnTo>
                    <a:pt x="5797" y="9646"/>
                  </a:lnTo>
                  <a:lnTo>
                    <a:pt x="5859" y="9646"/>
                  </a:lnTo>
                  <a:lnTo>
                    <a:pt x="5901" y="9625"/>
                  </a:lnTo>
                  <a:lnTo>
                    <a:pt x="5964" y="9604"/>
                  </a:lnTo>
                  <a:lnTo>
                    <a:pt x="5985" y="9562"/>
                  </a:lnTo>
                  <a:lnTo>
                    <a:pt x="6027" y="9562"/>
                  </a:lnTo>
                  <a:lnTo>
                    <a:pt x="6111" y="9625"/>
                  </a:lnTo>
                  <a:lnTo>
                    <a:pt x="6173" y="9646"/>
                  </a:lnTo>
                  <a:lnTo>
                    <a:pt x="6320" y="9646"/>
                  </a:lnTo>
                  <a:lnTo>
                    <a:pt x="6383" y="9667"/>
                  </a:lnTo>
                  <a:lnTo>
                    <a:pt x="6424" y="9646"/>
                  </a:lnTo>
                  <a:lnTo>
                    <a:pt x="6508" y="9625"/>
                  </a:lnTo>
                  <a:lnTo>
                    <a:pt x="6592" y="9562"/>
                  </a:lnTo>
                  <a:lnTo>
                    <a:pt x="6696" y="9541"/>
                  </a:lnTo>
                  <a:lnTo>
                    <a:pt x="6801" y="9541"/>
                  </a:lnTo>
                  <a:lnTo>
                    <a:pt x="6843" y="9604"/>
                  </a:lnTo>
                  <a:lnTo>
                    <a:pt x="6906" y="9562"/>
                  </a:lnTo>
                  <a:lnTo>
                    <a:pt x="7010" y="9625"/>
                  </a:lnTo>
                  <a:lnTo>
                    <a:pt x="7031" y="9646"/>
                  </a:lnTo>
                  <a:lnTo>
                    <a:pt x="7031" y="9751"/>
                  </a:lnTo>
                  <a:lnTo>
                    <a:pt x="7052" y="9772"/>
                  </a:lnTo>
                  <a:lnTo>
                    <a:pt x="7073" y="9814"/>
                  </a:lnTo>
                  <a:lnTo>
                    <a:pt x="7157" y="9751"/>
                  </a:lnTo>
                  <a:lnTo>
                    <a:pt x="7240" y="9709"/>
                  </a:lnTo>
                  <a:lnTo>
                    <a:pt x="7324" y="9709"/>
                  </a:lnTo>
                  <a:lnTo>
                    <a:pt x="7345" y="9667"/>
                  </a:lnTo>
                  <a:lnTo>
                    <a:pt x="7491" y="9625"/>
                  </a:lnTo>
                  <a:lnTo>
                    <a:pt x="7554" y="9625"/>
                  </a:lnTo>
                  <a:lnTo>
                    <a:pt x="7554" y="9751"/>
                  </a:lnTo>
                  <a:lnTo>
                    <a:pt x="7575" y="9814"/>
                  </a:lnTo>
                  <a:lnTo>
                    <a:pt x="7575" y="9876"/>
                  </a:lnTo>
                  <a:lnTo>
                    <a:pt x="7575" y="9939"/>
                  </a:lnTo>
                  <a:lnTo>
                    <a:pt x="7638" y="9939"/>
                  </a:lnTo>
                  <a:lnTo>
                    <a:pt x="7743" y="9981"/>
                  </a:lnTo>
                  <a:lnTo>
                    <a:pt x="7784" y="9981"/>
                  </a:lnTo>
                  <a:lnTo>
                    <a:pt x="7910" y="10065"/>
                  </a:lnTo>
                  <a:lnTo>
                    <a:pt x="8056" y="10086"/>
                  </a:lnTo>
                  <a:lnTo>
                    <a:pt x="8182" y="10127"/>
                  </a:lnTo>
                  <a:lnTo>
                    <a:pt x="8182" y="10148"/>
                  </a:lnTo>
                  <a:lnTo>
                    <a:pt x="8287" y="10148"/>
                  </a:lnTo>
                  <a:lnTo>
                    <a:pt x="8433" y="10086"/>
                  </a:lnTo>
                  <a:lnTo>
                    <a:pt x="8475" y="10044"/>
                  </a:lnTo>
                  <a:lnTo>
                    <a:pt x="8517" y="9876"/>
                  </a:lnTo>
                  <a:lnTo>
                    <a:pt x="8600" y="9876"/>
                  </a:lnTo>
                  <a:lnTo>
                    <a:pt x="8642" y="9855"/>
                  </a:lnTo>
                  <a:lnTo>
                    <a:pt x="8684" y="9855"/>
                  </a:lnTo>
                  <a:lnTo>
                    <a:pt x="8684" y="10023"/>
                  </a:lnTo>
                  <a:lnTo>
                    <a:pt x="8789" y="10127"/>
                  </a:lnTo>
                  <a:lnTo>
                    <a:pt x="8789" y="10190"/>
                  </a:lnTo>
                  <a:lnTo>
                    <a:pt x="8935" y="10274"/>
                  </a:lnTo>
                  <a:lnTo>
                    <a:pt x="9144" y="10337"/>
                  </a:lnTo>
                  <a:lnTo>
                    <a:pt x="9270" y="10441"/>
                  </a:lnTo>
                  <a:lnTo>
                    <a:pt x="9375" y="10588"/>
                  </a:lnTo>
                  <a:lnTo>
                    <a:pt x="9479" y="10671"/>
                  </a:lnTo>
                  <a:lnTo>
                    <a:pt x="9584" y="10797"/>
                  </a:lnTo>
                  <a:lnTo>
                    <a:pt x="9730" y="10922"/>
                  </a:lnTo>
                  <a:lnTo>
                    <a:pt x="9793" y="10922"/>
                  </a:lnTo>
                  <a:lnTo>
                    <a:pt x="9898" y="10902"/>
                  </a:lnTo>
                  <a:lnTo>
                    <a:pt x="9981" y="10860"/>
                  </a:lnTo>
                  <a:lnTo>
                    <a:pt x="10002" y="10881"/>
                  </a:lnTo>
                  <a:lnTo>
                    <a:pt x="10044" y="10902"/>
                  </a:lnTo>
                  <a:lnTo>
                    <a:pt x="10107" y="10922"/>
                  </a:lnTo>
                  <a:lnTo>
                    <a:pt x="10170" y="10881"/>
                  </a:lnTo>
                  <a:lnTo>
                    <a:pt x="10107" y="10253"/>
                  </a:lnTo>
                  <a:lnTo>
                    <a:pt x="10065" y="10232"/>
                  </a:lnTo>
                  <a:lnTo>
                    <a:pt x="9940" y="10253"/>
                  </a:lnTo>
                  <a:lnTo>
                    <a:pt x="9940" y="10337"/>
                  </a:lnTo>
                  <a:lnTo>
                    <a:pt x="9981" y="10378"/>
                  </a:lnTo>
                  <a:lnTo>
                    <a:pt x="9688" y="10378"/>
                  </a:lnTo>
                  <a:lnTo>
                    <a:pt x="9647" y="10295"/>
                  </a:lnTo>
                  <a:lnTo>
                    <a:pt x="9626" y="10232"/>
                  </a:lnTo>
                  <a:lnTo>
                    <a:pt x="9458" y="10065"/>
                  </a:lnTo>
                  <a:lnTo>
                    <a:pt x="9375" y="9981"/>
                  </a:lnTo>
                  <a:lnTo>
                    <a:pt x="9375" y="9855"/>
                  </a:lnTo>
                  <a:lnTo>
                    <a:pt x="9375" y="9521"/>
                  </a:lnTo>
                  <a:lnTo>
                    <a:pt x="9375" y="9437"/>
                  </a:lnTo>
                  <a:lnTo>
                    <a:pt x="9479" y="9332"/>
                  </a:lnTo>
                  <a:lnTo>
                    <a:pt x="9542" y="9290"/>
                  </a:lnTo>
                  <a:lnTo>
                    <a:pt x="9521" y="9249"/>
                  </a:lnTo>
                  <a:lnTo>
                    <a:pt x="9563" y="9228"/>
                  </a:lnTo>
                  <a:lnTo>
                    <a:pt x="9563" y="9102"/>
                  </a:lnTo>
                  <a:lnTo>
                    <a:pt x="9563" y="9018"/>
                  </a:lnTo>
                  <a:lnTo>
                    <a:pt x="9563" y="8935"/>
                  </a:lnTo>
                  <a:lnTo>
                    <a:pt x="9563" y="8872"/>
                  </a:lnTo>
                  <a:lnTo>
                    <a:pt x="9584" y="8809"/>
                  </a:lnTo>
                  <a:lnTo>
                    <a:pt x="9626" y="8767"/>
                  </a:lnTo>
                  <a:lnTo>
                    <a:pt x="9542" y="8725"/>
                  </a:lnTo>
                  <a:lnTo>
                    <a:pt x="9479" y="8663"/>
                  </a:lnTo>
                  <a:lnTo>
                    <a:pt x="9458" y="8558"/>
                  </a:lnTo>
                  <a:lnTo>
                    <a:pt x="9688" y="8077"/>
                  </a:lnTo>
                  <a:lnTo>
                    <a:pt x="10630" y="7868"/>
                  </a:lnTo>
                  <a:lnTo>
                    <a:pt x="10714" y="7889"/>
                  </a:lnTo>
                  <a:lnTo>
                    <a:pt x="10588" y="7449"/>
                  </a:lnTo>
                  <a:lnTo>
                    <a:pt x="10170" y="6884"/>
                  </a:lnTo>
                  <a:lnTo>
                    <a:pt x="10044" y="6194"/>
                  </a:lnTo>
                  <a:lnTo>
                    <a:pt x="9960" y="5733"/>
                  </a:lnTo>
                  <a:lnTo>
                    <a:pt x="9856" y="5043"/>
                  </a:lnTo>
                  <a:lnTo>
                    <a:pt x="9856" y="4896"/>
                  </a:lnTo>
                  <a:lnTo>
                    <a:pt x="9835" y="4750"/>
                  </a:lnTo>
                  <a:lnTo>
                    <a:pt x="9772" y="4645"/>
                  </a:lnTo>
                  <a:lnTo>
                    <a:pt x="9772" y="4583"/>
                  </a:lnTo>
                  <a:lnTo>
                    <a:pt x="9772" y="4499"/>
                  </a:lnTo>
                  <a:lnTo>
                    <a:pt x="9877" y="4122"/>
                  </a:lnTo>
                  <a:lnTo>
                    <a:pt x="9981" y="3997"/>
                  </a:lnTo>
                  <a:lnTo>
                    <a:pt x="10107" y="3892"/>
                  </a:lnTo>
                  <a:lnTo>
                    <a:pt x="10149" y="3871"/>
                  </a:lnTo>
                  <a:lnTo>
                    <a:pt x="10107" y="3746"/>
                  </a:lnTo>
                  <a:lnTo>
                    <a:pt x="10191" y="3536"/>
                  </a:lnTo>
                  <a:lnTo>
                    <a:pt x="10212" y="3327"/>
                  </a:lnTo>
                  <a:lnTo>
                    <a:pt x="10212" y="3160"/>
                  </a:lnTo>
                  <a:lnTo>
                    <a:pt x="10253" y="3118"/>
                  </a:lnTo>
                  <a:lnTo>
                    <a:pt x="10484" y="2699"/>
                  </a:lnTo>
                  <a:lnTo>
                    <a:pt x="10525" y="2616"/>
                  </a:lnTo>
                  <a:lnTo>
                    <a:pt x="10714" y="2407"/>
                  </a:lnTo>
                  <a:lnTo>
                    <a:pt x="11007" y="2009"/>
                  </a:lnTo>
                  <a:lnTo>
                    <a:pt x="11028" y="1925"/>
                  </a:lnTo>
                  <a:lnTo>
                    <a:pt x="10986" y="1863"/>
                  </a:lnTo>
                  <a:lnTo>
                    <a:pt x="10923" y="1779"/>
                  </a:lnTo>
                  <a:lnTo>
                    <a:pt x="10839" y="1716"/>
                  </a:lnTo>
                  <a:lnTo>
                    <a:pt x="10881" y="1591"/>
                  </a:lnTo>
                  <a:lnTo>
                    <a:pt x="10902" y="1381"/>
                  </a:lnTo>
                  <a:lnTo>
                    <a:pt x="10902" y="1235"/>
                  </a:lnTo>
                  <a:lnTo>
                    <a:pt x="10944" y="1151"/>
                  </a:lnTo>
                  <a:lnTo>
                    <a:pt x="10986" y="1047"/>
                  </a:lnTo>
                  <a:lnTo>
                    <a:pt x="10944" y="1026"/>
                  </a:lnTo>
                  <a:lnTo>
                    <a:pt x="10776" y="1026"/>
                  </a:lnTo>
                  <a:lnTo>
                    <a:pt x="10776" y="942"/>
                  </a:lnTo>
                  <a:lnTo>
                    <a:pt x="10735" y="858"/>
                  </a:lnTo>
                  <a:lnTo>
                    <a:pt x="10693" y="837"/>
                  </a:lnTo>
                  <a:lnTo>
                    <a:pt x="10672" y="733"/>
                  </a:lnTo>
                  <a:lnTo>
                    <a:pt x="10588" y="670"/>
                  </a:lnTo>
                  <a:lnTo>
                    <a:pt x="10463" y="628"/>
                  </a:lnTo>
                  <a:lnTo>
                    <a:pt x="10400" y="565"/>
                  </a:lnTo>
                  <a:lnTo>
                    <a:pt x="10358" y="502"/>
                  </a:lnTo>
                  <a:lnTo>
                    <a:pt x="10274" y="335"/>
                  </a:lnTo>
                  <a:lnTo>
                    <a:pt x="10212" y="314"/>
                  </a:lnTo>
                  <a:lnTo>
                    <a:pt x="10086" y="314"/>
                  </a:lnTo>
                  <a:lnTo>
                    <a:pt x="10044" y="398"/>
                  </a:lnTo>
                  <a:lnTo>
                    <a:pt x="9981" y="440"/>
                  </a:lnTo>
                  <a:lnTo>
                    <a:pt x="9877" y="502"/>
                  </a:lnTo>
                  <a:lnTo>
                    <a:pt x="9835" y="502"/>
                  </a:lnTo>
                  <a:lnTo>
                    <a:pt x="9793" y="440"/>
                  </a:lnTo>
                  <a:lnTo>
                    <a:pt x="9584" y="440"/>
                  </a:lnTo>
                  <a:lnTo>
                    <a:pt x="9521" y="502"/>
                  </a:lnTo>
                  <a:lnTo>
                    <a:pt x="9479" y="544"/>
                  </a:lnTo>
                  <a:lnTo>
                    <a:pt x="9416" y="565"/>
                  </a:lnTo>
                  <a:lnTo>
                    <a:pt x="9312" y="523"/>
                  </a:lnTo>
                  <a:lnTo>
                    <a:pt x="9165" y="440"/>
                  </a:lnTo>
                  <a:lnTo>
                    <a:pt x="9124" y="356"/>
                  </a:lnTo>
                  <a:lnTo>
                    <a:pt x="9040" y="335"/>
                  </a:lnTo>
                  <a:lnTo>
                    <a:pt x="8998" y="293"/>
                  </a:lnTo>
                  <a:lnTo>
                    <a:pt x="8956" y="189"/>
                  </a:lnTo>
                  <a:lnTo>
                    <a:pt x="8935" y="147"/>
                  </a:lnTo>
                  <a:lnTo>
                    <a:pt x="8831" y="105"/>
                  </a:lnTo>
                  <a:lnTo>
                    <a:pt x="8705" y="105"/>
                  </a:lnTo>
                  <a:lnTo>
                    <a:pt x="8517" y="189"/>
                  </a:lnTo>
                  <a:lnTo>
                    <a:pt x="8496" y="147"/>
                  </a:lnTo>
                  <a:lnTo>
                    <a:pt x="8266" y="147"/>
                  </a:lnTo>
                  <a:lnTo>
                    <a:pt x="8182" y="105"/>
                  </a:lnTo>
                  <a:lnTo>
                    <a:pt x="8098" y="84"/>
                  </a:lnTo>
                  <a:lnTo>
                    <a:pt x="8056" y="42"/>
                  </a:lnTo>
                  <a:lnTo>
                    <a:pt x="7868" y="42"/>
                  </a:lnTo>
                  <a:lnTo>
                    <a:pt x="77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7"/>
            <p:cNvSpPr/>
            <p:nvPr/>
          </p:nvSpPr>
          <p:spPr>
            <a:xfrm>
              <a:off x="5794366" y="3391363"/>
              <a:ext cx="53211" cy="134211"/>
            </a:xfrm>
            <a:custGeom>
              <a:avLst/>
              <a:gdLst/>
              <a:ahLst/>
              <a:cxnLst/>
              <a:rect l="l" t="t" r="r" b="b"/>
              <a:pathLst>
                <a:path w="1842" h="4646" extrusionOk="0">
                  <a:moveTo>
                    <a:pt x="210" y="0"/>
                  </a:moveTo>
                  <a:lnTo>
                    <a:pt x="189" y="21"/>
                  </a:lnTo>
                  <a:lnTo>
                    <a:pt x="210" y="105"/>
                  </a:lnTo>
                  <a:lnTo>
                    <a:pt x="231" y="126"/>
                  </a:lnTo>
                  <a:lnTo>
                    <a:pt x="273" y="209"/>
                  </a:lnTo>
                  <a:lnTo>
                    <a:pt x="377" y="251"/>
                  </a:lnTo>
                  <a:lnTo>
                    <a:pt x="419" y="272"/>
                  </a:lnTo>
                  <a:lnTo>
                    <a:pt x="419" y="314"/>
                  </a:lnTo>
                  <a:lnTo>
                    <a:pt x="377" y="460"/>
                  </a:lnTo>
                  <a:lnTo>
                    <a:pt x="377" y="523"/>
                  </a:lnTo>
                  <a:lnTo>
                    <a:pt x="482" y="586"/>
                  </a:lnTo>
                  <a:lnTo>
                    <a:pt x="503" y="670"/>
                  </a:lnTo>
                  <a:lnTo>
                    <a:pt x="503" y="795"/>
                  </a:lnTo>
                  <a:lnTo>
                    <a:pt x="482" y="837"/>
                  </a:lnTo>
                  <a:lnTo>
                    <a:pt x="482" y="879"/>
                  </a:lnTo>
                  <a:lnTo>
                    <a:pt x="335" y="1004"/>
                  </a:lnTo>
                  <a:lnTo>
                    <a:pt x="335" y="1088"/>
                  </a:lnTo>
                  <a:lnTo>
                    <a:pt x="377" y="1193"/>
                  </a:lnTo>
                  <a:lnTo>
                    <a:pt x="377" y="1276"/>
                  </a:lnTo>
                  <a:lnTo>
                    <a:pt x="398" y="1360"/>
                  </a:lnTo>
                  <a:lnTo>
                    <a:pt x="335" y="1423"/>
                  </a:lnTo>
                  <a:lnTo>
                    <a:pt x="398" y="1507"/>
                  </a:lnTo>
                  <a:lnTo>
                    <a:pt x="398" y="1590"/>
                  </a:lnTo>
                  <a:lnTo>
                    <a:pt x="335" y="1611"/>
                  </a:lnTo>
                  <a:lnTo>
                    <a:pt x="377" y="1695"/>
                  </a:lnTo>
                  <a:lnTo>
                    <a:pt x="398" y="1737"/>
                  </a:lnTo>
                  <a:lnTo>
                    <a:pt x="440" y="1779"/>
                  </a:lnTo>
                  <a:lnTo>
                    <a:pt x="440" y="1820"/>
                  </a:lnTo>
                  <a:lnTo>
                    <a:pt x="398" y="1820"/>
                  </a:lnTo>
                  <a:lnTo>
                    <a:pt x="377" y="1904"/>
                  </a:lnTo>
                  <a:lnTo>
                    <a:pt x="293" y="1925"/>
                  </a:lnTo>
                  <a:lnTo>
                    <a:pt x="168" y="2030"/>
                  </a:lnTo>
                  <a:lnTo>
                    <a:pt x="126" y="2051"/>
                  </a:lnTo>
                  <a:lnTo>
                    <a:pt x="126" y="2134"/>
                  </a:lnTo>
                  <a:lnTo>
                    <a:pt x="168" y="2197"/>
                  </a:lnTo>
                  <a:lnTo>
                    <a:pt x="126" y="2260"/>
                  </a:lnTo>
                  <a:lnTo>
                    <a:pt x="126" y="2344"/>
                  </a:lnTo>
                  <a:lnTo>
                    <a:pt x="63" y="2448"/>
                  </a:lnTo>
                  <a:lnTo>
                    <a:pt x="1" y="2469"/>
                  </a:lnTo>
                  <a:lnTo>
                    <a:pt x="1" y="2532"/>
                  </a:lnTo>
                  <a:lnTo>
                    <a:pt x="84" y="2636"/>
                  </a:lnTo>
                  <a:lnTo>
                    <a:pt x="126" y="2741"/>
                  </a:lnTo>
                  <a:lnTo>
                    <a:pt x="168" y="2783"/>
                  </a:lnTo>
                  <a:lnTo>
                    <a:pt x="314" y="2762"/>
                  </a:lnTo>
                  <a:lnTo>
                    <a:pt x="335" y="2825"/>
                  </a:lnTo>
                  <a:lnTo>
                    <a:pt x="377" y="2867"/>
                  </a:lnTo>
                  <a:lnTo>
                    <a:pt x="419" y="2929"/>
                  </a:lnTo>
                  <a:lnTo>
                    <a:pt x="419" y="2992"/>
                  </a:lnTo>
                  <a:lnTo>
                    <a:pt x="524" y="3055"/>
                  </a:lnTo>
                  <a:lnTo>
                    <a:pt x="586" y="3034"/>
                  </a:lnTo>
                  <a:lnTo>
                    <a:pt x="628" y="3034"/>
                  </a:lnTo>
                  <a:lnTo>
                    <a:pt x="691" y="2971"/>
                  </a:lnTo>
                  <a:lnTo>
                    <a:pt x="817" y="2971"/>
                  </a:lnTo>
                  <a:lnTo>
                    <a:pt x="963" y="2992"/>
                  </a:lnTo>
                  <a:lnTo>
                    <a:pt x="1026" y="3097"/>
                  </a:lnTo>
                  <a:lnTo>
                    <a:pt x="1026" y="3264"/>
                  </a:lnTo>
                  <a:lnTo>
                    <a:pt x="1005" y="3390"/>
                  </a:lnTo>
                  <a:lnTo>
                    <a:pt x="900" y="3515"/>
                  </a:lnTo>
                  <a:lnTo>
                    <a:pt x="837" y="3662"/>
                  </a:lnTo>
                  <a:lnTo>
                    <a:pt x="796" y="3766"/>
                  </a:lnTo>
                  <a:lnTo>
                    <a:pt x="796" y="3871"/>
                  </a:lnTo>
                  <a:lnTo>
                    <a:pt x="837" y="3996"/>
                  </a:lnTo>
                  <a:lnTo>
                    <a:pt x="837" y="4080"/>
                  </a:lnTo>
                  <a:lnTo>
                    <a:pt x="942" y="4206"/>
                  </a:lnTo>
                  <a:lnTo>
                    <a:pt x="1047" y="4289"/>
                  </a:lnTo>
                  <a:lnTo>
                    <a:pt x="1130" y="4331"/>
                  </a:lnTo>
                  <a:lnTo>
                    <a:pt x="1172" y="4394"/>
                  </a:lnTo>
                  <a:lnTo>
                    <a:pt x="1256" y="4499"/>
                  </a:lnTo>
                  <a:lnTo>
                    <a:pt x="1235" y="4541"/>
                  </a:lnTo>
                  <a:lnTo>
                    <a:pt x="1256" y="4645"/>
                  </a:lnTo>
                  <a:lnTo>
                    <a:pt x="1361" y="4624"/>
                  </a:lnTo>
                  <a:lnTo>
                    <a:pt x="1381" y="4499"/>
                  </a:lnTo>
                  <a:lnTo>
                    <a:pt x="1361" y="4352"/>
                  </a:lnTo>
                  <a:lnTo>
                    <a:pt x="1423" y="4248"/>
                  </a:lnTo>
                  <a:lnTo>
                    <a:pt x="1423" y="4143"/>
                  </a:lnTo>
                  <a:lnTo>
                    <a:pt x="1486" y="3996"/>
                  </a:lnTo>
                  <a:lnTo>
                    <a:pt x="1591" y="3976"/>
                  </a:lnTo>
                  <a:lnTo>
                    <a:pt x="1674" y="3913"/>
                  </a:lnTo>
                  <a:lnTo>
                    <a:pt x="1695" y="3808"/>
                  </a:lnTo>
                  <a:lnTo>
                    <a:pt x="1737" y="3599"/>
                  </a:lnTo>
                  <a:lnTo>
                    <a:pt x="1653" y="3515"/>
                  </a:lnTo>
                  <a:lnTo>
                    <a:pt x="1674" y="3473"/>
                  </a:lnTo>
                  <a:lnTo>
                    <a:pt x="1653" y="3452"/>
                  </a:lnTo>
                  <a:lnTo>
                    <a:pt x="1674" y="3390"/>
                  </a:lnTo>
                  <a:lnTo>
                    <a:pt x="1737" y="3390"/>
                  </a:lnTo>
                  <a:lnTo>
                    <a:pt x="1758" y="3306"/>
                  </a:lnTo>
                  <a:lnTo>
                    <a:pt x="1842" y="3306"/>
                  </a:lnTo>
                  <a:lnTo>
                    <a:pt x="1842" y="3243"/>
                  </a:lnTo>
                  <a:lnTo>
                    <a:pt x="1779" y="3160"/>
                  </a:lnTo>
                  <a:lnTo>
                    <a:pt x="1737" y="3034"/>
                  </a:lnTo>
                  <a:lnTo>
                    <a:pt x="1591" y="2846"/>
                  </a:lnTo>
                  <a:lnTo>
                    <a:pt x="1570" y="2741"/>
                  </a:lnTo>
                  <a:lnTo>
                    <a:pt x="1361" y="2553"/>
                  </a:lnTo>
                  <a:lnTo>
                    <a:pt x="1319" y="2532"/>
                  </a:lnTo>
                  <a:lnTo>
                    <a:pt x="1277" y="2469"/>
                  </a:lnTo>
                  <a:lnTo>
                    <a:pt x="1172" y="2406"/>
                  </a:lnTo>
                  <a:lnTo>
                    <a:pt x="1005" y="2323"/>
                  </a:lnTo>
                  <a:lnTo>
                    <a:pt x="921" y="1779"/>
                  </a:lnTo>
                  <a:lnTo>
                    <a:pt x="942" y="1674"/>
                  </a:lnTo>
                  <a:lnTo>
                    <a:pt x="942" y="691"/>
                  </a:lnTo>
                  <a:lnTo>
                    <a:pt x="921" y="481"/>
                  </a:lnTo>
                  <a:lnTo>
                    <a:pt x="733" y="272"/>
                  </a:lnTo>
                  <a:lnTo>
                    <a:pt x="649" y="209"/>
                  </a:lnTo>
                  <a:lnTo>
                    <a:pt x="607" y="167"/>
                  </a:lnTo>
                  <a:lnTo>
                    <a:pt x="586" y="126"/>
                  </a:lnTo>
                  <a:lnTo>
                    <a:pt x="524" y="126"/>
                  </a:lnTo>
                  <a:lnTo>
                    <a:pt x="503" y="105"/>
                  </a:lnTo>
                  <a:lnTo>
                    <a:pt x="419" y="63"/>
                  </a:lnTo>
                  <a:lnTo>
                    <a:pt x="398" y="105"/>
                  </a:lnTo>
                  <a:lnTo>
                    <a:pt x="377" y="63"/>
                  </a:lnTo>
                  <a:lnTo>
                    <a:pt x="293" y="63"/>
                  </a:lnTo>
                  <a:lnTo>
                    <a:pt x="2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7"/>
            <p:cNvSpPr/>
            <p:nvPr/>
          </p:nvSpPr>
          <p:spPr>
            <a:xfrm>
              <a:off x="5611824" y="3371401"/>
              <a:ext cx="197071" cy="168067"/>
            </a:xfrm>
            <a:custGeom>
              <a:avLst/>
              <a:gdLst/>
              <a:ahLst/>
              <a:cxnLst/>
              <a:rect l="l" t="t" r="r" b="b"/>
              <a:pathLst>
                <a:path w="6822" h="5818" extrusionOk="0">
                  <a:moveTo>
                    <a:pt x="5085" y="1"/>
                  </a:moveTo>
                  <a:lnTo>
                    <a:pt x="4143" y="210"/>
                  </a:lnTo>
                  <a:lnTo>
                    <a:pt x="3913" y="691"/>
                  </a:lnTo>
                  <a:lnTo>
                    <a:pt x="3934" y="796"/>
                  </a:lnTo>
                  <a:lnTo>
                    <a:pt x="3997" y="858"/>
                  </a:lnTo>
                  <a:lnTo>
                    <a:pt x="4081" y="900"/>
                  </a:lnTo>
                  <a:lnTo>
                    <a:pt x="4039" y="942"/>
                  </a:lnTo>
                  <a:lnTo>
                    <a:pt x="4018" y="1005"/>
                  </a:lnTo>
                  <a:lnTo>
                    <a:pt x="4018" y="1068"/>
                  </a:lnTo>
                  <a:lnTo>
                    <a:pt x="4018" y="1151"/>
                  </a:lnTo>
                  <a:lnTo>
                    <a:pt x="4018" y="1235"/>
                  </a:lnTo>
                  <a:lnTo>
                    <a:pt x="4018" y="1361"/>
                  </a:lnTo>
                  <a:lnTo>
                    <a:pt x="3976" y="1382"/>
                  </a:lnTo>
                  <a:lnTo>
                    <a:pt x="3997" y="1423"/>
                  </a:lnTo>
                  <a:lnTo>
                    <a:pt x="3934" y="1465"/>
                  </a:lnTo>
                  <a:lnTo>
                    <a:pt x="3830" y="1570"/>
                  </a:lnTo>
                  <a:lnTo>
                    <a:pt x="3830" y="1654"/>
                  </a:lnTo>
                  <a:lnTo>
                    <a:pt x="3830" y="1988"/>
                  </a:lnTo>
                  <a:lnTo>
                    <a:pt x="3830" y="2114"/>
                  </a:lnTo>
                  <a:lnTo>
                    <a:pt x="3913" y="2198"/>
                  </a:lnTo>
                  <a:lnTo>
                    <a:pt x="4081" y="2365"/>
                  </a:lnTo>
                  <a:lnTo>
                    <a:pt x="4102" y="2428"/>
                  </a:lnTo>
                  <a:lnTo>
                    <a:pt x="4143" y="2511"/>
                  </a:lnTo>
                  <a:lnTo>
                    <a:pt x="4436" y="2511"/>
                  </a:lnTo>
                  <a:lnTo>
                    <a:pt x="4395" y="2470"/>
                  </a:lnTo>
                  <a:lnTo>
                    <a:pt x="4395" y="2386"/>
                  </a:lnTo>
                  <a:lnTo>
                    <a:pt x="4520" y="2365"/>
                  </a:lnTo>
                  <a:lnTo>
                    <a:pt x="4562" y="2386"/>
                  </a:lnTo>
                  <a:lnTo>
                    <a:pt x="4625" y="3014"/>
                  </a:lnTo>
                  <a:lnTo>
                    <a:pt x="4562" y="3055"/>
                  </a:lnTo>
                  <a:lnTo>
                    <a:pt x="4499" y="3035"/>
                  </a:lnTo>
                  <a:lnTo>
                    <a:pt x="4457" y="3014"/>
                  </a:lnTo>
                  <a:lnTo>
                    <a:pt x="4436" y="2993"/>
                  </a:lnTo>
                  <a:lnTo>
                    <a:pt x="4353" y="3035"/>
                  </a:lnTo>
                  <a:lnTo>
                    <a:pt x="4248" y="3055"/>
                  </a:lnTo>
                  <a:lnTo>
                    <a:pt x="4185" y="3055"/>
                  </a:lnTo>
                  <a:lnTo>
                    <a:pt x="4039" y="2930"/>
                  </a:lnTo>
                  <a:lnTo>
                    <a:pt x="3934" y="2804"/>
                  </a:lnTo>
                  <a:lnTo>
                    <a:pt x="3830" y="2721"/>
                  </a:lnTo>
                  <a:lnTo>
                    <a:pt x="3725" y="2574"/>
                  </a:lnTo>
                  <a:lnTo>
                    <a:pt x="3599" y="2470"/>
                  </a:lnTo>
                  <a:lnTo>
                    <a:pt x="3390" y="2407"/>
                  </a:lnTo>
                  <a:lnTo>
                    <a:pt x="3244" y="2323"/>
                  </a:lnTo>
                  <a:lnTo>
                    <a:pt x="3244" y="2260"/>
                  </a:lnTo>
                  <a:lnTo>
                    <a:pt x="3139" y="2156"/>
                  </a:lnTo>
                  <a:lnTo>
                    <a:pt x="3139" y="1988"/>
                  </a:lnTo>
                  <a:lnTo>
                    <a:pt x="3097" y="1988"/>
                  </a:lnTo>
                  <a:lnTo>
                    <a:pt x="3055" y="2009"/>
                  </a:lnTo>
                  <a:lnTo>
                    <a:pt x="2972" y="2009"/>
                  </a:lnTo>
                  <a:lnTo>
                    <a:pt x="2930" y="2177"/>
                  </a:lnTo>
                  <a:lnTo>
                    <a:pt x="2888" y="2219"/>
                  </a:lnTo>
                  <a:lnTo>
                    <a:pt x="2742" y="2281"/>
                  </a:lnTo>
                  <a:lnTo>
                    <a:pt x="2637" y="2281"/>
                  </a:lnTo>
                  <a:lnTo>
                    <a:pt x="2637" y="2260"/>
                  </a:lnTo>
                  <a:lnTo>
                    <a:pt x="2511" y="2219"/>
                  </a:lnTo>
                  <a:lnTo>
                    <a:pt x="2365" y="2198"/>
                  </a:lnTo>
                  <a:lnTo>
                    <a:pt x="2239" y="2114"/>
                  </a:lnTo>
                  <a:lnTo>
                    <a:pt x="2198" y="2114"/>
                  </a:lnTo>
                  <a:lnTo>
                    <a:pt x="2093" y="2072"/>
                  </a:lnTo>
                  <a:lnTo>
                    <a:pt x="2030" y="2072"/>
                  </a:lnTo>
                  <a:lnTo>
                    <a:pt x="2030" y="2009"/>
                  </a:lnTo>
                  <a:lnTo>
                    <a:pt x="2030" y="1947"/>
                  </a:lnTo>
                  <a:lnTo>
                    <a:pt x="2009" y="1884"/>
                  </a:lnTo>
                  <a:lnTo>
                    <a:pt x="2009" y="1758"/>
                  </a:lnTo>
                  <a:lnTo>
                    <a:pt x="1946" y="1758"/>
                  </a:lnTo>
                  <a:lnTo>
                    <a:pt x="1800" y="1800"/>
                  </a:lnTo>
                  <a:lnTo>
                    <a:pt x="1779" y="1842"/>
                  </a:lnTo>
                  <a:lnTo>
                    <a:pt x="1695" y="1842"/>
                  </a:lnTo>
                  <a:lnTo>
                    <a:pt x="1612" y="1884"/>
                  </a:lnTo>
                  <a:lnTo>
                    <a:pt x="1528" y="1947"/>
                  </a:lnTo>
                  <a:lnTo>
                    <a:pt x="1507" y="1905"/>
                  </a:lnTo>
                  <a:lnTo>
                    <a:pt x="1486" y="1884"/>
                  </a:lnTo>
                  <a:lnTo>
                    <a:pt x="1486" y="1779"/>
                  </a:lnTo>
                  <a:lnTo>
                    <a:pt x="1465" y="1758"/>
                  </a:lnTo>
                  <a:lnTo>
                    <a:pt x="1361" y="1695"/>
                  </a:lnTo>
                  <a:lnTo>
                    <a:pt x="1298" y="1737"/>
                  </a:lnTo>
                  <a:lnTo>
                    <a:pt x="1256" y="1674"/>
                  </a:lnTo>
                  <a:lnTo>
                    <a:pt x="1256" y="1695"/>
                  </a:lnTo>
                  <a:lnTo>
                    <a:pt x="1256" y="1758"/>
                  </a:lnTo>
                  <a:lnTo>
                    <a:pt x="1214" y="1779"/>
                  </a:lnTo>
                  <a:lnTo>
                    <a:pt x="1256" y="2009"/>
                  </a:lnTo>
                  <a:lnTo>
                    <a:pt x="1256" y="2219"/>
                  </a:lnTo>
                  <a:lnTo>
                    <a:pt x="1256" y="2365"/>
                  </a:lnTo>
                  <a:lnTo>
                    <a:pt x="1298" y="2470"/>
                  </a:lnTo>
                  <a:lnTo>
                    <a:pt x="1298" y="2574"/>
                  </a:lnTo>
                  <a:lnTo>
                    <a:pt x="1277" y="2616"/>
                  </a:lnTo>
                  <a:lnTo>
                    <a:pt x="1256" y="2783"/>
                  </a:lnTo>
                  <a:lnTo>
                    <a:pt x="1277" y="2825"/>
                  </a:lnTo>
                  <a:lnTo>
                    <a:pt x="42" y="2825"/>
                  </a:lnTo>
                  <a:lnTo>
                    <a:pt x="1" y="4771"/>
                  </a:lnTo>
                  <a:lnTo>
                    <a:pt x="22" y="4813"/>
                  </a:lnTo>
                  <a:lnTo>
                    <a:pt x="105" y="4918"/>
                  </a:lnTo>
                  <a:lnTo>
                    <a:pt x="168" y="4980"/>
                  </a:lnTo>
                  <a:lnTo>
                    <a:pt x="231" y="5043"/>
                  </a:lnTo>
                  <a:lnTo>
                    <a:pt x="314" y="5085"/>
                  </a:lnTo>
                  <a:lnTo>
                    <a:pt x="419" y="5232"/>
                  </a:lnTo>
                  <a:lnTo>
                    <a:pt x="482" y="5294"/>
                  </a:lnTo>
                  <a:lnTo>
                    <a:pt x="566" y="5336"/>
                  </a:lnTo>
                  <a:lnTo>
                    <a:pt x="628" y="5399"/>
                  </a:lnTo>
                  <a:lnTo>
                    <a:pt x="670" y="5462"/>
                  </a:lnTo>
                  <a:lnTo>
                    <a:pt x="754" y="5504"/>
                  </a:lnTo>
                  <a:lnTo>
                    <a:pt x="775" y="5608"/>
                  </a:lnTo>
                  <a:lnTo>
                    <a:pt x="1319" y="5462"/>
                  </a:lnTo>
                  <a:lnTo>
                    <a:pt x="1402" y="5504"/>
                  </a:lnTo>
                  <a:lnTo>
                    <a:pt x="1528" y="5441"/>
                  </a:lnTo>
                  <a:lnTo>
                    <a:pt x="1570" y="5462"/>
                  </a:lnTo>
                  <a:lnTo>
                    <a:pt x="1591" y="5462"/>
                  </a:lnTo>
                  <a:lnTo>
                    <a:pt x="1612" y="5504"/>
                  </a:lnTo>
                  <a:lnTo>
                    <a:pt x="1695" y="5504"/>
                  </a:lnTo>
                  <a:lnTo>
                    <a:pt x="1716" y="5524"/>
                  </a:lnTo>
                  <a:lnTo>
                    <a:pt x="1737" y="5524"/>
                  </a:lnTo>
                  <a:lnTo>
                    <a:pt x="1821" y="5629"/>
                  </a:lnTo>
                  <a:lnTo>
                    <a:pt x="1884" y="5629"/>
                  </a:lnTo>
                  <a:lnTo>
                    <a:pt x="2030" y="5650"/>
                  </a:lnTo>
                  <a:lnTo>
                    <a:pt x="2135" y="5713"/>
                  </a:lnTo>
                  <a:lnTo>
                    <a:pt x="2198" y="5755"/>
                  </a:lnTo>
                  <a:lnTo>
                    <a:pt x="2239" y="5755"/>
                  </a:lnTo>
                  <a:lnTo>
                    <a:pt x="2344" y="5671"/>
                  </a:lnTo>
                  <a:lnTo>
                    <a:pt x="2470" y="5650"/>
                  </a:lnTo>
                  <a:lnTo>
                    <a:pt x="2532" y="5713"/>
                  </a:lnTo>
                  <a:lnTo>
                    <a:pt x="2553" y="5671"/>
                  </a:lnTo>
                  <a:lnTo>
                    <a:pt x="2574" y="5713"/>
                  </a:lnTo>
                  <a:lnTo>
                    <a:pt x="2616" y="5713"/>
                  </a:lnTo>
                  <a:lnTo>
                    <a:pt x="2679" y="5776"/>
                  </a:lnTo>
                  <a:lnTo>
                    <a:pt x="2783" y="5817"/>
                  </a:lnTo>
                  <a:lnTo>
                    <a:pt x="2951" y="5755"/>
                  </a:lnTo>
                  <a:lnTo>
                    <a:pt x="3139" y="5504"/>
                  </a:lnTo>
                  <a:lnTo>
                    <a:pt x="3390" y="5190"/>
                  </a:lnTo>
                  <a:lnTo>
                    <a:pt x="3725" y="4939"/>
                  </a:lnTo>
                  <a:lnTo>
                    <a:pt x="3934" y="4876"/>
                  </a:lnTo>
                  <a:lnTo>
                    <a:pt x="3976" y="4834"/>
                  </a:lnTo>
                  <a:lnTo>
                    <a:pt x="3997" y="4792"/>
                  </a:lnTo>
                  <a:lnTo>
                    <a:pt x="3976" y="4729"/>
                  </a:lnTo>
                  <a:lnTo>
                    <a:pt x="3997" y="4687"/>
                  </a:lnTo>
                  <a:lnTo>
                    <a:pt x="3997" y="4625"/>
                  </a:lnTo>
                  <a:lnTo>
                    <a:pt x="4039" y="4562"/>
                  </a:lnTo>
                  <a:lnTo>
                    <a:pt x="4206" y="4457"/>
                  </a:lnTo>
                  <a:lnTo>
                    <a:pt x="4290" y="4415"/>
                  </a:lnTo>
                  <a:lnTo>
                    <a:pt x="4353" y="4395"/>
                  </a:lnTo>
                  <a:lnTo>
                    <a:pt x="4499" y="4353"/>
                  </a:lnTo>
                  <a:lnTo>
                    <a:pt x="4646" y="4353"/>
                  </a:lnTo>
                  <a:lnTo>
                    <a:pt x="4667" y="4395"/>
                  </a:lnTo>
                  <a:lnTo>
                    <a:pt x="4729" y="4374"/>
                  </a:lnTo>
                  <a:lnTo>
                    <a:pt x="4855" y="4395"/>
                  </a:lnTo>
                  <a:lnTo>
                    <a:pt x="4918" y="4395"/>
                  </a:lnTo>
                  <a:lnTo>
                    <a:pt x="4918" y="4311"/>
                  </a:lnTo>
                  <a:lnTo>
                    <a:pt x="4876" y="4143"/>
                  </a:lnTo>
                  <a:lnTo>
                    <a:pt x="4918" y="4060"/>
                  </a:lnTo>
                  <a:lnTo>
                    <a:pt x="5148" y="3955"/>
                  </a:lnTo>
                  <a:lnTo>
                    <a:pt x="5273" y="3955"/>
                  </a:lnTo>
                  <a:lnTo>
                    <a:pt x="5859" y="3683"/>
                  </a:lnTo>
                  <a:lnTo>
                    <a:pt x="5964" y="3662"/>
                  </a:lnTo>
                  <a:lnTo>
                    <a:pt x="6299" y="3537"/>
                  </a:lnTo>
                  <a:lnTo>
                    <a:pt x="6487" y="3474"/>
                  </a:lnTo>
                  <a:lnTo>
                    <a:pt x="6445" y="3432"/>
                  </a:lnTo>
                  <a:lnTo>
                    <a:pt x="6403" y="3327"/>
                  </a:lnTo>
                  <a:lnTo>
                    <a:pt x="6320" y="3223"/>
                  </a:lnTo>
                  <a:lnTo>
                    <a:pt x="6320" y="3160"/>
                  </a:lnTo>
                  <a:lnTo>
                    <a:pt x="6382" y="3139"/>
                  </a:lnTo>
                  <a:lnTo>
                    <a:pt x="6445" y="3035"/>
                  </a:lnTo>
                  <a:lnTo>
                    <a:pt x="6445" y="2951"/>
                  </a:lnTo>
                  <a:lnTo>
                    <a:pt x="6487" y="2888"/>
                  </a:lnTo>
                  <a:lnTo>
                    <a:pt x="6445" y="2825"/>
                  </a:lnTo>
                  <a:lnTo>
                    <a:pt x="6445" y="2742"/>
                  </a:lnTo>
                  <a:lnTo>
                    <a:pt x="6487" y="2721"/>
                  </a:lnTo>
                  <a:lnTo>
                    <a:pt x="6612" y="2616"/>
                  </a:lnTo>
                  <a:lnTo>
                    <a:pt x="6696" y="2595"/>
                  </a:lnTo>
                  <a:lnTo>
                    <a:pt x="6717" y="2511"/>
                  </a:lnTo>
                  <a:lnTo>
                    <a:pt x="6759" y="2511"/>
                  </a:lnTo>
                  <a:lnTo>
                    <a:pt x="6759" y="2470"/>
                  </a:lnTo>
                  <a:lnTo>
                    <a:pt x="6717" y="2428"/>
                  </a:lnTo>
                  <a:lnTo>
                    <a:pt x="6696" y="2386"/>
                  </a:lnTo>
                  <a:lnTo>
                    <a:pt x="6654" y="2302"/>
                  </a:lnTo>
                  <a:lnTo>
                    <a:pt x="6717" y="2281"/>
                  </a:lnTo>
                  <a:lnTo>
                    <a:pt x="6717" y="2198"/>
                  </a:lnTo>
                  <a:lnTo>
                    <a:pt x="6654" y="2114"/>
                  </a:lnTo>
                  <a:lnTo>
                    <a:pt x="6717" y="2051"/>
                  </a:lnTo>
                  <a:lnTo>
                    <a:pt x="6696" y="1967"/>
                  </a:lnTo>
                  <a:lnTo>
                    <a:pt x="6696" y="1884"/>
                  </a:lnTo>
                  <a:lnTo>
                    <a:pt x="6654" y="1779"/>
                  </a:lnTo>
                  <a:lnTo>
                    <a:pt x="6654" y="1695"/>
                  </a:lnTo>
                  <a:lnTo>
                    <a:pt x="6801" y="1570"/>
                  </a:lnTo>
                  <a:lnTo>
                    <a:pt x="6801" y="1528"/>
                  </a:lnTo>
                  <a:lnTo>
                    <a:pt x="6822" y="1486"/>
                  </a:lnTo>
                  <a:lnTo>
                    <a:pt x="6822" y="1361"/>
                  </a:lnTo>
                  <a:lnTo>
                    <a:pt x="6801" y="1277"/>
                  </a:lnTo>
                  <a:lnTo>
                    <a:pt x="6696" y="1214"/>
                  </a:lnTo>
                  <a:lnTo>
                    <a:pt x="6696" y="1151"/>
                  </a:lnTo>
                  <a:lnTo>
                    <a:pt x="6738" y="1005"/>
                  </a:lnTo>
                  <a:lnTo>
                    <a:pt x="6738" y="963"/>
                  </a:lnTo>
                  <a:lnTo>
                    <a:pt x="6696" y="942"/>
                  </a:lnTo>
                  <a:lnTo>
                    <a:pt x="6592" y="900"/>
                  </a:lnTo>
                  <a:lnTo>
                    <a:pt x="6550" y="817"/>
                  </a:lnTo>
                  <a:lnTo>
                    <a:pt x="6529" y="796"/>
                  </a:lnTo>
                  <a:lnTo>
                    <a:pt x="6508" y="712"/>
                  </a:lnTo>
                  <a:lnTo>
                    <a:pt x="6508" y="691"/>
                  </a:lnTo>
                  <a:lnTo>
                    <a:pt x="6445" y="691"/>
                  </a:lnTo>
                  <a:lnTo>
                    <a:pt x="6340" y="586"/>
                  </a:lnTo>
                  <a:lnTo>
                    <a:pt x="6299" y="503"/>
                  </a:lnTo>
                  <a:lnTo>
                    <a:pt x="6236" y="482"/>
                  </a:lnTo>
                  <a:lnTo>
                    <a:pt x="6194" y="419"/>
                  </a:lnTo>
                  <a:lnTo>
                    <a:pt x="6110" y="419"/>
                  </a:lnTo>
                  <a:lnTo>
                    <a:pt x="5859" y="335"/>
                  </a:lnTo>
                  <a:lnTo>
                    <a:pt x="5755" y="335"/>
                  </a:lnTo>
                  <a:lnTo>
                    <a:pt x="5671" y="273"/>
                  </a:lnTo>
                  <a:lnTo>
                    <a:pt x="5671" y="210"/>
                  </a:lnTo>
                  <a:lnTo>
                    <a:pt x="5587" y="168"/>
                  </a:lnTo>
                  <a:lnTo>
                    <a:pt x="5545" y="168"/>
                  </a:lnTo>
                  <a:lnTo>
                    <a:pt x="5441" y="126"/>
                  </a:lnTo>
                  <a:lnTo>
                    <a:pt x="5357" y="126"/>
                  </a:lnTo>
                  <a:lnTo>
                    <a:pt x="5169" y="22"/>
                  </a:lnTo>
                  <a:lnTo>
                    <a:pt x="50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7"/>
            <p:cNvSpPr/>
            <p:nvPr/>
          </p:nvSpPr>
          <p:spPr>
            <a:xfrm>
              <a:off x="5440172" y="3332720"/>
              <a:ext cx="209146" cy="206748"/>
            </a:xfrm>
            <a:custGeom>
              <a:avLst/>
              <a:gdLst/>
              <a:ahLst/>
              <a:cxnLst/>
              <a:rect l="l" t="t" r="r" b="b"/>
              <a:pathLst>
                <a:path w="7240" h="7157" extrusionOk="0">
                  <a:moveTo>
                    <a:pt x="963" y="0"/>
                  </a:moveTo>
                  <a:lnTo>
                    <a:pt x="879" y="42"/>
                  </a:lnTo>
                  <a:lnTo>
                    <a:pt x="774" y="63"/>
                  </a:lnTo>
                  <a:lnTo>
                    <a:pt x="712" y="63"/>
                  </a:lnTo>
                  <a:lnTo>
                    <a:pt x="670" y="84"/>
                  </a:lnTo>
                  <a:lnTo>
                    <a:pt x="670" y="105"/>
                  </a:lnTo>
                  <a:lnTo>
                    <a:pt x="649" y="105"/>
                  </a:lnTo>
                  <a:lnTo>
                    <a:pt x="502" y="189"/>
                  </a:lnTo>
                  <a:lnTo>
                    <a:pt x="544" y="273"/>
                  </a:lnTo>
                  <a:lnTo>
                    <a:pt x="544" y="356"/>
                  </a:lnTo>
                  <a:lnTo>
                    <a:pt x="858" y="712"/>
                  </a:lnTo>
                  <a:lnTo>
                    <a:pt x="879" y="1151"/>
                  </a:lnTo>
                  <a:lnTo>
                    <a:pt x="1046" y="1402"/>
                  </a:lnTo>
                  <a:lnTo>
                    <a:pt x="1026" y="1633"/>
                  </a:lnTo>
                  <a:lnTo>
                    <a:pt x="837" y="1863"/>
                  </a:lnTo>
                  <a:lnTo>
                    <a:pt x="942" y="1925"/>
                  </a:lnTo>
                  <a:lnTo>
                    <a:pt x="942" y="2135"/>
                  </a:lnTo>
                  <a:lnTo>
                    <a:pt x="1046" y="2260"/>
                  </a:lnTo>
                  <a:lnTo>
                    <a:pt x="1046" y="2407"/>
                  </a:lnTo>
                  <a:lnTo>
                    <a:pt x="1256" y="2783"/>
                  </a:lnTo>
                  <a:lnTo>
                    <a:pt x="1256" y="2867"/>
                  </a:lnTo>
                  <a:lnTo>
                    <a:pt x="1339" y="2972"/>
                  </a:lnTo>
                  <a:lnTo>
                    <a:pt x="1339" y="3453"/>
                  </a:lnTo>
                  <a:lnTo>
                    <a:pt x="1088" y="3871"/>
                  </a:lnTo>
                  <a:lnTo>
                    <a:pt x="1026" y="3871"/>
                  </a:lnTo>
                  <a:lnTo>
                    <a:pt x="754" y="4081"/>
                  </a:lnTo>
                  <a:lnTo>
                    <a:pt x="754" y="4227"/>
                  </a:lnTo>
                  <a:lnTo>
                    <a:pt x="440" y="4499"/>
                  </a:lnTo>
                  <a:lnTo>
                    <a:pt x="440" y="4687"/>
                  </a:lnTo>
                  <a:lnTo>
                    <a:pt x="398" y="4750"/>
                  </a:lnTo>
                  <a:lnTo>
                    <a:pt x="398" y="5210"/>
                  </a:lnTo>
                  <a:lnTo>
                    <a:pt x="230" y="5399"/>
                  </a:lnTo>
                  <a:lnTo>
                    <a:pt x="210" y="5608"/>
                  </a:lnTo>
                  <a:lnTo>
                    <a:pt x="42" y="5796"/>
                  </a:lnTo>
                  <a:lnTo>
                    <a:pt x="42" y="6006"/>
                  </a:lnTo>
                  <a:lnTo>
                    <a:pt x="21" y="6173"/>
                  </a:lnTo>
                  <a:lnTo>
                    <a:pt x="21" y="6466"/>
                  </a:lnTo>
                  <a:lnTo>
                    <a:pt x="0" y="6654"/>
                  </a:lnTo>
                  <a:lnTo>
                    <a:pt x="21" y="6696"/>
                  </a:lnTo>
                  <a:lnTo>
                    <a:pt x="105" y="6738"/>
                  </a:lnTo>
                  <a:lnTo>
                    <a:pt x="126" y="6759"/>
                  </a:lnTo>
                  <a:lnTo>
                    <a:pt x="189" y="6738"/>
                  </a:lnTo>
                  <a:lnTo>
                    <a:pt x="210" y="6654"/>
                  </a:lnTo>
                  <a:lnTo>
                    <a:pt x="398" y="6654"/>
                  </a:lnTo>
                  <a:lnTo>
                    <a:pt x="461" y="6696"/>
                  </a:lnTo>
                  <a:lnTo>
                    <a:pt x="523" y="6675"/>
                  </a:lnTo>
                  <a:lnTo>
                    <a:pt x="523" y="6591"/>
                  </a:lnTo>
                  <a:lnTo>
                    <a:pt x="712" y="6466"/>
                  </a:lnTo>
                  <a:lnTo>
                    <a:pt x="754" y="6466"/>
                  </a:lnTo>
                  <a:lnTo>
                    <a:pt x="858" y="6529"/>
                  </a:lnTo>
                  <a:lnTo>
                    <a:pt x="879" y="6529"/>
                  </a:lnTo>
                  <a:lnTo>
                    <a:pt x="921" y="6487"/>
                  </a:lnTo>
                  <a:lnTo>
                    <a:pt x="963" y="6466"/>
                  </a:lnTo>
                  <a:lnTo>
                    <a:pt x="1046" y="6529"/>
                  </a:lnTo>
                  <a:lnTo>
                    <a:pt x="1046" y="6550"/>
                  </a:lnTo>
                  <a:lnTo>
                    <a:pt x="1130" y="6571"/>
                  </a:lnTo>
                  <a:lnTo>
                    <a:pt x="1088" y="6633"/>
                  </a:lnTo>
                  <a:lnTo>
                    <a:pt x="1151" y="6654"/>
                  </a:lnTo>
                  <a:lnTo>
                    <a:pt x="1256" y="6759"/>
                  </a:lnTo>
                  <a:lnTo>
                    <a:pt x="1381" y="6801"/>
                  </a:lnTo>
                  <a:lnTo>
                    <a:pt x="1486" y="6759"/>
                  </a:lnTo>
                  <a:lnTo>
                    <a:pt x="1507" y="6759"/>
                  </a:lnTo>
                  <a:lnTo>
                    <a:pt x="1590" y="6696"/>
                  </a:lnTo>
                  <a:lnTo>
                    <a:pt x="1653" y="6696"/>
                  </a:lnTo>
                  <a:lnTo>
                    <a:pt x="1674" y="6738"/>
                  </a:lnTo>
                  <a:lnTo>
                    <a:pt x="3850" y="6738"/>
                  </a:lnTo>
                  <a:lnTo>
                    <a:pt x="3871" y="6759"/>
                  </a:lnTo>
                  <a:lnTo>
                    <a:pt x="3913" y="6863"/>
                  </a:lnTo>
                  <a:lnTo>
                    <a:pt x="3976" y="6905"/>
                  </a:lnTo>
                  <a:lnTo>
                    <a:pt x="4101" y="6968"/>
                  </a:lnTo>
                  <a:lnTo>
                    <a:pt x="4206" y="6989"/>
                  </a:lnTo>
                  <a:lnTo>
                    <a:pt x="4311" y="6968"/>
                  </a:lnTo>
                  <a:lnTo>
                    <a:pt x="4373" y="6989"/>
                  </a:lnTo>
                  <a:lnTo>
                    <a:pt x="4394" y="7052"/>
                  </a:lnTo>
                  <a:lnTo>
                    <a:pt x="4478" y="7073"/>
                  </a:lnTo>
                  <a:lnTo>
                    <a:pt x="4541" y="7010"/>
                  </a:lnTo>
                  <a:lnTo>
                    <a:pt x="4645" y="6989"/>
                  </a:lnTo>
                  <a:lnTo>
                    <a:pt x="4792" y="7010"/>
                  </a:lnTo>
                  <a:lnTo>
                    <a:pt x="4855" y="7010"/>
                  </a:lnTo>
                  <a:lnTo>
                    <a:pt x="4896" y="6947"/>
                  </a:lnTo>
                  <a:lnTo>
                    <a:pt x="4917" y="6968"/>
                  </a:lnTo>
                  <a:lnTo>
                    <a:pt x="4959" y="6968"/>
                  </a:lnTo>
                  <a:lnTo>
                    <a:pt x="5106" y="7094"/>
                  </a:lnTo>
                  <a:lnTo>
                    <a:pt x="5210" y="7115"/>
                  </a:lnTo>
                  <a:lnTo>
                    <a:pt x="5357" y="7115"/>
                  </a:lnTo>
                  <a:lnTo>
                    <a:pt x="5357" y="7073"/>
                  </a:lnTo>
                  <a:lnTo>
                    <a:pt x="5440" y="7052"/>
                  </a:lnTo>
                  <a:lnTo>
                    <a:pt x="5482" y="7073"/>
                  </a:lnTo>
                  <a:lnTo>
                    <a:pt x="5545" y="7094"/>
                  </a:lnTo>
                  <a:lnTo>
                    <a:pt x="5587" y="7073"/>
                  </a:lnTo>
                  <a:lnTo>
                    <a:pt x="5629" y="7115"/>
                  </a:lnTo>
                  <a:lnTo>
                    <a:pt x="5671" y="7115"/>
                  </a:lnTo>
                  <a:lnTo>
                    <a:pt x="5692" y="7156"/>
                  </a:lnTo>
                  <a:lnTo>
                    <a:pt x="5838" y="7156"/>
                  </a:lnTo>
                  <a:lnTo>
                    <a:pt x="6717" y="6947"/>
                  </a:lnTo>
                  <a:lnTo>
                    <a:pt x="6696" y="6843"/>
                  </a:lnTo>
                  <a:lnTo>
                    <a:pt x="6612" y="6801"/>
                  </a:lnTo>
                  <a:lnTo>
                    <a:pt x="6570" y="6738"/>
                  </a:lnTo>
                  <a:lnTo>
                    <a:pt x="6508" y="6675"/>
                  </a:lnTo>
                  <a:lnTo>
                    <a:pt x="6424" y="6633"/>
                  </a:lnTo>
                  <a:lnTo>
                    <a:pt x="6361" y="6571"/>
                  </a:lnTo>
                  <a:lnTo>
                    <a:pt x="6256" y="6424"/>
                  </a:lnTo>
                  <a:lnTo>
                    <a:pt x="6173" y="6382"/>
                  </a:lnTo>
                  <a:lnTo>
                    <a:pt x="6110" y="6319"/>
                  </a:lnTo>
                  <a:lnTo>
                    <a:pt x="6047" y="6257"/>
                  </a:lnTo>
                  <a:lnTo>
                    <a:pt x="5964" y="6152"/>
                  </a:lnTo>
                  <a:lnTo>
                    <a:pt x="5943" y="6110"/>
                  </a:lnTo>
                  <a:lnTo>
                    <a:pt x="5984" y="4164"/>
                  </a:lnTo>
                  <a:lnTo>
                    <a:pt x="7219" y="4164"/>
                  </a:lnTo>
                  <a:lnTo>
                    <a:pt x="7198" y="4122"/>
                  </a:lnTo>
                  <a:lnTo>
                    <a:pt x="7219" y="3955"/>
                  </a:lnTo>
                  <a:lnTo>
                    <a:pt x="7240" y="3913"/>
                  </a:lnTo>
                  <a:lnTo>
                    <a:pt x="7240" y="3809"/>
                  </a:lnTo>
                  <a:lnTo>
                    <a:pt x="7198" y="3704"/>
                  </a:lnTo>
                  <a:lnTo>
                    <a:pt x="7198" y="3558"/>
                  </a:lnTo>
                  <a:lnTo>
                    <a:pt x="7198" y="3348"/>
                  </a:lnTo>
                  <a:lnTo>
                    <a:pt x="7156" y="3118"/>
                  </a:lnTo>
                  <a:lnTo>
                    <a:pt x="7198" y="3097"/>
                  </a:lnTo>
                  <a:lnTo>
                    <a:pt x="7198" y="3034"/>
                  </a:lnTo>
                  <a:lnTo>
                    <a:pt x="7198" y="3013"/>
                  </a:lnTo>
                  <a:lnTo>
                    <a:pt x="7093" y="3013"/>
                  </a:lnTo>
                  <a:lnTo>
                    <a:pt x="6989" y="3034"/>
                  </a:lnTo>
                  <a:lnTo>
                    <a:pt x="6905" y="3097"/>
                  </a:lnTo>
                  <a:lnTo>
                    <a:pt x="6821" y="3118"/>
                  </a:lnTo>
                  <a:lnTo>
                    <a:pt x="6780" y="3139"/>
                  </a:lnTo>
                  <a:lnTo>
                    <a:pt x="6717" y="3118"/>
                  </a:lnTo>
                  <a:lnTo>
                    <a:pt x="6570" y="3118"/>
                  </a:lnTo>
                  <a:lnTo>
                    <a:pt x="6508" y="3097"/>
                  </a:lnTo>
                  <a:lnTo>
                    <a:pt x="6424" y="3034"/>
                  </a:lnTo>
                  <a:lnTo>
                    <a:pt x="6382" y="3034"/>
                  </a:lnTo>
                  <a:lnTo>
                    <a:pt x="6361" y="3076"/>
                  </a:lnTo>
                  <a:lnTo>
                    <a:pt x="6298" y="3097"/>
                  </a:lnTo>
                  <a:lnTo>
                    <a:pt x="6256" y="3118"/>
                  </a:lnTo>
                  <a:lnTo>
                    <a:pt x="6194" y="3118"/>
                  </a:lnTo>
                  <a:lnTo>
                    <a:pt x="6173" y="3097"/>
                  </a:lnTo>
                  <a:lnTo>
                    <a:pt x="6173" y="2972"/>
                  </a:lnTo>
                  <a:lnTo>
                    <a:pt x="6215" y="2930"/>
                  </a:lnTo>
                  <a:lnTo>
                    <a:pt x="6215" y="2909"/>
                  </a:lnTo>
                  <a:lnTo>
                    <a:pt x="6256" y="2825"/>
                  </a:lnTo>
                  <a:lnTo>
                    <a:pt x="6173" y="2783"/>
                  </a:lnTo>
                  <a:lnTo>
                    <a:pt x="6173" y="2658"/>
                  </a:lnTo>
                  <a:lnTo>
                    <a:pt x="6194" y="2616"/>
                  </a:lnTo>
                  <a:lnTo>
                    <a:pt x="6194" y="2553"/>
                  </a:lnTo>
                  <a:lnTo>
                    <a:pt x="6110" y="2490"/>
                  </a:lnTo>
                  <a:lnTo>
                    <a:pt x="6110" y="2407"/>
                  </a:lnTo>
                  <a:lnTo>
                    <a:pt x="6152" y="2344"/>
                  </a:lnTo>
                  <a:lnTo>
                    <a:pt x="6110" y="2281"/>
                  </a:lnTo>
                  <a:lnTo>
                    <a:pt x="6068" y="2260"/>
                  </a:lnTo>
                  <a:lnTo>
                    <a:pt x="6047" y="2197"/>
                  </a:lnTo>
                  <a:lnTo>
                    <a:pt x="6005" y="2177"/>
                  </a:lnTo>
                  <a:lnTo>
                    <a:pt x="6005" y="2093"/>
                  </a:lnTo>
                  <a:lnTo>
                    <a:pt x="5964" y="2051"/>
                  </a:lnTo>
                  <a:lnTo>
                    <a:pt x="5964" y="1967"/>
                  </a:lnTo>
                  <a:lnTo>
                    <a:pt x="5901" y="1925"/>
                  </a:lnTo>
                  <a:lnTo>
                    <a:pt x="5964" y="1821"/>
                  </a:lnTo>
                  <a:lnTo>
                    <a:pt x="5964" y="1612"/>
                  </a:lnTo>
                  <a:lnTo>
                    <a:pt x="5943" y="1528"/>
                  </a:lnTo>
                  <a:lnTo>
                    <a:pt x="5943" y="1507"/>
                  </a:lnTo>
                  <a:lnTo>
                    <a:pt x="5964" y="1444"/>
                  </a:lnTo>
                  <a:lnTo>
                    <a:pt x="5964" y="1361"/>
                  </a:lnTo>
                  <a:lnTo>
                    <a:pt x="5901" y="1298"/>
                  </a:lnTo>
                  <a:lnTo>
                    <a:pt x="5943" y="1193"/>
                  </a:lnTo>
                  <a:lnTo>
                    <a:pt x="5984" y="1089"/>
                  </a:lnTo>
                  <a:lnTo>
                    <a:pt x="5984" y="1005"/>
                  </a:lnTo>
                  <a:lnTo>
                    <a:pt x="5984" y="921"/>
                  </a:lnTo>
                  <a:lnTo>
                    <a:pt x="5964" y="837"/>
                  </a:lnTo>
                  <a:lnTo>
                    <a:pt x="5315" y="796"/>
                  </a:lnTo>
                  <a:lnTo>
                    <a:pt x="5273" y="733"/>
                  </a:lnTo>
                  <a:lnTo>
                    <a:pt x="5315" y="691"/>
                  </a:lnTo>
                  <a:lnTo>
                    <a:pt x="5336" y="607"/>
                  </a:lnTo>
                  <a:lnTo>
                    <a:pt x="5147" y="586"/>
                  </a:lnTo>
                  <a:lnTo>
                    <a:pt x="5147" y="628"/>
                  </a:lnTo>
                  <a:lnTo>
                    <a:pt x="4583" y="670"/>
                  </a:lnTo>
                  <a:lnTo>
                    <a:pt x="4583" y="817"/>
                  </a:lnTo>
                  <a:lnTo>
                    <a:pt x="4520" y="921"/>
                  </a:lnTo>
                  <a:lnTo>
                    <a:pt x="4478" y="942"/>
                  </a:lnTo>
                  <a:lnTo>
                    <a:pt x="4499" y="1047"/>
                  </a:lnTo>
                  <a:lnTo>
                    <a:pt x="4499" y="1214"/>
                  </a:lnTo>
                  <a:lnTo>
                    <a:pt x="4059" y="1235"/>
                  </a:lnTo>
                  <a:lnTo>
                    <a:pt x="3976" y="1298"/>
                  </a:lnTo>
                  <a:lnTo>
                    <a:pt x="3787" y="1256"/>
                  </a:lnTo>
                  <a:lnTo>
                    <a:pt x="3704" y="1235"/>
                  </a:lnTo>
                  <a:lnTo>
                    <a:pt x="3599" y="1256"/>
                  </a:lnTo>
                  <a:lnTo>
                    <a:pt x="3453" y="1256"/>
                  </a:lnTo>
                  <a:lnTo>
                    <a:pt x="3390" y="1235"/>
                  </a:lnTo>
                  <a:lnTo>
                    <a:pt x="3369" y="1026"/>
                  </a:lnTo>
                  <a:lnTo>
                    <a:pt x="3285" y="921"/>
                  </a:lnTo>
                  <a:lnTo>
                    <a:pt x="3243" y="837"/>
                  </a:lnTo>
                  <a:lnTo>
                    <a:pt x="3181" y="817"/>
                  </a:lnTo>
                  <a:lnTo>
                    <a:pt x="3181" y="733"/>
                  </a:lnTo>
                  <a:lnTo>
                    <a:pt x="3160" y="691"/>
                  </a:lnTo>
                  <a:lnTo>
                    <a:pt x="3139" y="565"/>
                  </a:lnTo>
                  <a:lnTo>
                    <a:pt x="3076" y="461"/>
                  </a:lnTo>
                  <a:lnTo>
                    <a:pt x="3076" y="377"/>
                  </a:lnTo>
                  <a:lnTo>
                    <a:pt x="3118" y="314"/>
                  </a:lnTo>
                  <a:lnTo>
                    <a:pt x="3076" y="252"/>
                  </a:lnTo>
                  <a:lnTo>
                    <a:pt x="3034" y="189"/>
                  </a:lnTo>
                  <a:lnTo>
                    <a:pt x="3034" y="105"/>
                  </a:lnTo>
                  <a:lnTo>
                    <a:pt x="3034" y="84"/>
                  </a:lnTo>
                  <a:lnTo>
                    <a:pt x="3034" y="0"/>
                  </a:lnTo>
                  <a:lnTo>
                    <a:pt x="2030" y="0"/>
                  </a:lnTo>
                  <a:lnTo>
                    <a:pt x="1821" y="42"/>
                  </a:lnTo>
                  <a:lnTo>
                    <a:pt x="16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7"/>
            <p:cNvSpPr/>
            <p:nvPr/>
          </p:nvSpPr>
          <p:spPr>
            <a:xfrm>
              <a:off x="5664399" y="3497121"/>
              <a:ext cx="130600" cy="119103"/>
            </a:xfrm>
            <a:custGeom>
              <a:avLst/>
              <a:gdLst/>
              <a:ahLst/>
              <a:cxnLst/>
              <a:rect l="l" t="t" r="r" b="b"/>
              <a:pathLst>
                <a:path w="4521" h="4123" extrusionOk="0">
                  <a:moveTo>
                    <a:pt x="2679" y="1"/>
                  </a:moveTo>
                  <a:lnTo>
                    <a:pt x="2533" y="43"/>
                  </a:lnTo>
                  <a:lnTo>
                    <a:pt x="2470" y="63"/>
                  </a:lnTo>
                  <a:lnTo>
                    <a:pt x="2386" y="105"/>
                  </a:lnTo>
                  <a:lnTo>
                    <a:pt x="2219" y="210"/>
                  </a:lnTo>
                  <a:lnTo>
                    <a:pt x="2177" y="273"/>
                  </a:lnTo>
                  <a:lnTo>
                    <a:pt x="2177" y="335"/>
                  </a:lnTo>
                  <a:lnTo>
                    <a:pt x="2156" y="377"/>
                  </a:lnTo>
                  <a:lnTo>
                    <a:pt x="2177" y="440"/>
                  </a:lnTo>
                  <a:lnTo>
                    <a:pt x="2156" y="482"/>
                  </a:lnTo>
                  <a:lnTo>
                    <a:pt x="2114" y="524"/>
                  </a:lnTo>
                  <a:lnTo>
                    <a:pt x="1905" y="587"/>
                  </a:lnTo>
                  <a:lnTo>
                    <a:pt x="1570" y="838"/>
                  </a:lnTo>
                  <a:lnTo>
                    <a:pt x="1319" y="1152"/>
                  </a:lnTo>
                  <a:lnTo>
                    <a:pt x="1131" y="1403"/>
                  </a:lnTo>
                  <a:lnTo>
                    <a:pt x="963" y="1465"/>
                  </a:lnTo>
                  <a:lnTo>
                    <a:pt x="859" y="1424"/>
                  </a:lnTo>
                  <a:lnTo>
                    <a:pt x="796" y="1361"/>
                  </a:lnTo>
                  <a:lnTo>
                    <a:pt x="754" y="1361"/>
                  </a:lnTo>
                  <a:lnTo>
                    <a:pt x="733" y="1319"/>
                  </a:lnTo>
                  <a:lnTo>
                    <a:pt x="712" y="1361"/>
                  </a:lnTo>
                  <a:lnTo>
                    <a:pt x="650" y="1298"/>
                  </a:lnTo>
                  <a:lnTo>
                    <a:pt x="524" y="1319"/>
                  </a:lnTo>
                  <a:lnTo>
                    <a:pt x="419" y="1403"/>
                  </a:lnTo>
                  <a:lnTo>
                    <a:pt x="378" y="1403"/>
                  </a:lnTo>
                  <a:lnTo>
                    <a:pt x="315" y="1361"/>
                  </a:lnTo>
                  <a:lnTo>
                    <a:pt x="210" y="1298"/>
                  </a:lnTo>
                  <a:lnTo>
                    <a:pt x="64" y="1277"/>
                  </a:lnTo>
                  <a:lnTo>
                    <a:pt x="1" y="1277"/>
                  </a:lnTo>
                  <a:lnTo>
                    <a:pt x="22" y="1319"/>
                  </a:lnTo>
                  <a:lnTo>
                    <a:pt x="22" y="1382"/>
                  </a:lnTo>
                  <a:lnTo>
                    <a:pt x="22" y="1424"/>
                  </a:lnTo>
                  <a:lnTo>
                    <a:pt x="22" y="1486"/>
                  </a:lnTo>
                  <a:lnTo>
                    <a:pt x="106" y="1570"/>
                  </a:lnTo>
                  <a:lnTo>
                    <a:pt x="168" y="1591"/>
                  </a:lnTo>
                  <a:lnTo>
                    <a:pt x="231" y="1633"/>
                  </a:lnTo>
                  <a:lnTo>
                    <a:pt x="294" y="1716"/>
                  </a:lnTo>
                  <a:lnTo>
                    <a:pt x="294" y="1779"/>
                  </a:lnTo>
                  <a:lnTo>
                    <a:pt x="315" y="1800"/>
                  </a:lnTo>
                  <a:lnTo>
                    <a:pt x="378" y="1884"/>
                  </a:lnTo>
                  <a:lnTo>
                    <a:pt x="398" y="1988"/>
                  </a:lnTo>
                  <a:lnTo>
                    <a:pt x="440" y="2030"/>
                  </a:lnTo>
                  <a:lnTo>
                    <a:pt x="503" y="2114"/>
                  </a:lnTo>
                  <a:lnTo>
                    <a:pt x="545" y="2156"/>
                  </a:lnTo>
                  <a:lnTo>
                    <a:pt x="587" y="2156"/>
                  </a:lnTo>
                  <a:lnTo>
                    <a:pt x="629" y="2240"/>
                  </a:lnTo>
                  <a:lnTo>
                    <a:pt x="796" y="2512"/>
                  </a:lnTo>
                  <a:lnTo>
                    <a:pt x="901" y="2574"/>
                  </a:lnTo>
                  <a:lnTo>
                    <a:pt x="1005" y="2637"/>
                  </a:lnTo>
                  <a:lnTo>
                    <a:pt x="1047" y="2679"/>
                  </a:lnTo>
                  <a:lnTo>
                    <a:pt x="1131" y="2742"/>
                  </a:lnTo>
                  <a:lnTo>
                    <a:pt x="1131" y="2763"/>
                  </a:lnTo>
                  <a:lnTo>
                    <a:pt x="1131" y="2825"/>
                  </a:lnTo>
                  <a:lnTo>
                    <a:pt x="1152" y="2867"/>
                  </a:lnTo>
                  <a:lnTo>
                    <a:pt x="1256" y="2888"/>
                  </a:lnTo>
                  <a:lnTo>
                    <a:pt x="1340" y="2972"/>
                  </a:lnTo>
                  <a:lnTo>
                    <a:pt x="1319" y="3056"/>
                  </a:lnTo>
                  <a:lnTo>
                    <a:pt x="1340" y="3181"/>
                  </a:lnTo>
                  <a:lnTo>
                    <a:pt x="1340" y="3265"/>
                  </a:lnTo>
                  <a:lnTo>
                    <a:pt x="1382" y="3369"/>
                  </a:lnTo>
                  <a:lnTo>
                    <a:pt x="1487" y="3453"/>
                  </a:lnTo>
                  <a:lnTo>
                    <a:pt x="1549" y="3558"/>
                  </a:lnTo>
                  <a:lnTo>
                    <a:pt x="1675" y="3579"/>
                  </a:lnTo>
                  <a:lnTo>
                    <a:pt x="1759" y="3558"/>
                  </a:lnTo>
                  <a:lnTo>
                    <a:pt x="1884" y="3600"/>
                  </a:lnTo>
                  <a:lnTo>
                    <a:pt x="1968" y="3600"/>
                  </a:lnTo>
                  <a:lnTo>
                    <a:pt x="2093" y="3683"/>
                  </a:lnTo>
                  <a:lnTo>
                    <a:pt x="2156" y="3683"/>
                  </a:lnTo>
                  <a:lnTo>
                    <a:pt x="2198" y="3725"/>
                  </a:lnTo>
                  <a:lnTo>
                    <a:pt x="2198" y="3788"/>
                  </a:lnTo>
                  <a:lnTo>
                    <a:pt x="2261" y="3830"/>
                  </a:lnTo>
                  <a:lnTo>
                    <a:pt x="2303" y="3893"/>
                  </a:lnTo>
                  <a:lnTo>
                    <a:pt x="2491" y="3872"/>
                  </a:lnTo>
                  <a:lnTo>
                    <a:pt x="2616" y="3893"/>
                  </a:lnTo>
                  <a:lnTo>
                    <a:pt x="2679" y="3976"/>
                  </a:lnTo>
                  <a:lnTo>
                    <a:pt x="2742" y="3976"/>
                  </a:lnTo>
                  <a:lnTo>
                    <a:pt x="2888" y="4018"/>
                  </a:lnTo>
                  <a:lnTo>
                    <a:pt x="2909" y="4039"/>
                  </a:lnTo>
                  <a:lnTo>
                    <a:pt x="3014" y="4018"/>
                  </a:lnTo>
                  <a:lnTo>
                    <a:pt x="3160" y="3997"/>
                  </a:lnTo>
                  <a:lnTo>
                    <a:pt x="3349" y="4039"/>
                  </a:lnTo>
                  <a:lnTo>
                    <a:pt x="3453" y="4123"/>
                  </a:lnTo>
                  <a:lnTo>
                    <a:pt x="4081" y="3474"/>
                  </a:lnTo>
                  <a:lnTo>
                    <a:pt x="4081" y="3286"/>
                  </a:lnTo>
                  <a:lnTo>
                    <a:pt x="4102" y="3202"/>
                  </a:lnTo>
                  <a:lnTo>
                    <a:pt x="4144" y="3056"/>
                  </a:lnTo>
                  <a:lnTo>
                    <a:pt x="4165" y="2972"/>
                  </a:lnTo>
                  <a:lnTo>
                    <a:pt x="4144" y="2867"/>
                  </a:lnTo>
                  <a:lnTo>
                    <a:pt x="4165" y="2784"/>
                  </a:lnTo>
                  <a:lnTo>
                    <a:pt x="4248" y="2784"/>
                  </a:lnTo>
                  <a:lnTo>
                    <a:pt x="4269" y="2742"/>
                  </a:lnTo>
                  <a:lnTo>
                    <a:pt x="4374" y="2637"/>
                  </a:lnTo>
                  <a:lnTo>
                    <a:pt x="4458" y="2532"/>
                  </a:lnTo>
                  <a:lnTo>
                    <a:pt x="4416" y="2449"/>
                  </a:lnTo>
                  <a:lnTo>
                    <a:pt x="4374" y="2407"/>
                  </a:lnTo>
                  <a:lnTo>
                    <a:pt x="4374" y="2302"/>
                  </a:lnTo>
                  <a:lnTo>
                    <a:pt x="4416" y="2240"/>
                  </a:lnTo>
                  <a:lnTo>
                    <a:pt x="4395" y="2135"/>
                  </a:lnTo>
                  <a:lnTo>
                    <a:pt x="4290" y="2051"/>
                  </a:lnTo>
                  <a:lnTo>
                    <a:pt x="4290" y="2009"/>
                  </a:lnTo>
                  <a:lnTo>
                    <a:pt x="4374" y="1988"/>
                  </a:lnTo>
                  <a:lnTo>
                    <a:pt x="4374" y="1842"/>
                  </a:lnTo>
                  <a:lnTo>
                    <a:pt x="4374" y="1737"/>
                  </a:lnTo>
                  <a:lnTo>
                    <a:pt x="4479" y="1696"/>
                  </a:lnTo>
                  <a:lnTo>
                    <a:pt x="4500" y="1612"/>
                  </a:lnTo>
                  <a:lnTo>
                    <a:pt x="4416" y="1612"/>
                  </a:lnTo>
                  <a:lnTo>
                    <a:pt x="4374" y="1570"/>
                  </a:lnTo>
                  <a:lnTo>
                    <a:pt x="4416" y="1465"/>
                  </a:lnTo>
                  <a:lnTo>
                    <a:pt x="4458" y="1298"/>
                  </a:lnTo>
                  <a:lnTo>
                    <a:pt x="4500" y="1214"/>
                  </a:lnTo>
                  <a:lnTo>
                    <a:pt x="4500" y="1152"/>
                  </a:lnTo>
                  <a:lnTo>
                    <a:pt x="4479" y="1068"/>
                  </a:lnTo>
                  <a:lnTo>
                    <a:pt x="4500" y="984"/>
                  </a:lnTo>
                  <a:lnTo>
                    <a:pt x="4479" y="900"/>
                  </a:lnTo>
                  <a:lnTo>
                    <a:pt x="4520" y="796"/>
                  </a:lnTo>
                  <a:lnTo>
                    <a:pt x="4520" y="733"/>
                  </a:lnTo>
                  <a:lnTo>
                    <a:pt x="4395" y="691"/>
                  </a:lnTo>
                  <a:lnTo>
                    <a:pt x="4353" y="628"/>
                  </a:lnTo>
                  <a:lnTo>
                    <a:pt x="4248" y="545"/>
                  </a:lnTo>
                  <a:lnTo>
                    <a:pt x="4060" y="545"/>
                  </a:lnTo>
                  <a:lnTo>
                    <a:pt x="3956" y="524"/>
                  </a:lnTo>
                  <a:lnTo>
                    <a:pt x="3851" y="377"/>
                  </a:lnTo>
                  <a:lnTo>
                    <a:pt x="3683" y="273"/>
                  </a:lnTo>
                  <a:lnTo>
                    <a:pt x="3537" y="252"/>
                  </a:lnTo>
                  <a:lnTo>
                    <a:pt x="3474" y="315"/>
                  </a:lnTo>
                  <a:lnTo>
                    <a:pt x="3432" y="335"/>
                  </a:lnTo>
                  <a:lnTo>
                    <a:pt x="3411" y="252"/>
                  </a:lnTo>
                  <a:lnTo>
                    <a:pt x="3328" y="252"/>
                  </a:lnTo>
                  <a:lnTo>
                    <a:pt x="3119" y="231"/>
                  </a:lnTo>
                  <a:lnTo>
                    <a:pt x="3098" y="43"/>
                  </a:lnTo>
                  <a:lnTo>
                    <a:pt x="3035" y="43"/>
                  </a:lnTo>
                  <a:lnTo>
                    <a:pt x="2909" y="22"/>
                  </a:lnTo>
                  <a:lnTo>
                    <a:pt x="2847" y="43"/>
                  </a:lnTo>
                  <a:lnTo>
                    <a:pt x="28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7"/>
            <p:cNvSpPr/>
            <p:nvPr/>
          </p:nvSpPr>
          <p:spPr>
            <a:xfrm>
              <a:off x="5574356" y="3534011"/>
              <a:ext cx="156570" cy="156570"/>
            </a:xfrm>
            <a:custGeom>
              <a:avLst/>
              <a:gdLst/>
              <a:ahLst/>
              <a:cxnLst/>
              <a:rect l="l" t="t" r="r" b="b"/>
              <a:pathLst>
                <a:path w="5420" h="5420" extrusionOk="0">
                  <a:moveTo>
                    <a:pt x="3118" y="0"/>
                  </a:moveTo>
                  <a:lnTo>
                    <a:pt x="3013" y="21"/>
                  </a:lnTo>
                  <a:lnTo>
                    <a:pt x="2825" y="105"/>
                  </a:lnTo>
                  <a:lnTo>
                    <a:pt x="2762" y="147"/>
                  </a:lnTo>
                  <a:lnTo>
                    <a:pt x="2679" y="126"/>
                  </a:lnTo>
                  <a:lnTo>
                    <a:pt x="2658" y="105"/>
                  </a:lnTo>
                  <a:lnTo>
                    <a:pt x="2511" y="105"/>
                  </a:lnTo>
                  <a:lnTo>
                    <a:pt x="2407" y="230"/>
                  </a:lnTo>
                  <a:lnTo>
                    <a:pt x="2281" y="356"/>
                  </a:lnTo>
                  <a:lnTo>
                    <a:pt x="2093" y="502"/>
                  </a:lnTo>
                  <a:lnTo>
                    <a:pt x="2051" y="502"/>
                  </a:lnTo>
                  <a:lnTo>
                    <a:pt x="2072" y="419"/>
                  </a:lnTo>
                  <a:lnTo>
                    <a:pt x="2093" y="356"/>
                  </a:lnTo>
                  <a:lnTo>
                    <a:pt x="2051" y="335"/>
                  </a:lnTo>
                  <a:lnTo>
                    <a:pt x="2030" y="251"/>
                  </a:lnTo>
                  <a:lnTo>
                    <a:pt x="1988" y="230"/>
                  </a:lnTo>
                  <a:lnTo>
                    <a:pt x="1883" y="230"/>
                  </a:lnTo>
                  <a:lnTo>
                    <a:pt x="1716" y="293"/>
                  </a:lnTo>
                  <a:lnTo>
                    <a:pt x="1151" y="419"/>
                  </a:lnTo>
                  <a:lnTo>
                    <a:pt x="733" y="419"/>
                  </a:lnTo>
                  <a:lnTo>
                    <a:pt x="628" y="2490"/>
                  </a:lnTo>
                  <a:lnTo>
                    <a:pt x="105" y="2490"/>
                  </a:lnTo>
                  <a:lnTo>
                    <a:pt x="0" y="4310"/>
                  </a:lnTo>
                  <a:lnTo>
                    <a:pt x="210" y="4436"/>
                  </a:lnTo>
                  <a:lnTo>
                    <a:pt x="272" y="4624"/>
                  </a:lnTo>
                  <a:lnTo>
                    <a:pt x="419" y="4938"/>
                  </a:lnTo>
                  <a:lnTo>
                    <a:pt x="398" y="5105"/>
                  </a:lnTo>
                  <a:lnTo>
                    <a:pt x="314" y="5273"/>
                  </a:lnTo>
                  <a:lnTo>
                    <a:pt x="314" y="5377"/>
                  </a:lnTo>
                  <a:lnTo>
                    <a:pt x="482" y="5357"/>
                  </a:lnTo>
                  <a:lnTo>
                    <a:pt x="628" y="5419"/>
                  </a:lnTo>
                  <a:lnTo>
                    <a:pt x="712" y="5357"/>
                  </a:lnTo>
                  <a:lnTo>
                    <a:pt x="879" y="5377"/>
                  </a:lnTo>
                  <a:lnTo>
                    <a:pt x="942" y="5294"/>
                  </a:lnTo>
                  <a:lnTo>
                    <a:pt x="1088" y="5273"/>
                  </a:lnTo>
                  <a:lnTo>
                    <a:pt x="1193" y="5210"/>
                  </a:lnTo>
                  <a:lnTo>
                    <a:pt x="1235" y="5126"/>
                  </a:lnTo>
                  <a:lnTo>
                    <a:pt x="1423" y="5043"/>
                  </a:lnTo>
                  <a:lnTo>
                    <a:pt x="1528" y="4938"/>
                  </a:lnTo>
                  <a:lnTo>
                    <a:pt x="1611" y="4708"/>
                  </a:lnTo>
                  <a:lnTo>
                    <a:pt x="1758" y="4582"/>
                  </a:lnTo>
                  <a:lnTo>
                    <a:pt x="1925" y="4540"/>
                  </a:lnTo>
                  <a:lnTo>
                    <a:pt x="2093" y="4603"/>
                  </a:lnTo>
                  <a:lnTo>
                    <a:pt x="2155" y="4645"/>
                  </a:lnTo>
                  <a:lnTo>
                    <a:pt x="2239" y="4687"/>
                  </a:lnTo>
                  <a:lnTo>
                    <a:pt x="2448" y="4771"/>
                  </a:lnTo>
                  <a:lnTo>
                    <a:pt x="2511" y="4771"/>
                  </a:lnTo>
                  <a:lnTo>
                    <a:pt x="2616" y="4812"/>
                  </a:lnTo>
                  <a:lnTo>
                    <a:pt x="2762" y="4771"/>
                  </a:lnTo>
                  <a:lnTo>
                    <a:pt x="2888" y="4771"/>
                  </a:lnTo>
                  <a:lnTo>
                    <a:pt x="2992" y="4750"/>
                  </a:lnTo>
                  <a:lnTo>
                    <a:pt x="3013" y="4812"/>
                  </a:lnTo>
                  <a:lnTo>
                    <a:pt x="3097" y="4854"/>
                  </a:lnTo>
                  <a:lnTo>
                    <a:pt x="3223" y="4750"/>
                  </a:lnTo>
                  <a:lnTo>
                    <a:pt x="3202" y="4729"/>
                  </a:lnTo>
                  <a:lnTo>
                    <a:pt x="3223" y="4624"/>
                  </a:lnTo>
                  <a:lnTo>
                    <a:pt x="3223" y="4540"/>
                  </a:lnTo>
                  <a:lnTo>
                    <a:pt x="3285" y="4499"/>
                  </a:lnTo>
                  <a:lnTo>
                    <a:pt x="3285" y="4331"/>
                  </a:lnTo>
                  <a:lnTo>
                    <a:pt x="3327" y="4227"/>
                  </a:lnTo>
                  <a:lnTo>
                    <a:pt x="3432" y="4206"/>
                  </a:lnTo>
                  <a:lnTo>
                    <a:pt x="3515" y="4164"/>
                  </a:lnTo>
                  <a:lnTo>
                    <a:pt x="3599" y="4164"/>
                  </a:lnTo>
                  <a:lnTo>
                    <a:pt x="3641" y="4101"/>
                  </a:lnTo>
                  <a:lnTo>
                    <a:pt x="3662" y="4080"/>
                  </a:lnTo>
                  <a:lnTo>
                    <a:pt x="3704" y="3996"/>
                  </a:lnTo>
                  <a:lnTo>
                    <a:pt x="3767" y="3955"/>
                  </a:lnTo>
                  <a:lnTo>
                    <a:pt x="3850" y="3913"/>
                  </a:lnTo>
                  <a:lnTo>
                    <a:pt x="3871" y="3871"/>
                  </a:lnTo>
                  <a:lnTo>
                    <a:pt x="3955" y="3850"/>
                  </a:lnTo>
                  <a:lnTo>
                    <a:pt x="3955" y="3766"/>
                  </a:lnTo>
                  <a:lnTo>
                    <a:pt x="3934" y="3704"/>
                  </a:lnTo>
                  <a:lnTo>
                    <a:pt x="3955" y="3578"/>
                  </a:lnTo>
                  <a:lnTo>
                    <a:pt x="4080" y="3369"/>
                  </a:lnTo>
                  <a:lnTo>
                    <a:pt x="4185" y="3327"/>
                  </a:lnTo>
                  <a:lnTo>
                    <a:pt x="4248" y="3327"/>
                  </a:lnTo>
                  <a:lnTo>
                    <a:pt x="4290" y="3264"/>
                  </a:lnTo>
                  <a:lnTo>
                    <a:pt x="4373" y="3243"/>
                  </a:lnTo>
                  <a:lnTo>
                    <a:pt x="4394" y="3180"/>
                  </a:lnTo>
                  <a:lnTo>
                    <a:pt x="4457" y="3139"/>
                  </a:lnTo>
                  <a:lnTo>
                    <a:pt x="4541" y="3076"/>
                  </a:lnTo>
                  <a:lnTo>
                    <a:pt x="4645" y="2971"/>
                  </a:lnTo>
                  <a:lnTo>
                    <a:pt x="4771" y="2950"/>
                  </a:lnTo>
                  <a:lnTo>
                    <a:pt x="4792" y="2971"/>
                  </a:lnTo>
                  <a:lnTo>
                    <a:pt x="4855" y="2950"/>
                  </a:lnTo>
                  <a:lnTo>
                    <a:pt x="4959" y="2950"/>
                  </a:lnTo>
                  <a:lnTo>
                    <a:pt x="5022" y="2867"/>
                  </a:lnTo>
                  <a:lnTo>
                    <a:pt x="5106" y="2867"/>
                  </a:lnTo>
                  <a:lnTo>
                    <a:pt x="5127" y="2762"/>
                  </a:lnTo>
                  <a:lnTo>
                    <a:pt x="5127" y="2720"/>
                  </a:lnTo>
                  <a:lnTo>
                    <a:pt x="5189" y="2657"/>
                  </a:lnTo>
                  <a:lnTo>
                    <a:pt x="5294" y="2657"/>
                  </a:lnTo>
                  <a:lnTo>
                    <a:pt x="5336" y="2616"/>
                  </a:lnTo>
                  <a:lnTo>
                    <a:pt x="5420" y="2616"/>
                  </a:lnTo>
                  <a:lnTo>
                    <a:pt x="5378" y="2553"/>
                  </a:lnTo>
                  <a:lnTo>
                    <a:pt x="5315" y="2511"/>
                  </a:lnTo>
                  <a:lnTo>
                    <a:pt x="5315" y="2448"/>
                  </a:lnTo>
                  <a:lnTo>
                    <a:pt x="5273" y="2406"/>
                  </a:lnTo>
                  <a:lnTo>
                    <a:pt x="5210" y="2406"/>
                  </a:lnTo>
                  <a:lnTo>
                    <a:pt x="5085" y="2323"/>
                  </a:lnTo>
                  <a:lnTo>
                    <a:pt x="5001" y="2323"/>
                  </a:lnTo>
                  <a:lnTo>
                    <a:pt x="4876" y="2281"/>
                  </a:lnTo>
                  <a:lnTo>
                    <a:pt x="4792" y="2302"/>
                  </a:lnTo>
                  <a:lnTo>
                    <a:pt x="4666" y="2281"/>
                  </a:lnTo>
                  <a:lnTo>
                    <a:pt x="4604" y="2176"/>
                  </a:lnTo>
                  <a:lnTo>
                    <a:pt x="4499" y="2092"/>
                  </a:lnTo>
                  <a:lnTo>
                    <a:pt x="4457" y="1988"/>
                  </a:lnTo>
                  <a:lnTo>
                    <a:pt x="4457" y="1904"/>
                  </a:lnTo>
                  <a:lnTo>
                    <a:pt x="4436" y="1779"/>
                  </a:lnTo>
                  <a:lnTo>
                    <a:pt x="4457" y="1695"/>
                  </a:lnTo>
                  <a:lnTo>
                    <a:pt x="4373" y="1611"/>
                  </a:lnTo>
                  <a:lnTo>
                    <a:pt x="4269" y="1590"/>
                  </a:lnTo>
                  <a:lnTo>
                    <a:pt x="4248" y="1548"/>
                  </a:lnTo>
                  <a:lnTo>
                    <a:pt x="4248" y="1486"/>
                  </a:lnTo>
                  <a:lnTo>
                    <a:pt x="4248" y="1465"/>
                  </a:lnTo>
                  <a:lnTo>
                    <a:pt x="4164" y="1402"/>
                  </a:lnTo>
                  <a:lnTo>
                    <a:pt x="4122" y="1360"/>
                  </a:lnTo>
                  <a:lnTo>
                    <a:pt x="4018" y="1297"/>
                  </a:lnTo>
                  <a:lnTo>
                    <a:pt x="3913" y="1235"/>
                  </a:lnTo>
                  <a:lnTo>
                    <a:pt x="3746" y="963"/>
                  </a:lnTo>
                  <a:lnTo>
                    <a:pt x="3704" y="879"/>
                  </a:lnTo>
                  <a:lnTo>
                    <a:pt x="3662" y="879"/>
                  </a:lnTo>
                  <a:lnTo>
                    <a:pt x="3620" y="837"/>
                  </a:lnTo>
                  <a:lnTo>
                    <a:pt x="3557" y="753"/>
                  </a:lnTo>
                  <a:lnTo>
                    <a:pt x="3515" y="711"/>
                  </a:lnTo>
                  <a:lnTo>
                    <a:pt x="3495" y="607"/>
                  </a:lnTo>
                  <a:lnTo>
                    <a:pt x="3432" y="523"/>
                  </a:lnTo>
                  <a:lnTo>
                    <a:pt x="3411" y="502"/>
                  </a:lnTo>
                  <a:lnTo>
                    <a:pt x="3411" y="439"/>
                  </a:lnTo>
                  <a:lnTo>
                    <a:pt x="3348" y="356"/>
                  </a:lnTo>
                  <a:lnTo>
                    <a:pt x="3285" y="314"/>
                  </a:lnTo>
                  <a:lnTo>
                    <a:pt x="3223" y="293"/>
                  </a:lnTo>
                  <a:lnTo>
                    <a:pt x="3139" y="209"/>
                  </a:lnTo>
                  <a:lnTo>
                    <a:pt x="3139" y="147"/>
                  </a:lnTo>
                  <a:lnTo>
                    <a:pt x="3139" y="105"/>
                  </a:lnTo>
                  <a:lnTo>
                    <a:pt x="3139" y="42"/>
                  </a:lnTo>
                  <a:lnTo>
                    <a:pt x="3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7"/>
            <p:cNvSpPr/>
            <p:nvPr/>
          </p:nvSpPr>
          <p:spPr>
            <a:xfrm>
              <a:off x="5440779" y="3519481"/>
              <a:ext cx="223647" cy="210388"/>
            </a:xfrm>
            <a:custGeom>
              <a:avLst/>
              <a:gdLst/>
              <a:ahLst/>
              <a:cxnLst/>
              <a:rect l="l" t="t" r="r" b="b"/>
              <a:pathLst>
                <a:path w="7742" h="7283" extrusionOk="0">
                  <a:moveTo>
                    <a:pt x="691" y="1"/>
                  </a:moveTo>
                  <a:lnTo>
                    <a:pt x="502" y="126"/>
                  </a:lnTo>
                  <a:lnTo>
                    <a:pt x="502" y="210"/>
                  </a:lnTo>
                  <a:lnTo>
                    <a:pt x="440" y="231"/>
                  </a:lnTo>
                  <a:lnTo>
                    <a:pt x="377" y="189"/>
                  </a:lnTo>
                  <a:lnTo>
                    <a:pt x="189" y="189"/>
                  </a:lnTo>
                  <a:lnTo>
                    <a:pt x="168" y="273"/>
                  </a:lnTo>
                  <a:lnTo>
                    <a:pt x="105" y="294"/>
                  </a:lnTo>
                  <a:lnTo>
                    <a:pt x="84" y="273"/>
                  </a:lnTo>
                  <a:lnTo>
                    <a:pt x="0" y="231"/>
                  </a:lnTo>
                  <a:lnTo>
                    <a:pt x="21" y="733"/>
                  </a:lnTo>
                  <a:lnTo>
                    <a:pt x="377" y="1068"/>
                  </a:lnTo>
                  <a:lnTo>
                    <a:pt x="544" y="1382"/>
                  </a:lnTo>
                  <a:lnTo>
                    <a:pt x="837" y="2051"/>
                  </a:lnTo>
                  <a:lnTo>
                    <a:pt x="858" y="2302"/>
                  </a:lnTo>
                  <a:lnTo>
                    <a:pt x="1151" y="2700"/>
                  </a:lnTo>
                  <a:lnTo>
                    <a:pt x="1151" y="2847"/>
                  </a:lnTo>
                  <a:lnTo>
                    <a:pt x="1465" y="3307"/>
                  </a:lnTo>
                  <a:lnTo>
                    <a:pt x="1465" y="3537"/>
                  </a:lnTo>
                  <a:lnTo>
                    <a:pt x="1381" y="3579"/>
                  </a:lnTo>
                  <a:lnTo>
                    <a:pt x="1465" y="3872"/>
                  </a:lnTo>
                  <a:lnTo>
                    <a:pt x="1486" y="4311"/>
                  </a:lnTo>
                  <a:lnTo>
                    <a:pt x="1674" y="4751"/>
                  </a:lnTo>
                  <a:lnTo>
                    <a:pt x="1653" y="5023"/>
                  </a:lnTo>
                  <a:lnTo>
                    <a:pt x="1695" y="5190"/>
                  </a:lnTo>
                  <a:lnTo>
                    <a:pt x="1632" y="5232"/>
                  </a:lnTo>
                  <a:lnTo>
                    <a:pt x="1674" y="5315"/>
                  </a:lnTo>
                  <a:lnTo>
                    <a:pt x="1737" y="5629"/>
                  </a:lnTo>
                  <a:lnTo>
                    <a:pt x="1800" y="5650"/>
                  </a:lnTo>
                  <a:lnTo>
                    <a:pt x="1862" y="5755"/>
                  </a:lnTo>
                  <a:lnTo>
                    <a:pt x="1800" y="5797"/>
                  </a:lnTo>
                  <a:lnTo>
                    <a:pt x="1800" y="5943"/>
                  </a:lnTo>
                  <a:lnTo>
                    <a:pt x="1883" y="6027"/>
                  </a:lnTo>
                  <a:lnTo>
                    <a:pt x="1904" y="6257"/>
                  </a:lnTo>
                  <a:lnTo>
                    <a:pt x="2009" y="6383"/>
                  </a:lnTo>
                  <a:lnTo>
                    <a:pt x="2155" y="6676"/>
                  </a:lnTo>
                  <a:lnTo>
                    <a:pt x="2281" y="6801"/>
                  </a:lnTo>
                  <a:lnTo>
                    <a:pt x="2302" y="6885"/>
                  </a:lnTo>
                  <a:lnTo>
                    <a:pt x="2511" y="7031"/>
                  </a:lnTo>
                  <a:lnTo>
                    <a:pt x="2595" y="6989"/>
                  </a:lnTo>
                  <a:lnTo>
                    <a:pt x="2720" y="6968"/>
                  </a:lnTo>
                  <a:lnTo>
                    <a:pt x="2720" y="6885"/>
                  </a:lnTo>
                  <a:lnTo>
                    <a:pt x="2678" y="6843"/>
                  </a:lnTo>
                  <a:lnTo>
                    <a:pt x="2720" y="6759"/>
                  </a:lnTo>
                  <a:lnTo>
                    <a:pt x="2888" y="6696"/>
                  </a:lnTo>
                  <a:lnTo>
                    <a:pt x="2930" y="6801"/>
                  </a:lnTo>
                  <a:lnTo>
                    <a:pt x="3055" y="6822"/>
                  </a:lnTo>
                  <a:lnTo>
                    <a:pt x="3013" y="6927"/>
                  </a:lnTo>
                  <a:lnTo>
                    <a:pt x="3097" y="7115"/>
                  </a:lnTo>
                  <a:lnTo>
                    <a:pt x="3264" y="7136"/>
                  </a:lnTo>
                  <a:lnTo>
                    <a:pt x="3411" y="7220"/>
                  </a:lnTo>
                  <a:lnTo>
                    <a:pt x="3515" y="7199"/>
                  </a:lnTo>
                  <a:lnTo>
                    <a:pt x="3557" y="7220"/>
                  </a:lnTo>
                  <a:lnTo>
                    <a:pt x="3662" y="7240"/>
                  </a:lnTo>
                  <a:lnTo>
                    <a:pt x="3725" y="7199"/>
                  </a:lnTo>
                  <a:lnTo>
                    <a:pt x="3787" y="7199"/>
                  </a:lnTo>
                  <a:lnTo>
                    <a:pt x="3850" y="7282"/>
                  </a:lnTo>
                  <a:lnTo>
                    <a:pt x="3976" y="7282"/>
                  </a:lnTo>
                  <a:lnTo>
                    <a:pt x="3997" y="7178"/>
                  </a:lnTo>
                  <a:lnTo>
                    <a:pt x="4038" y="7115"/>
                  </a:lnTo>
                  <a:lnTo>
                    <a:pt x="4101" y="7094"/>
                  </a:lnTo>
                  <a:lnTo>
                    <a:pt x="4164" y="6968"/>
                  </a:lnTo>
                  <a:lnTo>
                    <a:pt x="4310" y="6885"/>
                  </a:lnTo>
                  <a:lnTo>
                    <a:pt x="4499" y="6906"/>
                  </a:lnTo>
                  <a:lnTo>
                    <a:pt x="4562" y="6906"/>
                  </a:lnTo>
                  <a:lnTo>
                    <a:pt x="4624" y="4813"/>
                  </a:lnTo>
                  <a:lnTo>
                    <a:pt x="4729" y="2993"/>
                  </a:lnTo>
                  <a:lnTo>
                    <a:pt x="5252" y="2993"/>
                  </a:lnTo>
                  <a:lnTo>
                    <a:pt x="5357" y="922"/>
                  </a:lnTo>
                  <a:lnTo>
                    <a:pt x="5775" y="922"/>
                  </a:lnTo>
                  <a:lnTo>
                    <a:pt x="6340" y="796"/>
                  </a:lnTo>
                  <a:lnTo>
                    <a:pt x="6507" y="733"/>
                  </a:lnTo>
                  <a:lnTo>
                    <a:pt x="6612" y="733"/>
                  </a:lnTo>
                  <a:lnTo>
                    <a:pt x="6654" y="754"/>
                  </a:lnTo>
                  <a:lnTo>
                    <a:pt x="6675" y="838"/>
                  </a:lnTo>
                  <a:lnTo>
                    <a:pt x="6717" y="859"/>
                  </a:lnTo>
                  <a:lnTo>
                    <a:pt x="6696" y="922"/>
                  </a:lnTo>
                  <a:lnTo>
                    <a:pt x="6675" y="1005"/>
                  </a:lnTo>
                  <a:lnTo>
                    <a:pt x="6717" y="1005"/>
                  </a:lnTo>
                  <a:lnTo>
                    <a:pt x="6905" y="859"/>
                  </a:lnTo>
                  <a:lnTo>
                    <a:pt x="7031" y="733"/>
                  </a:lnTo>
                  <a:lnTo>
                    <a:pt x="7135" y="608"/>
                  </a:lnTo>
                  <a:lnTo>
                    <a:pt x="7282" y="608"/>
                  </a:lnTo>
                  <a:lnTo>
                    <a:pt x="7303" y="629"/>
                  </a:lnTo>
                  <a:lnTo>
                    <a:pt x="7386" y="650"/>
                  </a:lnTo>
                  <a:lnTo>
                    <a:pt x="7449" y="608"/>
                  </a:lnTo>
                  <a:lnTo>
                    <a:pt x="7637" y="524"/>
                  </a:lnTo>
                  <a:lnTo>
                    <a:pt x="7742" y="503"/>
                  </a:lnTo>
                  <a:lnTo>
                    <a:pt x="7658" y="398"/>
                  </a:lnTo>
                  <a:lnTo>
                    <a:pt x="7637" y="398"/>
                  </a:lnTo>
                  <a:lnTo>
                    <a:pt x="7616" y="378"/>
                  </a:lnTo>
                  <a:lnTo>
                    <a:pt x="7533" y="378"/>
                  </a:lnTo>
                  <a:lnTo>
                    <a:pt x="7512" y="336"/>
                  </a:lnTo>
                  <a:lnTo>
                    <a:pt x="7491" y="336"/>
                  </a:lnTo>
                  <a:lnTo>
                    <a:pt x="7449" y="315"/>
                  </a:lnTo>
                  <a:lnTo>
                    <a:pt x="7323" y="378"/>
                  </a:lnTo>
                  <a:lnTo>
                    <a:pt x="7240" y="336"/>
                  </a:lnTo>
                  <a:lnTo>
                    <a:pt x="6696" y="482"/>
                  </a:lnTo>
                  <a:lnTo>
                    <a:pt x="5817" y="691"/>
                  </a:lnTo>
                  <a:lnTo>
                    <a:pt x="5671" y="691"/>
                  </a:lnTo>
                  <a:lnTo>
                    <a:pt x="5650" y="650"/>
                  </a:lnTo>
                  <a:lnTo>
                    <a:pt x="5608" y="650"/>
                  </a:lnTo>
                  <a:lnTo>
                    <a:pt x="5566" y="608"/>
                  </a:lnTo>
                  <a:lnTo>
                    <a:pt x="5524" y="629"/>
                  </a:lnTo>
                  <a:lnTo>
                    <a:pt x="5461" y="608"/>
                  </a:lnTo>
                  <a:lnTo>
                    <a:pt x="5419" y="587"/>
                  </a:lnTo>
                  <a:lnTo>
                    <a:pt x="5336" y="608"/>
                  </a:lnTo>
                  <a:lnTo>
                    <a:pt x="5336" y="650"/>
                  </a:lnTo>
                  <a:lnTo>
                    <a:pt x="5189" y="650"/>
                  </a:lnTo>
                  <a:lnTo>
                    <a:pt x="5085" y="629"/>
                  </a:lnTo>
                  <a:lnTo>
                    <a:pt x="4938" y="503"/>
                  </a:lnTo>
                  <a:lnTo>
                    <a:pt x="4896" y="503"/>
                  </a:lnTo>
                  <a:lnTo>
                    <a:pt x="4875" y="482"/>
                  </a:lnTo>
                  <a:lnTo>
                    <a:pt x="4834" y="545"/>
                  </a:lnTo>
                  <a:lnTo>
                    <a:pt x="4771" y="545"/>
                  </a:lnTo>
                  <a:lnTo>
                    <a:pt x="4624" y="524"/>
                  </a:lnTo>
                  <a:lnTo>
                    <a:pt x="4520" y="545"/>
                  </a:lnTo>
                  <a:lnTo>
                    <a:pt x="4457" y="608"/>
                  </a:lnTo>
                  <a:lnTo>
                    <a:pt x="4373" y="587"/>
                  </a:lnTo>
                  <a:lnTo>
                    <a:pt x="4352" y="524"/>
                  </a:lnTo>
                  <a:lnTo>
                    <a:pt x="4290" y="503"/>
                  </a:lnTo>
                  <a:lnTo>
                    <a:pt x="4185" y="524"/>
                  </a:lnTo>
                  <a:lnTo>
                    <a:pt x="4080" y="503"/>
                  </a:lnTo>
                  <a:lnTo>
                    <a:pt x="3955" y="440"/>
                  </a:lnTo>
                  <a:lnTo>
                    <a:pt x="3892" y="398"/>
                  </a:lnTo>
                  <a:lnTo>
                    <a:pt x="3850" y="294"/>
                  </a:lnTo>
                  <a:lnTo>
                    <a:pt x="3829" y="273"/>
                  </a:lnTo>
                  <a:lnTo>
                    <a:pt x="1653" y="273"/>
                  </a:lnTo>
                  <a:lnTo>
                    <a:pt x="1632" y="231"/>
                  </a:lnTo>
                  <a:lnTo>
                    <a:pt x="1569" y="231"/>
                  </a:lnTo>
                  <a:lnTo>
                    <a:pt x="1486" y="294"/>
                  </a:lnTo>
                  <a:lnTo>
                    <a:pt x="1465" y="294"/>
                  </a:lnTo>
                  <a:lnTo>
                    <a:pt x="1360" y="336"/>
                  </a:lnTo>
                  <a:lnTo>
                    <a:pt x="1235" y="294"/>
                  </a:lnTo>
                  <a:lnTo>
                    <a:pt x="1130" y="189"/>
                  </a:lnTo>
                  <a:lnTo>
                    <a:pt x="1067" y="168"/>
                  </a:lnTo>
                  <a:lnTo>
                    <a:pt x="1109" y="106"/>
                  </a:lnTo>
                  <a:lnTo>
                    <a:pt x="1025" y="85"/>
                  </a:lnTo>
                  <a:lnTo>
                    <a:pt x="1025" y="64"/>
                  </a:lnTo>
                  <a:lnTo>
                    <a:pt x="942" y="1"/>
                  </a:lnTo>
                  <a:lnTo>
                    <a:pt x="900" y="22"/>
                  </a:lnTo>
                  <a:lnTo>
                    <a:pt x="858" y="64"/>
                  </a:lnTo>
                  <a:lnTo>
                    <a:pt x="837" y="64"/>
                  </a:lnTo>
                  <a:lnTo>
                    <a:pt x="7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7"/>
            <p:cNvSpPr/>
            <p:nvPr/>
          </p:nvSpPr>
          <p:spPr>
            <a:xfrm>
              <a:off x="5752652" y="3410689"/>
              <a:ext cx="174105" cy="280498"/>
            </a:xfrm>
            <a:custGeom>
              <a:avLst/>
              <a:gdLst/>
              <a:ahLst/>
              <a:cxnLst/>
              <a:rect l="l" t="t" r="r" b="b"/>
              <a:pathLst>
                <a:path w="6027" h="9710" extrusionOk="0">
                  <a:moveTo>
                    <a:pt x="6006" y="1"/>
                  </a:moveTo>
                  <a:lnTo>
                    <a:pt x="5964" y="22"/>
                  </a:lnTo>
                  <a:lnTo>
                    <a:pt x="5922" y="84"/>
                  </a:lnTo>
                  <a:lnTo>
                    <a:pt x="5818" y="63"/>
                  </a:lnTo>
                  <a:lnTo>
                    <a:pt x="5734" y="126"/>
                  </a:lnTo>
                  <a:lnTo>
                    <a:pt x="5650" y="210"/>
                  </a:lnTo>
                  <a:lnTo>
                    <a:pt x="5525" y="231"/>
                  </a:lnTo>
                  <a:lnTo>
                    <a:pt x="5441" y="314"/>
                  </a:lnTo>
                  <a:lnTo>
                    <a:pt x="5315" y="314"/>
                  </a:lnTo>
                  <a:lnTo>
                    <a:pt x="5294" y="377"/>
                  </a:lnTo>
                  <a:lnTo>
                    <a:pt x="5190" y="398"/>
                  </a:lnTo>
                  <a:lnTo>
                    <a:pt x="5106" y="377"/>
                  </a:lnTo>
                  <a:lnTo>
                    <a:pt x="4897" y="440"/>
                  </a:lnTo>
                  <a:lnTo>
                    <a:pt x="4855" y="482"/>
                  </a:lnTo>
                  <a:lnTo>
                    <a:pt x="4750" y="503"/>
                  </a:lnTo>
                  <a:lnTo>
                    <a:pt x="4667" y="440"/>
                  </a:lnTo>
                  <a:lnTo>
                    <a:pt x="4583" y="440"/>
                  </a:lnTo>
                  <a:lnTo>
                    <a:pt x="4478" y="419"/>
                  </a:lnTo>
                  <a:lnTo>
                    <a:pt x="4437" y="482"/>
                  </a:lnTo>
                  <a:lnTo>
                    <a:pt x="4458" y="524"/>
                  </a:lnTo>
                  <a:lnTo>
                    <a:pt x="4437" y="607"/>
                  </a:lnTo>
                  <a:lnTo>
                    <a:pt x="4269" y="628"/>
                  </a:lnTo>
                  <a:lnTo>
                    <a:pt x="4144" y="691"/>
                  </a:lnTo>
                  <a:lnTo>
                    <a:pt x="4060" y="628"/>
                  </a:lnTo>
                  <a:lnTo>
                    <a:pt x="3976" y="628"/>
                  </a:lnTo>
                  <a:lnTo>
                    <a:pt x="3976" y="587"/>
                  </a:lnTo>
                  <a:lnTo>
                    <a:pt x="3934" y="545"/>
                  </a:lnTo>
                  <a:lnTo>
                    <a:pt x="3872" y="607"/>
                  </a:lnTo>
                  <a:lnTo>
                    <a:pt x="3809" y="607"/>
                  </a:lnTo>
                  <a:lnTo>
                    <a:pt x="3704" y="712"/>
                  </a:lnTo>
                  <a:lnTo>
                    <a:pt x="3516" y="733"/>
                  </a:lnTo>
                  <a:lnTo>
                    <a:pt x="3537" y="712"/>
                  </a:lnTo>
                  <a:lnTo>
                    <a:pt x="3495" y="628"/>
                  </a:lnTo>
                  <a:lnTo>
                    <a:pt x="3411" y="628"/>
                  </a:lnTo>
                  <a:lnTo>
                    <a:pt x="3328" y="587"/>
                  </a:lnTo>
                  <a:lnTo>
                    <a:pt x="3244" y="545"/>
                  </a:lnTo>
                  <a:lnTo>
                    <a:pt x="3244" y="503"/>
                  </a:lnTo>
                  <a:lnTo>
                    <a:pt x="3181" y="524"/>
                  </a:lnTo>
                  <a:lnTo>
                    <a:pt x="3139" y="545"/>
                  </a:lnTo>
                  <a:lnTo>
                    <a:pt x="3035" y="587"/>
                  </a:lnTo>
                  <a:lnTo>
                    <a:pt x="2491" y="607"/>
                  </a:lnTo>
                  <a:lnTo>
                    <a:pt x="2365" y="1110"/>
                  </a:lnTo>
                  <a:lnTo>
                    <a:pt x="2449" y="1654"/>
                  </a:lnTo>
                  <a:lnTo>
                    <a:pt x="2616" y="1737"/>
                  </a:lnTo>
                  <a:lnTo>
                    <a:pt x="2721" y="1800"/>
                  </a:lnTo>
                  <a:lnTo>
                    <a:pt x="2763" y="1863"/>
                  </a:lnTo>
                  <a:lnTo>
                    <a:pt x="2805" y="1884"/>
                  </a:lnTo>
                  <a:lnTo>
                    <a:pt x="3014" y="2072"/>
                  </a:lnTo>
                  <a:lnTo>
                    <a:pt x="3035" y="2177"/>
                  </a:lnTo>
                  <a:lnTo>
                    <a:pt x="3181" y="2365"/>
                  </a:lnTo>
                  <a:lnTo>
                    <a:pt x="3223" y="2491"/>
                  </a:lnTo>
                  <a:lnTo>
                    <a:pt x="3286" y="2574"/>
                  </a:lnTo>
                  <a:lnTo>
                    <a:pt x="3286" y="2637"/>
                  </a:lnTo>
                  <a:lnTo>
                    <a:pt x="3202" y="2637"/>
                  </a:lnTo>
                  <a:lnTo>
                    <a:pt x="3181" y="2721"/>
                  </a:lnTo>
                  <a:lnTo>
                    <a:pt x="3118" y="2721"/>
                  </a:lnTo>
                  <a:lnTo>
                    <a:pt x="3097" y="2783"/>
                  </a:lnTo>
                  <a:lnTo>
                    <a:pt x="3118" y="2804"/>
                  </a:lnTo>
                  <a:lnTo>
                    <a:pt x="3097" y="2846"/>
                  </a:lnTo>
                  <a:lnTo>
                    <a:pt x="3181" y="2930"/>
                  </a:lnTo>
                  <a:lnTo>
                    <a:pt x="3139" y="3139"/>
                  </a:lnTo>
                  <a:lnTo>
                    <a:pt x="3118" y="3244"/>
                  </a:lnTo>
                  <a:lnTo>
                    <a:pt x="3035" y="3307"/>
                  </a:lnTo>
                  <a:lnTo>
                    <a:pt x="2930" y="3327"/>
                  </a:lnTo>
                  <a:lnTo>
                    <a:pt x="2867" y="3474"/>
                  </a:lnTo>
                  <a:lnTo>
                    <a:pt x="2867" y="3579"/>
                  </a:lnTo>
                  <a:lnTo>
                    <a:pt x="2805" y="3683"/>
                  </a:lnTo>
                  <a:lnTo>
                    <a:pt x="2825" y="3830"/>
                  </a:lnTo>
                  <a:lnTo>
                    <a:pt x="2805" y="3955"/>
                  </a:lnTo>
                  <a:lnTo>
                    <a:pt x="2700" y="3976"/>
                  </a:lnTo>
                  <a:lnTo>
                    <a:pt x="2679" y="3872"/>
                  </a:lnTo>
                  <a:lnTo>
                    <a:pt x="2700" y="3830"/>
                  </a:lnTo>
                  <a:lnTo>
                    <a:pt x="2616" y="3725"/>
                  </a:lnTo>
                  <a:lnTo>
                    <a:pt x="2574" y="3662"/>
                  </a:lnTo>
                  <a:lnTo>
                    <a:pt x="2491" y="3620"/>
                  </a:lnTo>
                  <a:lnTo>
                    <a:pt x="2386" y="3537"/>
                  </a:lnTo>
                  <a:lnTo>
                    <a:pt x="2281" y="3411"/>
                  </a:lnTo>
                  <a:lnTo>
                    <a:pt x="2281" y="3327"/>
                  </a:lnTo>
                  <a:lnTo>
                    <a:pt x="2240" y="3202"/>
                  </a:lnTo>
                  <a:lnTo>
                    <a:pt x="2240" y="3097"/>
                  </a:lnTo>
                  <a:lnTo>
                    <a:pt x="2281" y="2993"/>
                  </a:lnTo>
                  <a:lnTo>
                    <a:pt x="2344" y="2846"/>
                  </a:lnTo>
                  <a:lnTo>
                    <a:pt x="2449" y="2721"/>
                  </a:lnTo>
                  <a:lnTo>
                    <a:pt x="2470" y="2595"/>
                  </a:lnTo>
                  <a:lnTo>
                    <a:pt x="2470" y="2428"/>
                  </a:lnTo>
                  <a:lnTo>
                    <a:pt x="2407" y="2323"/>
                  </a:lnTo>
                  <a:lnTo>
                    <a:pt x="2261" y="2302"/>
                  </a:lnTo>
                  <a:lnTo>
                    <a:pt x="2135" y="2302"/>
                  </a:lnTo>
                  <a:lnTo>
                    <a:pt x="2072" y="2365"/>
                  </a:lnTo>
                  <a:lnTo>
                    <a:pt x="2030" y="2365"/>
                  </a:lnTo>
                  <a:lnTo>
                    <a:pt x="1968" y="2386"/>
                  </a:lnTo>
                  <a:lnTo>
                    <a:pt x="1863" y="2323"/>
                  </a:lnTo>
                  <a:lnTo>
                    <a:pt x="1863" y="2260"/>
                  </a:lnTo>
                  <a:lnTo>
                    <a:pt x="1821" y="2198"/>
                  </a:lnTo>
                  <a:lnTo>
                    <a:pt x="1779" y="2156"/>
                  </a:lnTo>
                  <a:lnTo>
                    <a:pt x="1758" y="2093"/>
                  </a:lnTo>
                  <a:lnTo>
                    <a:pt x="1612" y="2114"/>
                  </a:lnTo>
                  <a:lnTo>
                    <a:pt x="1424" y="2177"/>
                  </a:lnTo>
                  <a:lnTo>
                    <a:pt x="1089" y="2302"/>
                  </a:lnTo>
                  <a:lnTo>
                    <a:pt x="984" y="2323"/>
                  </a:lnTo>
                  <a:lnTo>
                    <a:pt x="398" y="2595"/>
                  </a:lnTo>
                  <a:lnTo>
                    <a:pt x="273" y="2595"/>
                  </a:lnTo>
                  <a:lnTo>
                    <a:pt x="43" y="2700"/>
                  </a:lnTo>
                  <a:lnTo>
                    <a:pt x="1" y="2783"/>
                  </a:lnTo>
                  <a:lnTo>
                    <a:pt x="43" y="2951"/>
                  </a:lnTo>
                  <a:lnTo>
                    <a:pt x="43" y="3035"/>
                  </a:lnTo>
                  <a:lnTo>
                    <a:pt x="64" y="3223"/>
                  </a:lnTo>
                  <a:lnTo>
                    <a:pt x="273" y="3244"/>
                  </a:lnTo>
                  <a:lnTo>
                    <a:pt x="356" y="3244"/>
                  </a:lnTo>
                  <a:lnTo>
                    <a:pt x="377" y="3327"/>
                  </a:lnTo>
                  <a:lnTo>
                    <a:pt x="419" y="3307"/>
                  </a:lnTo>
                  <a:lnTo>
                    <a:pt x="482" y="3244"/>
                  </a:lnTo>
                  <a:lnTo>
                    <a:pt x="628" y="3265"/>
                  </a:lnTo>
                  <a:lnTo>
                    <a:pt x="796" y="3369"/>
                  </a:lnTo>
                  <a:lnTo>
                    <a:pt x="901" y="3516"/>
                  </a:lnTo>
                  <a:lnTo>
                    <a:pt x="1005" y="3537"/>
                  </a:lnTo>
                  <a:lnTo>
                    <a:pt x="1193" y="3537"/>
                  </a:lnTo>
                  <a:lnTo>
                    <a:pt x="1298" y="3620"/>
                  </a:lnTo>
                  <a:lnTo>
                    <a:pt x="1340" y="3683"/>
                  </a:lnTo>
                  <a:lnTo>
                    <a:pt x="1465" y="3725"/>
                  </a:lnTo>
                  <a:lnTo>
                    <a:pt x="1465" y="3788"/>
                  </a:lnTo>
                  <a:lnTo>
                    <a:pt x="1424" y="3892"/>
                  </a:lnTo>
                  <a:lnTo>
                    <a:pt x="1445" y="3976"/>
                  </a:lnTo>
                  <a:lnTo>
                    <a:pt x="1424" y="4060"/>
                  </a:lnTo>
                  <a:lnTo>
                    <a:pt x="1445" y="4144"/>
                  </a:lnTo>
                  <a:lnTo>
                    <a:pt x="1445" y="4206"/>
                  </a:lnTo>
                  <a:lnTo>
                    <a:pt x="1403" y="4290"/>
                  </a:lnTo>
                  <a:lnTo>
                    <a:pt x="1361" y="4457"/>
                  </a:lnTo>
                  <a:lnTo>
                    <a:pt x="1319" y="4562"/>
                  </a:lnTo>
                  <a:lnTo>
                    <a:pt x="1361" y="4604"/>
                  </a:lnTo>
                  <a:lnTo>
                    <a:pt x="1445" y="4604"/>
                  </a:lnTo>
                  <a:lnTo>
                    <a:pt x="1424" y="4688"/>
                  </a:lnTo>
                  <a:lnTo>
                    <a:pt x="1319" y="4729"/>
                  </a:lnTo>
                  <a:lnTo>
                    <a:pt x="1319" y="4834"/>
                  </a:lnTo>
                  <a:lnTo>
                    <a:pt x="1319" y="4980"/>
                  </a:lnTo>
                  <a:lnTo>
                    <a:pt x="1235" y="5001"/>
                  </a:lnTo>
                  <a:lnTo>
                    <a:pt x="1235" y="5043"/>
                  </a:lnTo>
                  <a:lnTo>
                    <a:pt x="1340" y="5127"/>
                  </a:lnTo>
                  <a:lnTo>
                    <a:pt x="1361" y="5232"/>
                  </a:lnTo>
                  <a:lnTo>
                    <a:pt x="1319" y="5294"/>
                  </a:lnTo>
                  <a:lnTo>
                    <a:pt x="1319" y="5399"/>
                  </a:lnTo>
                  <a:lnTo>
                    <a:pt x="1361" y="5441"/>
                  </a:lnTo>
                  <a:lnTo>
                    <a:pt x="1403" y="5524"/>
                  </a:lnTo>
                  <a:lnTo>
                    <a:pt x="1319" y="5629"/>
                  </a:lnTo>
                  <a:lnTo>
                    <a:pt x="1214" y="5734"/>
                  </a:lnTo>
                  <a:lnTo>
                    <a:pt x="1193" y="5776"/>
                  </a:lnTo>
                  <a:lnTo>
                    <a:pt x="1110" y="5776"/>
                  </a:lnTo>
                  <a:lnTo>
                    <a:pt x="1089" y="5859"/>
                  </a:lnTo>
                  <a:lnTo>
                    <a:pt x="1110" y="5964"/>
                  </a:lnTo>
                  <a:lnTo>
                    <a:pt x="1089" y="6048"/>
                  </a:lnTo>
                  <a:lnTo>
                    <a:pt x="1047" y="6194"/>
                  </a:lnTo>
                  <a:lnTo>
                    <a:pt x="1026" y="6278"/>
                  </a:lnTo>
                  <a:lnTo>
                    <a:pt x="1026" y="6466"/>
                  </a:lnTo>
                  <a:lnTo>
                    <a:pt x="398" y="7115"/>
                  </a:lnTo>
                  <a:lnTo>
                    <a:pt x="461" y="7282"/>
                  </a:lnTo>
                  <a:lnTo>
                    <a:pt x="482" y="7429"/>
                  </a:lnTo>
                  <a:lnTo>
                    <a:pt x="566" y="7554"/>
                  </a:lnTo>
                  <a:lnTo>
                    <a:pt x="566" y="7847"/>
                  </a:lnTo>
                  <a:lnTo>
                    <a:pt x="524" y="7868"/>
                  </a:lnTo>
                  <a:lnTo>
                    <a:pt x="524" y="7973"/>
                  </a:lnTo>
                  <a:lnTo>
                    <a:pt x="587" y="8077"/>
                  </a:lnTo>
                  <a:lnTo>
                    <a:pt x="608" y="8224"/>
                  </a:lnTo>
                  <a:lnTo>
                    <a:pt x="608" y="8684"/>
                  </a:lnTo>
                  <a:lnTo>
                    <a:pt x="566" y="8851"/>
                  </a:lnTo>
                  <a:lnTo>
                    <a:pt x="566" y="9019"/>
                  </a:lnTo>
                  <a:lnTo>
                    <a:pt x="566" y="9207"/>
                  </a:lnTo>
                  <a:lnTo>
                    <a:pt x="566" y="9228"/>
                  </a:lnTo>
                  <a:lnTo>
                    <a:pt x="628" y="9270"/>
                  </a:lnTo>
                  <a:lnTo>
                    <a:pt x="691" y="9333"/>
                  </a:lnTo>
                  <a:lnTo>
                    <a:pt x="733" y="9395"/>
                  </a:lnTo>
                  <a:lnTo>
                    <a:pt x="712" y="9437"/>
                  </a:lnTo>
                  <a:lnTo>
                    <a:pt x="712" y="9521"/>
                  </a:lnTo>
                  <a:lnTo>
                    <a:pt x="691" y="9626"/>
                  </a:lnTo>
                  <a:lnTo>
                    <a:pt x="691" y="9646"/>
                  </a:lnTo>
                  <a:lnTo>
                    <a:pt x="733" y="9646"/>
                  </a:lnTo>
                  <a:lnTo>
                    <a:pt x="942" y="9709"/>
                  </a:lnTo>
                  <a:lnTo>
                    <a:pt x="1047" y="9709"/>
                  </a:lnTo>
                  <a:lnTo>
                    <a:pt x="1089" y="9605"/>
                  </a:lnTo>
                  <a:lnTo>
                    <a:pt x="1131" y="9500"/>
                  </a:lnTo>
                  <a:lnTo>
                    <a:pt x="1152" y="9333"/>
                  </a:lnTo>
                  <a:lnTo>
                    <a:pt x="1131" y="9291"/>
                  </a:lnTo>
                  <a:lnTo>
                    <a:pt x="1110" y="9291"/>
                  </a:lnTo>
                  <a:lnTo>
                    <a:pt x="1089" y="9395"/>
                  </a:lnTo>
                  <a:lnTo>
                    <a:pt x="1005" y="9374"/>
                  </a:lnTo>
                  <a:lnTo>
                    <a:pt x="942" y="9437"/>
                  </a:lnTo>
                  <a:lnTo>
                    <a:pt x="942" y="9333"/>
                  </a:lnTo>
                  <a:lnTo>
                    <a:pt x="901" y="9228"/>
                  </a:lnTo>
                  <a:lnTo>
                    <a:pt x="880" y="9207"/>
                  </a:lnTo>
                  <a:lnTo>
                    <a:pt x="921" y="9165"/>
                  </a:lnTo>
                  <a:lnTo>
                    <a:pt x="984" y="9165"/>
                  </a:lnTo>
                  <a:lnTo>
                    <a:pt x="1026" y="9019"/>
                  </a:lnTo>
                  <a:lnTo>
                    <a:pt x="1110" y="8977"/>
                  </a:lnTo>
                  <a:lnTo>
                    <a:pt x="1131" y="8893"/>
                  </a:lnTo>
                  <a:lnTo>
                    <a:pt x="1298" y="8872"/>
                  </a:lnTo>
                  <a:lnTo>
                    <a:pt x="1465" y="8663"/>
                  </a:lnTo>
                  <a:lnTo>
                    <a:pt x="1989" y="8579"/>
                  </a:lnTo>
                  <a:lnTo>
                    <a:pt x="2365" y="8391"/>
                  </a:lnTo>
                  <a:lnTo>
                    <a:pt x="2574" y="8182"/>
                  </a:lnTo>
                  <a:lnTo>
                    <a:pt x="2616" y="8035"/>
                  </a:lnTo>
                  <a:lnTo>
                    <a:pt x="2679" y="7931"/>
                  </a:lnTo>
                  <a:lnTo>
                    <a:pt x="2679" y="7847"/>
                  </a:lnTo>
                  <a:lnTo>
                    <a:pt x="2574" y="7910"/>
                  </a:lnTo>
                  <a:lnTo>
                    <a:pt x="2553" y="7805"/>
                  </a:lnTo>
                  <a:lnTo>
                    <a:pt x="2595" y="7805"/>
                  </a:lnTo>
                  <a:lnTo>
                    <a:pt x="2595" y="7701"/>
                  </a:lnTo>
                  <a:lnTo>
                    <a:pt x="2658" y="7617"/>
                  </a:lnTo>
                  <a:lnTo>
                    <a:pt x="2658" y="7533"/>
                  </a:lnTo>
                  <a:lnTo>
                    <a:pt x="2721" y="7345"/>
                  </a:lnTo>
                  <a:lnTo>
                    <a:pt x="2700" y="7324"/>
                  </a:lnTo>
                  <a:lnTo>
                    <a:pt x="2700" y="7177"/>
                  </a:lnTo>
                  <a:lnTo>
                    <a:pt x="2763" y="7115"/>
                  </a:lnTo>
                  <a:lnTo>
                    <a:pt x="2763" y="6968"/>
                  </a:lnTo>
                  <a:lnTo>
                    <a:pt x="2721" y="6968"/>
                  </a:lnTo>
                  <a:lnTo>
                    <a:pt x="2721" y="6822"/>
                  </a:lnTo>
                  <a:lnTo>
                    <a:pt x="2658" y="6968"/>
                  </a:lnTo>
                  <a:lnTo>
                    <a:pt x="2658" y="7073"/>
                  </a:lnTo>
                  <a:lnTo>
                    <a:pt x="2595" y="7094"/>
                  </a:lnTo>
                  <a:lnTo>
                    <a:pt x="2574" y="6968"/>
                  </a:lnTo>
                  <a:lnTo>
                    <a:pt x="2595" y="6592"/>
                  </a:lnTo>
                  <a:lnTo>
                    <a:pt x="2553" y="6466"/>
                  </a:lnTo>
                  <a:lnTo>
                    <a:pt x="2553" y="6340"/>
                  </a:lnTo>
                  <a:lnTo>
                    <a:pt x="2470" y="6236"/>
                  </a:lnTo>
                  <a:lnTo>
                    <a:pt x="2407" y="6194"/>
                  </a:lnTo>
                  <a:lnTo>
                    <a:pt x="2491" y="6152"/>
                  </a:lnTo>
                  <a:lnTo>
                    <a:pt x="2491" y="6068"/>
                  </a:lnTo>
                  <a:lnTo>
                    <a:pt x="2302" y="5838"/>
                  </a:lnTo>
                  <a:lnTo>
                    <a:pt x="2386" y="5755"/>
                  </a:lnTo>
                  <a:lnTo>
                    <a:pt x="2365" y="5650"/>
                  </a:lnTo>
                  <a:lnTo>
                    <a:pt x="2407" y="5608"/>
                  </a:lnTo>
                  <a:lnTo>
                    <a:pt x="2407" y="5524"/>
                  </a:lnTo>
                  <a:lnTo>
                    <a:pt x="2365" y="5441"/>
                  </a:lnTo>
                  <a:lnTo>
                    <a:pt x="2365" y="5399"/>
                  </a:lnTo>
                  <a:lnTo>
                    <a:pt x="2407" y="5399"/>
                  </a:lnTo>
                  <a:lnTo>
                    <a:pt x="2512" y="5462"/>
                  </a:lnTo>
                  <a:lnTo>
                    <a:pt x="2574" y="5399"/>
                  </a:lnTo>
                  <a:lnTo>
                    <a:pt x="2721" y="5399"/>
                  </a:lnTo>
                  <a:lnTo>
                    <a:pt x="2825" y="5315"/>
                  </a:lnTo>
                  <a:lnTo>
                    <a:pt x="2805" y="5190"/>
                  </a:lnTo>
                  <a:lnTo>
                    <a:pt x="3118" y="4980"/>
                  </a:lnTo>
                  <a:lnTo>
                    <a:pt x="3244" y="4980"/>
                  </a:lnTo>
                  <a:lnTo>
                    <a:pt x="3244" y="4897"/>
                  </a:lnTo>
                  <a:lnTo>
                    <a:pt x="3307" y="4876"/>
                  </a:lnTo>
                  <a:lnTo>
                    <a:pt x="3349" y="4813"/>
                  </a:lnTo>
                  <a:lnTo>
                    <a:pt x="3349" y="4771"/>
                  </a:lnTo>
                  <a:lnTo>
                    <a:pt x="3600" y="4625"/>
                  </a:lnTo>
                  <a:lnTo>
                    <a:pt x="3621" y="4562"/>
                  </a:lnTo>
                  <a:lnTo>
                    <a:pt x="3662" y="4520"/>
                  </a:lnTo>
                  <a:lnTo>
                    <a:pt x="3704" y="4374"/>
                  </a:lnTo>
                  <a:lnTo>
                    <a:pt x="3746" y="4478"/>
                  </a:lnTo>
                  <a:lnTo>
                    <a:pt x="3830" y="4416"/>
                  </a:lnTo>
                  <a:lnTo>
                    <a:pt x="3955" y="4269"/>
                  </a:lnTo>
                  <a:lnTo>
                    <a:pt x="3955" y="4185"/>
                  </a:lnTo>
                  <a:lnTo>
                    <a:pt x="4018" y="4248"/>
                  </a:lnTo>
                  <a:lnTo>
                    <a:pt x="4248" y="4081"/>
                  </a:lnTo>
                  <a:lnTo>
                    <a:pt x="4437" y="3997"/>
                  </a:lnTo>
                  <a:lnTo>
                    <a:pt x="4437" y="3976"/>
                  </a:lnTo>
                  <a:lnTo>
                    <a:pt x="4562" y="3976"/>
                  </a:lnTo>
                  <a:lnTo>
                    <a:pt x="4918" y="3788"/>
                  </a:lnTo>
                  <a:lnTo>
                    <a:pt x="4960" y="3725"/>
                  </a:lnTo>
                  <a:lnTo>
                    <a:pt x="5022" y="3683"/>
                  </a:lnTo>
                  <a:lnTo>
                    <a:pt x="5399" y="3474"/>
                  </a:lnTo>
                  <a:lnTo>
                    <a:pt x="5399" y="3369"/>
                  </a:lnTo>
                  <a:lnTo>
                    <a:pt x="5504" y="3369"/>
                  </a:lnTo>
                  <a:lnTo>
                    <a:pt x="5608" y="3223"/>
                  </a:lnTo>
                  <a:lnTo>
                    <a:pt x="5608" y="3139"/>
                  </a:lnTo>
                  <a:lnTo>
                    <a:pt x="5734" y="2993"/>
                  </a:lnTo>
                  <a:lnTo>
                    <a:pt x="5818" y="2951"/>
                  </a:lnTo>
                  <a:lnTo>
                    <a:pt x="5818" y="2846"/>
                  </a:lnTo>
                  <a:lnTo>
                    <a:pt x="5859" y="2783"/>
                  </a:lnTo>
                  <a:lnTo>
                    <a:pt x="5797" y="2783"/>
                  </a:lnTo>
                  <a:lnTo>
                    <a:pt x="5755" y="2804"/>
                  </a:lnTo>
                  <a:lnTo>
                    <a:pt x="5734" y="2742"/>
                  </a:lnTo>
                  <a:lnTo>
                    <a:pt x="5838" y="2679"/>
                  </a:lnTo>
                  <a:lnTo>
                    <a:pt x="5901" y="2679"/>
                  </a:lnTo>
                  <a:lnTo>
                    <a:pt x="5922" y="2616"/>
                  </a:lnTo>
                  <a:lnTo>
                    <a:pt x="5901" y="2574"/>
                  </a:lnTo>
                  <a:lnTo>
                    <a:pt x="5943" y="2532"/>
                  </a:lnTo>
                  <a:lnTo>
                    <a:pt x="6006" y="2470"/>
                  </a:lnTo>
                  <a:lnTo>
                    <a:pt x="5964" y="2219"/>
                  </a:lnTo>
                  <a:lnTo>
                    <a:pt x="5943" y="2198"/>
                  </a:lnTo>
                  <a:lnTo>
                    <a:pt x="5838" y="2198"/>
                  </a:lnTo>
                  <a:lnTo>
                    <a:pt x="5797" y="2177"/>
                  </a:lnTo>
                  <a:lnTo>
                    <a:pt x="5818" y="2114"/>
                  </a:lnTo>
                  <a:lnTo>
                    <a:pt x="5901" y="2114"/>
                  </a:lnTo>
                  <a:lnTo>
                    <a:pt x="5901" y="1863"/>
                  </a:lnTo>
                  <a:lnTo>
                    <a:pt x="5859" y="1800"/>
                  </a:lnTo>
                  <a:lnTo>
                    <a:pt x="5901" y="1800"/>
                  </a:lnTo>
                  <a:lnTo>
                    <a:pt x="5922" y="1528"/>
                  </a:lnTo>
                  <a:lnTo>
                    <a:pt x="5901" y="1361"/>
                  </a:lnTo>
                  <a:lnTo>
                    <a:pt x="5964" y="1319"/>
                  </a:lnTo>
                  <a:lnTo>
                    <a:pt x="5943" y="1151"/>
                  </a:lnTo>
                  <a:lnTo>
                    <a:pt x="5922" y="1131"/>
                  </a:lnTo>
                  <a:lnTo>
                    <a:pt x="5922" y="963"/>
                  </a:lnTo>
                  <a:lnTo>
                    <a:pt x="5964" y="942"/>
                  </a:lnTo>
                  <a:lnTo>
                    <a:pt x="5901" y="817"/>
                  </a:lnTo>
                  <a:lnTo>
                    <a:pt x="5859" y="628"/>
                  </a:lnTo>
                  <a:lnTo>
                    <a:pt x="5922" y="587"/>
                  </a:lnTo>
                  <a:lnTo>
                    <a:pt x="5901" y="545"/>
                  </a:lnTo>
                  <a:lnTo>
                    <a:pt x="5901" y="503"/>
                  </a:lnTo>
                  <a:lnTo>
                    <a:pt x="5901" y="440"/>
                  </a:lnTo>
                  <a:lnTo>
                    <a:pt x="6027" y="273"/>
                  </a:lnTo>
                  <a:lnTo>
                    <a:pt x="5964" y="231"/>
                  </a:lnTo>
                  <a:lnTo>
                    <a:pt x="6027" y="168"/>
                  </a:lnTo>
                  <a:lnTo>
                    <a:pt x="6027" y="22"/>
                  </a:lnTo>
                  <a:lnTo>
                    <a:pt x="60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7"/>
            <p:cNvSpPr/>
            <p:nvPr/>
          </p:nvSpPr>
          <p:spPr>
            <a:xfrm>
              <a:off x="5749647" y="3670593"/>
              <a:ext cx="24208" cy="27241"/>
            </a:xfrm>
            <a:custGeom>
              <a:avLst/>
              <a:gdLst/>
              <a:ahLst/>
              <a:cxnLst/>
              <a:rect l="l" t="t" r="r" b="b"/>
              <a:pathLst>
                <a:path w="838" h="943" extrusionOk="0">
                  <a:moveTo>
                    <a:pt x="314" y="1"/>
                  </a:moveTo>
                  <a:lnTo>
                    <a:pt x="209" y="43"/>
                  </a:lnTo>
                  <a:lnTo>
                    <a:pt x="188" y="189"/>
                  </a:lnTo>
                  <a:lnTo>
                    <a:pt x="63" y="440"/>
                  </a:lnTo>
                  <a:lnTo>
                    <a:pt x="0" y="566"/>
                  </a:lnTo>
                  <a:lnTo>
                    <a:pt x="42" y="649"/>
                  </a:lnTo>
                  <a:lnTo>
                    <a:pt x="105" y="712"/>
                  </a:lnTo>
                  <a:lnTo>
                    <a:pt x="168" y="817"/>
                  </a:lnTo>
                  <a:lnTo>
                    <a:pt x="377" y="921"/>
                  </a:lnTo>
                  <a:lnTo>
                    <a:pt x="586" y="942"/>
                  </a:lnTo>
                  <a:lnTo>
                    <a:pt x="670" y="921"/>
                  </a:lnTo>
                  <a:lnTo>
                    <a:pt x="712" y="817"/>
                  </a:lnTo>
                  <a:lnTo>
                    <a:pt x="691" y="712"/>
                  </a:lnTo>
                  <a:lnTo>
                    <a:pt x="774" y="691"/>
                  </a:lnTo>
                  <a:lnTo>
                    <a:pt x="795" y="649"/>
                  </a:lnTo>
                  <a:lnTo>
                    <a:pt x="795" y="629"/>
                  </a:lnTo>
                  <a:lnTo>
                    <a:pt x="816" y="524"/>
                  </a:lnTo>
                  <a:lnTo>
                    <a:pt x="816" y="440"/>
                  </a:lnTo>
                  <a:lnTo>
                    <a:pt x="837" y="398"/>
                  </a:lnTo>
                  <a:lnTo>
                    <a:pt x="795" y="336"/>
                  </a:lnTo>
                  <a:lnTo>
                    <a:pt x="732" y="273"/>
                  </a:lnTo>
                  <a:lnTo>
                    <a:pt x="670" y="231"/>
                  </a:lnTo>
                  <a:lnTo>
                    <a:pt x="670" y="210"/>
                  </a:lnTo>
                  <a:lnTo>
                    <a:pt x="565" y="189"/>
                  </a:lnTo>
                  <a:lnTo>
                    <a:pt x="481" y="105"/>
                  </a:lnTo>
                  <a:lnTo>
                    <a:pt x="3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7"/>
            <p:cNvSpPr/>
            <p:nvPr/>
          </p:nvSpPr>
          <p:spPr>
            <a:xfrm>
              <a:off x="5684967" y="3724382"/>
              <a:ext cx="38709" cy="36312"/>
            </a:xfrm>
            <a:custGeom>
              <a:avLst/>
              <a:gdLst/>
              <a:ahLst/>
              <a:cxnLst/>
              <a:rect l="l" t="t" r="r" b="b"/>
              <a:pathLst>
                <a:path w="1340" h="1257" extrusionOk="0">
                  <a:moveTo>
                    <a:pt x="775" y="1"/>
                  </a:moveTo>
                  <a:lnTo>
                    <a:pt x="754" y="43"/>
                  </a:lnTo>
                  <a:lnTo>
                    <a:pt x="670" y="106"/>
                  </a:lnTo>
                  <a:lnTo>
                    <a:pt x="628" y="147"/>
                  </a:lnTo>
                  <a:lnTo>
                    <a:pt x="419" y="189"/>
                  </a:lnTo>
                  <a:lnTo>
                    <a:pt x="293" y="315"/>
                  </a:lnTo>
                  <a:lnTo>
                    <a:pt x="231" y="440"/>
                  </a:lnTo>
                  <a:lnTo>
                    <a:pt x="84" y="566"/>
                  </a:lnTo>
                  <a:lnTo>
                    <a:pt x="0" y="629"/>
                  </a:lnTo>
                  <a:lnTo>
                    <a:pt x="42" y="733"/>
                  </a:lnTo>
                  <a:lnTo>
                    <a:pt x="126" y="796"/>
                  </a:lnTo>
                  <a:lnTo>
                    <a:pt x="126" y="859"/>
                  </a:lnTo>
                  <a:lnTo>
                    <a:pt x="210" y="943"/>
                  </a:lnTo>
                  <a:lnTo>
                    <a:pt x="210" y="1047"/>
                  </a:lnTo>
                  <a:lnTo>
                    <a:pt x="293" y="1131"/>
                  </a:lnTo>
                  <a:lnTo>
                    <a:pt x="356" y="1194"/>
                  </a:lnTo>
                  <a:lnTo>
                    <a:pt x="503" y="1256"/>
                  </a:lnTo>
                  <a:lnTo>
                    <a:pt x="607" y="1256"/>
                  </a:lnTo>
                  <a:lnTo>
                    <a:pt x="628" y="1194"/>
                  </a:lnTo>
                  <a:lnTo>
                    <a:pt x="670" y="1152"/>
                  </a:lnTo>
                  <a:lnTo>
                    <a:pt x="712" y="1026"/>
                  </a:lnTo>
                  <a:lnTo>
                    <a:pt x="816" y="984"/>
                  </a:lnTo>
                  <a:lnTo>
                    <a:pt x="879" y="943"/>
                  </a:lnTo>
                  <a:lnTo>
                    <a:pt x="984" y="922"/>
                  </a:lnTo>
                  <a:lnTo>
                    <a:pt x="1067" y="943"/>
                  </a:lnTo>
                  <a:lnTo>
                    <a:pt x="1172" y="859"/>
                  </a:lnTo>
                  <a:lnTo>
                    <a:pt x="1193" y="775"/>
                  </a:lnTo>
                  <a:lnTo>
                    <a:pt x="1151" y="733"/>
                  </a:lnTo>
                  <a:lnTo>
                    <a:pt x="1130" y="650"/>
                  </a:lnTo>
                  <a:lnTo>
                    <a:pt x="1235" y="608"/>
                  </a:lnTo>
                  <a:lnTo>
                    <a:pt x="1339" y="524"/>
                  </a:lnTo>
                  <a:lnTo>
                    <a:pt x="1339" y="399"/>
                  </a:lnTo>
                  <a:lnTo>
                    <a:pt x="1256" y="147"/>
                  </a:lnTo>
                  <a:lnTo>
                    <a:pt x="1130" y="43"/>
                  </a:lnTo>
                  <a:lnTo>
                    <a:pt x="1026" y="85"/>
                  </a:lnTo>
                  <a:lnTo>
                    <a:pt x="942" y="22"/>
                  </a:lnTo>
                  <a:lnTo>
                    <a:pt x="921" y="43"/>
                  </a:lnTo>
                  <a:lnTo>
                    <a:pt x="858" y="22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7"/>
            <p:cNvSpPr/>
            <p:nvPr/>
          </p:nvSpPr>
          <p:spPr>
            <a:xfrm>
              <a:off x="6416320" y="2558439"/>
              <a:ext cx="121530" cy="100355"/>
            </a:xfrm>
            <a:custGeom>
              <a:avLst/>
              <a:gdLst/>
              <a:ahLst/>
              <a:cxnLst/>
              <a:rect l="l" t="t" r="r" b="b"/>
              <a:pathLst>
                <a:path w="4207" h="3474" extrusionOk="0">
                  <a:moveTo>
                    <a:pt x="1507" y="0"/>
                  </a:moveTo>
                  <a:lnTo>
                    <a:pt x="1466" y="63"/>
                  </a:lnTo>
                  <a:lnTo>
                    <a:pt x="1403" y="105"/>
                  </a:lnTo>
                  <a:lnTo>
                    <a:pt x="1298" y="105"/>
                  </a:lnTo>
                  <a:lnTo>
                    <a:pt x="1256" y="126"/>
                  </a:lnTo>
                  <a:lnTo>
                    <a:pt x="1152" y="63"/>
                  </a:lnTo>
                  <a:lnTo>
                    <a:pt x="1068" y="63"/>
                  </a:lnTo>
                  <a:lnTo>
                    <a:pt x="1026" y="105"/>
                  </a:lnTo>
                  <a:lnTo>
                    <a:pt x="880" y="293"/>
                  </a:lnTo>
                  <a:lnTo>
                    <a:pt x="629" y="398"/>
                  </a:lnTo>
                  <a:lnTo>
                    <a:pt x="231" y="503"/>
                  </a:lnTo>
                  <a:lnTo>
                    <a:pt x="252" y="586"/>
                  </a:lnTo>
                  <a:lnTo>
                    <a:pt x="1" y="754"/>
                  </a:lnTo>
                  <a:lnTo>
                    <a:pt x="22" y="1005"/>
                  </a:lnTo>
                  <a:lnTo>
                    <a:pt x="106" y="1067"/>
                  </a:lnTo>
                  <a:lnTo>
                    <a:pt x="189" y="1047"/>
                  </a:lnTo>
                  <a:lnTo>
                    <a:pt x="294" y="1005"/>
                  </a:lnTo>
                  <a:lnTo>
                    <a:pt x="419" y="1151"/>
                  </a:lnTo>
                  <a:lnTo>
                    <a:pt x="566" y="1277"/>
                  </a:lnTo>
                  <a:lnTo>
                    <a:pt x="733" y="1360"/>
                  </a:lnTo>
                  <a:lnTo>
                    <a:pt x="754" y="1486"/>
                  </a:lnTo>
                  <a:lnTo>
                    <a:pt x="901" y="1549"/>
                  </a:lnTo>
                  <a:lnTo>
                    <a:pt x="901" y="1674"/>
                  </a:lnTo>
                  <a:lnTo>
                    <a:pt x="754" y="1779"/>
                  </a:lnTo>
                  <a:lnTo>
                    <a:pt x="754" y="1904"/>
                  </a:lnTo>
                  <a:lnTo>
                    <a:pt x="650" y="1946"/>
                  </a:lnTo>
                  <a:lnTo>
                    <a:pt x="650" y="2114"/>
                  </a:lnTo>
                  <a:lnTo>
                    <a:pt x="754" y="2302"/>
                  </a:lnTo>
                  <a:lnTo>
                    <a:pt x="859" y="2679"/>
                  </a:lnTo>
                  <a:lnTo>
                    <a:pt x="880" y="2846"/>
                  </a:lnTo>
                  <a:lnTo>
                    <a:pt x="1089" y="3034"/>
                  </a:lnTo>
                  <a:lnTo>
                    <a:pt x="1298" y="3097"/>
                  </a:lnTo>
                  <a:lnTo>
                    <a:pt x="1507" y="3160"/>
                  </a:lnTo>
                  <a:lnTo>
                    <a:pt x="1570" y="3327"/>
                  </a:lnTo>
                  <a:lnTo>
                    <a:pt x="1759" y="3348"/>
                  </a:lnTo>
                  <a:lnTo>
                    <a:pt x="1884" y="3306"/>
                  </a:lnTo>
                  <a:lnTo>
                    <a:pt x="2031" y="3348"/>
                  </a:lnTo>
                  <a:lnTo>
                    <a:pt x="2031" y="3474"/>
                  </a:lnTo>
                  <a:lnTo>
                    <a:pt x="2093" y="3432"/>
                  </a:lnTo>
                  <a:lnTo>
                    <a:pt x="2240" y="3139"/>
                  </a:lnTo>
                  <a:lnTo>
                    <a:pt x="2428" y="2992"/>
                  </a:lnTo>
                  <a:lnTo>
                    <a:pt x="2554" y="2992"/>
                  </a:lnTo>
                  <a:lnTo>
                    <a:pt x="2637" y="2846"/>
                  </a:lnTo>
                  <a:lnTo>
                    <a:pt x="2763" y="2846"/>
                  </a:lnTo>
                  <a:lnTo>
                    <a:pt x="3077" y="3055"/>
                  </a:lnTo>
                  <a:lnTo>
                    <a:pt x="3244" y="2951"/>
                  </a:lnTo>
                  <a:lnTo>
                    <a:pt x="3391" y="3034"/>
                  </a:lnTo>
                  <a:lnTo>
                    <a:pt x="3453" y="3202"/>
                  </a:lnTo>
                  <a:lnTo>
                    <a:pt x="3600" y="3202"/>
                  </a:lnTo>
                  <a:lnTo>
                    <a:pt x="3851" y="3327"/>
                  </a:lnTo>
                  <a:lnTo>
                    <a:pt x="3997" y="3139"/>
                  </a:lnTo>
                  <a:lnTo>
                    <a:pt x="4102" y="3202"/>
                  </a:lnTo>
                  <a:lnTo>
                    <a:pt x="4123" y="3264"/>
                  </a:lnTo>
                  <a:lnTo>
                    <a:pt x="4207" y="3139"/>
                  </a:lnTo>
                  <a:lnTo>
                    <a:pt x="4165" y="2930"/>
                  </a:lnTo>
                  <a:lnTo>
                    <a:pt x="4102" y="2679"/>
                  </a:lnTo>
                  <a:lnTo>
                    <a:pt x="3955" y="2637"/>
                  </a:lnTo>
                  <a:lnTo>
                    <a:pt x="3851" y="2386"/>
                  </a:lnTo>
                  <a:lnTo>
                    <a:pt x="3851" y="2114"/>
                  </a:lnTo>
                  <a:lnTo>
                    <a:pt x="3767" y="1967"/>
                  </a:lnTo>
                  <a:lnTo>
                    <a:pt x="3579" y="1863"/>
                  </a:lnTo>
                  <a:lnTo>
                    <a:pt x="3432" y="1695"/>
                  </a:lnTo>
                  <a:lnTo>
                    <a:pt x="3328" y="1423"/>
                  </a:lnTo>
                  <a:lnTo>
                    <a:pt x="3139" y="1319"/>
                  </a:lnTo>
                  <a:lnTo>
                    <a:pt x="2909" y="1235"/>
                  </a:lnTo>
                  <a:lnTo>
                    <a:pt x="2867" y="1109"/>
                  </a:lnTo>
                  <a:lnTo>
                    <a:pt x="2763" y="1067"/>
                  </a:lnTo>
                  <a:lnTo>
                    <a:pt x="2554" y="1067"/>
                  </a:lnTo>
                  <a:lnTo>
                    <a:pt x="2323" y="1047"/>
                  </a:lnTo>
                  <a:lnTo>
                    <a:pt x="2240" y="963"/>
                  </a:lnTo>
                  <a:lnTo>
                    <a:pt x="2177" y="900"/>
                  </a:lnTo>
                  <a:lnTo>
                    <a:pt x="2135" y="733"/>
                  </a:lnTo>
                  <a:lnTo>
                    <a:pt x="2010" y="649"/>
                  </a:lnTo>
                  <a:lnTo>
                    <a:pt x="1759" y="272"/>
                  </a:lnTo>
                  <a:lnTo>
                    <a:pt x="1675" y="84"/>
                  </a:lnTo>
                  <a:lnTo>
                    <a:pt x="15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7"/>
            <p:cNvSpPr/>
            <p:nvPr/>
          </p:nvSpPr>
          <p:spPr>
            <a:xfrm>
              <a:off x="6416320" y="2558439"/>
              <a:ext cx="121530" cy="100355"/>
            </a:xfrm>
            <a:custGeom>
              <a:avLst/>
              <a:gdLst/>
              <a:ahLst/>
              <a:cxnLst/>
              <a:rect l="l" t="t" r="r" b="b"/>
              <a:pathLst>
                <a:path w="4207" h="3474" extrusionOk="0">
                  <a:moveTo>
                    <a:pt x="1507" y="0"/>
                  </a:moveTo>
                  <a:lnTo>
                    <a:pt x="1466" y="63"/>
                  </a:lnTo>
                  <a:lnTo>
                    <a:pt x="1403" y="105"/>
                  </a:lnTo>
                  <a:lnTo>
                    <a:pt x="1298" y="105"/>
                  </a:lnTo>
                  <a:lnTo>
                    <a:pt x="1256" y="126"/>
                  </a:lnTo>
                  <a:lnTo>
                    <a:pt x="1152" y="63"/>
                  </a:lnTo>
                  <a:lnTo>
                    <a:pt x="1068" y="63"/>
                  </a:lnTo>
                  <a:lnTo>
                    <a:pt x="1026" y="105"/>
                  </a:lnTo>
                  <a:lnTo>
                    <a:pt x="880" y="293"/>
                  </a:lnTo>
                  <a:lnTo>
                    <a:pt x="629" y="398"/>
                  </a:lnTo>
                  <a:lnTo>
                    <a:pt x="231" y="503"/>
                  </a:lnTo>
                  <a:lnTo>
                    <a:pt x="252" y="586"/>
                  </a:lnTo>
                  <a:lnTo>
                    <a:pt x="1" y="754"/>
                  </a:lnTo>
                  <a:lnTo>
                    <a:pt x="22" y="1005"/>
                  </a:lnTo>
                  <a:lnTo>
                    <a:pt x="106" y="1067"/>
                  </a:lnTo>
                  <a:lnTo>
                    <a:pt x="189" y="1047"/>
                  </a:lnTo>
                  <a:lnTo>
                    <a:pt x="294" y="1005"/>
                  </a:lnTo>
                  <a:lnTo>
                    <a:pt x="419" y="1151"/>
                  </a:lnTo>
                  <a:lnTo>
                    <a:pt x="566" y="1277"/>
                  </a:lnTo>
                  <a:lnTo>
                    <a:pt x="733" y="1360"/>
                  </a:lnTo>
                  <a:lnTo>
                    <a:pt x="754" y="1486"/>
                  </a:lnTo>
                  <a:lnTo>
                    <a:pt x="901" y="1549"/>
                  </a:lnTo>
                  <a:lnTo>
                    <a:pt x="901" y="1674"/>
                  </a:lnTo>
                  <a:lnTo>
                    <a:pt x="754" y="1779"/>
                  </a:lnTo>
                  <a:lnTo>
                    <a:pt x="754" y="1904"/>
                  </a:lnTo>
                  <a:lnTo>
                    <a:pt x="650" y="1946"/>
                  </a:lnTo>
                  <a:lnTo>
                    <a:pt x="650" y="2114"/>
                  </a:lnTo>
                  <a:lnTo>
                    <a:pt x="754" y="2302"/>
                  </a:lnTo>
                  <a:lnTo>
                    <a:pt x="859" y="2679"/>
                  </a:lnTo>
                  <a:lnTo>
                    <a:pt x="880" y="2846"/>
                  </a:lnTo>
                  <a:lnTo>
                    <a:pt x="1089" y="3034"/>
                  </a:lnTo>
                  <a:lnTo>
                    <a:pt x="1298" y="3097"/>
                  </a:lnTo>
                  <a:lnTo>
                    <a:pt x="1507" y="3160"/>
                  </a:lnTo>
                  <a:lnTo>
                    <a:pt x="1570" y="3327"/>
                  </a:lnTo>
                  <a:lnTo>
                    <a:pt x="1759" y="3348"/>
                  </a:lnTo>
                  <a:lnTo>
                    <a:pt x="1884" y="3306"/>
                  </a:lnTo>
                  <a:lnTo>
                    <a:pt x="2031" y="3348"/>
                  </a:lnTo>
                  <a:lnTo>
                    <a:pt x="2031" y="3474"/>
                  </a:lnTo>
                  <a:lnTo>
                    <a:pt x="2093" y="3432"/>
                  </a:lnTo>
                  <a:lnTo>
                    <a:pt x="2240" y="3139"/>
                  </a:lnTo>
                  <a:lnTo>
                    <a:pt x="2428" y="2992"/>
                  </a:lnTo>
                  <a:lnTo>
                    <a:pt x="2554" y="2992"/>
                  </a:lnTo>
                  <a:lnTo>
                    <a:pt x="2637" y="2846"/>
                  </a:lnTo>
                  <a:lnTo>
                    <a:pt x="2763" y="2846"/>
                  </a:lnTo>
                  <a:lnTo>
                    <a:pt x="3077" y="3055"/>
                  </a:lnTo>
                  <a:lnTo>
                    <a:pt x="3244" y="2951"/>
                  </a:lnTo>
                  <a:lnTo>
                    <a:pt x="3391" y="3034"/>
                  </a:lnTo>
                  <a:lnTo>
                    <a:pt x="3453" y="3202"/>
                  </a:lnTo>
                  <a:lnTo>
                    <a:pt x="3600" y="3202"/>
                  </a:lnTo>
                  <a:lnTo>
                    <a:pt x="3851" y="3327"/>
                  </a:lnTo>
                  <a:lnTo>
                    <a:pt x="3997" y="3139"/>
                  </a:lnTo>
                  <a:lnTo>
                    <a:pt x="4102" y="3202"/>
                  </a:lnTo>
                  <a:lnTo>
                    <a:pt x="4123" y="3264"/>
                  </a:lnTo>
                  <a:lnTo>
                    <a:pt x="4207" y="3139"/>
                  </a:lnTo>
                  <a:lnTo>
                    <a:pt x="4165" y="2930"/>
                  </a:lnTo>
                  <a:lnTo>
                    <a:pt x="4102" y="2679"/>
                  </a:lnTo>
                  <a:lnTo>
                    <a:pt x="3955" y="2637"/>
                  </a:lnTo>
                  <a:lnTo>
                    <a:pt x="3851" y="2386"/>
                  </a:lnTo>
                  <a:lnTo>
                    <a:pt x="3851" y="2114"/>
                  </a:lnTo>
                  <a:lnTo>
                    <a:pt x="3767" y="1967"/>
                  </a:lnTo>
                  <a:lnTo>
                    <a:pt x="3579" y="1863"/>
                  </a:lnTo>
                  <a:lnTo>
                    <a:pt x="3432" y="1695"/>
                  </a:lnTo>
                  <a:lnTo>
                    <a:pt x="3328" y="1423"/>
                  </a:lnTo>
                  <a:lnTo>
                    <a:pt x="3139" y="1319"/>
                  </a:lnTo>
                  <a:lnTo>
                    <a:pt x="2909" y="1235"/>
                  </a:lnTo>
                  <a:lnTo>
                    <a:pt x="2867" y="1109"/>
                  </a:lnTo>
                  <a:lnTo>
                    <a:pt x="2763" y="1067"/>
                  </a:lnTo>
                  <a:lnTo>
                    <a:pt x="2554" y="1067"/>
                  </a:lnTo>
                  <a:lnTo>
                    <a:pt x="2323" y="1047"/>
                  </a:lnTo>
                  <a:lnTo>
                    <a:pt x="2240" y="963"/>
                  </a:lnTo>
                  <a:lnTo>
                    <a:pt x="2177" y="900"/>
                  </a:lnTo>
                  <a:lnTo>
                    <a:pt x="2135" y="733"/>
                  </a:lnTo>
                  <a:lnTo>
                    <a:pt x="2010" y="649"/>
                  </a:lnTo>
                  <a:lnTo>
                    <a:pt x="1759" y="272"/>
                  </a:lnTo>
                  <a:lnTo>
                    <a:pt x="1675" y="84"/>
                  </a:lnTo>
                  <a:lnTo>
                    <a:pt x="15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7"/>
            <p:cNvSpPr/>
            <p:nvPr/>
          </p:nvSpPr>
          <p:spPr>
            <a:xfrm>
              <a:off x="5902550" y="2473827"/>
              <a:ext cx="81636" cy="22994"/>
            </a:xfrm>
            <a:custGeom>
              <a:avLst/>
              <a:gdLst/>
              <a:ahLst/>
              <a:cxnLst/>
              <a:rect l="l" t="t" r="r" b="b"/>
              <a:pathLst>
                <a:path w="2826" h="796" extrusionOk="0">
                  <a:moveTo>
                    <a:pt x="2240" y="0"/>
                  </a:moveTo>
                  <a:cubicBezTo>
                    <a:pt x="2240" y="0"/>
                    <a:pt x="1717" y="230"/>
                    <a:pt x="1612" y="230"/>
                  </a:cubicBezTo>
                  <a:cubicBezTo>
                    <a:pt x="1507" y="230"/>
                    <a:pt x="1382" y="105"/>
                    <a:pt x="1382" y="105"/>
                  </a:cubicBezTo>
                  <a:lnTo>
                    <a:pt x="733" y="126"/>
                  </a:lnTo>
                  <a:lnTo>
                    <a:pt x="754" y="293"/>
                  </a:lnTo>
                  <a:cubicBezTo>
                    <a:pt x="775" y="419"/>
                    <a:pt x="231" y="419"/>
                    <a:pt x="22" y="419"/>
                  </a:cubicBezTo>
                  <a:lnTo>
                    <a:pt x="22" y="439"/>
                  </a:lnTo>
                  <a:lnTo>
                    <a:pt x="1" y="481"/>
                  </a:lnTo>
                  <a:lnTo>
                    <a:pt x="85" y="481"/>
                  </a:lnTo>
                  <a:lnTo>
                    <a:pt x="105" y="586"/>
                  </a:lnTo>
                  <a:lnTo>
                    <a:pt x="189" y="586"/>
                  </a:lnTo>
                  <a:lnTo>
                    <a:pt x="231" y="502"/>
                  </a:lnTo>
                  <a:lnTo>
                    <a:pt x="398" y="544"/>
                  </a:lnTo>
                  <a:lnTo>
                    <a:pt x="461" y="544"/>
                  </a:lnTo>
                  <a:lnTo>
                    <a:pt x="545" y="460"/>
                  </a:lnTo>
                  <a:lnTo>
                    <a:pt x="649" y="502"/>
                  </a:lnTo>
                  <a:lnTo>
                    <a:pt x="880" y="711"/>
                  </a:lnTo>
                  <a:lnTo>
                    <a:pt x="984" y="732"/>
                  </a:lnTo>
                  <a:lnTo>
                    <a:pt x="1173" y="691"/>
                  </a:lnTo>
                  <a:lnTo>
                    <a:pt x="1424" y="628"/>
                  </a:lnTo>
                  <a:lnTo>
                    <a:pt x="1507" y="649"/>
                  </a:lnTo>
                  <a:lnTo>
                    <a:pt x="1821" y="649"/>
                  </a:lnTo>
                  <a:lnTo>
                    <a:pt x="1863" y="691"/>
                  </a:lnTo>
                  <a:lnTo>
                    <a:pt x="1863" y="586"/>
                  </a:lnTo>
                  <a:lnTo>
                    <a:pt x="2072" y="502"/>
                  </a:lnTo>
                  <a:lnTo>
                    <a:pt x="2386" y="691"/>
                  </a:lnTo>
                  <a:lnTo>
                    <a:pt x="2595" y="691"/>
                  </a:lnTo>
                  <a:lnTo>
                    <a:pt x="2805" y="795"/>
                  </a:lnTo>
                  <a:lnTo>
                    <a:pt x="2826" y="586"/>
                  </a:lnTo>
                  <a:lnTo>
                    <a:pt x="2742" y="481"/>
                  </a:lnTo>
                  <a:lnTo>
                    <a:pt x="2595" y="377"/>
                  </a:lnTo>
                  <a:lnTo>
                    <a:pt x="2637" y="188"/>
                  </a:lnTo>
                  <a:cubicBezTo>
                    <a:pt x="2628" y="188"/>
                    <a:pt x="2594" y="197"/>
                    <a:pt x="2555" y="197"/>
                  </a:cubicBezTo>
                  <a:cubicBezTo>
                    <a:pt x="2507" y="197"/>
                    <a:pt x="2451" y="184"/>
                    <a:pt x="2428" y="126"/>
                  </a:cubicBezTo>
                  <a:cubicBezTo>
                    <a:pt x="2386" y="21"/>
                    <a:pt x="2240" y="0"/>
                    <a:pt x="22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7"/>
            <p:cNvSpPr/>
            <p:nvPr/>
          </p:nvSpPr>
          <p:spPr>
            <a:xfrm>
              <a:off x="5955762" y="2492546"/>
              <a:ext cx="3033" cy="3062"/>
            </a:xfrm>
            <a:custGeom>
              <a:avLst/>
              <a:gdLst/>
              <a:ahLst/>
              <a:cxnLst/>
              <a:rect l="l" t="t" r="r" b="b"/>
              <a:pathLst>
                <a:path w="105" h="106" fill="none" extrusionOk="0">
                  <a:moveTo>
                    <a:pt x="105" y="105"/>
                  </a:moveTo>
                  <a:lnTo>
                    <a:pt x="0" y="1"/>
                  </a:lnTo>
                </a:path>
              </a:pathLst>
            </a:custGeom>
            <a:solidFill>
              <a:schemeClr val="accent1"/>
            </a:solidFill>
            <a:ln w="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7"/>
            <p:cNvSpPr/>
            <p:nvPr/>
          </p:nvSpPr>
          <p:spPr>
            <a:xfrm>
              <a:off x="6707075" y="2733124"/>
              <a:ext cx="51391" cy="30245"/>
            </a:xfrm>
            <a:custGeom>
              <a:avLst/>
              <a:gdLst/>
              <a:ahLst/>
              <a:cxnLst/>
              <a:rect l="l" t="t" r="r" b="b"/>
              <a:pathLst>
                <a:path w="1779" h="1047" extrusionOk="0">
                  <a:moveTo>
                    <a:pt x="753" y="0"/>
                  </a:moveTo>
                  <a:lnTo>
                    <a:pt x="586" y="21"/>
                  </a:lnTo>
                  <a:lnTo>
                    <a:pt x="314" y="189"/>
                  </a:lnTo>
                  <a:lnTo>
                    <a:pt x="188" y="440"/>
                  </a:lnTo>
                  <a:lnTo>
                    <a:pt x="63" y="502"/>
                  </a:lnTo>
                  <a:lnTo>
                    <a:pt x="63" y="628"/>
                  </a:lnTo>
                  <a:lnTo>
                    <a:pt x="0" y="733"/>
                  </a:lnTo>
                  <a:lnTo>
                    <a:pt x="105" y="921"/>
                  </a:lnTo>
                  <a:lnTo>
                    <a:pt x="314" y="942"/>
                  </a:lnTo>
                  <a:lnTo>
                    <a:pt x="398" y="879"/>
                  </a:lnTo>
                  <a:lnTo>
                    <a:pt x="691" y="1046"/>
                  </a:lnTo>
                  <a:lnTo>
                    <a:pt x="837" y="1046"/>
                  </a:lnTo>
                  <a:lnTo>
                    <a:pt x="942" y="921"/>
                  </a:lnTo>
                  <a:lnTo>
                    <a:pt x="1067" y="879"/>
                  </a:lnTo>
                  <a:lnTo>
                    <a:pt x="1172" y="942"/>
                  </a:lnTo>
                  <a:lnTo>
                    <a:pt x="1381" y="879"/>
                  </a:lnTo>
                  <a:lnTo>
                    <a:pt x="1549" y="921"/>
                  </a:lnTo>
                  <a:lnTo>
                    <a:pt x="1779" y="837"/>
                  </a:lnTo>
                  <a:lnTo>
                    <a:pt x="1779" y="733"/>
                  </a:lnTo>
                  <a:lnTo>
                    <a:pt x="1779" y="565"/>
                  </a:lnTo>
                  <a:lnTo>
                    <a:pt x="1590" y="502"/>
                  </a:lnTo>
                  <a:lnTo>
                    <a:pt x="1590" y="398"/>
                  </a:lnTo>
                  <a:lnTo>
                    <a:pt x="1632" y="230"/>
                  </a:lnTo>
                  <a:lnTo>
                    <a:pt x="1590" y="230"/>
                  </a:lnTo>
                  <a:lnTo>
                    <a:pt x="1528" y="126"/>
                  </a:lnTo>
                  <a:lnTo>
                    <a:pt x="1360" y="105"/>
                  </a:lnTo>
                  <a:lnTo>
                    <a:pt x="1214" y="189"/>
                  </a:lnTo>
                  <a:lnTo>
                    <a:pt x="1109" y="126"/>
                  </a:lnTo>
                  <a:lnTo>
                    <a:pt x="837" y="105"/>
                  </a:lnTo>
                  <a:lnTo>
                    <a:pt x="7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7"/>
            <p:cNvSpPr/>
            <p:nvPr/>
          </p:nvSpPr>
          <p:spPr>
            <a:xfrm>
              <a:off x="5572536" y="2477438"/>
              <a:ext cx="40529" cy="34492"/>
            </a:xfrm>
            <a:custGeom>
              <a:avLst/>
              <a:gdLst/>
              <a:ahLst/>
              <a:cxnLst/>
              <a:rect l="l" t="t" r="r" b="b"/>
              <a:pathLst>
                <a:path w="1403" h="1194" extrusionOk="0">
                  <a:moveTo>
                    <a:pt x="900" y="1"/>
                  </a:moveTo>
                  <a:lnTo>
                    <a:pt x="754" y="42"/>
                  </a:lnTo>
                  <a:lnTo>
                    <a:pt x="628" y="42"/>
                  </a:lnTo>
                  <a:lnTo>
                    <a:pt x="419" y="84"/>
                  </a:lnTo>
                  <a:lnTo>
                    <a:pt x="314" y="168"/>
                  </a:lnTo>
                  <a:lnTo>
                    <a:pt x="210" y="189"/>
                  </a:lnTo>
                  <a:lnTo>
                    <a:pt x="42" y="273"/>
                  </a:lnTo>
                  <a:lnTo>
                    <a:pt x="63" y="356"/>
                  </a:lnTo>
                  <a:lnTo>
                    <a:pt x="21" y="398"/>
                  </a:lnTo>
                  <a:lnTo>
                    <a:pt x="21" y="377"/>
                  </a:lnTo>
                  <a:lnTo>
                    <a:pt x="1" y="586"/>
                  </a:lnTo>
                  <a:lnTo>
                    <a:pt x="21" y="796"/>
                  </a:lnTo>
                  <a:lnTo>
                    <a:pt x="126" y="942"/>
                  </a:lnTo>
                  <a:lnTo>
                    <a:pt x="168" y="1089"/>
                  </a:lnTo>
                  <a:lnTo>
                    <a:pt x="314" y="1193"/>
                  </a:lnTo>
                  <a:lnTo>
                    <a:pt x="314" y="1151"/>
                  </a:lnTo>
                  <a:lnTo>
                    <a:pt x="524" y="1026"/>
                  </a:lnTo>
                  <a:lnTo>
                    <a:pt x="691" y="984"/>
                  </a:lnTo>
                  <a:lnTo>
                    <a:pt x="691" y="921"/>
                  </a:lnTo>
                  <a:lnTo>
                    <a:pt x="837" y="838"/>
                  </a:lnTo>
                  <a:lnTo>
                    <a:pt x="1110" y="879"/>
                  </a:lnTo>
                  <a:lnTo>
                    <a:pt x="1256" y="796"/>
                  </a:lnTo>
                  <a:lnTo>
                    <a:pt x="1361" y="775"/>
                  </a:lnTo>
                  <a:lnTo>
                    <a:pt x="1402" y="712"/>
                  </a:lnTo>
                  <a:lnTo>
                    <a:pt x="1402" y="607"/>
                  </a:lnTo>
                  <a:lnTo>
                    <a:pt x="1382" y="461"/>
                  </a:lnTo>
                  <a:lnTo>
                    <a:pt x="1214" y="189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7"/>
            <p:cNvSpPr/>
            <p:nvPr/>
          </p:nvSpPr>
          <p:spPr>
            <a:xfrm>
              <a:off x="5539286" y="2400076"/>
              <a:ext cx="67741" cy="88887"/>
            </a:xfrm>
            <a:custGeom>
              <a:avLst/>
              <a:gdLst/>
              <a:ahLst/>
              <a:cxnLst/>
              <a:rect l="l" t="t" r="r" b="b"/>
              <a:pathLst>
                <a:path w="2345" h="3077" extrusionOk="0">
                  <a:moveTo>
                    <a:pt x="461" y="0"/>
                  </a:moveTo>
                  <a:lnTo>
                    <a:pt x="336" y="105"/>
                  </a:lnTo>
                  <a:lnTo>
                    <a:pt x="315" y="147"/>
                  </a:lnTo>
                  <a:lnTo>
                    <a:pt x="210" y="147"/>
                  </a:lnTo>
                  <a:lnTo>
                    <a:pt x="64" y="210"/>
                  </a:lnTo>
                  <a:lnTo>
                    <a:pt x="1" y="272"/>
                  </a:lnTo>
                  <a:lnTo>
                    <a:pt x="22" y="314"/>
                  </a:lnTo>
                  <a:lnTo>
                    <a:pt x="64" y="461"/>
                  </a:lnTo>
                  <a:lnTo>
                    <a:pt x="105" y="628"/>
                  </a:lnTo>
                  <a:lnTo>
                    <a:pt x="168" y="670"/>
                  </a:lnTo>
                  <a:lnTo>
                    <a:pt x="273" y="691"/>
                  </a:lnTo>
                  <a:lnTo>
                    <a:pt x="273" y="754"/>
                  </a:lnTo>
                  <a:lnTo>
                    <a:pt x="231" y="754"/>
                  </a:lnTo>
                  <a:lnTo>
                    <a:pt x="105" y="775"/>
                  </a:lnTo>
                  <a:lnTo>
                    <a:pt x="126" y="879"/>
                  </a:lnTo>
                  <a:lnTo>
                    <a:pt x="147" y="900"/>
                  </a:lnTo>
                  <a:lnTo>
                    <a:pt x="210" y="879"/>
                  </a:lnTo>
                  <a:lnTo>
                    <a:pt x="273" y="879"/>
                  </a:lnTo>
                  <a:lnTo>
                    <a:pt x="252" y="1047"/>
                  </a:lnTo>
                  <a:lnTo>
                    <a:pt x="147" y="1193"/>
                  </a:lnTo>
                  <a:lnTo>
                    <a:pt x="147" y="1277"/>
                  </a:lnTo>
                  <a:lnTo>
                    <a:pt x="315" y="1402"/>
                  </a:lnTo>
                  <a:lnTo>
                    <a:pt x="419" y="1423"/>
                  </a:lnTo>
                  <a:lnTo>
                    <a:pt x="461" y="1486"/>
                  </a:lnTo>
                  <a:lnTo>
                    <a:pt x="440" y="1570"/>
                  </a:lnTo>
                  <a:lnTo>
                    <a:pt x="336" y="1507"/>
                  </a:lnTo>
                  <a:lnTo>
                    <a:pt x="273" y="1528"/>
                  </a:lnTo>
                  <a:lnTo>
                    <a:pt x="273" y="1674"/>
                  </a:lnTo>
                  <a:lnTo>
                    <a:pt x="419" y="1821"/>
                  </a:lnTo>
                  <a:lnTo>
                    <a:pt x="356" y="1842"/>
                  </a:lnTo>
                  <a:lnTo>
                    <a:pt x="482" y="1988"/>
                  </a:lnTo>
                  <a:lnTo>
                    <a:pt x="482" y="2051"/>
                  </a:lnTo>
                  <a:lnTo>
                    <a:pt x="545" y="2135"/>
                  </a:lnTo>
                  <a:lnTo>
                    <a:pt x="670" y="2135"/>
                  </a:lnTo>
                  <a:lnTo>
                    <a:pt x="754" y="2218"/>
                  </a:lnTo>
                  <a:lnTo>
                    <a:pt x="900" y="2239"/>
                  </a:lnTo>
                  <a:lnTo>
                    <a:pt x="900" y="2365"/>
                  </a:lnTo>
                  <a:lnTo>
                    <a:pt x="838" y="2448"/>
                  </a:lnTo>
                  <a:lnTo>
                    <a:pt x="796" y="2511"/>
                  </a:lnTo>
                  <a:lnTo>
                    <a:pt x="859" y="2532"/>
                  </a:lnTo>
                  <a:lnTo>
                    <a:pt x="942" y="2658"/>
                  </a:lnTo>
                  <a:lnTo>
                    <a:pt x="984" y="2658"/>
                  </a:lnTo>
                  <a:lnTo>
                    <a:pt x="1089" y="2741"/>
                  </a:lnTo>
                  <a:lnTo>
                    <a:pt x="1152" y="2846"/>
                  </a:lnTo>
                  <a:lnTo>
                    <a:pt x="1152" y="2992"/>
                  </a:lnTo>
                  <a:lnTo>
                    <a:pt x="1172" y="3076"/>
                  </a:lnTo>
                  <a:lnTo>
                    <a:pt x="1214" y="3034"/>
                  </a:lnTo>
                  <a:lnTo>
                    <a:pt x="1193" y="2951"/>
                  </a:lnTo>
                  <a:lnTo>
                    <a:pt x="1361" y="2867"/>
                  </a:lnTo>
                  <a:lnTo>
                    <a:pt x="1465" y="2846"/>
                  </a:lnTo>
                  <a:lnTo>
                    <a:pt x="1570" y="2762"/>
                  </a:lnTo>
                  <a:lnTo>
                    <a:pt x="1779" y="2720"/>
                  </a:lnTo>
                  <a:lnTo>
                    <a:pt x="1905" y="2720"/>
                  </a:lnTo>
                  <a:lnTo>
                    <a:pt x="2051" y="2679"/>
                  </a:lnTo>
                  <a:lnTo>
                    <a:pt x="2135" y="2679"/>
                  </a:lnTo>
                  <a:lnTo>
                    <a:pt x="2198" y="2574"/>
                  </a:lnTo>
                  <a:lnTo>
                    <a:pt x="2114" y="2469"/>
                  </a:lnTo>
                  <a:lnTo>
                    <a:pt x="2093" y="2365"/>
                  </a:lnTo>
                  <a:lnTo>
                    <a:pt x="2302" y="2197"/>
                  </a:lnTo>
                  <a:lnTo>
                    <a:pt x="2344" y="2051"/>
                  </a:lnTo>
                  <a:lnTo>
                    <a:pt x="2261" y="1925"/>
                  </a:lnTo>
                  <a:lnTo>
                    <a:pt x="2093" y="1737"/>
                  </a:lnTo>
                  <a:lnTo>
                    <a:pt x="2030" y="1507"/>
                  </a:lnTo>
                  <a:lnTo>
                    <a:pt x="2114" y="1423"/>
                  </a:lnTo>
                  <a:lnTo>
                    <a:pt x="2093" y="1319"/>
                  </a:lnTo>
                  <a:lnTo>
                    <a:pt x="2051" y="1193"/>
                  </a:lnTo>
                  <a:lnTo>
                    <a:pt x="2030" y="1109"/>
                  </a:lnTo>
                  <a:lnTo>
                    <a:pt x="2135" y="984"/>
                  </a:lnTo>
                  <a:lnTo>
                    <a:pt x="1926" y="963"/>
                  </a:lnTo>
                  <a:lnTo>
                    <a:pt x="1842" y="1088"/>
                  </a:lnTo>
                  <a:lnTo>
                    <a:pt x="1737" y="1005"/>
                  </a:lnTo>
                  <a:lnTo>
                    <a:pt x="1633" y="1047"/>
                  </a:lnTo>
                  <a:lnTo>
                    <a:pt x="1591" y="963"/>
                  </a:lnTo>
                  <a:lnTo>
                    <a:pt x="1382" y="879"/>
                  </a:lnTo>
                  <a:lnTo>
                    <a:pt x="1361" y="837"/>
                  </a:lnTo>
                  <a:lnTo>
                    <a:pt x="1424" y="691"/>
                  </a:lnTo>
                  <a:lnTo>
                    <a:pt x="1277" y="565"/>
                  </a:lnTo>
                  <a:lnTo>
                    <a:pt x="1110" y="482"/>
                  </a:lnTo>
                  <a:lnTo>
                    <a:pt x="1089" y="377"/>
                  </a:lnTo>
                  <a:lnTo>
                    <a:pt x="900" y="168"/>
                  </a:lnTo>
                  <a:lnTo>
                    <a:pt x="880" y="105"/>
                  </a:lnTo>
                  <a:lnTo>
                    <a:pt x="754" y="63"/>
                  </a:lnTo>
                  <a:lnTo>
                    <a:pt x="670" y="42"/>
                  </a:lnTo>
                  <a:lnTo>
                    <a:pt x="566" y="21"/>
                  </a:lnTo>
                  <a:lnTo>
                    <a:pt x="46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7" name="Google Shape;1157;p47"/>
          <p:cNvSpPr/>
          <p:nvPr/>
        </p:nvSpPr>
        <p:spPr>
          <a:xfrm>
            <a:off x="7318086" y="2199185"/>
            <a:ext cx="159300" cy="159300"/>
          </a:xfrm>
          <a:prstGeom prst="mathPlus">
            <a:avLst>
              <a:gd name="adj1" fmla="val 2352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8" name="Google Shape;1158;p47"/>
          <p:cNvSpPr/>
          <p:nvPr/>
        </p:nvSpPr>
        <p:spPr>
          <a:xfrm>
            <a:off x="6608231" y="2976144"/>
            <a:ext cx="159300" cy="159300"/>
          </a:xfrm>
          <a:prstGeom prst="mathPlus">
            <a:avLst>
              <a:gd name="adj1" fmla="val 2352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9" name="Google Shape;1159;p47"/>
          <p:cNvSpPr/>
          <p:nvPr/>
        </p:nvSpPr>
        <p:spPr>
          <a:xfrm>
            <a:off x="5101582" y="2199185"/>
            <a:ext cx="159300" cy="159300"/>
          </a:xfrm>
          <a:prstGeom prst="mathPlus">
            <a:avLst>
              <a:gd name="adj1" fmla="val 2352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22300C41-CC33-22F3-C049-982B065C33D9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</a:blip>
          <a:stretch>
            <a:fillRect/>
          </a:stretch>
        </p:blipFill>
        <p:spPr>
          <a:xfrm>
            <a:off x="5693426" y="1667678"/>
            <a:ext cx="1704338" cy="195317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1">
            <a:extLst>
              <a:ext uri="{FF2B5EF4-FFF2-40B4-BE49-F238E27FC236}">
                <a16:creationId xmlns:a16="http://schemas.microsoft.com/office/drawing/2014/main" id="{BF370819-C758-2AFB-75D2-96D5C0FDF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878" y="175597"/>
            <a:ext cx="7704000" cy="320400"/>
          </a:xfrm>
        </p:spPr>
        <p:txBody>
          <a:bodyPr/>
          <a:lstStyle/>
          <a:p>
            <a:r>
              <a:rPr lang="en-US"/>
              <a:t>Data Cleaning and Assumptions</a:t>
            </a:r>
          </a:p>
        </p:txBody>
      </p:sp>
      <p:sp>
        <p:nvSpPr>
          <p:cNvPr id="11" name="Google Shape;2153;p68">
            <a:extLst>
              <a:ext uri="{FF2B5EF4-FFF2-40B4-BE49-F238E27FC236}">
                <a16:creationId xmlns:a16="http://schemas.microsoft.com/office/drawing/2014/main" id="{6160D5B5-02D4-5D58-4F76-F45A412A5068}"/>
              </a:ext>
            </a:extLst>
          </p:cNvPr>
          <p:cNvSpPr txBox="1">
            <a:spLocks/>
          </p:cNvSpPr>
          <p:nvPr/>
        </p:nvSpPr>
        <p:spPr>
          <a:xfrm>
            <a:off x="2276646" y="1070523"/>
            <a:ext cx="4432354" cy="1751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ind"/>
              <a:buChar char="●"/>
              <a:defRPr sz="1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■"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■"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Hind"/>
              <a:buChar char="■"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indent="-298450">
              <a:buSzPts val="1100"/>
            </a:pPr>
            <a:r>
              <a:rPr lang="en-GB" sz="1600">
                <a:solidFill>
                  <a:schemeClr val="hlink"/>
                </a:solidFill>
                <a:uFill>
                  <a:noFill/>
                </a:uFill>
              </a:rPr>
              <a:t>The patients did not receive any medication during the trail of six months. </a:t>
            </a:r>
          </a:p>
          <a:p>
            <a:pPr indent="-298450">
              <a:buSzPts val="1100"/>
            </a:pPr>
            <a:endParaRPr lang="en-GB" sz="1600">
              <a:solidFill>
                <a:schemeClr val="hlink"/>
              </a:solidFill>
              <a:uFill>
                <a:noFill/>
              </a:uFill>
            </a:endParaRPr>
          </a:p>
          <a:p>
            <a:pPr indent="-298450">
              <a:buSzPts val="1100"/>
            </a:pPr>
            <a:r>
              <a:rPr lang="en-GB" sz="1600">
                <a:solidFill>
                  <a:schemeClr val="hlink"/>
                </a:solidFill>
                <a:uFill>
                  <a:noFill/>
                </a:uFill>
              </a:rPr>
              <a:t>UPDRS are linearly interpolated using assessments at baseline, after 3 months and after 6 months.</a:t>
            </a:r>
          </a:p>
          <a:p>
            <a:pPr indent="-298450">
              <a:buSzPts val="1100"/>
            </a:pPr>
            <a:endParaRPr lang="en-GB" sz="1600">
              <a:solidFill>
                <a:schemeClr val="hlink"/>
              </a:solidFill>
              <a:uFill>
                <a:noFill/>
              </a:uFill>
            </a:endParaRPr>
          </a:p>
          <a:p>
            <a:pPr indent="-298450">
              <a:lnSpc>
                <a:spcPct val="114999"/>
              </a:lnSpc>
              <a:buSzPts val="1100"/>
            </a:pPr>
            <a:r>
              <a:rPr lang="en-GB" sz="1600">
                <a:solidFill>
                  <a:schemeClr val="hlink"/>
                </a:solidFill>
                <a:uFill>
                  <a:noFill/>
                </a:uFill>
              </a:rPr>
              <a:t>12 Samples with negative test times are removed from dataset.</a:t>
            </a:r>
          </a:p>
          <a:p>
            <a:pPr indent="-298450">
              <a:lnSpc>
                <a:spcPct val="114999"/>
              </a:lnSpc>
              <a:buSzPts val="1100"/>
            </a:pPr>
            <a:endParaRPr lang="en-GB" sz="1600">
              <a:solidFill>
                <a:schemeClr val="hlink"/>
              </a:solidFill>
              <a:uFill>
                <a:noFill/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3582955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8" name="Google Shape;1548;p58"/>
          <p:cNvGrpSpPr/>
          <p:nvPr/>
        </p:nvGrpSpPr>
        <p:grpSpPr>
          <a:xfrm rot="-9899886" flipH="1">
            <a:off x="7468929" y="-290081"/>
            <a:ext cx="1438691" cy="1903923"/>
            <a:chOff x="780975" y="321469"/>
            <a:chExt cx="1772521" cy="2345704"/>
          </a:xfrm>
        </p:grpSpPr>
        <p:sp>
          <p:nvSpPr>
            <p:cNvPr id="1549" name="Google Shape;1549;p58"/>
            <p:cNvSpPr/>
            <p:nvPr/>
          </p:nvSpPr>
          <p:spPr>
            <a:xfrm>
              <a:off x="780975" y="524825"/>
              <a:ext cx="1772521" cy="2142348"/>
            </a:xfrm>
            <a:custGeom>
              <a:avLst/>
              <a:gdLst/>
              <a:ahLst/>
              <a:cxnLst/>
              <a:rect l="l" t="t" r="r" b="b"/>
              <a:pathLst>
                <a:path w="140816" h="180827" extrusionOk="0">
                  <a:moveTo>
                    <a:pt x="1790" y="0"/>
                  </a:moveTo>
                  <a:cubicBezTo>
                    <a:pt x="778" y="0"/>
                    <a:pt x="0" y="856"/>
                    <a:pt x="0" y="1868"/>
                  </a:cubicBezTo>
                  <a:lnTo>
                    <a:pt x="0" y="179036"/>
                  </a:lnTo>
                  <a:cubicBezTo>
                    <a:pt x="0" y="180048"/>
                    <a:pt x="778" y="180826"/>
                    <a:pt x="1790" y="180826"/>
                  </a:cubicBezTo>
                  <a:lnTo>
                    <a:pt x="139025" y="180826"/>
                  </a:lnTo>
                  <a:cubicBezTo>
                    <a:pt x="140037" y="180826"/>
                    <a:pt x="140816" y="180048"/>
                    <a:pt x="140816" y="179036"/>
                  </a:cubicBezTo>
                  <a:lnTo>
                    <a:pt x="140816" y="1868"/>
                  </a:lnTo>
                  <a:cubicBezTo>
                    <a:pt x="140816" y="856"/>
                    <a:pt x="140037" y="0"/>
                    <a:pt x="1390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58"/>
            <p:cNvSpPr/>
            <p:nvPr/>
          </p:nvSpPr>
          <p:spPr>
            <a:xfrm>
              <a:off x="992163" y="751089"/>
              <a:ext cx="1349996" cy="1781280"/>
            </a:xfrm>
            <a:custGeom>
              <a:avLst/>
              <a:gdLst/>
              <a:ahLst/>
              <a:cxnLst/>
              <a:rect l="l" t="t" r="r" b="b"/>
              <a:pathLst>
                <a:path w="119021" h="158020" extrusionOk="0">
                  <a:moveTo>
                    <a:pt x="1" y="1"/>
                  </a:moveTo>
                  <a:lnTo>
                    <a:pt x="1" y="158020"/>
                  </a:lnTo>
                  <a:lnTo>
                    <a:pt x="119021" y="158020"/>
                  </a:lnTo>
                  <a:lnTo>
                    <a:pt x="119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58"/>
            <p:cNvSpPr/>
            <p:nvPr/>
          </p:nvSpPr>
          <p:spPr>
            <a:xfrm>
              <a:off x="1248809" y="321469"/>
              <a:ext cx="836692" cy="264934"/>
            </a:xfrm>
            <a:custGeom>
              <a:avLst/>
              <a:gdLst/>
              <a:ahLst/>
              <a:cxnLst/>
              <a:rect l="l" t="t" r="r" b="b"/>
              <a:pathLst>
                <a:path w="62196" h="19694" extrusionOk="0">
                  <a:moveTo>
                    <a:pt x="31115" y="3929"/>
                  </a:moveTo>
                  <a:cubicBezTo>
                    <a:pt x="33197" y="3929"/>
                    <a:pt x="35185" y="5547"/>
                    <a:pt x="35185" y="8018"/>
                  </a:cubicBezTo>
                  <a:cubicBezTo>
                    <a:pt x="35185" y="10275"/>
                    <a:pt x="33394" y="12143"/>
                    <a:pt x="31137" y="12143"/>
                  </a:cubicBezTo>
                  <a:cubicBezTo>
                    <a:pt x="27478" y="12143"/>
                    <a:pt x="25610" y="7706"/>
                    <a:pt x="28257" y="5138"/>
                  </a:cubicBezTo>
                  <a:cubicBezTo>
                    <a:pt x="29091" y="4303"/>
                    <a:pt x="30114" y="3929"/>
                    <a:pt x="31115" y="3929"/>
                  </a:cubicBezTo>
                  <a:close/>
                  <a:moveTo>
                    <a:pt x="31137" y="0"/>
                  </a:moveTo>
                  <a:cubicBezTo>
                    <a:pt x="26544" y="0"/>
                    <a:pt x="22808" y="3736"/>
                    <a:pt x="22808" y="8329"/>
                  </a:cubicBezTo>
                  <a:cubicBezTo>
                    <a:pt x="22808" y="8796"/>
                    <a:pt x="22808" y="9185"/>
                    <a:pt x="22886" y="9652"/>
                  </a:cubicBezTo>
                  <a:lnTo>
                    <a:pt x="1557" y="9652"/>
                  </a:lnTo>
                  <a:cubicBezTo>
                    <a:pt x="701" y="9652"/>
                    <a:pt x="0" y="10353"/>
                    <a:pt x="0" y="11209"/>
                  </a:cubicBezTo>
                  <a:lnTo>
                    <a:pt x="0" y="18059"/>
                  </a:lnTo>
                  <a:cubicBezTo>
                    <a:pt x="0" y="18916"/>
                    <a:pt x="701" y="19616"/>
                    <a:pt x="1557" y="19694"/>
                  </a:cubicBezTo>
                  <a:lnTo>
                    <a:pt x="60639" y="19694"/>
                  </a:lnTo>
                  <a:cubicBezTo>
                    <a:pt x="61495" y="19616"/>
                    <a:pt x="62196" y="18916"/>
                    <a:pt x="62196" y="18059"/>
                  </a:cubicBezTo>
                  <a:lnTo>
                    <a:pt x="62196" y="11209"/>
                  </a:lnTo>
                  <a:cubicBezTo>
                    <a:pt x="62196" y="10353"/>
                    <a:pt x="61495" y="9652"/>
                    <a:pt x="60639" y="9652"/>
                  </a:cubicBezTo>
                  <a:lnTo>
                    <a:pt x="39310" y="9652"/>
                  </a:lnTo>
                  <a:cubicBezTo>
                    <a:pt x="39388" y="9185"/>
                    <a:pt x="39388" y="8796"/>
                    <a:pt x="39466" y="8329"/>
                  </a:cubicBezTo>
                  <a:cubicBezTo>
                    <a:pt x="39466" y="3736"/>
                    <a:pt x="35729" y="0"/>
                    <a:pt x="311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2" name="Picture 3">
            <a:extLst>
              <a:ext uri="{FF2B5EF4-FFF2-40B4-BE49-F238E27FC236}">
                <a16:creationId xmlns:a16="http://schemas.microsoft.com/office/drawing/2014/main" id="{8548BBD0-6161-7754-BF4C-A4D13F61DE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491" y="814212"/>
            <a:ext cx="6236593" cy="4058423"/>
          </a:xfrm>
          <a:prstGeom prst="rect">
            <a:avLst/>
          </a:prstGeom>
        </p:spPr>
      </p:pic>
      <p:sp>
        <p:nvSpPr>
          <p:cNvPr id="33" name="Title 1">
            <a:extLst>
              <a:ext uri="{FF2B5EF4-FFF2-40B4-BE49-F238E27FC236}">
                <a16:creationId xmlns:a16="http://schemas.microsoft.com/office/drawing/2014/main" id="{BF370819-C758-2AFB-75D2-96D5C0FDF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878" y="175597"/>
            <a:ext cx="7704000" cy="320400"/>
          </a:xfrm>
        </p:spPr>
        <p:txBody>
          <a:bodyPr/>
          <a:lstStyle/>
          <a:p>
            <a:r>
              <a:rPr lang="en-US"/>
              <a:t>Correlation Plot</a:t>
            </a:r>
          </a:p>
        </p:txBody>
      </p:sp>
    </p:spTree>
    <p:extLst>
      <p:ext uri="{BB962C8B-B14F-4D97-AF65-F5344CB8AC3E}">
        <p14:creationId xmlns:p14="http://schemas.microsoft.com/office/powerpoint/2010/main" val="1628359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4A5C5BB7-54CC-D176-1E00-609832D44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903" y="1027122"/>
            <a:ext cx="3362995" cy="2854280"/>
          </a:xfrm>
          <a:prstGeom prst="rect">
            <a:avLst/>
          </a:prstGeom>
        </p:spPr>
      </p:pic>
      <p:pic>
        <p:nvPicPr>
          <p:cNvPr id="8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695B2EFA-9ED8-BD05-ECB6-9139F5A957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9697" y="994925"/>
            <a:ext cx="3041023" cy="2918674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94A45DB9-4000-19D4-7F9A-B61455F2E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87961"/>
            <a:ext cx="7704000" cy="320400"/>
          </a:xfrm>
        </p:spPr>
        <p:txBody>
          <a:bodyPr/>
          <a:lstStyle/>
          <a:p>
            <a:r>
              <a:rPr lang="en-US"/>
              <a:t>Distribution of Total and Motor UPDRS</a:t>
            </a:r>
          </a:p>
        </p:txBody>
      </p:sp>
    </p:spTree>
    <p:extLst>
      <p:ext uri="{BB962C8B-B14F-4D97-AF65-F5344CB8AC3E}">
        <p14:creationId xmlns:p14="http://schemas.microsoft.com/office/powerpoint/2010/main" val="131745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p48"/>
          <p:cNvSpPr txBox="1">
            <a:spLocks noGrp="1"/>
          </p:cNvSpPr>
          <p:nvPr>
            <p:ph type="title"/>
          </p:nvPr>
        </p:nvSpPr>
        <p:spPr>
          <a:xfrm>
            <a:off x="2030400" y="2532925"/>
            <a:ext cx="50760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Modeling</a:t>
            </a:r>
            <a:endParaRPr/>
          </a:p>
        </p:txBody>
      </p:sp>
      <p:sp>
        <p:nvSpPr>
          <p:cNvPr id="1165" name="Google Shape;1165;p48"/>
          <p:cNvSpPr txBox="1">
            <a:spLocks noGrp="1"/>
          </p:cNvSpPr>
          <p:nvPr>
            <p:ph type="title" idx="2"/>
          </p:nvPr>
        </p:nvSpPr>
        <p:spPr>
          <a:xfrm>
            <a:off x="2030550" y="1534348"/>
            <a:ext cx="5076000" cy="9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166" name="Google Shape;1166;p48"/>
          <p:cNvSpPr txBox="1">
            <a:spLocks noGrp="1"/>
          </p:cNvSpPr>
          <p:nvPr>
            <p:ph type="subTitle" idx="1"/>
          </p:nvPr>
        </p:nvSpPr>
        <p:spPr>
          <a:xfrm>
            <a:off x="2030250" y="3317569"/>
            <a:ext cx="5076000" cy="29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did we implement?</a:t>
            </a:r>
            <a:endParaRPr/>
          </a:p>
        </p:txBody>
      </p:sp>
      <p:grpSp>
        <p:nvGrpSpPr>
          <p:cNvPr id="1167" name="Google Shape;1167;p48"/>
          <p:cNvGrpSpPr/>
          <p:nvPr/>
        </p:nvGrpSpPr>
        <p:grpSpPr>
          <a:xfrm rot="-332614">
            <a:off x="914167" y="503492"/>
            <a:ext cx="1775123" cy="1181146"/>
            <a:chOff x="238125" y="502000"/>
            <a:chExt cx="7027925" cy="4604825"/>
          </a:xfrm>
        </p:grpSpPr>
        <p:sp>
          <p:nvSpPr>
            <p:cNvPr id="1168" name="Google Shape;1168;p48"/>
            <p:cNvSpPr/>
            <p:nvPr/>
          </p:nvSpPr>
          <p:spPr>
            <a:xfrm>
              <a:off x="238125" y="1242100"/>
              <a:ext cx="7027925" cy="3411000"/>
            </a:xfrm>
            <a:custGeom>
              <a:avLst/>
              <a:gdLst/>
              <a:ahLst/>
              <a:cxnLst/>
              <a:rect l="l" t="t" r="r" b="b"/>
              <a:pathLst>
                <a:path w="281117" h="136440" extrusionOk="0">
                  <a:moveTo>
                    <a:pt x="150212" y="23684"/>
                  </a:moveTo>
                  <a:lnTo>
                    <a:pt x="150212" y="47883"/>
                  </a:lnTo>
                  <a:lnTo>
                    <a:pt x="174410" y="47883"/>
                  </a:lnTo>
                  <a:lnTo>
                    <a:pt x="174410" y="67319"/>
                  </a:lnTo>
                  <a:lnTo>
                    <a:pt x="150212" y="67319"/>
                  </a:lnTo>
                  <a:lnTo>
                    <a:pt x="150212" y="91518"/>
                  </a:lnTo>
                  <a:lnTo>
                    <a:pt x="130776" y="91518"/>
                  </a:lnTo>
                  <a:lnTo>
                    <a:pt x="130776" y="67319"/>
                  </a:lnTo>
                  <a:lnTo>
                    <a:pt x="106577" y="67319"/>
                  </a:lnTo>
                  <a:lnTo>
                    <a:pt x="106577" y="47883"/>
                  </a:lnTo>
                  <a:lnTo>
                    <a:pt x="130776" y="47883"/>
                  </a:lnTo>
                  <a:lnTo>
                    <a:pt x="130776" y="23684"/>
                  </a:lnTo>
                  <a:close/>
                  <a:moveTo>
                    <a:pt x="140558" y="1"/>
                  </a:moveTo>
                  <a:cubicBezTo>
                    <a:pt x="109151" y="1"/>
                    <a:pt x="77745" y="3090"/>
                    <a:pt x="46853" y="9268"/>
                  </a:cubicBezTo>
                  <a:cubicBezTo>
                    <a:pt x="45437" y="9397"/>
                    <a:pt x="43892" y="9783"/>
                    <a:pt x="42348" y="10040"/>
                  </a:cubicBezTo>
                  <a:lnTo>
                    <a:pt x="0" y="18793"/>
                  </a:lnTo>
                  <a:lnTo>
                    <a:pt x="25228" y="136439"/>
                  </a:lnTo>
                  <a:lnTo>
                    <a:pt x="30892" y="134509"/>
                  </a:lnTo>
                  <a:cubicBezTo>
                    <a:pt x="79289" y="122023"/>
                    <a:pt x="109924" y="115716"/>
                    <a:pt x="140558" y="115716"/>
                  </a:cubicBezTo>
                  <a:cubicBezTo>
                    <a:pt x="171193" y="115716"/>
                    <a:pt x="201827" y="122023"/>
                    <a:pt x="250224" y="134509"/>
                  </a:cubicBezTo>
                  <a:lnTo>
                    <a:pt x="255888" y="136439"/>
                  </a:lnTo>
                  <a:lnTo>
                    <a:pt x="281116" y="18922"/>
                  </a:lnTo>
                  <a:lnTo>
                    <a:pt x="238769" y="10040"/>
                  </a:lnTo>
                  <a:cubicBezTo>
                    <a:pt x="237224" y="9783"/>
                    <a:pt x="235679" y="9397"/>
                    <a:pt x="234135" y="9268"/>
                  </a:cubicBezTo>
                  <a:cubicBezTo>
                    <a:pt x="203372" y="3090"/>
                    <a:pt x="171965" y="1"/>
                    <a:pt x="1405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8"/>
            <p:cNvSpPr/>
            <p:nvPr/>
          </p:nvSpPr>
          <p:spPr>
            <a:xfrm>
              <a:off x="868825" y="4135000"/>
              <a:ext cx="5766500" cy="971825"/>
            </a:xfrm>
            <a:custGeom>
              <a:avLst/>
              <a:gdLst/>
              <a:ahLst/>
              <a:cxnLst/>
              <a:rect l="l" t="t" r="r" b="b"/>
              <a:pathLst>
                <a:path w="230660" h="38873" extrusionOk="0">
                  <a:moveTo>
                    <a:pt x="115330" y="0"/>
                  </a:moveTo>
                  <a:cubicBezTo>
                    <a:pt x="84696" y="0"/>
                    <a:pt x="54061" y="6307"/>
                    <a:pt x="5664" y="18793"/>
                  </a:cubicBezTo>
                  <a:lnTo>
                    <a:pt x="0" y="20723"/>
                  </a:lnTo>
                  <a:lnTo>
                    <a:pt x="3862" y="38872"/>
                  </a:lnTo>
                  <a:lnTo>
                    <a:pt x="5149" y="38486"/>
                  </a:lnTo>
                  <a:cubicBezTo>
                    <a:pt x="53675" y="25872"/>
                    <a:pt x="84438" y="19436"/>
                    <a:pt x="115330" y="19436"/>
                  </a:cubicBezTo>
                  <a:cubicBezTo>
                    <a:pt x="146093" y="19436"/>
                    <a:pt x="176985" y="25872"/>
                    <a:pt x="225382" y="38486"/>
                  </a:cubicBezTo>
                  <a:lnTo>
                    <a:pt x="226798" y="38872"/>
                  </a:lnTo>
                  <a:lnTo>
                    <a:pt x="230660" y="20723"/>
                  </a:lnTo>
                  <a:lnTo>
                    <a:pt x="224996" y="18793"/>
                  </a:lnTo>
                  <a:cubicBezTo>
                    <a:pt x="176599" y="6307"/>
                    <a:pt x="145965" y="0"/>
                    <a:pt x="1153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8"/>
            <p:cNvSpPr/>
            <p:nvPr/>
          </p:nvSpPr>
          <p:spPr>
            <a:xfrm>
              <a:off x="1409425" y="502000"/>
              <a:ext cx="4682075" cy="971825"/>
            </a:xfrm>
            <a:custGeom>
              <a:avLst/>
              <a:gdLst/>
              <a:ahLst/>
              <a:cxnLst/>
              <a:rect l="l" t="t" r="r" b="b"/>
              <a:pathLst>
                <a:path w="187283" h="38873" extrusionOk="0">
                  <a:moveTo>
                    <a:pt x="54963" y="0"/>
                  </a:moveTo>
                  <a:cubicBezTo>
                    <a:pt x="30249" y="0"/>
                    <a:pt x="8239" y="15575"/>
                    <a:pt x="1" y="38872"/>
                  </a:cubicBezTo>
                  <a:cubicBezTo>
                    <a:pt x="30957" y="32758"/>
                    <a:pt x="62332" y="29701"/>
                    <a:pt x="93690" y="29701"/>
                  </a:cubicBezTo>
                  <a:cubicBezTo>
                    <a:pt x="125049" y="29701"/>
                    <a:pt x="156391" y="32758"/>
                    <a:pt x="187283" y="38872"/>
                  </a:cubicBezTo>
                  <a:cubicBezTo>
                    <a:pt x="179045" y="15575"/>
                    <a:pt x="157163" y="0"/>
                    <a:pt x="1324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8"/>
            <p:cNvSpPr/>
            <p:nvPr/>
          </p:nvSpPr>
          <p:spPr>
            <a:xfrm>
              <a:off x="2902550" y="1834200"/>
              <a:ext cx="1695850" cy="1695850"/>
            </a:xfrm>
            <a:custGeom>
              <a:avLst/>
              <a:gdLst/>
              <a:ahLst/>
              <a:cxnLst/>
              <a:rect l="l" t="t" r="r" b="b"/>
              <a:pathLst>
                <a:path w="67834" h="67834" extrusionOk="0">
                  <a:moveTo>
                    <a:pt x="24199" y="0"/>
                  </a:moveTo>
                  <a:lnTo>
                    <a:pt x="24199" y="24199"/>
                  </a:lnTo>
                  <a:lnTo>
                    <a:pt x="0" y="24199"/>
                  </a:lnTo>
                  <a:lnTo>
                    <a:pt x="0" y="43635"/>
                  </a:lnTo>
                  <a:lnTo>
                    <a:pt x="24199" y="43635"/>
                  </a:lnTo>
                  <a:lnTo>
                    <a:pt x="24199" y="67834"/>
                  </a:lnTo>
                  <a:lnTo>
                    <a:pt x="43635" y="67834"/>
                  </a:lnTo>
                  <a:lnTo>
                    <a:pt x="43635" y="43635"/>
                  </a:lnTo>
                  <a:lnTo>
                    <a:pt x="67833" y="43635"/>
                  </a:lnTo>
                  <a:lnTo>
                    <a:pt x="67833" y="24199"/>
                  </a:lnTo>
                  <a:lnTo>
                    <a:pt x="43635" y="24199"/>
                  </a:lnTo>
                  <a:lnTo>
                    <a:pt x="436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2" name="Google Shape;1172;p48"/>
          <p:cNvGrpSpPr/>
          <p:nvPr/>
        </p:nvGrpSpPr>
        <p:grpSpPr>
          <a:xfrm>
            <a:off x="6596284" y="3553190"/>
            <a:ext cx="2771973" cy="1336390"/>
            <a:chOff x="752817" y="3135891"/>
            <a:chExt cx="2704892" cy="1303922"/>
          </a:xfrm>
        </p:grpSpPr>
        <p:sp>
          <p:nvSpPr>
            <p:cNvPr id="1173" name="Google Shape;1173;p48"/>
            <p:cNvSpPr/>
            <p:nvPr/>
          </p:nvSpPr>
          <p:spPr>
            <a:xfrm>
              <a:off x="874383" y="3135891"/>
              <a:ext cx="537158" cy="179961"/>
            </a:xfrm>
            <a:custGeom>
              <a:avLst/>
              <a:gdLst/>
              <a:ahLst/>
              <a:cxnLst/>
              <a:rect l="l" t="t" r="r" b="b"/>
              <a:pathLst>
                <a:path w="16760" h="5615" extrusionOk="0">
                  <a:moveTo>
                    <a:pt x="5631" y="0"/>
                  </a:moveTo>
                  <a:cubicBezTo>
                    <a:pt x="2524" y="0"/>
                    <a:pt x="1" y="2506"/>
                    <a:pt x="1" y="5614"/>
                  </a:cubicBezTo>
                  <a:lnTo>
                    <a:pt x="16759" y="5614"/>
                  </a:lnTo>
                  <a:cubicBezTo>
                    <a:pt x="16759" y="2506"/>
                    <a:pt x="14236" y="0"/>
                    <a:pt x="11129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8"/>
            <p:cNvSpPr/>
            <p:nvPr/>
          </p:nvSpPr>
          <p:spPr>
            <a:xfrm>
              <a:off x="922458" y="3367836"/>
              <a:ext cx="1959345" cy="838845"/>
            </a:xfrm>
            <a:custGeom>
              <a:avLst/>
              <a:gdLst/>
              <a:ahLst/>
              <a:cxnLst/>
              <a:rect l="l" t="t" r="r" b="b"/>
              <a:pathLst>
                <a:path w="61134" h="26173" extrusionOk="0">
                  <a:moveTo>
                    <a:pt x="1206" y="1"/>
                  </a:moveTo>
                  <a:cubicBezTo>
                    <a:pt x="387" y="1"/>
                    <a:pt x="1" y="1255"/>
                    <a:pt x="923" y="1635"/>
                  </a:cubicBezTo>
                  <a:lnTo>
                    <a:pt x="59587" y="26097"/>
                  </a:lnTo>
                  <a:cubicBezTo>
                    <a:pt x="59712" y="26149"/>
                    <a:pt x="59831" y="26173"/>
                    <a:pt x="59942" y="26173"/>
                  </a:cubicBezTo>
                  <a:cubicBezTo>
                    <a:pt x="60752" y="26173"/>
                    <a:pt x="61133" y="24925"/>
                    <a:pt x="60222" y="24543"/>
                  </a:cubicBezTo>
                  <a:lnTo>
                    <a:pt x="1575" y="82"/>
                  </a:lnTo>
                  <a:cubicBezTo>
                    <a:pt x="1445" y="26"/>
                    <a:pt x="1321" y="1"/>
                    <a:pt x="1206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8"/>
            <p:cNvSpPr/>
            <p:nvPr/>
          </p:nvSpPr>
          <p:spPr>
            <a:xfrm>
              <a:off x="1327890" y="3367997"/>
              <a:ext cx="1959825" cy="838813"/>
            </a:xfrm>
            <a:custGeom>
              <a:avLst/>
              <a:gdLst/>
              <a:ahLst/>
              <a:cxnLst/>
              <a:rect l="l" t="t" r="r" b="b"/>
              <a:pathLst>
                <a:path w="61149" h="26172" extrusionOk="0">
                  <a:moveTo>
                    <a:pt x="59941" y="1"/>
                  </a:moveTo>
                  <a:cubicBezTo>
                    <a:pt x="59830" y="1"/>
                    <a:pt x="59711" y="24"/>
                    <a:pt x="59586" y="77"/>
                  </a:cubicBezTo>
                  <a:lnTo>
                    <a:pt x="938" y="24538"/>
                  </a:lnTo>
                  <a:cubicBezTo>
                    <a:pt x="0" y="24904"/>
                    <a:pt x="400" y="26172"/>
                    <a:pt x="1212" y="26172"/>
                  </a:cubicBezTo>
                  <a:cubicBezTo>
                    <a:pt x="1325" y="26172"/>
                    <a:pt x="1447" y="26147"/>
                    <a:pt x="1573" y="26092"/>
                  </a:cubicBezTo>
                  <a:lnTo>
                    <a:pt x="60237" y="1630"/>
                  </a:lnTo>
                  <a:cubicBezTo>
                    <a:pt x="61148" y="1248"/>
                    <a:pt x="60754" y="1"/>
                    <a:pt x="59941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8"/>
            <p:cNvSpPr/>
            <p:nvPr/>
          </p:nvSpPr>
          <p:spPr>
            <a:xfrm>
              <a:off x="752817" y="3310467"/>
              <a:ext cx="2704892" cy="101246"/>
            </a:xfrm>
            <a:custGeom>
              <a:avLst/>
              <a:gdLst/>
              <a:ahLst/>
              <a:cxnLst/>
              <a:rect l="l" t="t" r="r" b="b"/>
              <a:pathLst>
                <a:path w="84396" h="3159" extrusionOk="0">
                  <a:moveTo>
                    <a:pt x="1588" y="0"/>
                  </a:moveTo>
                  <a:cubicBezTo>
                    <a:pt x="719" y="0"/>
                    <a:pt x="1" y="702"/>
                    <a:pt x="1" y="1571"/>
                  </a:cubicBezTo>
                  <a:cubicBezTo>
                    <a:pt x="1" y="2440"/>
                    <a:pt x="719" y="3158"/>
                    <a:pt x="1588" y="3158"/>
                  </a:cubicBezTo>
                  <a:lnTo>
                    <a:pt x="82808" y="3158"/>
                  </a:lnTo>
                  <a:cubicBezTo>
                    <a:pt x="83677" y="3158"/>
                    <a:pt x="84396" y="2440"/>
                    <a:pt x="84379" y="1571"/>
                  </a:cubicBezTo>
                  <a:cubicBezTo>
                    <a:pt x="84396" y="702"/>
                    <a:pt x="83677" y="0"/>
                    <a:pt x="82808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8"/>
            <p:cNvSpPr/>
            <p:nvPr/>
          </p:nvSpPr>
          <p:spPr>
            <a:xfrm>
              <a:off x="1343499" y="4154408"/>
              <a:ext cx="68042" cy="189063"/>
            </a:xfrm>
            <a:custGeom>
              <a:avLst/>
              <a:gdLst/>
              <a:ahLst/>
              <a:cxnLst/>
              <a:rect l="l" t="t" r="r" b="b"/>
              <a:pathLst>
                <a:path w="2123" h="5899" extrusionOk="0">
                  <a:moveTo>
                    <a:pt x="1061" y="1"/>
                  </a:moveTo>
                  <a:cubicBezTo>
                    <a:pt x="531" y="1"/>
                    <a:pt x="0" y="352"/>
                    <a:pt x="0" y="1053"/>
                  </a:cubicBezTo>
                  <a:lnTo>
                    <a:pt x="0" y="4830"/>
                  </a:lnTo>
                  <a:cubicBezTo>
                    <a:pt x="0" y="5431"/>
                    <a:pt x="468" y="5899"/>
                    <a:pt x="1070" y="5899"/>
                  </a:cubicBezTo>
                  <a:cubicBezTo>
                    <a:pt x="1655" y="5899"/>
                    <a:pt x="2122" y="5431"/>
                    <a:pt x="2122" y="4830"/>
                  </a:cubicBezTo>
                  <a:lnTo>
                    <a:pt x="2122" y="1053"/>
                  </a:lnTo>
                  <a:cubicBezTo>
                    <a:pt x="2122" y="352"/>
                    <a:pt x="1592" y="1"/>
                    <a:pt x="1061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8"/>
            <p:cNvSpPr/>
            <p:nvPr/>
          </p:nvSpPr>
          <p:spPr>
            <a:xfrm>
              <a:off x="2799017" y="4154408"/>
              <a:ext cx="68042" cy="189063"/>
            </a:xfrm>
            <a:custGeom>
              <a:avLst/>
              <a:gdLst/>
              <a:ahLst/>
              <a:cxnLst/>
              <a:rect l="l" t="t" r="r" b="b"/>
              <a:pathLst>
                <a:path w="2123" h="5899" extrusionOk="0">
                  <a:moveTo>
                    <a:pt x="1061" y="1"/>
                  </a:moveTo>
                  <a:cubicBezTo>
                    <a:pt x="531" y="1"/>
                    <a:pt x="0" y="352"/>
                    <a:pt x="0" y="1053"/>
                  </a:cubicBezTo>
                  <a:lnTo>
                    <a:pt x="0" y="4830"/>
                  </a:lnTo>
                  <a:cubicBezTo>
                    <a:pt x="0" y="5431"/>
                    <a:pt x="468" y="5899"/>
                    <a:pt x="1053" y="5899"/>
                  </a:cubicBezTo>
                  <a:cubicBezTo>
                    <a:pt x="1654" y="5899"/>
                    <a:pt x="2122" y="5431"/>
                    <a:pt x="2122" y="4830"/>
                  </a:cubicBezTo>
                  <a:lnTo>
                    <a:pt x="2122" y="1053"/>
                  </a:lnTo>
                  <a:cubicBezTo>
                    <a:pt x="2122" y="352"/>
                    <a:pt x="1592" y="1"/>
                    <a:pt x="1061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8"/>
            <p:cNvSpPr/>
            <p:nvPr/>
          </p:nvSpPr>
          <p:spPr>
            <a:xfrm>
              <a:off x="1247637" y="4247064"/>
              <a:ext cx="224959" cy="192749"/>
            </a:xfrm>
            <a:custGeom>
              <a:avLst/>
              <a:gdLst/>
              <a:ahLst/>
              <a:cxnLst/>
              <a:rect l="l" t="t" r="r" b="b"/>
              <a:pathLst>
                <a:path w="7019" h="6014" extrusionOk="0">
                  <a:moveTo>
                    <a:pt x="4011" y="0"/>
                  </a:moveTo>
                  <a:cubicBezTo>
                    <a:pt x="1337" y="0"/>
                    <a:pt x="1" y="3242"/>
                    <a:pt x="1889" y="5130"/>
                  </a:cubicBezTo>
                  <a:cubicBezTo>
                    <a:pt x="2505" y="5740"/>
                    <a:pt x="3258" y="6014"/>
                    <a:pt x="3997" y="6014"/>
                  </a:cubicBezTo>
                  <a:cubicBezTo>
                    <a:pt x="5542" y="6014"/>
                    <a:pt x="7018" y="4817"/>
                    <a:pt x="7018" y="3008"/>
                  </a:cubicBezTo>
                  <a:cubicBezTo>
                    <a:pt x="7018" y="1354"/>
                    <a:pt x="5681" y="0"/>
                    <a:pt x="4011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8"/>
            <p:cNvSpPr/>
            <p:nvPr/>
          </p:nvSpPr>
          <p:spPr>
            <a:xfrm>
              <a:off x="2705303" y="4247064"/>
              <a:ext cx="224927" cy="192749"/>
            </a:xfrm>
            <a:custGeom>
              <a:avLst/>
              <a:gdLst/>
              <a:ahLst/>
              <a:cxnLst/>
              <a:rect l="l" t="t" r="r" b="b"/>
              <a:pathLst>
                <a:path w="7018" h="6014" extrusionOk="0">
                  <a:moveTo>
                    <a:pt x="4010" y="0"/>
                  </a:moveTo>
                  <a:cubicBezTo>
                    <a:pt x="1337" y="0"/>
                    <a:pt x="0" y="3242"/>
                    <a:pt x="1888" y="5130"/>
                  </a:cubicBezTo>
                  <a:cubicBezTo>
                    <a:pt x="2504" y="5740"/>
                    <a:pt x="3258" y="6014"/>
                    <a:pt x="3996" y="6014"/>
                  </a:cubicBezTo>
                  <a:cubicBezTo>
                    <a:pt x="5541" y="6014"/>
                    <a:pt x="7018" y="4817"/>
                    <a:pt x="7018" y="3008"/>
                  </a:cubicBezTo>
                  <a:cubicBezTo>
                    <a:pt x="7018" y="1354"/>
                    <a:pt x="5681" y="0"/>
                    <a:pt x="4010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40"/>
          <p:cNvSpPr/>
          <p:nvPr/>
        </p:nvSpPr>
        <p:spPr>
          <a:xfrm>
            <a:off x="312340" y="1353558"/>
            <a:ext cx="1840922" cy="152328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40"/>
          <p:cNvSpPr/>
          <p:nvPr/>
        </p:nvSpPr>
        <p:spPr>
          <a:xfrm>
            <a:off x="2620927" y="1361462"/>
            <a:ext cx="1840922" cy="1496964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40"/>
          <p:cNvSpPr/>
          <p:nvPr/>
        </p:nvSpPr>
        <p:spPr>
          <a:xfrm>
            <a:off x="4836473" y="1387752"/>
            <a:ext cx="1772967" cy="1432295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40"/>
          <p:cNvSpPr/>
          <p:nvPr/>
        </p:nvSpPr>
        <p:spPr>
          <a:xfrm>
            <a:off x="3469524" y="3333469"/>
            <a:ext cx="214500" cy="2145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78" name="Google Shape;578;p40"/>
          <p:cNvCxnSpPr/>
          <p:nvPr/>
        </p:nvCxnSpPr>
        <p:spPr>
          <a:xfrm>
            <a:off x="3572702" y="2857980"/>
            <a:ext cx="0" cy="489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79" name="Google Shape;579;p40"/>
          <p:cNvSpPr/>
          <p:nvPr/>
        </p:nvSpPr>
        <p:spPr>
          <a:xfrm>
            <a:off x="7819338" y="3289124"/>
            <a:ext cx="214500" cy="2145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80" name="Google Shape;580;p40"/>
          <p:cNvCxnSpPr/>
          <p:nvPr/>
        </p:nvCxnSpPr>
        <p:spPr>
          <a:xfrm>
            <a:off x="7912550" y="2826031"/>
            <a:ext cx="0" cy="489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1" name="Google Shape;581;p40"/>
          <p:cNvSpPr/>
          <p:nvPr/>
        </p:nvSpPr>
        <p:spPr>
          <a:xfrm>
            <a:off x="1046527" y="3326401"/>
            <a:ext cx="214500" cy="2145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82" name="Google Shape;582;p40"/>
          <p:cNvCxnSpPr/>
          <p:nvPr/>
        </p:nvCxnSpPr>
        <p:spPr>
          <a:xfrm>
            <a:off x="1164874" y="2834353"/>
            <a:ext cx="0" cy="489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3" name="Google Shape;583;p4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/>
              <a:t>Feature Selection</a:t>
            </a:r>
            <a:endParaRPr/>
          </a:p>
        </p:txBody>
      </p:sp>
      <p:sp>
        <p:nvSpPr>
          <p:cNvPr id="584" name="Google Shape;584;p40"/>
          <p:cNvSpPr txBox="1">
            <a:spLocks noGrp="1"/>
          </p:cNvSpPr>
          <p:nvPr>
            <p:ph type="subTitle" idx="1"/>
          </p:nvPr>
        </p:nvSpPr>
        <p:spPr>
          <a:xfrm>
            <a:off x="95365" y="1603932"/>
            <a:ext cx="2352900" cy="47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F- Test</a:t>
            </a:r>
          </a:p>
        </p:txBody>
      </p:sp>
      <p:sp>
        <p:nvSpPr>
          <p:cNvPr id="585" name="Google Shape;585;p40"/>
          <p:cNvSpPr txBox="1">
            <a:spLocks noGrp="1"/>
          </p:cNvSpPr>
          <p:nvPr>
            <p:ph type="subTitle" idx="2"/>
          </p:nvPr>
        </p:nvSpPr>
        <p:spPr>
          <a:xfrm>
            <a:off x="126763" y="3396374"/>
            <a:ext cx="2352900" cy="79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Feature Selection using univariate regression</a:t>
            </a:r>
            <a:endParaRPr/>
          </a:p>
        </p:txBody>
      </p:sp>
      <p:sp>
        <p:nvSpPr>
          <p:cNvPr id="586" name="Google Shape;586;p40"/>
          <p:cNvSpPr txBox="1">
            <a:spLocks noGrp="1"/>
          </p:cNvSpPr>
          <p:nvPr>
            <p:ph type="subTitle" idx="3"/>
          </p:nvPr>
        </p:nvSpPr>
        <p:spPr>
          <a:xfrm>
            <a:off x="2381384" y="1634882"/>
            <a:ext cx="2352900" cy="47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Mutual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Information</a:t>
            </a:r>
            <a:endParaRPr sz="1800"/>
          </a:p>
        </p:txBody>
      </p:sp>
      <p:sp>
        <p:nvSpPr>
          <p:cNvPr id="587" name="Google Shape;587;p40"/>
          <p:cNvSpPr txBox="1">
            <a:spLocks noGrp="1"/>
          </p:cNvSpPr>
          <p:nvPr>
            <p:ph type="subTitle" idx="4"/>
          </p:nvPr>
        </p:nvSpPr>
        <p:spPr>
          <a:xfrm>
            <a:off x="2418417" y="3434931"/>
            <a:ext cx="2352900" cy="79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Mutual Information Feature Selection</a:t>
            </a:r>
            <a:endParaRPr/>
          </a:p>
        </p:txBody>
      </p:sp>
      <p:sp>
        <p:nvSpPr>
          <p:cNvPr id="588" name="Google Shape;588;p40"/>
          <p:cNvSpPr txBox="1">
            <a:spLocks noGrp="1"/>
          </p:cNvSpPr>
          <p:nvPr>
            <p:ph type="subTitle" idx="5"/>
          </p:nvPr>
        </p:nvSpPr>
        <p:spPr>
          <a:xfrm>
            <a:off x="6609440" y="1614625"/>
            <a:ext cx="2352900" cy="47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RFE</a:t>
            </a:r>
            <a:endParaRPr/>
          </a:p>
        </p:txBody>
      </p:sp>
      <p:sp>
        <p:nvSpPr>
          <p:cNvPr id="589" name="Google Shape;589;p40"/>
          <p:cNvSpPr txBox="1">
            <a:spLocks noGrp="1"/>
          </p:cNvSpPr>
          <p:nvPr>
            <p:ph type="subTitle" idx="6"/>
          </p:nvPr>
        </p:nvSpPr>
        <p:spPr>
          <a:xfrm>
            <a:off x="6615884" y="3350097"/>
            <a:ext cx="2352900" cy="79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Recursive Feature Elimination </a:t>
            </a:r>
            <a:endParaRPr/>
          </a:p>
        </p:txBody>
      </p:sp>
      <p:grpSp>
        <p:nvGrpSpPr>
          <p:cNvPr id="590" name="Google Shape;590;p40"/>
          <p:cNvGrpSpPr/>
          <p:nvPr/>
        </p:nvGrpSpPr>
        <p:grpSpPr>
          <a:xfrm>
            <a:off x="911487" y="2340001"/>
            <a:ext cx="506774" cy="506807"/>
            <a:chOff x="1719413" y="2232465"/>
            <a:chExt cx="488410" cy="488442"/>
          </a:xfrm>
        </p:grpSpPr>
        <p:sp>
          <p:nvSpPr>
            <p:cNvPr id="591" name="Google Shape;591;p40"/>
            <p:cNvSpPr/>
            <p:nvPr/>
          </p:nvSpPr>
          <p:spPr>
            <a:xfrm>
              <a:off x="1734412" y="2339031"/>
              <a:ext cx="458443" cy="107143"/>
            </a:xfrm>
            <a:custGeom>
              <a:avLst/>
              <a:gdLst/>
              <a:ahLst/>
              <a:cxnLst/>
              <a:rect l="l" t="t" r="r" b="b"/>
              <a:pathLst>
                <a:path w="14304" h="3343" extrusionOk="0">
                  <a:moveTo>
                    <a:pt x="953" y="1"/>
                  </a:moveTo>
                  <a:cubicBezTo>
                    <a:pt x="435" y="1"/>
                    <a:pt x="1" y="435"/>
                    <a:pt x="1" y="953"/>
                  </a:cubicBezTo>
                  <a:lnTo>
                    <a:pt x="1" y="3343"/>
                  </a:lnTo>
                  <a:lnTo>
                    <a:pt x="14303" y="3343"/>
                  </a:lnTo>
                  <a:lnTo>
                    <a:pt x="14303" y="953"/>
                  </a:lnTo>
                  <a:cubicBezTo>
                    <a:pt x="14303" y="435"/>
                    <a:pt x="13869" y="1"/>
                    <a:pt x="13351" y="1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40"/>
            <p:cNvSpPr/>
            <p:nvPr/>
          </p:nvSpPr>
          <p:spPr>
            <a:xfrm>
              <a:off x="1719413" y="2232465"/>
              <a:ext cx="488410" cy="488442"/>
            </a:xfrm>
            <a:custGeom>
              <a:avLst/>
              <a:gdLst/>
              <a:ahLst/>
              <a:cxnLst/>
              <a:rect l="l" t="t" r="r" b="b"/>
              <a:pathLst>
                <a:path w="15239" h="15240" extrusionOk="0">
                  <a:moveTo>
                    <a:pt x="10945" y="953"/>
                  </a:moveTo>
                  <a:cubicBezTo>
                    <a:pt x="11212" y="953"/>
                    <a:pt x="11429" y="1154"/>
                    <a:pt x="11429" y="1421"/>
                  </a:cubicBezTo>
                  <a:lnTo>
                    <a:pt x="11429" y="2858"/>
                  </a:lnTo>
                  <a:lnTo>
                    <a:pt x="3810" y="2858"/>
                  </a:lnTo>
                  <a:lnTo>
                    <a:pt x="3810" y="1421"/>
                  </a:lnTo>
                  <a:cubicBezTo>
                    <a:pt x="3810" y="1154"/>
                    <a:pt x="4028" y="953"/>
                    <a:pt x="4278" y="953"/>
                  </a:cubicBezTo>
                  <a:close/>
                  <a:moveTo>
                    <a:pt x="13819" y="3810"/>
                  </a:moveTo>
                  <a:cubicBezTo>
                    <a:pt x="14069" y="3810"/>
                    <a:pt x="14287" y="4011"/>
                    <a:pt x="14287" y="4278"/>
                  </a:cubicBezTo>
                  <a:lnTo>
                    <a:pt x="14287" y="13819"/>
                  </a:lnTo>
                  <a:cubicBezTo>
                    <a:pt x="14287" y="14070"/>
                    <a:pt x="14069" y="14287"/>
                    <a:pt x="13819" y="14287"/>
                  </a:cubicBezTo>
                  <a:lnTo>
                    <a:pt x="1421" y="14287"/>
                  </a:lnTo>
                  <a:cubicBezTo>
                    <a:pt x="1154" y="14287"/>
                    <a:pt x="953" y="14070"/>
                    <a:pt x="953" y="13819"/>
                  </a:cubicBezTo>
                  <a:lnTo>
                    <a:pt x="953" y="4278"/>
                  </a:lnTo>
                  <a:cubicBezTo>
                    <a:pt x="953" y="4011"/>
                    <a:pt x="1154" y="3810"/>
                    <a:pt x="1421" y="3810"/>
                  </a:cubicBezTo>
                  <a:close/>
                  <a:moveTo>
                    <a:pt x="4278" y="1"/>
                  </a:moveTo>
                  <a:cubicBezTo>
                    <a:pt x="3493" y="1"/>
                    <a:pt x="2858" y="636"/>
                    <a:pt x="2858" y="1421"/>
                  </a:cubicBezTo>
                  <a:lnTo>
                    <a:pt x="2858" y="2858"/>
                  </a:lnTo>
                  <a:lnTo>
                    <a:pt x="1421" y="2858"/>
                  </a:lnTo>
                  <a:cubicBezTo>
                    <a:pt x="636" y="2858"/>
                    <a:pt x="1" y="3493"/>
                    <a:pt x="1" y="4278"/>
                  </a:cubicBezTo>
                  <a:lnTo>
                    <a:pt x="1" y="13819"/>
                  </a:lnTo>
                  <a:cubicBezTo>
                    <a:pt x="1" y="14604"/>
                    <a:pt x="636" y="15239"/>
                    <a:pt x="1421" y="15239"/>
                  </a:cubicBezTo>
                  <a:lnTo>
                    <a:pt x="13819" y="15239"/>
                  </a:lnTo>
                  <a:cubicBezTo>
                    <a:pt x="14604" y="15239"/>
                    <a:pt x="15239" y="14604"/>
                    <a:pt x="15239" y="13819"/>
                  </a:cubicBezTo>
                  <a:lnTo>
                    <a:pt x="15239" y="4278"/>
                  </a:lnTo>
                  <a:cubicBezTo>
                    <a:pt x="15239" y="3493"/>
                    <a:pt x="14604" y="2858"/>
                    <a:pt x="13819" y="2858"/>
                  </a:cubicBezTo>
                  <a:lnTo>
                    <a:pt x="12382" y="2858"/>
                  </a:lnTo>
                  <a:lnTo>
                    <a:pt x="12382" y="1421"/>
                  </a:lnTo>
                  <a:cubicBezTo>
                    <a:pt x="12382" y="636"/>
                    <a:pt x="11747" y="1"/>
                    <a:pt x="10945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40"/>
            <p:cNvSpPr/>
            <p:nvPr/>
          </p:nvSpPr>
          <p:spPr>
            <a:xfrm>
              <a:off x="1872035" y="2476686"/>
              <a:ext cx="183198" cy="183166"/>
            </a:xfrm>
            <a:custGeom>
              <a:avLst/>
              <a:gdLst/>
              <a:ahLst/>
              <a:cxnLst/>
              <a:rect l="l" t="t" r="r" b="b"/>
              <a:pathLst>
                <a:path w="5716" h="5715" extrusionOk="0">
                  <a:moveTo>
                    <a:pt x="1905" y="0"/>
                  </a:moveTo>
                  <a:lnTo>
                    <a:pt x="1905" y="1905"/>
                  </a:lnTo>
                  <a:lnTo>
                    <a:pt x="1" y="1905"/>
                  </a:lnTo>
                  <a:lnTo>
                    <a:pt x="1" y="3810"/>
                  </a:lnTo>
                  <a:lnTo>
                    <a:pt x="1905" y="3810"/>
                  </a:lnTo>
                  <a:lnTo>
                    <a:pt x="1905" y="5714"/>
                  </a:lnTo>
                  <a:lnTo>
                    <a:pt x="3810" y="5714"/>
                  </a:lnTo>
                  <a:lnTo>
                    <a:pt x="3810" y="3810"/>
                  </a:lnTo>
                  <a:lnTo>
                    <a:pt x="5715" y="3810"/>
                  </a:lnTo>
                  <a:lnTo>
                    <a:pt x="5715" y="1905"/>
                  </a:lnTo>
                  <a:lnTo>
                    <a:pt x="3810" y="1905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4" name="Google Shape;594;p40"/>
          <p:cNvGrpSpPr/>
          <p:nvPr/>
        </p:nvGrpSpPr>
        <p:grpSpPr>
          <a:xfrm>
            <a:off x="3416302" y="2354758"/>
            <a:ext cx="409506" cy="504428"/>
            <a:chOff x="4358955" y="2203011"/>
            <a:chExt cx="443957" cy="546805"/>
          </a:xfrm>
        </p:grpSpPr>
        <p:sp>
          <p:nvSpPr>
            <p:cNvPr id="595" name="Google Shape;595;p40"/>
            <p:cNvSpPr/>
            <p:nvPr/>
          </p:nvSpPr>
          <p:spPr>
            <a:xfrm>
              <a:off x="4649200" y="2596105"/>
              <a:ext cx="126950" cy="134418"/>
            </a:xfrm>
            <a:custGeom>
              <a:avLst/>
              <a:gdLst/>
              <a:ahLst/>
              <a:cxnLst/>
              <a:rect l="l" t="t" r="r" b="b"/>
              <a:pathLst>
                <a:path w="3961" h="4194" extrusionOk="0">
                  <a:moveTo>
                    <a:pt x="1070" y="0"/>
                  </a:moveTo>
                  <a:cubicBezTo>
                    <a:pt x="485" y="0"/>
                    <a:pt x="0" y="485"/>
                    <a:pt x="0" y="1069"/>
                  </a:cubicBezTo>
                  <a:lnTo>
                    <a:pt x="0" y="4160"/>
                  </a:lnTo>
                  <a:lnTo>
                    <a:pt x="67" y="4194"/>
                  </a:lnTo>
                  <a:lnTo>
                    <a:pt x="3960" y="317"/>
                  </a:lnTo>
                  <a:lnTo>
                    <a:pt x="3944" y="317"/>
                  </a:lnTo>
                  <a:lnTo>
                    <a:pt x="3827" y="0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40"/>
            <p:cNvSpPr/>
            <p:nvPr/>
          </p:nvSpPr>
          <p:spPr>
            <a:xfrm>
              <a:off x="4358955" y="2203011"/>
              <a:ext cx="443957" cy="546805"/>
            </a:xfrm>
            <a:custGeom>
              <a:avLst/>
              <a:gdLst/>
              <a:ahLst/>
              <a:cxnLst/>
              <a:rect l="l" t="t" r="r" b="b"/>
              <a:pathLst>
                <a:path w="13852" h="17061" extrusionOk="0">
                  <a:moveTo>
                    <a:pt x="12248" y="1070"/>
                  </a:moveTo>
                  <a:cubicBezTo>
                    <a:pt x="12548" y="1070"/>
                    <a:pt x="12782" y="1304"/>
                    <a:pt x="12782" y="1605"/>
                  </a:cubicBezTo>
                  <a:lnTo>
                    <a:pt x="12782" y="11831"/>
                  </a:lnTo>
                  <a:cubicBezTo>
                    <a:pt x="12782" y="11964"/>
                    <a:pt x="12732" y="12098"/>
                    <a:pt x="12632" y="12198"/>
                  </a:cubicBezTo>
                  <a:lnTo>
                    <a:pt x="8990" y="15841"/>
                  </a:lnTo>
                  <a:cubicBezTo>
                    <a:pt x="8889" y="15941"/>
                    <a:pt x="8756" y="15991"/>
                    <a:pt x="8622" y="15991"/>
                  </a:cubicBezTo>
                  <a:lnTo>
                    <a:pt x="1588" y="15991"/>
                  </a:lnTo>
                  <a:cubicBezTo>
                    <a:pt x="1304" y="15991"/>
                    <a:pt x="1053" y="15757"/>
                    <a:pt x="1053" y="15473"/>
                  </a:cubicBezTo>
                  <a:lnTo>
                    <a:pt x="1053" y="1605"/>
                  </a:lnTo>
                  <a:cubicBezTo>
                    <a:pt x="1053" y="1304"/>
                    <a:pt x="1304" y="1070"/>
                    <a:pt x="1588" y="1070"/>
                  </a:cubicBezTo>
                  <a:close/>
                  <a:moveTo>
                    <a:pt x="1588" y="1"/>
                  </a:moveTo>
                  <a:cubicBezTo>
                    <a:pt x="702" y="1"/>
                    <a:pt x="0" y="719"/>
                    <a:pt x="0" y="1605"/>
                  </a:cubicBezTo>
                  <a:lnTo>
                    <a:pt x="0" y="15473"/>
                  </a:lnTo>
                  <a:cubicBezTo>
                    <a:pt x="0" y="16342"/>
                    <a:pt x="702" y="17060"/>
                    <a:pt x="1588" y="17060"/>
                  </a:cubicBezTo>
                  <a:lnTo>
                    <a:pt x="8622" y="17060"/>
                  </a:lnTo>
                  <a:cubicBezTo>
                    <a:pt x="9040" y="17060"/>
                    <a:pt x="9441" y="16893"/>
                    <a:pt x="9741" y="16593"/>
                  </a:cubicBezTo>
                  <a:lnTo>
                    <a:pt x="13384" y="12950"/>
                  </a:lnTo>
                  <a:cubicBezTo>
                    <a:pt x="13685" y="12649"/>
                    <a:pt x="13852" y="12248"/>
                    <a:pt x="13852" y="11831"/>
                  </a:cubicBezTo>
                  <a:lnTo>
                    <a:pt x="13852" y="1605"/>
                  </a:lnTo>
                  <a:cubicBezTo>
                    <a:pt x="13852" y="719"/>
                    <a:pt x="13133" y="1"/>
                    <a:pt x="12248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40"/>
            <p:cNvSpPr/>
            <p:nvPr/>
          </p:nvSpPr>
          <p:spPr>
            <a:xfrm>
              <a:off x="4426965" y="2544696"/>
              <a:ext cx="170859" cy="34294"/>
            </a:xfrm>
            <a:custGeom>
              <a:avLst/>
              <a:gdLst/>
              <a:ahLst/>
              <a:cxnLst/>
              <a:rect l="l" t="t" r="r" b="b"/>
              <a:pathLst>
                <a:path w="5331" h="1070" extrusionOk="0">
                  <a:moveTo>
                    <a:pt x="0" y="0"/>
                  </a:moveTo>
                  <a:lnTo>
                    <a:pt x="0" y="1069"/>
                  </a:lnTo>
                  <a:lnTo>
                    <a:pt x="5330" y="1069"/>
                  </a:lnTo>
                  <a:lnTo>
                    <a:pt x="5330" y="0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40"/>
            <p:cNvSpPr/>
            <p:nvPr/>
          </p:nvSpPr>
          <p:spPr>
            <a:xfrm>
              <a:off x="4426965" y="2476686"/>
              <a:ext cx="307936" cy="34294"/>
            </a:xfrm>
            <a:custGeom>
              <a:avLst/>
              <a:gdLst/>
              <a:ahLst/>
              <a:cxnLst/>
              <a:rect l="l" t="t" r="r" b="b"/>
              <a:pathLst>
                <a:path w="9608" h="1070" extrusionOk="0">
                  <a:moveTo>
                    <a:pt x="0" y="0"/>
                  </a:moveTo>
                  <a:lnTo>
                    <a:pt x="0" y="1069"/>
                  </a:lnTo>
                  <a:lnTo>
                    <a:pt x="9608" y="1069"/>
                  </a:lnTo>
                  <a:lnTo>
                    <a:pt x="9608" y="0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40"/>
            <p:cNvSpPr/>
            <p:nvPr/>
          </p:nvSpPr>
          <p:spPr>
            <a:xfrm>
              <a:off x="4426965" y="2613219"/>
              <a:ext cx="170859" cy="34326"/>
            </a:xfrm>
            <a:custGeom>
              <a:avLst/>
              <a:gdLst/>
              <a:ahLst/>
              <a:cxnLst/>
              <a:rect l="l" t="t" r="r" b="b"/>
              <a:pathLst>
                <a:path w="5331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5330" y="1070"/>
                  </a:lnTo>
                  <a:lnTo>
                    <a:pt x="5330" y="1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40"/>
            <p:cNvSpPr/>
            <p:nvPr/>
          </p:nvSpPr>
          <p:spPr>
            <a:xfrm>
              <a:off x="4495520" y="2271566"/>
              <a:ext cx="170859" cy="170859"/>
            </a:xfrm>
            <a:custGeom>
              <a:avLst/>
              <a:gdLst/>
              <a:ahLst/>
              <a:cxnLst/>
              <a:rect l="l" t="t" r="r" b="b"/>
              <a:pathLst>
                <a:path w="5331" h="5331" extrusionOk="0">
                  <a:moveTo>
                    <a:pt x="2139" y="1"/>
                  </a:moveTo>
                  <a:lnTo>
                    <a:pt x="2139" y="2139"/>
                  </a:lnTo>
                  <a:lnTo>
                    <a:pt x="0" y="2139"/>
                  </a:lnTo>
                  <a:lnTo>
                    <a:pt x="0" y="3192"/>
                  </a:lnTo>
                  <a:lnTo>
                    <a:pt x="2139" y="3192"/>
                  </a:lnTo>
                  <a:lnTo>
                    <a:pt x="2139" y="5331"/>
                  </a:lnTo>
                  <a:lnTo>
                    <a:pt x="3191" y="5331"/>
                  </a:lnTo>
                  <a:lnTo>
                    <a:pt x="3191" y="3192"/>
                  </a:lnTo>
                  <a:lnTo>
                    <a:pt x="5330" y="3192"/>
                  </a:lnTo>
                  <a:lnTo>
                    <a:pt x="5330" y="2139"/>
                  </a:lnTo>
                  <a:lnTo>
                    <a:pt x="3191" y="2139"/>
                  </a:lnTo>
                  <a:lnTo>
                    <a:pt x="3191" y="1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1" name="Google Shape;601;p40"/>
          <p:cNvGrpSpPr/>
          <p:nvPr/>
        </p:nvGrpSpPr>
        <p:grpSpPr>
          <a:xfrm>
            <a:off x="7591758" y="2339710"/>
            <a:ext cx="569696" cy="482476"/>
            <a:chOff x="6914942" y="2236664"/>
            <a:chExt cx="566580" cy="479885"/>
          </a:xfrm>
        </p:grpSpPr>
        <p:sp>
          <p:nvSpPr>
            <p:cNvPr id="602" name="Google Shape;602;p40"/>
            <p:cNvSpPr/>
            <p:nvPr/>
          </p:nvSpPr>
          <p:spPr>
            <a:xfrm>
              <a:off x="7161791" y="2446367"/>
              <a:ext cx="192813" cy="180506"/>
            </a:xfrm>
            <a:custGeom>
              <a:avLst/>
              <a:gdLst/>
              <a:ahLst/>
              <a:cxnLst/>
              <a:rect l="l" t="t" r="r" b="b"/>
              <a:pathLst>
                <a:path w="6016" h="5632" extrusionOk="0">
                  <a:moveTo>
                    <a:pt x="5337" y="1"/>
                  </a:moveTo>
                  <a:cubicBezTo>
                    <a:pt x="5228" y="1"/>
                    <a:pt x="5114" y="43"/>
                    <a:pt x="5014" y="144"/>
                  </a:cubicBezTo>
                  <a:lnTo>
                    <a:pt x="335" y="4822"/>
                  </a:lnTo>
                  <a:cubicBezTo>
                    <a:pt x="0" y="5157"/>
                    <a:pt x="311" y="5632"/>
                    <a:pt x="678" y="5632"/>
                  </a:cubicBezTo>
                  <a:cubicBezTo>
                    <a:pt x="787" y="5632"/>
                    <a:pt x="900" y="5590"/>
                    <a:pt x="1004" y="5491"/>
                  </a:cubicBezTo>
                  <a:lnTo>
                    <a:pt x="5682" y="812"/>
                  </a:lnTo>
                  <a:cubicBezTo>
                    <a:pt x="6016" y="466"/>
                    <a:pt x="5699" y="1"/>
                    <a:pt x="5337" y="1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40"/>
            <p:cNvSpPr/>
            <p:nvPr/>
          </p:nvSpPr>
          <p:spPr>
            <a:xfrm>
              <a:off x="6930999" y="2251631"/>
              <a:ext cx="366844" cy="324667"/>
            </a:xfrm>
            <a:custGeom>
              <a:avLst/>
              <a:gdLst/>
              <a:ahLst/>
              <a:cxnLst/>
              <a:rect l="l" t="t" r="r" b="b"/>
              <a:pathLst>
                <a:path w="11446" h="10130" extrusionOk="0">
                  <a:moveTo>
                    <a:pt x="6441" y="0"/>
                  </a:moveTo>
                  <a:cubicBezTo>
                    <a:pt x="5158" y="0"/>
                    <a:pt x="3856" y="477"/>
                    <a:pt x="2824" y="1508"/>
                  </a:cubicBezTo>
                  <a:cubicBezTo>
                    <a:pt x="1" y="4332"/>
                    <a:pt x="1337" y="9177"/>
                    <a:pt x="5214" y="10130"/>
                  </a:cubicBezTo>
                  <a:cubicBezTo>
                    <a:pt x="5113" y="9729"/>
                    <a:pt x="5063" y="9311"/>
                    <a:pt x="5063" y="8893"/>
                  </a:cubicBezTo>
                  <a:cubicBezTo>
                    <a:pt x="5049" y="5976"/>
                    <a:pt x="7430" y="3739"/>
                    <a:pt x="10181" y="3739"/>
                  </a:cubicBezTo>
                  <a:cubicBezTo>
                    <a:pt x="10597" y="3739"/>
                    <a:pt x="11021" y="3790"/>
                    <a:pt x="11446" y="3898"/>
                  </a:cubicBezTo>
                  <a:cubicBezTo>
                    <a:pt x="10842" y="1437"/>
                    <a:pt x="8669" y="0"/>
                    <a:pt x="6441" y="0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40"/>
            <p:cNvSpPr/>
            <p:nvPr/>
          </p:nvSpPr>
          <p:spPr>
            <a:xfrm>
              <a:off x="6914942" y="2236664"/>
              <a:ext cx="566580" cy="479885"/>
            </a:xfrm>
            <a:custGeom>
              <a:avLst/>
              <a:gdLst/>
              <a:ahLst/>
              <a:cxnLst/>
              <a:rect l="l" t="t" r="r" b="b"/>
              <a:pathLst>
                <a:path w="17678" h="14973" extrusionOk="0">
                  <a:moveTo>
                    <a:pt x="6968" y="941"/>
                  </a:moveTo>
                  <a:cubicBezTo>
                    <a:pt x="8801" y="941"/>
                    <a:pt x="10506" y="2026"/>
                    <a:pt x="11262" y="3780"/>
                  </a:cubicBezTo>
                  <a:cubicBezTo>
                    <a:pt x="11078" y="3746"/>
                    <a:pt x="10894" y="3746"/>
                    <a:pt x="10711" y="3746"/>
                  </a:cubicBezTo>
                  <a:cubicBezTo>
                    <a:pt x="7603" y="3746"/>
                    <a:pt x="5096" y="6253"/>
                    <a:pt x="5096" y="9360"/>
                  </a:cubicBezTo>
                  <a:cubicBezTo>
                    <a:pt x="5096" y="9544"/>
                    <a:pt x="5096" y="9728"/>
                    <a:pt x="5130" y="9912"/>
                  </a:cubicBezTo>
                  <a:cubicBezTo>
                    <a:pt x="3409" y="9177"/>
                    <a:pt x="2289" y="7489"/>
                    <a:pt x="2289" y="5618"/>
                  </a:cubicBezTo>
                  <a:cubicBezTo>
                    <a:pt x="2289" y="3395"/>
                    <a:pt x="3843" y="1474"/>
                    <a:pt x="6015" y="1040"/>
                  </a:cubicBezTo>
                  <a:cubicBezTo>
                    <a:pt x="6334" y="973"/>
                    <a:pt x="6653" y="941"/>
                    <a:pt x="6968" y="941"/>
                  </a:cubicBezTo>
                  <a:close/>
                  <a:moveTo>
                    <a:pt x="10711" y="4682"/>
                  </a:moveTo>
                  <a:cubicBezTo>
                    <a:pt x="10894" y="4682"/>
                    <a:pt x="11078" y="4699"/>
                    <a:pt x="11279" y="4715"/>
                  </a:cubicBezTo>
                  <a:lnTo>
                    <a:pt x="11312" y="4715"/>
                  </a:lnTo>
                  <a:cubicBezTo>
                    <a:pt x="11479" y="4749"/>
                    <a:pt x="11663" y="4782"/>
                    <a:pt x="11847" y="4816"/>
                  </a:cubicBezTo>
                  <a:cubicBezTo>
                    <a:pt x="15372" y="5701"/>
                    <a:pt x="16592" y="10096"/>
                    <a:pt x="14019" y="12669"/>
                  </a:cubicBezTo>
                  <a:cubicBezTo>
                    <a:pt x="13079" y="13609"/>
                    <a:pt x="11895" y="14043"/>
                    <a:pt x="10730" y="14043"/>
                  </a:cubicBezTo>
                  <a:cubicBezTo>
                    <a:pt x="8705" y="14043"/>
                    <a:pt x="6734" y="12734"/>
                    <a:pt x="6183" y="10497"/>
                  </a:cubicBezTo>
                  <a:cubicBezTo>
                    <a:pt x="6132" y="10313"/>
                    <a:pt x="6099" y="10129"/>
                    <a:pt x="6066" y="9945"/>
                  </a:cubicBezTo>
                  <a:cubicBezTo>
                    <a:pt x="6066" y="9945"/>
                    <a:pt x="6066" y="9928"/>
                    <a:pt x="6066" y="9912"/>
                  </a:cubicBezTo>
                  <a:cubicBezTo>
                    <a:pt x="6049" y="9728"/>
                    <a:pt x="6032" y="9544"/>
                    <a:pt x="6032" y="9360"/>
                  </a:cubicBezTo>
                  <a:cubicBezTo>
                    <a:pt x="6032" y="6771"/>
                    <a:pt x="8121" y="4682"/>
                    <a:pt x="10711" y="4682"/>
                  </a:cubicBezTo>
                  <a:close/>
                  <a:moveTo>
                    <a:pt x="6937" y="1"/>
                  </a:moveTo>
                  <a:cubicBezTo>
                    <a:pt x="5537" y="1"/>
                    <a:pt x="4118" y="521"/>
                    <a:pt x="2991" y="1641"/>
                  </a:cubicBezTo>
                  <a:cubicBezTo>
                    <a:pt x="0" y="4632"/>
                    <a:pt x="1287" y="9745"/>
                    <a:pt x="5330" y="10981"/>
                  </a:cubicBezTo>
                  <a:cubicBezTo>
                    <a:pt x="6093" y="13518"/>
                    <a:pt x="8382" y="14972"/>
                    <a:pt x="10721" y="14972"/>
                  </a:cubicBezTo>
                  <a:cubicBezTo>
                    <a:pt x="12126" y="14972"/>
                    <a:pt x="13549" y="14448"/>
                    <a:pt x="14670" y="13320"/>
                  </a:cubicBezTo>
                  <a:cubicBezTo>
                    <a:pt x="17678" y="10329"/>
                    <a:pt x="16391" y="5200"/>
                    <a:pt x="12331" y="3980"/>
                  </a:cubicBezTo>
                  <a:cubicBezTo>
                    <a:pt x="11558" y="1451"/>
                    <a:pt x="9275" y="1"/>
                    <a:pt x="6937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574;p40">
            <a:extLst>
              <a:ext uri="{FF2B5EF4-FFF2-40B4-BE49-F238E27FC236}">
                <a16:creationId xmlns:a16="http://schemas.microsoft.com/office/drawing/2014/main" id="{F94D2B96-BD23-DE21-74F0-6AAA9AA6AE61}"/>
              </a:ext>
            </a:extLst>
          </p:cNvPr>
          <p:cNvSpPr/>
          <p:nvPr/>
        </p:nvSpPr>
        <p:spPr>
          <a:xfrm>
            <a:off x="6951184" y="1402059"/>
            <a:ext cx="1850845" cy="1432294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586;p40">
            <a:extLst>
              <a:ext uri="{FF2B5EF4-FFF2-40B4-BE49-F238E27FC236}">
                <a16:creationId xmlns:a16="http://schemas.microsoft.com/office/drawing/2014/main" id="{8D855638-B073-935B-4D3D-8BF06FAE4162}"/>
              </a:ext>
            </a:extLst>
          </p:cNvPr>
          <p:cNvSpPr txBox="1">
            <a:spLocks/>
          </p:cNvSpPr>
          <p:nvPr/>
        </p:nvSpPr>
        <p:spPr>
          <a:xfrm>
            <a:off x="4461849" y="1634882"/>
            <a:ext cx="2352900" cy="4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Pompiere"/>
              <a:buNone/>
              <a:defRPr sz="20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r>
              <a:rPr lang="en-US"/>
              <a:t>PCA</a:t>
            </a:r>
          </a:p>
        </p:txBody>
      </p:sp>
      <p:grpSp>
        <p:nvGrpSpPr>
          <p:cNvPr id="35" name="Google Shape;594;p40">
            <a:extLst>
              <a:ext uri="{FF2B5EF4-FFF2-40B4-BE49-F238E27FC236}">
                <a16:creationId xmlns:a16="http://schemas.microsoft.com/office/drawing/2014/main" id="{4D928848-5050-3A6A-FF68-4600FBD7F6F0}"/>
              </a:ext>
            </a:extLst>
          </p:cNvPr>
          <p:cNvGrpSpPr/>
          <p:nvPr/>
        </p:nvGrpSpPr>
        <p:grpSpPr>
          <a:xfrm>
            <a:off x="5518203" y="2307346"/>
            <a:ext cx="409506" cy="504428"/>
            <a:chOff x="4358955" y="2203011"/>
            <a:chExt cx="443957" cy="546805"/>
          </a:xfrm>
        </p:grpSpPr>
        <p:sp>
          <p:nvSpPr>
            <p:cNvPr id="36" name="Google Shape;595;p40">
              <a:extLst>
                <a:ext uri="{FF2B5EF4-FFF2-40B4-BE49-F238E27FC236}">
                  <a16:creationId xmlns:a16="http://schemas.microsoft.com/office/drawing/2014/main" id="{24CE52DB-FE57-6280-7A6F-3B6BD4585F0C}"/>
                </a:ext>
              </a:extLst>
            </p:cNvPr>
            <p:cNvSpPr/>
            <p:nvPr/>
          </p:nvSpPr>
          <p:spPr>
            <a:xfrm>
              <a:off x="4649200" y="2596105"/>
              <a:ext cx="126950" cy="134418"/>
            </a:xfrm>
            <a:custGeom>
              <a:avLst/>
              <a:gdLst/>
              <a:ahLst/>
              <a:cxnLst/>
              <a:rect l="l" t="t" r="r" b="b"/>
              <a:pathLst>
                <a:path w="3961" h="4194" extrusionOk="0">
                  <a:moveTo>
                    <a:pt x="1070" y="0"/>
                  </a:moveTo>
                  <a:cubicBezTo>
                    <a:pt x="485" y="0"/>
                    <a:pt x="0" y="485"/>
                    <a:pt x="0" y="1069"/>
                  </a:cubicBezTo>
                  <a:lnTo>
                    <a:pt x="0" y="4160"/>
                  </a:lnTo>
                  <a:lnTo>
                    <a:pt x="67" y="4194"/>
                  </a:lnTo>
                  <a:lnTo>
                    <a:pt x="3960" y="317"/>
                  </a:lnTo>
                  <a:lnTo>
                    <a:pt x="3944" y="317"/>
                  </a:lnTo>
                  <a:lnTo>
                    <a:pt x="3827" y="0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596;p40">
              <a:extLst>
                <a:ext uri="{FF2B5EF4-FFF2-40B4-BE49-F238E27FC236}">
                  <a16:creationId xmlns:a16="http://schemas.microsoft.com/office/drawing/2014/main" id="{1946B2E5-3275-9BBE-B2A1-159ED6151238}"/>
                </a:ext>
              </a:extLst>
            </p:cNvPr>
            <p:cNvSpPr/>
            <p:nvPr/>
          </p:nvSpPr>
          <p:spPr>
            <a:xfrm>
              <a:off x="4358955" y="2203011"/>
              <a:ext cx="443957" cy="546805"/>
            </a:xfrm>
            <a:custGeom>
              <a:avLst/>
              <a:gdLst/>
              <a:ahLst/>
              <a:cxnLst/>
              <a:rect l="l" t="t" r="r" b="b"/>
              <a:pathLst>
                <a:path w="13852" h="17061" extrusionOk="0">
                  <a:moveTo>
                    <a:pt x="12248" y="1070"/>
                  </a:moveTo>
                  <a:cubicBezTo>
                    <a:pt x="12548" y="1070"/>
                    <a:pt x="12782" y="1304"/>
                    <a:pt x="12782" y="1605"/>
                  </a:cubicBezTo>
                  <a:lnTo>
                    <a:pt x="12782" y="11831"/>
                  </a:lnTo>
                  <a:cubicBezTo>
                    <a:pt x="12782" y="11964"/>
                    <a:pt x="12732" y="12098"/>
                    <a:pt x="12632" y="12198"/>
                  </a:cubicBezTo>
                  <a:lnTo>
                    <a:pt x="8990" y="15841"/>
                  </a:lnTo>
                  <a:cubicBezTo>
                    <a:pt x="8889" y="15941"/>
                    <a:pt x="8756" y="15991"/>
                    <a:pt x="8622" y="15991"/>
                  </a:cubicBezTo>
                  <a:lnTo>
                    <a:pt x="1588" y="15991"/>
                  </a:lnTo>
                  <a:cubicBezTo>
                    <a:pt x="1304" y="15991"/>
                    <a:pt x="1053" y="15757"/>
                    <a:pt x="1053" y="15473"/>
                  </a:cubicBezTo>
                  <a:lnTo>
                    <a:pt x="1053" y="1605"/>
                  </a:lnTo>
                  <a:cubicBezTo>
                    <a:pt x="1053" y="1304"/>
                    <a:pt x="1304" y="1070"/>
                    <a:pt x="1588" y="1070"/>
                  </a:cubicBezTo>
                  <a:close/>
                  <a:moveTo>
                    <a:pt x="1588" y="1"/>
                  </a:moveTo>
                  <a:cubicBezTo>
                    <a:pt x="702" y="1"/>
                    <a:pt x="0" y="719"/>
                    <a:pt x="0" y="1605"/>
                  </a:cubicBezTo>
                  <a:lnTo>
                    <a:pt x="0" y="15473"/>
                  </a:lnTo>
                  <a:cubicBezTo>
                    <a:pt x="0" y="16342"/>
                    <a:pt x="702" y="17060"/>
                    <a:pt x="1588" y="17060"/>
                  </a:cubicBezTo>
                  <a:lnTo>
                    <a:pt x="8622" y="17060"/>
                  </a:lnTo>
                  <a:cubicBezTo>
                    <a:pt x="9040" y="17060"/>
                    <a:pt x="9441" y="16893"/>
                    <a:pt x="9741" y="16593"/>
                  </a:cubicBezTo>
                  <a:lnTo>
                    <a:pt x="13384" y="12950"/>
                  </a:lnTo>
                  <a:cubicBezTo>
                    <a:pt x="13685" y="12649"/>
                    <a:pt x="13852" y="12248"/>
                    <a:pt x="13852" y="11831"/>
                  </a:cubicBezTo>
                  <a:lnTo>
                    <a:pt x="13852" y="1605"/>
                  </a:lnTo>
                  <a:cubicBezTo>
                    <a:pt x="13852" y="719"/>
                    <a:pt x="13133" y="1"/>
                    <a:pt x="12248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597;p40">
              <a:extLst>
                <a:ext uri="{FF2B5EF4-FFF2-40B4-BE49-F238E27FC236}">
                  <a16:creationId xmlns:a16="http://schemas.microsoft.com/office/drawing/2014/main" id="{A2F32BA7-31E4-CFD1-C353-C5C9717EDD2D}"/>
                </a:ext>
              </a:extLst>
            </p:cNvPr>
            <p:cNvSpPr/>
            <p:nvPr/>
          </p:nvSpPr>
          <p:spPr>
            <a:xfrm>
              <a:off x="4426965" y="2544696"/>
              <a:ext cx="170859" cy="34294"/>
            </a:xfrm>
            <a:custGeom>
              <a:avLst/>
              <a:gdLst/>
              <a:ahLst/>
              <a:cxnLst/>
              <a:rect l="l" t="t" r="r" b="b"/>
              <a:pathLst>
                <a:path w="5331" h="1070" extrusionOk="0">
                  <a:moveTo>
                    <a:pt x="0" y="0"/>
                  </a:moveTo>
                  <a:lnTo>
                    <a:pt x="0" y="1069"/>
                  </a:lnTo>
                  <a:lnTo>
                    <a:pt x="5330" y="1069"/>
                  </a:lnTo>
                  <a:lnTo>
                    <a:pt x="5330" y="0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598;p40">
              <a:extLst>
                <a:ext uri="{FF2B5EF4-FFF2-40B4-BE49-F238E27FC236}">
                  <a16:creationId xmlns:a16="http://schemas.microsoft.com/office/drawing/2014/main" id="{765AAC10-AEC1-4C1D-C04D-179760336778}"/>
                </a:ext>
              </a:extLst>
            </p:cNvPr>
            <p:cNvSpPr/>
            <p:nvPr/>
          </p:nvSpPr>
          <p:spPr>
            <a:xfrm>
              <a:off x="4426965" y="2476686"/>
              <a:ext cx="307936" cy="34294"/>
            </a:xfrm>
            <a:custGeom>
              <a:avLst/>
              <a:gdLst/>
              <a:ahLst/>
              <a:cxnLst/>
              <a:rect l="l" t="t" r="r" b="b"/>
              <a:pathLst>
                <a:path w="9608" h="1070" extrusionOk="0">
                  <a:moveTo>
                    <a:pt x="0" y="0"/>
                  </a:moveTo>
                  <a:lnTo>
                    <a:pt x="0" y="1069"/>
                  </a:lnTo>
                  <a:lnTo>
                    <a:pt x="9608" y="1069"/>
                  </a:lnTo>
                  <a:lnTo>
                    <a:pt x="9608" y="0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599;p40">
              <a:extLst>
                <a:ext uri="{FF2B5EF4-FFF2-40B4-BE49-F238E27FC236}">
                  <a16:creationId xmlns:a16="http://schemas.microsoft.com/office/drawing/2014/main" id="{DAE9052C-1733-8134-F18C-1BE605645BA0}"/>
                </a:ext>
              </a:extLst>
            </p:cNvPr>
            <p:cNvSpPr/>
            <p:nvPr/>
          </p:nvSpPr>
          <p:spPr>
            <a:xfrm>
              <a:off x="4426965" y="2613219"/>
              <a:ext cx="170859" cy="34326"/>
            </a:xfrm>
            <a:custGeom>
              <a:avLst/>
              <a:gdLst/>
              <a:ahLst/>
              <a:cxnLst/>
              <a:rect l="l" t="t" r="r" b="b"/>
              <a:pathLst>
                <a:path w="5331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5330" y="1070"/>
                  </a:lnTo>
                  <a:lnTo>
                    <a:pt x="5330" y="1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600;p40">
              <a:extLst>
                <a:ext uri="{FF2B5EF4-FFF2-40B4-BE49-F238E27FC236}">
                  <a16:creationId xmlns:a16="http://schemas.microsoft.com/office/drawing/2014/main" id="{42A8AA0A-3FC8-58D0-BAFB-DFF055628FAE}"/>
                </a:ext>
              </a:extLst>
            </p:cNvPr>
            <p:cNvSpPr/>
            <p:nvPr/>
          </p:nvSpPr>
          <p:spPr>
            <a:xfrm>
              <a:off x="4495520" y="2271566"/>
              <a:ext cx="170859" cy="170859"/>
            </a:xfrm>
            <a:custGeom>
              <a:avLst/>
              <a:gdLst/>
              <a:ahLst/>
              <a:cxnLst/>
              <a:rect l="l" t="t" r="r" b="b"/>
              <a:pathLst>
                <a:path w="5331" h="5331" extrusionOk="0">
                  <a:moveTo>
                    <a:pt x="2139" y="1"/>
                  </a:moveTo>
                  <a:lnTo>
                    <a:pt x="2139" y="2139"/>
                  </a:lnTo>
                  <a:lnTo>
                    <a:pt x="0" y="2139"/>
                  </a:lnTo>
                  <a:lnTo>
                    <a:pt x="0" y="3192"/>
                  </a:lnTo>
                  <a:lnTo>
                    <a:pt x="2139" y="3192"/>
                  </a:lnTo>
                  <a:lnTo>
                    <a:pt x="2139" y="5331"/>
                  </a:lnTo>
                  <a:lnTo>
                    <a:pt x="3191" y="5331"/>
                  </a:lnTo>
                  <a:lnTo>
                    <a:pt x="3191" y="3192"/>
                  </a:lnTo>
                  <a:lnTo>
                    <a:pt x="5330" y="3192"/>
                  </a:lnTo>
                  <a:lnTo>
                    <a:pt x="5330" y="2139"/>
                  </a:lnTo>
                  <a:lnTo>
                    <a:pt x="3191" y="2139"/>
                  </a:lnTo>
                  <a:lnTo>
                    <a:pt x="3191" y="1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2" name="Google Shape;578;p40">
            <a:extLst>
              <a:ext uri="{FF2B5EF4-FFF2-40B4-BE49-F238E27FC236}">
                <a16:creationId xmlns:a16="http://schemas.microsoft.com/office/drawing/2014/main" id="{132BBF28-B2F2-C0C6-13A6-AEFA0666606D}"/>
              </a:ext>
            </a:extLst>
          </p:cNvPr>
          <p:cNvCxnSpPr/>
          <p:nvPr/>
        </p:nvCxnSpPr>
        <p:spPr>
          <a:xfrm>
            <a:off x="5659735" y="2811774"/>
            <a:ext cx="0" cy="489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" name="Google Shape;577;p40">
            <a:extLst>
              <a:ext uri="{FF2B5EF4-FFF2-40B4-BE49-F238E27FC236}">
                <a16:creationId xmlns:a16="http://schemas.microsoft.com/office/drawing/2014/main" id="{D60F8333-E2B3-A043-01F3-2888E652B16B}"/>
              </a:ext>
            </a:extLst>
          </p:cNvPr>
          <p:cNvSpPr/>
          <p:nvPr/>
        </p:nvSpPr>
        <p:spPr>
          <a:xfrm>
            <a:off x="5561656" y="3315631"/>
            <a:ext cx="214500" cy="2145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587;p40">
            <a:extLst>
              <a:ext uri="{FF2B5EF4-FFF2-40B4-BE49-F238E27FC236}">
                <a16:creationId xmlns:a16="http://schemas.microsoft.com/office/drawing/2014/main" id="{4CB40715-E23E-4288-3194-63E5B2F4DC71}"/>
              </a:ext>
            </a:extLst>
          </p:cNvPr>
          <p:cNvSpPr txBox="1">
            <a:spLocks/>
          </p:cNvSpPr>
          <p:nvPr/>
        </p:nvSpPr>
        <p:spPr>
          <a:xfrm>
            <a:off x="4417617" y="3386984"/>
            <a:ext cx="2352900" cy="7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ind"/>
              <a:buNone/>
              <a:defRPr sz="12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ind"/>
              <a:buNone/>
              <a:defRPr sz="10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ind"/>
              <a:buNone/>
              <a:defRPr sz="10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ind"/>
              <a:buNone/>
              <a:defRPr sz="10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ind"/>
              <a:buNone/>
              <a:defRPr sz="10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ind"/>
              <a:buNone/>
              <a:defRPr sz="10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ind"/>
              <a:buNone/>
              <a:defRPr sz="10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ind"/>
              <a:buNone/>
              <a:defRPr sz="10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ind"/>
              <a:buNone/>
              <a:defRPr sz="10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/>
            <a:r>
              <a:rPr lang="en-US"/>
              <a:t>Principal Component Analysis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C0F5E-1B69-ED16-C1AE-7579CF107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46353" y="0"/>
            <a:ext cx="5076000" cy="615600"/>
          </a:xfrm>
        </p:spPr>
        <p:txBody>
          <a:bodyPr/>
          <a:lstStyle/>
          <a:p>
            <a:r>
              <a:rPr lang="en-GB"/>
              <a:t>F- Test</a:t>
            </a:r>
            <a:endParaRPr lang="en-US"/>
          </a:p>
        </p:txBody>
      </p:sp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619CC15B-58F6-DEE7-E684-A85BE5031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06" y="975491"/>
            <a:ext cx="3951203" cy="3192518"/>
          </a:xfrm>
          <a:prstGeom prst="rect">
            <a:avLst/>
          </a:prstGeom>
        </p:spPr>
      </p:pic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5F2236D1-AB82-CB0D-D2CE-8AE1EA2A1B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975491"/>
            <a:ext cx="3951204" cy="3192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4682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C0F5E-1B69-ED16-C1AE-7579CF107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83744" y="-55925"/>
            <a:ext cx="5868124" cy="615600"/>
          </a:xfrm>
        </p:spPr>
        <p:txBody>
          <a:bodyPr/>
          <a:lstStyle/>
          <a:p>
            <a:r>
              <a:rPr lang="en-GB" sz="2400"/>
              <a:t>Mutual Information Feature</a:t>
            </a:r>
            <a:endParaRPr lang="en-US" sz="2400"/>
          </a:p>
        </p:txBody>
      </p:sp>
      <p:pic>
        <p:nvPicPr>
          <p:cNvPr id="6" name="Picture 5" descr="Histogram&#10;&#10;Description automatically generated">
            <a:extLst>
              <a:ext uri="{FF2B5EF4-FFF2-40B4-BE49-F238E27FC236}">
                <a16:creationId xmlns:a16="http://schemas.microsoft.com/office/drawing/2014/main" id="{FD9E4DAB-F326-377F-F2FA-B5BF803E51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24" y="947028"/>
            <a:ext cx="3745398" cy="3065296"/>
          </a:xfrm>
          <a:prstGeom prst="rect">
            <a:avLst/>
          </a:prstGeom>
        </p:spPr>
      </p:pic>
      <p:pic>
        <p:nvPicPr>
          <p:cNvPr id="8" name="Picture 7" descr="Histogram&#10;&#10;Description automatically generated">
            <a:extLst>
              <a:ext uri="{FF2B5EF4-FFF2-40B4-BE49-F238E27FC236}">
                <a16:creationId xmlns:a16="http://schemas.microsoft.com/office/drawing/2014/main" id="{1520C731-4C64-43C2-0362-F96F654EE5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1949" y="1012444"/>
            <a:ext cx="3938142" cy="299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5314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9F50D1-DF04-5FAE-98C3-82AB6EEB98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2303" y="860400"/>
            <a:ext cx="5874600" cy="3740400"/>
          </a:xfrm>
        </p:spPr>
        <p:txBody>
          <a:bodyPr/>
          <a:lstStyle/>
          <a:p>
            <a:r>
              <a:rPr lang="en-US"/>
              <a:t>Age</a:t>
            </a:r>
          </a:p>
          <a:p>
            <a:r>
              <a:rPr lang="en-US"/>
              <a:t>Gender</a:t>
            </a:r>
          </a:p>
          <a:p>
            <a:r>
              <a:rPr lang="en-US"/>
              <a:t>Test Time</a:t>
            </a:r>
          </a:p>
          <a:p>
            <a:r>
              <a:rPr lang="en-US"/>
              <a:t>Jitter(Abs)</a:t>
            </a:r>
          </a:p>
          <a:p>
            <a:r>
              <a:rPr lang="en-US"/>
              <a:t>Shimmer:APQ5</a:t>
            </a:r>
          </a:p>
          <a:p>
            <a:r>
              <a:rPr lang="en-US"/>
              <a:t>HNR</a:t>
            </a:r>
          </a:p>
          <a:p>
            <a:r>
              <a:rPr lang="en-US"/>
              <a:t>RPDE</a:t>
            </a:r>
          </a:p>
          <a:p>
            <a:r>
              <a:rPr lang="en-US"/>
              <a:t>DFA</a:t>
            </a:r>
          </a:p>
          <a:p>
            <a:r>
              <a:rPr lang="en-US"/>
              <a:t>PPE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9C0F5E-1B69-ED16-C1AE-7579CF107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74541"/>
            <a:ext cx="4015551" cy="320400"/>
          </a:xfrm>
        </p:spPr>
        <p:txBody>
          <a:bodyPr/>
          <a:lstStyle/>
          <a:p>
            <a:r>
              <a:rPr lang="en-GB" sz="2400"/>
              <a:t>Recursive Feature Elimination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0164E30-AC12-DC20-94E2-E85D4A0EA31D}"/>
              </a:ext>
            </a:extLst>
          </p:cNvPr>
          <p:cNvSpPr txBox="1">
            <a:spLocks/>
          </p:cNvSpPr>
          <p:nvPr/>
        </p:nvSpPr>
        <p:spPr>
          <a:xfrm>
            <a:off x="4632519" y="860400"/>
            <a:ext cx="4231141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9pPr>
          </a:lstStyle>
          <a:p>
            <a:r>
              <a:rPr lang="en-GB" sz="2400"/>
              <a:t>Principal Component Analysis 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2A439537-6C20-9D0B-E7B9-A3084C729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324013"/>
            <a:ext cx="4352181" cy="3276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02471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43"/>
          <p:cNvSpPr/>
          <p:nvPr/>
        </p:nvSpPr>
        <p:spPr>
          <a:xfrm rot="1349557">
            <a:off x="278293" y="1584302"/>
            <a:ext cx="1039041" cy="1039041"/>
          </a:xfrm>
          <a:prstGeom prst="chord">
            <a:avLst>
              <a:gd name="adj1" fmla="val 2471860"/>
              <a:gd name="adj2" fmla="val 16421578"/>
            </a:avLst>
          </a:pr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05" name="Google Shape;705;p43"/>
          <p:cNvCxnSpPr/>
          <p:nvPr/>
        </p:nvCxnSpPr>
        <p:spPr>
          <a:xfrm>
            <a:off x="1031983" y="1466274"/>
            <a:ext cx="0" cy="1285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06" name="Google Shape;706;p43"/>
          <p:cNvSpPr/>
          <p:nvPr/>
        </p:nvSpPr>
        <p:spPr>
          <a:xfrm rot="1349557">
            <a:off x="2548713" y="1632717"/>
            <a:ext cx="1039041" cy="1039041"/>
          </a:xfrm>
          <a:prstGeom prst="chord">
            <a:avLst>
              <a:gd name="adj1" fmla="val 2471860"/>
              <a:gd name="adj2" fmla="val 16421578"/>
            </a:avLst>
          </a:pr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07" name="Google Shape;707;p43"/>
          <p:cNvCxnSpPr/>
          <p:nvPr/>
        </p:nvCxnSpPr>
        <p:spPr>
          <a:xfrm>
            <a:off x="3283601" y="1473487"/>
            <a:ext cx="0" cy="1285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08" name="Google Shape;708;p43"/>
          <p:cNvSpPr/>
          <p:nvPr/>
        </p:nvSpPr>
        <p:spPr>
          <a:xfrm rot="1349557">
            <a:off x="1582356" y="3184499"/>
            <a:ext cx="1039041" cy="1039041"/>
          </a:xfrm>
          <a:prstGeom prst="chord">
            <a:avLst>
              <a:gd name="adj1" fmla="val 2471860"/>
              <a:gd name="adj2" fmla="val 16421578"/>
            </a:avLst>
          </a:pr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43"/>
          <p:cNvSpPr/>
          <p:nvPr/>
        </p:nvSpPr>
        <p:spPr>
          <a:xfrm rot="1349557">
            <a:off x="6128967" y="1632718"/>
            <a:ext cx="1039041" cy="1039041"/>
          </a:xfrm>
          <a:prstGeom prst="chord">
            <a:avLst>
              <a:gd name="adj1" fmla="val 2471860"/>
              <a:gd name="adj2" fmla="val 16421578"/>
            </a:avLst>
          </a:pr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10" name="Google Shape;710;p43"/>
          <p:cNvCxnSpPr/>
          <p:nvPr/>
        </p:nvCxnSpPr>
        <p:spPr>
          <a:xfrm>
            <a:off x="6879087" y="1506241"/>
            <a:ext cx="0" cy="1285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1" name="Google Shape;711;p43"/>
          <p:cNvSpPr/>
          <p:nvPr/>
        </p:nvSpPr>
        <p:spPr>
          <a:xfrm rot="1349557">
            <a:off x="4355751" y="1548450"/>
            <a:ext cx="1039041" cy="1039041"/>
          </a:xfrm>
          <a:prstGeom prst="chord">
            <a:avLst>
              <a:gd name="adj1" fmla="val 2471860"/>
              <a:gd name="adj2" fmla="val 16421578"/>
            </a:avLst>
          </a:pr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12" name="Google Shape;712;p43"/>
          <p:cNvCxnSpPr/>
          <p:nvPr/>
        </p:nvCxnSpPr>
        <p:spPr>
          <a:xfrm>
            <a:off x="5105254" y="1460921"/>
            <a:ext cx="0" cy="1285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3" name="Google Shape;713;p43"/>
          <p:cNvCxnSpPr/>
          <p:nvPr/>
        </p:nvCxnSpPr>
        <p:spPr>
          <a:xfrm>
            <a:off x="2346953" y="3109899"/>
            <a:ext cx="0" cy="1285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4" name="Google Shape;714;p4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Models Used</a:t>
            </a:r>
            <a:endParaRPr/>
          </a:p>
        </p:txBody>
      </p:sp>
      <p:sp>
        <p:nvSpPr>
          <p:cNvPr id="715" name="Google Shape;715;p43"/>
          <p:cNvSpPr txBox="1">
            <a:spLocks noGrp="1"/>
          </p:cNvSpPr>
          <p:nvPr>
            <p:ph type="subTitle" idx="1"/>
          </p:nvPr>
        </p:nvSpPr>
        <p:spPr>
          <a:xfrm>
            <a:off x="1069083" y="1626540"/>
            <a:ext cx="1392300" cy="20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</a:t>
            </a:r>
            <a:endParaRPr/>
          </a:p>
        </p:txBody>
      </p:sp>
      <p:sp>
        <p:nvSpPr>
          <p:cNvPr id="717" name="Google Shape;717;p43"/>
          <p:cNvSpPr txBox="1">
            <a:spLocks noGrp="1"/>
          </p:cNvSpPr>
          <p:nvPr>
            <p:ph type="title" idx="14"/>
          </p:nvPr>
        </p:nvSpPr>
        <p:spPr>
          <a:xfrm>
            <a:off x="76533" y="2078202"/>
            <a:ext cx="1071600" cy="3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718" name="Google Shape;718;p43"/>
          <p:cNvSpPr txBox="1">
            <a:spLocks noGrp="1"/>
          </p:cNvSpPr>
          <p:nvPr>
            <p:ph type="title" idx="15"/>
          </p:nvPr>
        </p:nvSpPr>
        <p:spPr>
          <a:xfrm>
            <a:off x="2346953" y="2140511"/>
            <a:ext cx="1071600" cy="3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719" name="Google Shape;719;p43"/>
          <p:cNvSpPr txBox="1">
            <a:spLocks noGrp="1"/>
          </p:cNvSpPr>
          <p:nvPr>
            <p:ph type="subTitle" idx="3"/>
          </p:nvPr>
        </p:nvSpPr>
        <p:spPr>
          <a:xfrm>
            <a:off x="3258208" y="1659089"/>
            <a:ext cx="1392300" cy="20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Ridge</a:t>
            </a:r>
            <a:endParaRPr/>
          </a:p>
        </p:txBody>
      </p:sp>
      <p:sp>
        <p:nvSpPr>
          <p:cNvPr id="721" name="Google Shape;721;p43"/>
          <p:cNvSpPr txBox="1">
            <a:spLocks noGrp="1"/>
          </p:cNvSpPr>
          <p:nvPr>
            <p:ph type="title" idx="16"/>
          </p:nvPr>
        </p:nvSpPr>
        <p:spPr>
          <a:xfrm>
            <a:off x="1421826" y="3686209"/>
            <a:ext cx="1071600" cy="3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722" name="Google Shape;722;p43"/>
          <p:cNvSpPr txBox="1">
            <a:spLocks noGrp="1"/>
          </p:cNvSpPr>
          <p:nvPr>
            <p:ph type="subTitle" idx="5"/>
          </p:nvPr>
        </p:nvSpPr>
        <p:spPr>
          <a:xfrm>
            <a:off x="4152862" y="3237834"/>
            <a:ext cx="1392300" cy="20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Trees</a:t>
            </a:r>
            <a:endParaRPr/>
          </a:p>
        </p:txBody>
      </p:sp>
      <p:sp>
        <p:nvSpPr>
          <p:cNvPr id="724" name="Google Shape;724;p43"/>
          <p:cNvSpPr txBox="1">
            <a:spLocks noGrp="1"/>
          </p:cNvSpPr>
          <p:nvPr>
            <p:ph type="title" idx="17"/>
          </p:nvPr>
        </p:nvSpPr>
        <p:spPr>
          <a:xfrm>
            <a:off x="5993517" y="2152615"/>
            <a:ext cx="1071600" cy="3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725" name="Google Shape;725;p43"/>
          <p:cNvSpPr txBox="1">
            <a:spLocks noGrp="1"/>
          </p:cNvSpPr>
          <p:nvPr>
            <p:ph type="subTitle" idx="7"/>
          </p:nvPr>
        </p:nvSpPr>
        <p:spPr>
          <a:xfrm>
            <a:off x="6882656" y="1668948"/>
            <a:ext cx="1392300" cy="20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ElasticNet</a:t>
            </a:r>
            <a:endParaRPr/>
          </a:p>
        </p:txBody>
      </p:sp>
      <p:sp>
        <p:nvSpPr>
          <p:cNvPr id="727" name="Google Shape;727;p43"/>
          <p:cNvSpPr txBox="1">
            <a:spLocks noGrp="1"/>
          </p:cNvSpPr>
          <p:nvPr>
            <p:ph type="title" idx="18"/>
          </p:nvPr>
        </p:nvSpPr>
        <p:spPr>
          <a:xfrm>
            <a:off x="4240771" y="2053191"/>
            <a:ext cx="1071600" cy="3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728" name="Google Shape;728;p43"/>
          <p:cNvSpPr txBox="1">
            <a:spLocks noGrp="1"/>
          </p:cNvSpPr>
          <p:nvPr>
            <p:ph type="subTitle" idx="9"/>
          </p:nvPr>
        </p:nvSpPr>
        <p:spPr>
          <a:xfrm>
            <a:off x="5074641" y="1554839"/>
            <a:ext cx="1392300" cy="20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Lasso</a:t>
            </a:r>
            <a:endParaRPr/>
          </a:p>
        </p:txBody>
      </p:sp>
      <p:sp>
        <p:nvSpPr>
          <p:cNvPr id="36" name="Google Shape;708;p43">
            <a:extLst>
              <a:ext uri="{FF2B5EF4-FFF2-40B4-BE49-F238E27FC236}">
                <a16:creationId xmlns:a16="http://schemas.microsoft.com/office/drawing/2014/main" id="{A5693CF5-5572-C78A-E3C1-9CFAF3304993}"/>
              </a:ext>
            </a:extLst>
          </p:cNvPr>
          <p:cNvSpPr/>
          <p:nvPr/>
        </p:nvSpPr>
        <p:spPr>
          <a:xfrm rot="1349557">
            <a:off x="5241659" y="3155837"/>
            <a:ext cx="1039041" cy="1039041"/>
          </a:xfrm>
          <a:prstGeom prst="chord">
            <a:avLst>
              <a:gd name="adj1" fmla="val 2471860"/>
              <a:gd name="adj2" fmla="val 16421578"/>
            </a:avLst>
          </a:pr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708;p43">
            <a:extLst>
              <a:ext uri="{FF2B5EF4-FFF2-40B4-BE49-F238E27FC236}">
                <a16:creationId xmlns:a16="http://schemas.microsoft.com/office/drawing/2014/main" id="{75EC3702-9BD3-F395-47E4-A39A8E585657}"/>
              </a:ext>
            </a:extLst>
          </p:cNvPr>
          <p:cNvSpPr/>
          <p:nvPr/>
        </p:nvSpPr>
        <p:spPr>
          <a:xfrm rot="1349557">
            <a:off x="7225729" y="3152926"/>
            <a:ext cx="1039041" cy="1039041"/>
          </a:xfrm>
          <a:prstGeom prst="chord">
            <a:avLst>
              <a:gd name="adj1" fmla="val 2471860"/>
              <a:gd name="adj2" fmla="val 16421578"/>
            </a:avLst>
          </a:pr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708;p43">
            <a:extLst>
              <a:ext uri="{FF2B5EF4-FFF2-40B4-BE49-F238E27FC236}">
                <a16:creationId xmlns:a16="http://schemas.microsoft.com/office/drawing/2014/main" id="{D2F04969-1B6B-D643-4BF1-00BD83CB7FA2}"/>
              </a:ext>
            </a:extLst>
          </p:cNvPr>
          <p:cNvSpPr/>
          <p:nvPr/>
        </p:nvSpPr>
        <p:spPr>
          <a:xfrm rot="1349557">
            <a:off x="55205" y="3241861"/>
            <a:ext cx="1039041" cy="1039041"/>
          </a:xfrm>
          <a:prstGeom prst="chord">
            <a:avLst>
              <a:gd name="adj1" fmla="val 2471860"/>
              <a:gd name="adj2" fmla="val 16421578"/>
            </a:avLst>
          </a:pr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708;p43">
            <a:extLst>
              <a:ext uri="{FF2B5EF4-FFF2-40B4-BE49-F238E27FC236}">
                <a16:creationId xmlns:a16="http://schemas.microsoft.com/office/drawing/2014/main" id="{729C1068-0E81-A8F5-3A42-793069D649C3}"/>
              </a:ext>
            </a:extLst>
          </p:cNvPr>
          <p:cNvSpPr/>
          <p:nvPr/>
        </p:nvSpPr>
        <p:spPr>
          <a:xfrm rot="1349557">
            <a:off x="3324574" y="3197428"/>
            <a:ext cx="1039041" cy="1039041"/>
          </a:xfrm>
          <a:prstGeom prst="chord">
            <a:avLst>
              <a:gd name="adj1" fmla="val 2471860"/>
              <a:gd name="adj2" fmla="val 16421578"/>
            </a:avLst>
          </a:pr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721;p43">
            <a:extLst>
              <a:ext uri="{FF2B5EF4-FFF2-40B4-BE49-F238E27FC236}">
                <a16:creationId xmlns:a16="http://schemas.microsoft.com/office/drawing/2014/main" id="{63CC20EB-5CEB-90B7-20F2-3270FF3D9D2D}"/>
              </a:ext>
            </a:extLst>
          </p:cNvPr>
          <p:cNvSpPr txBox="1">
            <a:spLocks/>
          </p:cNvSpPr>
          <p:nvPr/>
        </p:nvSpPr>
        <p:spPr>
          <a:xfrm>
            <a:off x="3144718" y="3676892"/>
            <a:ext cx="1071600" cy="3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rgbClr val="FFFFFF"/>
                </a:solidFill>
                <a:latin typeface="Pompiere"/>
                <a:ea typeface="Pompiere"/>
                <a:cs typeface="Pompiere"/>
                <a:sym typeface="Pompier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9pPr>
          </a:lstStyle>
          <a:p>
            <a:r>
              <a:rPr lang="en"/>
              <a:t>07</a:t>
            </a:r>
          </a:p>
        </p:txBody>
      </p:sp>
      <p:sp>
        <p:nvSpPr>
          <p:cNvPr id="41" name="Google Shape;721;p43">
            <a:extLst>
              <a:ext uri="{FF2B5EF4-FFF2-40B4-BE49-F238E27FC236}">
                <a16:creationId xmlns:a16="http://schemas.microsoft.com/office/drawing/2014/main" id="{02C0A896-0A3D-668F-0AA2-79C5893C300B}"/>
              </a:ext>
            </a:extLst>
          </p:cNvPr>
          <p:cNvSpPr txBox="1">
            <a:spLocks/>
          </p:cNvSpPr>
          <p:nvPr/>
        </p:nvSpPr>
        <p:spPr>
          <a:xfrm>
            <a:off x="5109667" y="3672446"/>
            <a:ext cx="1071600" cy="3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rgbClr val="FFFFFF"/>
                </a:solidFill>
                <a:latin typeface="Pompiere"/>
                <a:ea typeface="Pompiere"/>
                <a:cs typeface="Pompiere"/>
                <a:sym typeface="Pompier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9pPr>
          </a:lstStyle>
          <a:p>
            <a:r>
              <a:rPr lang="en"/>
              <a:t>08</a:t>
            </a:r>
          </a:p>
        </p:txBody>
      </p:sp>
      <p:sp>
        <p:nvSpPr>
          <p:cNvPr id="42" name="Google Shape;721;p43">
            <a:extLst>
              <a:ext uri="{FF2B5EF4-FFF2-40B4-BE49-F238E27FC236}">
                <a16:creationId xmlns:a16="http://schemas.microsoft.com/office/drawing/2014/main" id="{D6FCFA61-8C2C-B477-62E1-B0D5507A9FD2}"/>
              </a:ext>
            </a:extLst>
          </p:cNvPr>
          <p:cNvSpPr txBox="1">
            <a:spLocks/>
          </p:cNvSpPr>
          <p:nvPr/>
        </p:nvSpPr>
        <p:spPr>
          <a:xfrm>
            <a:off x="7065644" y="3672446"/>
            <a:ext cx="1071600" cy="3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rgbClr val="FFFFFF"/>
                </a:solidFill>
                <a:latin typeface="Pompiere"/>
                <a:ea typeface="Pompiere"/>
                <a:cs typeface="Pompiere"/>
                <a:sym typeface="Pompier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9pPr>
          </a:lstStyle>
          <a:p>
            <a:r>
              <a:rPr lang="en"/>
              <a:t>09</a:t>
            </a:r>
          </a:p>
        </p:txBody>
      </p:sp>
      <p:sp>
        <p:nvSpPr>
          <p:cNvPr id="43" name="Google Shape;721;p43">
            <a:extLst>
              <a:ext uri="{FF2B5EF4-FFF2-40B4-BE49-F238E27FC236}">
                <a16:creationId xmlns:a16="http://schemas.microsoft.com/office/drawing/2014/main" id="{37ABA95E-7A2F-03D9-474E-49F219DBBFC4}"/>
              </a:ext>
            </a:extLst>
          </p:cNvPr>
          <p:cNvSpPr txBox="1">
            <a:spLocks/>
          </p:cNvSpPr>
          <p:nvPr/>
        </p:nvSpPr>
        <p:spPr>
          <a:xfrm>
            <a:off x="-107624" y="3725375"/>
            <a:ext cx="1071600" cy="3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rgbClr val="FFFFFF"/>
                </a:solidFill>
                <a:latin typeface="Pompiere"/>
                <a:ea typeface="Pompiere"/>
                <a:cs typeface="Pompiere"/>
                <a:sym typeface="Pompier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9pPr>
          </a:lstStyle>
          <a:p>
            <a:r>
              <a:rPr lang="en"/>
              <a:t>05</a:t>
            </a:r>
          </a:p>
        </p:txBody>
      </p:sp>
      <p:sp>
        <p:nvSpPr>
          <p:cNvPr id="44" name="Google Shape;722;p43">
            <a:extLst>
              <a:ext uri="{FF2B5EF4-FFF2-40B4-BE49-F238E27FC236}">
                <a16:creationId xmlns:a16="http://schemas.microsoft.com/office/drawing/2014/main" id="{B1C14F56-83ED-E65A-D9AE-38CA1D601E23}"/>
              </a:ext>
            </a:extLst>
          </p:cNvPr>
          <p:cNvSpPr txBox="1">
            <a:spLocks/>
          </p:cNvSpPr>
          <p:nvPr/>
        </p:nvSpPr>
        <p:spPr>
          <a:xfrm>
            <a:off x="2362083" y="3152048"/>
            <a:ext cx="1392300" cy="2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Pompiere"/>
              <a:buNone/>
              <a:defRPr sz="20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r>
              <a:rPr lang="en-US" dirty="0"/>
              <a:t>Gradient</a:t>
            </a:r>
          </a:p>
          <a:p>
            <a:r>
              <a:rPr lang="en-US" dirty="0"/>
              <a:t>Boosting</a:t>
            </a:r>
          </a:p>
        </p:txBody>
      </p:sp>
      <p:sp>
        <p:nvSpPr>
          <p:cNvPr id="45" name="Google Shape;722;p43">
            <a:extLst>
              <a:ext uri="{FF2B5EF4-FFF2-40B4-BE49-F238E27FC236}">
                <a16:creationId xmlns:a16="http://schemas.microsoft.com/office/drawing/2014/main" id="{41865AC2-6E71-3CB8-2658-ECFA9A9E0374}"/>
              </a:ext>
            </a:extLst>
          </p:cNvPr>
          <p:cNvSpPr txBox="1">
            <a:spLocks/>
          </p:cNvSpPr>
          <p:nvPr/>
        </p:nvSpPr>
        <p:spPr>
          <a:xfrm>
            <a:off x="782083" y="3256298"/>
            <a:ext cx="1392300" cy="2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Pompiere"/>
              <a:buNone/>
              <a:defRPr sz="20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r>
              <a:rPr lang="en-GB"/>
              <a:t>R</a:t>
            </a:r>
            <a:r>
              <a:rPr lang="en-US"/>
              <a:t>andom Forest</a:t>
            </a:r>
          </a:p>
        </p:txBody>
      </p:sp>
      <p:sp>
        <p:nvSpPr>
          <p:cNvPr id="46" name="Google Shape;722;p43">
            <a:extLst>
              <a:ext uri="{FF2B5EF4-FFF2-40B4-BE49-F238E27FC236}">
                <a16:creationId xmlns:a16="http://schemas.microsoft.com/office/drawing/2014/main" id="{25680FAD-DF42-2AF4-1FB4-A88DAC5D71A0}"/>
              </a:ext>
            </a:extLst>
          </p:cNvPr>
          <p:cNvSpPr txBox="1">
            <a:spLocks/>
          </p:cNvSpPr>
          <p:nvPr/>
        </p:nvSpPr>
        <p:spPr>
          <a:xfrm>
            <a:off x="6072730" y="3249789"/>
            <a:ext cx="1392300" cy="2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Pompiere"/>
              <a:buNone/>
              <a:defRPr sz="20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r>
              <a:rPr lang="en-US"/>
              <a:t>Decision</a:t>
            </a:r>
          </a:p>
          <a:p>
            <a:r>
              <a:rPr lang="en-US"/>
              <a:t>Tree</a:t>
            </a:r>
          </a:p>
        </p:txBody>
      </p:sp>
      <p:sp>
        <p:nvSpPr>
          <p:cNvPr id="47" name="Google Shape;722;p43">
            <a:extLst>
              <a:ext uri="{FF2B5EF4-FFF2-40B4-BE49-F238E27FC236}">
                <a16:creationId xmlns:a16="http://schemas.microsoft.com/office/drawing/2014/main" id="{D5F7F977-F501-5AF1-94B3-1DF718A641FF}"/>
              </a:ext>
            </a:extLst>
          </p:cNvPr>
          <p:cNvSpPr txBox="1">
            <a:spLocks/>
          </p:cNvSpPr>
          <p:nvPr/>
        </p:nvSpPr>
        <p:spPr>
          <a:xfrm>
            <a:off x="8137244" y="3257672"/>
            <a:ext cx="1392300" cy="2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Pompiere"/>
              <a:buNone/>
              <a:defRPr sz="20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r>
              <a:rPr lang="en-US"/>
              <a:t>SVR</a:t>
            </a:r>
          </a:p>
        </p:txBody>
      </p:sp>
      <p:cxnSp>
        <p:nvCxnSpPr>
          <p:cNvPr id="48" name="Google Shape;713;p43">
            <a:extLst>
              <a:ext uri="{FF2B5EF4-FFF2-40B4-BE49-F238E27FC236}">
                <a16:creationId xmlns:a16="http://schemas.microsoft.com/office/drawing/2014/main" id="{492506CB-A32A-7B25-B017-3F576384AA47}"/>
              </a:ext>
            </a:extLst>
          </p:cNvPr>
          <p:cNvCxnSpPr/>
          <p:nvPr/>
        </p:nvCxnSpPr>
        <p:spPr>
          <a:xfrm>
            <a:off x="7969987" y="3025269"/>
            <a:ext cx="0" cy="1285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" name="Google Shape;713;p43">
            <a:extLst>
              <a:ext uri="{FF2B5EF4-FFF2-40B4-BE49-F238E27FC236}">
                <a16:creationId xmlns:a16="http://schemas.microsoft.com/office/drawing/2014/main" id="{410D33E7-EEAB-8B16-2922-EAF6FE05EBD5}"/>
              </a:ext>
            </a:extLst>
          </p:cNvPr>
          <p:cNvCxnSpPr/>
          <p:nvPr/>
        </p:nvCxnSpPr>
        <p:spPr>
          <a:xfrm>
            <a:off x="5993517" y="3043309"/>
            <a:ext cx="0" cy="1285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" name="Google Shape;713;p43">
            <a:extLst>
              <a:ext uri="{FF2B5EF4-FFF2-40B4-BE49-F238E27FC236}">
                <a16:creationId xmlns:a16="http://schemas.microsoft.com/office/drawing/2014/main" id="{BB929385-D2CB-D68A-DD25-4FAF341A20A8}"/>
              </a:ext>
            </a:extLst>
          </p:cNvPr>
          <p:cNvCxnSpPr/>
          <p:nvPr/>
        </p:nvCxnSpPr>
        <p:spPr>
          <a:xfrm>
            <a:off x="4049629" y="3086857"/>
            <a:ext cx="0" cy="1285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" name="Google Shape;713;p43">
            <a:extLst>
              <a:ext uri="{FF2B5EF4-FFF2-40B4-BE49-F238E27FC236}">
                <a16:creationId xmlns:a16="http://schemas.microsoft.com/office/drawing/2014/main" id="{5A94DAA9-11DA-9A0D-93F9-348B4D31D09F}"/>
              </a:ext>
            </a:extLst>
          </p:cNvPr>
          <p:cNvCxnSpPr/>
          <p:nvPr/>
        </p:nvCxnSpPr>
        <p:spPr>
          <a:xfrm>
            <a:off x="797813" y="3118481"/>
            <a:ext cx="0" cy="1285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412" name="Google Shape;412;p37"/>
          <p:cNvSpPr txBox="1">
            <a:spLocks noGrp="1"/>
          </p:cNvSpPr>
          <p:nvPr>
            <p:ph type="title" idx="2"/>
          </p:nvPr>
        </p:nvSpPr>
        <p:spPr>
          <a:xfrm>
            <a:off x="720150" y="1470375"/>
            <a:ext cx="1680900" cy="4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13" name="Google Shape;413;p37"/>
          <p:cNvSpPr txBox="1">
            <a:spLocks noGrp="1"/>
          </p:cNvSpPr>
          <p:nvPr>
            <p:ph type="subTitle" idx="1"/>
          </p:nvPr>
        </p:nvSpPr>
        <p:spPr>
          <a:xfrm>
            <a:off x="720000" y="1965275"/>
            <a:ext cx="16809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415" name="Google Shape;415;p37"/>
          <p:cNvSpPr txBox="1">
            <a:spLocks noGrp="1"/>
          </p:cNvSpPr>
          <p:nvPr>
            <p:ph type="title" idx="4"/>
          </p:nvPr>
        </p:nvSpPr>
        <p:spPr>
          <a:xfrm>
            <a:off x="4294388" y="1470375"/>
            <a:ext cx="1680900" cy="4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16" name="Google Shape;416;p37"/>
          <p:cNvSpPr txBox="1">
            <a:spLocks noGrp="1"/>
          </p:cNvSpPr>
          <p:nvPr>
            <p:ph type="subTitle" idx="5"/>
          </p:nvPr>
        </p:nvSpPr>
        <p:spPr>
          <a:xfrm>
            <a:off x="4294238" y="1965275"/>
            <a:ext cx="16809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Setup </a:t>
            </a:r>
            <a:endParaRPr/>
          </a:p>
        </p:txBody>
      </p:sp>
      <p:sp>
        <p:nvSpPr>
          <p:cNvPr id="418" name="Google Shape;418;p37"/>
          <p:cNvSpPr txBox="1">
            <a:spLocks noGrp="1"/>
          </p:cNvSpPr>
          <p:nvPr>
            <p:ph type="title" idx="7"/>
          </p:nvPr>
        </p:nvSpPr>
        <p:spPr>
          <a:xfrm>
            <a:off x="2507188" y="1470375"/>
            <a:ext cx="1680900" cy="4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19" name="Google Shape;419;p37"/>
          <p:cNvSpPr txBox="1">
            <a:spLocks noGrp="1"/>
          </p:cNvSpPr>
          <p:nvPr>
            <p:ph type="subTitle" idx="8"/>
          </p:nvPr>
        </p:nvSpPr>
        <p:spPr>
          <a:xfrm>
            <a:off x="2507038" y="1965275"/>
            <a:ext cx="16809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Work</a:t>
            </a:r>
            <a:endParaRPr/>
          </a:p>
        </p:txBody>
      </p:sp>
      <p:sp>
        <p:nvSpPr>
          <p:cNvPr id="421" name="Google Shape;421;p37"/>
          <p:cNvSpPr txBox="1">
            <a:spLocks noGrp="1"/>
          </p:cNvSpPr>
          <p:nvPr>
            <p:ph type="title" idx="13"/>
          </p:nvPr>
        </p:nvSpPr>
        <p:spPr>
          <a:xfrm>
            <a:off x="720150" y="2937600"/>
            <a:ext cx="1680900" cy="4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422" name="Google Shape;422;p37"/>
          <p:cNvSpPr txBox="1">
            <a:spLocks noGrp="1"/>
          </p:cNvSpPr>
          <p:nvPr>
            <p:ph type="subTitle" idx="14"/>
          </p:nvPr>
        </p:nvSpPr>
        <p:spPr>
          <a:xfrm>
            <a:off x="720000" y="3432500"/>
            <a:ext cx="1787038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</a:t>
            </a:r>
            <a:endParaRPr/>
          </a:p>
        </p:txBody>
      </p:sp>
      <p:sp>
        <p:nvSpPr>
          <p:cNvPr id="424" name="Google Shape;424;p37"/>
          <p:cNvSpPr txBox="1">
            <a:spLocks noGrp="1"/>
          </p:cNvSpPr>
          <p:nvPr>
            <p:ph type="title" idx="16"/>
          </p:nvPr>
        </p:nvSpPr>
        <p:spPr>
          <a:xfrm>
            <a:off x="2507188" y="2937600"/>
            <a:ext cx="1680900" cy="4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425" name="Google Shape;425;p37"/>
          <p:cNvSpPr txBox="1">
            <a:spLocks noGrp="1"/>
          </p:cNvSpPr>
          <p:nvPr>
            <p:ph type="subTitle" idx="17"/>
          </p:nvPr>
        </p:nvSpPr>
        <p:spPr>
          <a:xfrm>
            <a:off x="2507038" y="3432500"/>
            <a:ext cx="16809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grpSp>
        <p:nvGrpSpPr>
          <p:cNvPr id="427" name="Google Shape;427;p37"/>
          <p:cNvGrpSpPr/>
          <p:nvPr/>
        </p:nvGrpSpPr>
        <p:grpSpPr>
          <a:xfrm>
            <a:off x="4736279" y="1049867"/>
            <a:ext cx="3775251" cy="3830131"/>
            <a:chOff x="4736279" y="1049867"/>
            <a:chExt cx="3775251" cy="3830131"/>
          </a:xfrm>
        </p:grpSpPr>
        <p:sp>
          <p:nvSpPr>
            <p:cNvPr id="428" name="Google Shape;428;p37"/>
            <p:cNvSpPr/>
            <p:nvPr/>
          </p:nvSpPr>
          <p:spPr>
            <a:xfrm>
              <a:off x="8103196" y="1093318"/>
              <a:ext cx="408334" cy="1392711"/>
            </a:xfrm>
            <a:custGeom>
              <a:avLst/>
              <a:gdLst/>
              <a:ahLst/>
              <a:cxnLst/>
              <a:rect l="l" t="t" r="r" b="b"/>
              <a:pathLst>
                <a:path w="20900" h="71284" extrusionOk="0">
                  <a:moveTo>
                    <a:pt x="3228" y="0"/>
                  </a:moveTo>
                  <a:cubicBezTo>
                    <a:pt x="1428" y="0"/>
                    <a:pt x="1" y="2438"/>
                    <a:pt x="1760" y="3980"/>
                  </a:cubicBezTo>
                  <a:cubicBezTo>
                    <a:pt x="1924" y="4117"/>
                    <a:pt x="16135" y="16438"/>
                    <a:pt x="13863" y="36673"/>
                  </a:cubicBezTo>
                  <a:lnTo>
                    <a:pt x="7674" y="70407"/>
                  </a:lnTo>
                  <a:lnTo>
                    <a:pt x="12083" y="71283"/>
                  </a:lnTo>
                  <a:lnTo>
                    <a:pt x="18271" y="37413"/>
                  </a:lnTo>
                  <a:cubicBezTo>
                    <a:pt x="18298" y="37358"/>
                    <a:pt x="18298" y="37303"/>
                    <a:pt x="18298" y="37248"/>
                  </a:cubicBezTo>
                  <a:cubicBezTo>
                    <a:pt x="20900" y="14522"/>
                    <a:pt x="5320" y="1105"/>
                    <a:pt x="4662" y="557"/>
                  </a:cubicBezTo>
                  <a:cubicBezTo>
                    <a:pt x="4192" y="166"/>
                    <a:pt x="3697" y="0"/>
                    <a:pt x="3228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7"/>
            <p:cNvSpPr/>
            <p:nvPr/>
          </p:nvSpPr>
          <p:spPr>
            <a:xfrm>
              <a:off x="7482236" y="2468895"/>
              <a:ext cx="856504" cy="880028"/>
            </a:xfrm>
            <a:custGeom>
              <a:avLst/>
              <a:gdLst/>
              <a:ahLst/>
              <a:cxnLst/>
              <a:rect l="l" t="t" r="r" b="b"/>
              <a:pathLst>
                <a:path w="43839" h="45043" extrusionOk="0">
                  <a:moveTo>
                    <a:pt x="39457" y="0"/>
                  </a:moveTo>
                  <a:lnTo>
                    <a:pt x="36336" y="17114"/>
                  </a:lnTo>
                  <a:cubicBezTo>
                    <a:pt x="36100" y="17980"/>
                    <a:pt x="30099" y="40571"/>
                    <a:pt x="5757" y="40571"/>
                  </a:cubicBezTo>
                  <a:cubicBezTo>
                    <a:pt x="4712" y="40571"/>
                    <a:pt x="3633" y="40529"/>
                    <a:pt x="2520" y="40443"/>
                  </a:cubicBezTo>
                  <a:cubicBezTo>
                    <a:pt x="2439" y="40434"/>
                    <a:pt x="2359" y="40429"/>
                    <a:pt x="2279" y="40429"/>
                  </a:cubicBezTo>
                  <a:cubicBezTo>
                    <a:pt x="1148" y="40429"/>
                    <a:pt x="185" y="41319"/>
                    <a:pt x="83" y="42496"/>
                  </a:cubicBezTo>
                  <a:cubicBezTo>
                    <a:pt x="1" y="43728"/>
                    <a:pt x="932" y="44824"/>
                    <a:pt x="2191" y="44906"/>
                  </a:cubicBezTo>
                  <a:cubicBezTo>
                    <a:pt x="3423" y="44988"/>
                    <a:pt x="4628" y="45043"/>
                    <a:pt x="5778" y="45043"/>
                  </a:cubicBezTo>
                  <a:cubicBezTo>
                    <a:pt x="33652" y="45043"/>
                    <a:pt x="40635" y="18318"/>
                    <a:pt x="40689" y="18045"/>
                  </a:cubicBezTo>
                  <a:lnTo>
                    <a:pt x="43838" y="876"/>
                  </a:lnTo>
                  <a:lnTo>
                    <a:pt x="39457" y="0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7"/>
            <p:cNvSpPr/>
            <p:nvPr/>
          </p:nvSpPr>
          <p:spPr>
            <a:xfrm>
              <a:off x="8076059" y="1049867"/>
              <a:ext cx="157296" cy="175017"/>
            </a:xfrm>
            <a:custGeom>
              <a:avLst/>
              <a:gdLst/>
              <a:ahLst/>
              <a:cxnLst/>
              <a:rect l="l" t="t" r="r" b="b"/>
              <a:pathLst>
                <a:path w="8051" h="8958" extrusionOk="0">
                  <a:moveTo>
                    <a:pt x="4912" y="0"/>
                  </a:moveTo>
                  <a:cubicBezTo>
                    <a:pt x="3889" y="0"/>
                    <a:pt x="2906" y="573"/>
                    <a:pt x="2437" y="1549"/>
                  </a:cubicBezTo>
                  <a:lnTo>
                    <a:pt x="712" y="4944"/>
                  </a:lnTo>
                  <a:cubicBezTo>
                    <a:pt x="0" y="6313"/>
                    <a:pt x="548" y="7984"/>
                    <a:pt x="1917" y="8668"/>
                  </a:cubicBezTo>
                  <a:cubicBezTo>
                    <a:pt x="2310" y="8865"/>
                    <a:pt x="2727" y="8957"/>
                    <a:pt x="3139" y="8957"/>
                  </a:cubicBezTo>
                  <a:cubicBezTo>
                    <a:pt x="4161" y="8957"/>
                    <a:pt x="5145" y="8385"/>
                    <a:pt x="5613" y="7409"/>
                  </a:cubicBezTo>
                  <a:lnTo>
                    <a:pt x="7338" y="4013"/>
                  </a:lnTo>
                  <a:cubicBezTo>
                    <a:pt x="8050" y="2672"/>
                    <a:pt x="7503" y="974"/>
                    <a:pt x="6133" y="289"/>
                  </a:cubicBezTo>
                  <a:cubicBezTo>
                    <a:pt x="5741" y="93"/>
                    <a:pt x="5323" y="0"/>
                    <a:pt x="4912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7"/>
            <p:cNvSpPr/>
            <p:nvPr/>
          </p:nvSpPr>
          <p:spPr>
            <a:xfrm>
              <a:off x="6515559" y="1094061"/>
              <a:ext cx="393759" cy="1391969"/>
            </a:xfrm>
            <a:custGeom>
              <a:avLst/>
              <a:gdLst/>
              <a:ahLst/>
              <a:cxnLst/>
              <a:rect l="l" t="t" r="r" b="b"/>
              <a:pathLst>
                <a:path w="20154" h="71246" extrusionOk="0">
                  <a:moveTo>
                    <a:pt x="17669" y="0"/>
                  </a:moveTo>
                  <a:cubicBezTo>
                    <a:pt x="17168" y="0"/>
                    <a:pt x="16660" y="169"/>
                    <a:pt x="16238" y="519"/>
                  </a:cubicBezTo>
                  <a:cubicBezTo>
                    <a:pt x="15581" y="1067"/>
                    <a:pt x="1" y="14484"/>
                    <a:pt x="2602" y="37210"/>
                  </a:cubicBezTo>
                  <a:cubicBezTo>
                    <a:pt x="2602" y="37265"/>
                    <a:pt x="2602" y="37320"/>
                    <a:pt x="2629" y="37375"/>
                  </a:cubicBezTo>
                  <a:lnTo>
                    <a:pt x="8817" y="71245"/>
                  </a:lnTo>
                  <a:lnTo>
                    <a:pt x="13226" y="70369"/>
                  </a:lnTo>
                  <a:lnTo>
                    <a:pt x="7038" y="36635"/>
                  </a:lnTo>
                  <a:cubicBezTo>
                    <a:pt x="4765" y="16400"/>
                    <a:pt x="18976" y="4079"/>
                    <a:pt x="19140" y="3942"/>
                  </a:cubicBezTo>
                  <a:cubicBezTo>
                    <a:pt x="20044" y="3120"/>
                    <a:pt x="20153" y="1724"/>
                    <a:pt x="19359" y="793"/>
                  </a:cubicBezTo>
                  <a:cubicBezTo>
                    <a:pt x="18930" y="272"/>
                    <a:pt x="18305" y="0"/>
                    <a:pt x="17669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7"/>
            <p:cNvSpPr/>
            <p:nvPr/>
          </p:nvSpPr>
          <p:spPr>
            <a:xfrm>
              <a:off x="6687822" y="2468895"/>
              <a:ext cx="857559" cy="880028"/>
            </a:xfrm>
            <a:custGeom>
              <a:avLst/>
              <a:gdLst/>
              <a:ahLst/>
              <a:cxnLst/>
              <a:rect l="l" t="t" r="r" b="b"/>
              <a:pathLst>
                <a:path w="43893" h="45043" extrusionOk="0">
                  <a:moveTo>
                    <a:pt x="4409" y="0"/>
                  </a:moveTo>
                  <a:lnTo>
                    <a:pt x="0" y="876"/>
                  </a:lnTo>
                  <a:lnTo>
                    <a:pt x="3149" y="18045"/>
                  </a:lnTo>
                  <a:cubicBezTo>
                    <a:pt x="3231" y="18318"/>
                    <a:pt x="10214" y="45043"/>
                    <a:pt x="38088" y="45043"/>
                  </a:cubicBezTo>
                  <a:cubicBezTo>
                    <a:pt x="39238" y="45043"/>
                    <a:pt x="40443" y="44988"/>
                    <a:pt x="41675" y="44906"/>
                  </a:cubicBezTo>
                  <a:cubicBezTo>
                    <a:pt x="42934" y="44824"/>
                    <a:pt x="43893" y="43728"/>
                    <a:pt x="43783" y="42469"/>
                  </a:cubicBezTo>
                  <a:cubicBezTo>
                    <a:pt x="43706" y="41317"/>
                    <a:pt x="42721" y="40429"/>
                    <a:pt x="41587" y="40429"/>
                  </a:cubicBezTo>
                  <a:cubicBezTo>
                    <a:pt x="41508" y="40429"/>
                    <a:pt x="41427" y="40434"/>
                    <a:pt x="41346" y="40443"/>
                  </a:cubicBezTo>
                  <a:cubicBezTo>
                    <a:pt x="40233" y="40529"/>
                    <a:pt x="39154" y="40571"/>
                    <a:pt x="38109" y="40571"/>
                  </a:cubicBezTo>
                  <a:cubicBezTo>
                    <a:pt x="13767" y="40571"/>
                    <a:pt x="7767" y="17980"/>
                    <a:pt x="7530" y="17114"/>
                  </a:cubicBezTo>
                  <a:lnTo>
                    <a:pt x="4409" y="0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7"/>
            <p:cNvSpPr/>
            <p:nvPr/>
          </p:nvSpPr>
          <p:spPr>
            <a:xfrm>
              <a:off x="6793734" y="1049867"/>
              <a:ext cx="156769" cy="175017"/>
            </a:xfrm>
            <a:custGeom>
              <a:avLst/>
              <a:gdLst/>
              <a:ahLst/>
              <a:cxnLst/>
              <a:rect l="l" t="t" r="r" b="b"/>
              <a:pathLst>
                <a:path w="8024" h="8958" extrusionOk="0">
                  <a:moveTo>
                    <a:pt x="3139" y="0"/>
                  </a:moveTo>
                  <a:cubicBezTo>
                    <a:pt x="2728" y="0"/>
                    <a:pt x="2310" y="93"/>
                    <a:pt x="1918" y="289"/>
                  </a:cubicBezTo>
                  <a:cubicBezTo>
                    <a:pt x="548" y="974"/>
                    <a:pt x="1" y="2672"/>
                    <a:pt x="713" y="4013"/>
                  </a:cubicBezTo>
                  <a:lnTo>
                    <a:pt x="2438" y="7409"/>
                  </a:lnTo>
                  <a:cubicBezTo>
                    <a:pt x="2906" y="8385"/>
                    <a:pt x="3890" y="8957"/>
                    <a:pt x="4912" y="8957"/>
                  </a:cubicBezTo>
                  <a:cubicBezTo>
                    <a:pt x="5324" y="8957"/>
                    <a:pt x="5741" y="8865"/>
                    <a:pt x="6134" y="8668"/>
                  </a:cubicBezTo>
                  <a:cubicBezTo>
                    <a:pt x="7503" y="7984"/>
                    <a:pt x="8024" y="6313"/>
                    <a:pt x="7339" y="4944"/>
                  </a:cubicBezTo>
                  <a:lnTo>
                    <a:pt x="5614" y="1549"/>
                  </a:lnTo>
                  <a:cubicBezTo>
                    <a:pt x="5145" y="573"/>
                    <a:pt x="4162" y="0"/>
                    <a:pt x="3139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7"/>
            <p:cNvSpPr/>
            <p:nvPr/>
          </p:nvSpPr>
          <p:spPr>
            <a:xfrm>
              <a:off x="4875894" y="3095873"/>
              <a:ext cx="2652372" cy="1784125"/>
            </a:xfrm>
            <a:custGeom>
              <a:avLst/>
              <a:gdLst/>
              <a:ahLst/>
              <a:cxnLst/>
              <a:rect l="l" t="t" r="r" b="b"/>
              <a:pathLst>
                <a:path w="135758" h="91318" extrusionOk="0">
                  <a:moveTo>
                    <a:pt x="60979" y="0"/>
                  </a:moveTo>
                  <a:cubicBezTo>
                    <a:pt x="51505" y="0"/>
                    <a:pt x="43838" y="7694"/>
                    <a:pt x="43811" y="17168"/>
                  </a:cubicBezTo>
                  <a:lnTo>
                    <a:pt x="43729" y="46549"/>
                  </a:lnTo>
                  <a:cubicBezTo>
                    <a:pt x="43729" y="53558"/>
                    <a:pt x="38061" y="59226"/>
                    <a:pt x="31051" y="59226"/>
                  </a:cubicBezTo>
                  <a:lnTo>
                    <a:pt x="17169" y="59226"/>
                  </a:lnTo>
                  <a:cubicBezTo>
                    <a:pt x="10159" y="59226"/>
                    <a:pt x="4491" y="53558"/>
                    <a:pt x="4491" y="46549"/>
                  </a:cubicBezTo>
                  <a:lnTo>
                    <a:pt x="4491" y="17442"/>
                  </a:lnTo>
                  <a:lnTo>
                    <a:pt x="1" y="17442"/>
                  </a:lnTo>
                  <a:lnTo>
                    <a:pt x="1" y="46549"/>
                  </a:lnTo>
                  <a:cubicBezTo>
                    <a:pt x="1" y="56023"/>
                    <a:pt x="7695" y="63717"/>
                    <a:pt x="17169" y="63717"/>
                  </a:cubicBezTo>
                  <a:lnTo>
                    <a:pt x="31051" y="63717"/>
                  </a:lnTo>
                  <a:cubicBezTo>
                    <a:pt x="40525" y="63689"/>
                    <a:pt x="48192" y="56023"/>
                    <a:pt x="48192" y="46549"/>
                  </a:cubicBezTo>
                  <a:lnTo>
                    <a:pt x="48301" y="17168"/>
                  </a:lnTo>
                  <a:cubicBezTo>
                    <a:pt x="48301" y="10159"/>
                    <a:pt x="53969" y="4491"/>
                    <a:pt x="60979" y="4463"/>
                  </a:cubicBezTo>
                  <a:lnTo>
                    <a:pt x="74861" y="4463"/>
                  </a:lnTo>
                  <a:cubicBezTo>
                    <a:pt x="81871" y="4491"/>
                    <a:pt x="87539" y="10159"/>
                    <a:pt x="87539" y="17168"/>
                  </a:cubicBezTo>
                  <a:lnTo>
                    <a:pt x="87539" y="74149"/>
                  </a:lnTo>
                  <a:cubicBezTo>
                    <a:pt x="87566" y="83623"/>
                    <a:pt x="95233" y="91317"/>
                    <a:pt x="104707" y="91317"/>
                  </a:cubicBezTo>
                  <a:lnTo>
                    <a:pt x="118589" y="91317"/>
                  </a:lnTo>
                  <a:cubicBezTo>
                    <a:pt x="128063" y="91317"/>
                    <a:pt x="135758" y="83623"/>
                    <a:pt x="135758" y="74149"/>
                  </a:cubicBezTo>
                  <a:lnTo>
                    <a:pt x="135758" y="12952"/>
                  </a:lnTo>
                  <a:lnTo>
                    <a:pt x="131267" y="12952"/>
                  </a:lnTo>
                  <a:lnTo>
                    <a:pt x="131267" y="74149"/>
                  </a:lnTo>
                  <a:cubicBezTo>
                    <a:pt x="131267" y="81159"/>
                    <a:pt x="125599" y="86827"/>
                    <a:pt x="118589" y="86854"/>
                  </a:cubicBezTo>
                  <a:lnTo>
                    <a:pt x="104707" y="86854"/>
                  </a:lnTo>
                  <a:cubicBezTo>
                    <a:pt x="97725" y="86827"/>
                    <a:pt x="92029" y="81159"/>
                    <a:pt x="92029" y="74149"/>
                  </a:cubicBezTo>
                  <a:lnTo>
                    <a:pt x="92029" y="17168"/>
                  </a:lnTo>
                  <a:cubicBezTo>
                    <a:pt x="92029" y="7694"/>
                    <a:pt x="84335" y="0"/>
                    <a:pt x="74861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7"/>
            <p:cNvSpPr/>
            <p:nvPr/>
          </p:nvSpPr>
          <p:spPr>
            <a:xfrm>
              <a:off x="7277346" y="3096400"/>
              <a:ext cx="414078" cy="414078"/>
            </a:xfrm>
            <a:custGeom>
              <a:avLst/>
              <a:gdLst/>
              <a:ahLst/>
              <a:cxnLst/>
              <a:rect l="l" t="t" r="r" b="b"/>
              <a:pathLst>
                <a:path w="21194" h="21194" extrusionOk="0">
                  <a:moveTo>
                    <a:pt x="8297" y="1"/>
                  </a:moveTo>
                  <a:cubicBezTo>
                    <a:pt x="7777" y="1"/>
                    <a:pt x="7366" y="411"/>
                    <a:pt x="7366" y="932"/>
                  </a:cubicBezTo>
                  <a:lnTo>
                    <a:pt x="7366" y="7394"/>
                  </a:lnTo>
                  <a:lnTo>
                    <a:pt x="932" y="7394"/>
                  </a:lnTo>
                  <a:cubicBezTo>
                    <a:pt x="916" y="7393"/>
                    <a:pt x="901" y="7392"/>
                    <a:pt x="885" y="7392"/>
                  </a:cubicBezTo>
                  <a:cubicBezTo>
                    <a:pt x="387" y="7392"/>
                    <a:pt x="1" y="7819"/>
                    <a:pt x="1" y="8297"/>
                  </a:cubicBezTo>
                  <a:lnTo>
                    <a:pt x="1" y="12897"/>
                  </a:lnTo>
                  <a:cubicBezTo>
                    <a:pt x="1" y="13417"/>
                    <a:pt x="411" y="13828"/>
                    <a:pt x="932" y="13828"/>
                  </a:cubicBezTo>
                  <a:lnTo>
                    <a:pt x="7366" y="13828"/>
                  </a:lnTo>
                  <a:lnTo>
                    <a:pt x="7366" y="20290"/>
                  </a:lnTo>
                  <a:cubicBezTo>
                    <a:pt x="7366" y="20783"/>
                    <a:pt x="7777" y="21194"/>
                    <a:pt x="8297" y="21194"/>
                  </a:cubicBezTo>
                  <a:lnTo>
                    <a:pt x="12897" y="21194"/>
                  </a:lnTo>
                  <a:cubicBezTo>
                    <a:pt x="13418" y="21194"/>
                    <a:pt x="13828" y="20783"/>
                    <a:pt x="13828" y="20290"/>
                  </a:cubicBezTo>
                  <a:lnTo>
                    <a:pt x="13828" y="13828"/>
                  </a:lnTo>
                  <a:lnTo>
                    <a:pt x="20290" y="13828"/>
                  </a:lnTo>
                  <a:cubicBezTo>
                    <a:pt x="20783" y="13828"/>
                    <a:pt x="21194" y="13417"/>
                    <a:pt x="21194" y="12897"/>
                  </a:cubicBezTo>
                  <a:lnTo>
                    <a:pt x="21194" y="8297"/>
                  </a:lnTo>
                  <a:cubicBezTo>
                    <a:pt x="21194" y="7819"/>
                    <a:pt x="20807" y="7392"/>
                    <a:pt x="20334" y="7392"/>
                  </a:cubicBezTo>
                  <a:cubicBezTo>
                    <a:pt x="20320" y="7392"/>
                    <a:pt x="20305" y="7393"/>
                    <a:pt x="20290" y="7394"/>
                  </a:cubicBezTo>
                  <a:lnTo>
                    <a:pt x="13828" y="7394"/>
                  </a:lnTo>
                  <a:lnTo>
                    <a:pt x="13828" y="932"/>
                  </a:lnTo>
                  <a:cubicBezTo>
                    <a:pt x="13828" y="411"/>
                    <a:pt x="13418" y="1"/>
                    <a:pt x="12897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7"/>
            <p:cNvSpPr/>
            <p:nvPr/>
          </p:nvSpPr>
          <p:spPr>
            <a:xfrm>
              <a:off x="4736279" y="3406675"/>
              <a:ext cx="409252" cy="393837"/>
            </a:xfrm>
            <a:custGeom>
              <a:avLst/>
              <a:gdLst/>
              <a:ahLst/>
              <a:cxnLst/>
              <a:rect l="l" t="t" r="r" b="b"/>
              <a:pathLst>
                <a:path w="20947" h="20158" extrusionOk="0">
                  <a:moveTo>
                    <a:pt x="10076" y="1"/>
                  </a:moveTo>
                  <a:cubicBezTo>
                    <a:pt x="4518" y="1"/>
                    <a:pt x="0" y="4519"/>
                    <a:pt x="0" y="10077"/>
                  </a:cubicBezTo>
                  <a:cubicBezTo>
                    <a:pt x="0" y="14157"/>
                    <a:pt x="2464" y="17826"/>
                    <a:pt x="6216" y="19387"/>
                  </a:cubicBezTo>
                  <a:cubicBezTo>
                    <a:pt x="7470" y="19905"/>
                    <a:pt x="8785" y="20158"/>
                    <a:pt x="10087" y="20158"/>
                  </a:cubicBezTo>
                  <a:cubicBezTo>
                    <a:pt x="12707" y="20158"/>
                    <a:pt x="15275" y="19135"/>
                    <a:pt x="17196" y="17196"/>
                  </a:cubicBezTo>
                  <a:cubicBezTo>
                    <a:pt x="20098" y="14321"/>
                    <a:pt x="20947" y="9995"/>
                    <a:pt x="19386" y="6216"/>
                  </a:cubicBezTo>
                  <a:cubicBezTo>
                    <a:pt x="17825" y="2465"/>
                    <a:pt x="14156" y="1"/>
                    <a:pt x="10076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7"/>
            <p:cNvSpPr/>
            <p:nvPr/>
          </p:nvSpPr>
          <p:spPr>
            <a:xfrm>
              <a:off x="4849147" y="3519563"/>
              <a:ext cx="196352" cy="168198"/>
            </a:xfrm>
            <a:custGeom>
              <a:avLst/>
              <a:gdLst/>
              <a:ahLst/>
              <a:cxnLst/>
              <a:rect l="l" t="t" r="r" b="b"/>
              <a:pathLst>
                <a:path w="10050" h="8609" extrusionOk="0">
                  <a:moveTo>
                    <a:pt x="4299" y="0"/>
                  </a:moveTo>
                  <a:cubicBezTo>
                    <a:pt x="1917" y="0"/>
                    <a:pt x="0" y="1917"/>
                    <a:pt x="0" y="4299"/>
                  </a:cubicBezTo>
                  <a:cubicBezTo>
                    <a:pt x="0" y="6892"/>
                    <a:pt x="2118" y="8608"/>
                    <a:pt x="4327" y="8608"/>
                  </a:cubicBezTo>
                  <a:cubicBezTo>
                    <a:pt x="5384" y="8608"/>
                    <a:pt x="6462" y="8216"/>
                    <a:pt x="7339" y="7338"/>
                  </a:cubicBezTo>
                  <a:cubicBezTo>
                    <a:pt x="10049" y="4628"/>
                    <a:pt x="8133" y="0"/>
                    <a:pt x="4299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45"/>
          <p:cNvSpPr/>
          <p:nvPr/>
        </p:nvSpPr>
        <p:spPr>
          <a:xfrm>
            <a:off x="1666138" y="1099825"/>
            <a:ext cx="791400" cy="7914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45"/>
          <p:cNvSpPr/>
          <p:nvPr/>
        </p:nvSpPr>
        <p:spPr>
          <a:xfrm>
            <a:off x="1499788" y="1987613"/>
            <a:ext cx="791400" cy="7914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45"/>
          <p:cNvSpPr/>
          <p:nvPr/>
        </p:nvSpPr>
        <p:spPr>
          <a:xfrm>
            <a:off x="1757416" y="2875413"/>
            <a:ext cx="791400" cy="7914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45"/>
          <p:cNvSpPr/>
          <p:nvPr/>
        </p:nvSpPr>
        <p:spPr>
          <a:xfrm>
            <a:off x="2456916" y="3454486"/>
            <a:ext cx="791400" cy="7914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0" name="Google Shape;800;p45"/>
          <p:cNvGrpSpPr/>
          <p:nvPr/>
        </p:nvGrpSpPr>
        <p:grpSpPr>
          <a:xfrm>
            <a:off x="2489600" y="934706"/>
            <a:ext cx="2419225" cy="4892225"/>
            <a:chOff x="2489600" y="934706"/>
            <a:chExt cx="2419225" cy="4892225"/>
          </a:xfrm>
        </p:grpSpPr>
        <p:sp>
          <p:nvSpPr>
            <p:cNvPr id="801" name="Google Shape;801;p45"/>
            <p:cNvSpPr/>
            <p:nvPr/>
          </p:nvSpPr>
          <p:spPr>
            <a:xfrm>
              <a:off x="2489600" y="934706"/>
              <a:ext cx="2419225" cy="4892225"/>
            </a:xfrm>
            <a:custGeom>
              <a:avLst/>
              <a:gdLst/>
              <a:ahLst/>
              <a:cxnLst/>
              <a:rect l="l" t="t" r="r" b="b"/>
              <a:pathLst>
                <a:path w="96769" h="195689" extrusionOk="0">
                  <a:moveTo>
                    <a:pt x="48396" y="7631"/>
                  </a:moveTo>
                  <a:cubicBezTo>
                    <a:pt x="53453" y="7653"/>
                    <a:pt x="58488" y="8607"/>
                    <a:pt x="63190" y="10470"/>
                  </a:cubicBezTo>
                  <a:cubicBezTo>
                    <a:pt x="70731" y="13419"/>
                    <a:pt x="77229" y="18543"/>
                    <a:pt x="81842" y="25197"/>
                  </a:cubicBezTo>
                  <a:cubicBezTo>
                    <a:pt x="86589" y="31984"/>
                    <a:pt x="89139" y="40079"/>
                    <a:pt x="89117" y="48374"/>
                  </a:cubicBezTo>
                  <a:cubicBezTo>
                    <a:pt x="89117" y="70842"/>
                    <a:pt x="70864" y="89117"/>
                    <a:pt x="48396" y="89117"/>
                  </a:cubicBezTo>
                  <a:cubicBezTo>
                    <a:pt x="42341" y="89117"/>
                    <a:pt x="36353" y="87764"/>
                    <a:pt x="30897" y="85125"/>
                  </a:cubicBezTo>
                  <a:cubicBezTo>
                    <a:pt x="24065" y="81843"/>
                    <a:pt x="18254" y="76741"/>
                    <a:pt x="14129" y="70376"/>
                  </a:cubicBezTo>
                  <a:cubicBezTo>
                    <a:pt x="9893" y="63811"/>
                    <a:pt x="7653" y="56181"/>
                    <a:pt x="7653" y="48374"/>
                  </a:cubicBezTo>
                  <a:cubicBezTo>
                    <a:pt x="7653" y="25906"/>
                    <a:pt x="25928" y="7631"/>
                    <a:pt x="48396" y="7631"/>
                  </a:cubicBezTo>
                  <a:close/>
                  <a:moveTo>
                    <a:pt x="48396" y="1"/>
                  </a:moveTo>
                  <a:cubicBezTo>
                    <a:pt x="21714" y="1"/>
                    <a:pt x="1" y="21715"/>
                    <a:pt x="1" y="48374"/>
                  </a:cubicBezTo>
                  <a:cubicBezTo>
                    <a:pt x="1" y="67027"/>
                    <a:pt x="10980" y="84216"/>
                    <a:pt x="27969" y="92178"/>
                  </a:cubicBezTo>
                  <a:cubicBezTo>
                    <a:pt x="33115" y="94596"/>
                    <a:pt x="38637" y="96082"/>
                    <a:pt x="44293" y="96592"/>
                  </a:cubicBezTo>
                  <a:lnTo>
                    <a:pt x="45690" y="96703"/>
                  </a:lnTo>
                  <a:lnTo>
                    <a:pt x="45690" y="109256"/>
                  </a:lnTo>
                  <a:lnTo>
                    <a:pt x="43494" y="109256"/>
                  </a:lnTo>
                  <a:cubicBezTo>
                    <a:pt x="42363" y="109256"/>
                    <a:pt x="41454" y="110166"/>
                    <a:pt x="41454" y="111297"/>
                  </a:cubicBezTo>
                  <a:lnTo>
                    <a:pt x="41454" y="193648"/>
                  </a:lnTo>
                  <a:cubicBezTo>
                    <a:pt x="41454" y="194780"/>
                    <a:pt x="42363" y="195689"/>
                    <a:pt x="43494" y="195689"/>
                  </a:cubicBezTo>
                  <a:lnTo>
                    <a:pt x="53298" y="195689"/>
                  </a:lnTo>
                  <a:cubicBezTo>
                    <a:pt x="54407" y="195689"/>
                    <a:pt x="55338" y="194780"/>
                    <a:pt x="55338" y="193648"/>
                  </a:cubicBezTo>
                  <a:lnTo>
                    <a:pt x="55338" y="111297"/>
                  </a:lnTo>
                  <a:cubicBezTo>
                    <a:pt x="55338" y="110166"/>
                    <a:pt x="54407" y="109256"/>
                    <a:pt x="53298" y="109256"/>
                  </a:cubicBezTo>
                  <a:lnTo>
                    <a:pt x="51102" y="109256"/>
                  </a:lnTo>
                  <a:lnTo>
                    <a:pt x="51102" y="96703"/>
                  </a:lnTo>
                  <a:lnTo>
                    <a:pt x="52499" y="96592"/>
                  </a:lnTo>
                  <a:cubicBezTo>
                    <a:pt x="77318" y="94485"/>
                    <a:pt x="96769" y="73326"/>
                    <a:pt x="96769" y="48374"/>
                  </a:cubicBezTo>
                  <a:cubicBezTo>
                    <a:pt x="96769" y="28524"/>
                    <a:pt x="84814" y="10891"/>
                    <a:pt x="66317" y="3483"/>
                  </a:cubicBezTo>
                  <a:cubicBezTo>
                    <a:pt x="60617" y="1199"/>
                    <a:pt x="54540" y="1"/>
                    <a:pt x="48396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45"/>
            <p:cNvSpPr/>
            <p:nvPr/>
          </p:nvSpPr>
          <p:spPr>
            <a:xfrm>
              <a:off x="3604125" y="3280731"/>
              <a:ext cx="187425" cy="429750"/>
            </a:xfrm>
            <a:custGeom>
              <a:avLst/>
              <a:gdLst/>
              <a:ahLst/>
              <a:cxnLst/>
              <a:rect l="l" t="t" r="r" b="b"/>
              <a:pathLst>
                <a:path w="7497" h="17190" extrusionOk="0">
                  <a:moveTo>
                    <a:pt x="0" y="1"/>
                  </a:moveTo>
                  <a:lnTo>
                    <a:pt x="0" y="17190"/>
                  </a:lnTo>
                  <a:lnTo>
                    <a:pt x="7497" y="17190"/>
                  </a:lnTo>
                  <a:lnTo>
                    <a:pt x="7497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3" name="Google Shape;803;p45"/>
          <p:cNvSpPr txBox="1">
            <a:spLocks noGrp="1"/>
          </p:cNvSpPr>
          <p:nvPr>
            <p:ph type="title"/>
          </p:nvPr>
        </p:nvSpPr>
        <p:spPr>
          <a:xfrm>
            <a:off x="5443200" y="1767600"/>
            <a:ext cx="2980800" cy="8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804" name="Google Shape;804;p45"/>
          <p:cNvSpPr txBox="1">
            <a:spLocks noGrp="1"/>
          </p:cNvSpPr>
          <p:nvPr>
            <p:ph type="subTitle" idx="1"/>
          </p:nvPr>
        </p:nvSpPr>
        <p:spPr>
          <a:xfrm>
            <a:off x="5443050" y="2571750"/>
            <a:ext cx="2980800" cy="202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200"/>
              <a:t>The most awaiting moment.</a:t>
            </a:r>
            <a:endParaRPr sz="1200"/>
          </a:p>
        </p:txBody>
      </p:sp>
      <p:grpSp>
        <p:nvGrpSpPr>
          <p:cNvPr id="805" name="Google Shape;805;p45"/>
          <p:cNvGrpSpPr/>
          <p:nvPr/>
        </p:nvGrpSpPr>
        <p:grpSpPr>
          <a:xfrm>
            <a:off x="2621535" y="3641144"/>
            <a:ext cx="462161" cy="462161"/>
            <a:chOff x="2494029" y="3641144"/>
            <a:chExt cx="462161" cy="462161"/>
          </a:xfrm>
        </p:grpSpPr>
        <p:sp>
          <p:nvSpPr>
            <p:cNvPr id="806" name="Google Shape;806;p45"/>
            <p:cNvSpPr/>
            <p:nvPr/>
          </p:nvSpPr>
          <p:spPr>
            <a:xfrm>
              <a:off x="2650369" y="3715564"/>
              <a:ext cx="149449" cy="218517"/>
            </a:xfrm>
            <a:custGeom>
              <a:avLst/>
              <a:gdLst/>
              <a:ahLst/>
              <a:cxnLst/>
              <a:rect l="l" t="t" r="r" b="b"/>
              <a:pathLst>
                <a:path w="4663" h="6818" extrusionOk="0">
                  <a:moveTo>
                    <a:pt x="1" y="1"/>
                  </a:moveTo>
                  <a:lnTo>
                    <a:pt x="486" y="1304"/>
                  </a:lnTo>
                  <a:cubicBezTo>
                    <a:pt x="636" y="1671"/>
                    <a:pt x="703" y="2056"/>
                    <a:pt x="703" y="2457"/>
                  </a:cubicBezTo>
                  <a:lnTo>
                    <a:pt x="703" y="2490"/>
                  </a:lnTo>
                  <a:cubicBezTo>
                    <a:pt x="703" y="3275"/>
                    <a:pt x="987" y="4044"/>
                    <a:pt x="1521" y="4646"/>
                  </a:cubicBezTo>
                  <a:cubicBezTo>
                    <a:pt x="2039" y="5247"/>
                    <a:pt x="2323" y="6016"/>
                    <a:pt x="2323" y="6818"/>
                  </a:cubicBezTo>
                  <a:cubicBezTo>
                    <a:pt x="2340" y="6016"/>
                    <a:pt x="2624" y="5247"/>
                    <a:pt x="3142" y="4646"/>
                  </a:cubicBezTo>
                  <a:cubicBezTo>
                    <a:pt x="3677" y="4044"/>
                    <a:pt x="3961" y="3275"/>
                    <a:pt x="3961" y="2490"/>
                  </a:cubicBezTo>
                  <a:lnTo>
                    <a:pt x="3961" y="2457"/>
                  </a:lnTo>
                  <a:cubicBezTo>
                    <a:pt x="3961" y="2056"/>
                    <a:pt x="4028" y="1671"/>
                    <a:pt x="4161" y="1304"/>
                  </a:cubicBezTo>
                  <a:lnTo>
                    <a:pt x="4663" y="1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45"/>
            <p:cNvSpPr/>
            <p:nvPr/>
          </p:nvSpPr>
          <p:spPr>
            <a:xfrm>
              <a:off x="2494029" y="3641144"/>
              <a:ext cx="462161" cy="462161"/>
            </a:xfrm>
            <a:custGeom>
              <a:avLst/>
              <a:gdLst/>
              <a:ahLst/>
              <a:cxnLst/>
              <a:rect l="l" t="t" r="r" b="b"/>
              <a:pathLst>
                <a:path w="14420" h="14420" extrusionOk="0">
                  <a:moveTo>
                    <a:pt x="2161" y="2088"/>
                  </a:moveTo>
                  <a:cubicBezTo>
                    <a:pt x="2345" y="2088"/>
                    <a:pt x="2534" y="2155"/>
                    <a:pt x="2690" y="2306"/>
                  </a:cubicBezTo>
                  <a:lnTo>
                    <a:pt x="3308" y="2941"/>
                  </a:lnTo>
                  <a:lnTo>
                    <a:pt x="3609" y="3342"/>
                  </a:lnTo>
                  <a:cubicBezTo>
                    <a:pt x="4127" y="4094"/>
                    <a:pt x="4428" y="4979"/>
                    <a:pt x="4411" y="5898"/>
                  </a:cubicBezTo>
                  <a:cubicBezTo>
                    <a:pt x="4411" y="6166"/>
                    <a:pt x="4445" y="6433"/>
                    <a:pt x="4495" y="6700"/>
                  </a:cubicBezTo>
                  <a:cubicBezTo>
                    <a:pt x="4094" y="6617"/>
                    <a:pt x="3726" y="6433"/>
                    <a:pt x="3425" y="6149"/>
                  </a:cubicBezTo>
                  <a:cubicBezTo>
                    <a:pt x="4060" y="5798"/>
                    <a:pt x="4144" y="4912"/>
                    <a:pt x="3576" y="4461"/>
                  </a:cubicBezTo>
                  <a:lnTo>
                    <a:pt x="2991" y="3993"/>
                  </a:lnTo>
                  <a:cubicBezTo>
                    <a:pt x="2757" y="3810"/>
                    <a:pt x="2490" y="3709"/>
                    <a:pt x="2206" y="3709"/>
                  </a:cubicBezTo>
                  <a:cubicBezTo>
                    <a:pt x="1754" y="3709"/>
                    <a:pt x="1404" y="3358"/>
                    <a:pt x="1404" y="2924"/>
                  </a:cubicBezTo>
                  <a:lnTo>
                    <a:pt x="1404" y="2841"/>
                  </a:lnTo>
                  <a:cubicBezTo>
                    <a:pt x="1404" y="2387"/>
                    <a:pt x="1772" y="2088"/>
                    <a:pt x="2161" y="2088"/>
                  </a:cubicBezTo>
                  <a:close/>
                  <a:moveTo>
                    <a:pt x="12259" y="2088"/>
                  </a:moveTo>
                  <a:cubicBezTo>
                    <a:pt x="12647" y="2088"/>
                    <a:pt x="13016" y="2387"/>
                    <a:pt x="13016" y="2841"/>
                  </a:cubicBezTo>
                  <a:lnTo>
                    <a:pt x="13016" y="2924"/>
                  </a:lnTo>
                  <a:cubicBezTo>
                    <a:pt x="13016" y="3358"/>
                    <a:pt x="12665" y="3709"/>
                    <a:pt x="12214" y="3709"/>
                  </a:cubicBezTo>
                  <a:cubicBezTo>
                    <a:pt x="11930" y="3709"/>
                    <a:pt x="11663" y="3810"/>
                    <a:pt x="11429" y="3993"/>
                  </a:cubicBezTo>
                  <a:lnTo>
                    <a:pt x="10844" y="4461"/>
                  </a:lnTo>
                  <a:cubicBezTo>
                    <a:pt x="10276" y="4912"/>
                    <a:pt x="10359" y="5798"/>
                    <a:pt x="10994" y="6149"/>
                  </a:cubicBezTo>
                  <a:cubicBezTo>
                    <a:pt x="10694" y="6433"/>
                    <a:pt x="10326" y="6617"/>
                    <a:pt x="9925" y="6700"/>
                  </a:cubicBezTo>
                  <a:cubicBezTo>
                    <a:pt x="9975" y="6433"/>
                    <a:pt x="9992" y="6166"/>
                    <a:pt x="9992" y="5898"/>
                  </a:cubicBezTo>
                  <a:cubicBezTo>
                    <a:pt x="9992" y="4979"/>
                    <a:pt x="10276" y="4094"/>
                    <a:pt x="10811" y="3342"/>
                  </a:cubicBezTo>
                  <a:lnTo>
                    <a:pt x="11111" y="2941"/>
                  </a:lnTo>
                  <a:lnTo>
                    <a:pt x="11729" y="2306"/>
                  </a:lnTo>
                  <a:cubicBezTo>
                    <a:pt x="11885" y="2155"/>
                    <a:pt x="12074" y="2088"/>
                    <a:pt x="12259" y="2088"/>
                  </a:cubicBezTo>
                  <a:close/>
                  <a:moveTo>
                    <a:pt x="3008" y="0"/>
                  </a:moveTo>
                  <a:cubicBezTo>
                    <a:pt x="1353" y="0"/>
                    <a:pt x="0" y="1353"/>
                    <a:pt x="0" y="3008"/>
                  </a:cubicBezTo>
                  <a:cubicBezTo>
                    <a:pt x="0" y="3826"/>
                    <a:pt x="318" y="4612"/>
                    <a:pt x="902" y="5180"/>
                  </a:cubicBezTo>
                  <a:lnTo>
                    <a:pt x="1337" y="5614"/>
                  </a:lnTo>
                  <a:cubicBezTo>
                    <a:pt x="1754" y="6032"/>
                    <a:pt x="2323" y="6266"/>
                    <a:pt x="2924" y="6266"/>
                  </a:cubicBezTo>
                  <a:cubicBezTo>
                    <a:pt x="3342" y="6784"/>
                    <a:pt x="3943" y="7118"/>
                    <a:pt x="4595" y="7185"/>
                  </a:cubicBezTo>
                  <a:cubicBezTo>
                    <a:pt x="4762" y="7770"/>
                    <a:pt x="5029" y="8321"/>
                    <a:pt x="5397" y="8805"/>
                  </a:cubicBezTo>
                  <a:lnTo>
                    <a:pt x="5631" y="9140"/>
                  </a:lnTo>
                  <a:cubicBezTo>
                    <a:pt x="6199" y="9892"/>
                    <a:pt x="6516" y="10810"/>
                    <a:pt x="6516" y="11763"/>
                  </a:cubicBezTo>
                  <a:lnTo>
                    <a:pt x="6516" y="14403"/>
                  </a:lnTo>
                  <a:lnTo>
                    <a:pt x="6968" y="14403"/>
                  </a:lnTo>
                  <a:lnTo>
                    <a:pt x="6968" y="11763"/>
                  </a:lnTo>
                  <a:cubicBezTo>
                    <a:pt x="6968" y="10710"/>
                    <a:pt x="6633" y="9691"/>
                    <a:pt x="5998" y="8856"/>
                  </a:cubicBezTo>
                  <a:lnTo>
                    <a:pt x="5765" y="8521"/>
                  </a:lnTo>
                  <a:cubicBezTo>
                    <a:pt x="5196" y="7770"/>
                    <a:pt x="4879" y="6851"/>
                    <a:pt x="4879" y="5898"/>
                  </a:cubicBezTo>
                  <a:cubicBezTo>
                    <a:pt x="4879" y="4879"/>
                    <a:pt x="4562" y="3893"/>
                    <a:pt x="3977" y="3074"/>
                  </a:cubicBezTo>
                  <a:lnTo>
                    <a:pt x="3676" y="2657"/>
                  </a:lnTo>
                  <a:cubicBezTo>
                    <a:pt x="3676" y="2640"/>
                    <a:pt x="3659" y="2623"/>
                    <a:pt x="3659" y="2623"/>
                  </a:cubicBezTo>
                  <a:lnTo>
                    <a:pt x="3008" y="1988"/>
                  </a:lnTo>
                  <a:cubicBezTo>
                    <a:pt x="2758" y="1738"/>
                    <a:pt x="2451" y="1626"/>
                    <a:pt x="2151" y="1626"/>
                  </a:cubicBezTo>
                  <a:cubicBezTo>
                    <a:pt x="1529" y="1626"/>
                    <a:pt x="936" y="2108"/>
                    <a:pt x="936" y="2841"/>
                  </a:cubicBezTo>
                  <a:lnTo>
                    <a:pt x="936" y="2924"/>
                  </a:lnTo>
                  <a:cubicBezTo>
                    <a:pt x="936" y="3609"/>
                    <a:pt x="1504" y="4177"/>
                    <a:pt x="2189" y="4177"/>
                  </a:cubicBezTo>
                  <a:cubicBezTo>
                    <a:pt x="2373" y="4177"/>
                    <a:pt x="2556" y="4244"/>
                    <a:pt x="2690" y="4361"/>
                  </a:cubicBezTo>
                  <a:lnTo>
                    <a:pt x="3275" y="4829"/>
                  </a:lnTo>
                  <a:cubicBezTo>
                    <a:pt x="3693" y="5146"/>
                    <a:pt x="3459" y="5815"/>
                    <a:pt x="2941" y="5815"/>
                  </a:cubicBezTo>
                  <a:cubicBezTo>
                    <a:pt x="2456" y="5815"/>
                    <a:pt x="2005" y="5614"/>
                    <a:pt x="1654" y="5280"/>
                  </a:cubicBezTo>
                  <a:lnTo>
                    <a:pt x="1220" y="4846"/>
                  </a:lnTo>
                  <a:cubicBezTo>
                    <a:pt x="735" y="4361"/>
                    <a:pt x="468" y="3693"/>
                    <a:pt x="468" y="3008"/>
                  </a:cubicBezTo>
                  <a:cubicBezTo>
                    <a:pt x="468" y="1604"/>
                    <a:pt x="1604" y="468"/>
                    <a:pt x="3008" y="468"/>
                  </a:cubicBezTo>
                  <a:lnTo>
                    <a:pt x="3158" y="468"/>
                  </a:lnTo>
                  <a:cubicBezTo>
                    <a:pt x="3626" y="468"/>
                    <a:pt x="4094" y="602"/>
                    <a:pt x="4511" y="852"/>
                  </a:cubicBezTo>
                  <a:cubicBezTo>
                    <a:pt x="5338" y="1370"/>
                    <a:pt x="6274" y="1629"/>
                    <a:pt x="7210" y="1629"/>
                  </a:cubicBezTo>
                  <a:cubicBezTo>
                    <a:pt x="8146" y="1629"/>
                    <a:pt x="9081" y="1370"/>
                    <a:pt x="9908" y="852"/>
                  </a:cubicBezTo>
                  <a:cubicBezTo>
                    <a:pt x="10309" y="602"/>
                    <a:pt x="10777" y="468"/>
                    <a:pt x="11262" y="468"/>
                  </a:cubicBezTo>
                  <a:lnTo>
                    <a:pt x="11412" y="468"/>
                  </a:lnTo>
                  <a:cubicBezTo>
                    <a:pt x="12816" y="468"/>
                    <a:pt x="13952" y="1604"/>
                    <a:pt x="13952" y="3008"/>
                  </a:cubicBezTo>
                  <a:cubicBezTo>
                    <a:pt x="13952" y="3693"/>
                    <a:pt x="13684" y="4361"/>
                    <a:pt x="13183" y="4846"/>
                  </a:cubicBezTo>
                  <a:lnTo>
                    <a:pt x="12749" y="5280"/>
                  </a:lnTo>
                  <a:cubicBezTo>
                    <a:pt x="12415" y="5614"/>
                    <a:pt x="11963" y="5815"/>
                    <a:pt x="11479" y="5815"/>
                  </a:cubicBezTo>
                  <a:cubicBezTo>
                    <a:pt x="10961" y="5815"/>
                    <a:pt x="10727" y="5146"/>
                    <a:pt x="11128" y="4829"/>
                  </a:cubicBezTo>
                  <a:lnTo>
                    <a:pt x="11713" y="4361"/>
                  </a:lnTo>
                  <a:cubicBezTo>
                    <a:pt x="11863" y="4244"/>
                    <a:pt x="12030" y="4177"/>
                    <a:pt x="12214" y="4177"/>
                  </a:cubicBezTo>
                  <a:cubicBezTo>
                    <a:pt x="12916" y="4177"/>
                    <a:pt x="13484" y="3609"/>
                    <a:pt x="13484" y="2924"/>
                  </a:cubicBezTo>
                  <a:lnTo>
                    <a:pt x="13484" y="2841"/>
                  </a:lnTo>
                  <a:cubicBezTo>
                    <a:pt x="13484" y="2108"/>
                    <a:pt x="12883" y="1626"/>
                    <a:pt x="12256" y="1626"/>
                  </a:cubicBezTo>
                  <a:cubicBezTo>
                    <a:pt x="11954" y="1626"/>
                    <a:pt x="11645" y="1738"/>
                    <a:pt x="11395" y="1988"/>
                  </a:cubicBezTo>
                  <a:lnTo>
                    <a:pt x="10760" y="2623"/>
                  </a:lnTo>
                  <a:cubicBezTo>
                    <a:pt x="10760" y="2640"/>
                    <a:pt x="10744" y="2640"/>
                    <a:pt x="10744" y="2657"/>
                  </a:cubicBezTo>
                  <a:lnTo>
                    <a:pt x="10443" y="3074"/>
                  </a:lnTo>
                  <a:cubicBezTo>
                    <a:pt x="9841" y="3893"/>
                    <a:pt x="9524" y="4879"/>
                    <a:pt x="9524" y="5898"/>
                  </a:cubicBezTo>
                  <a:cubicBezTo>
                    <a:pt x="9524" y="6851"/>
                    <a:pt x="9223" y="7770"/>
                    <a:pt x="8655" y="8538"/>
                  </a:cubicBezTo>
                  <a:lnTo>
                    <a:pt x="8404" y="8856"/>
                  </a:lnTo>
                  <a:cubicBezTo>
                    <a:pt x="7786" y="9691"/>
                    <a:pt x="7435" y="10710"/>
                    <a:pt x="7435" y="11763"/>
                  </a:cubicBezTo>
                  <a:lnTo>
                    <a:pt x="7435" y="14420"/>
                  </a:lnTo>
                  <a:lnTo>
                    <a:pt x="7903" y="14420"/>
                  </a:lnTo>
                  <a:lnTo>
                    <a:pt x="7903" y="11763"/>
                  </a:lnTo>
                  <a:cubicBezTo>
                    <a:pt x="7903" y="10810"/>
                    <a:pt x="8221" y="9892"/>
                    <a:pt x="8789" y="9140"/>
                  </a:cubicBezTo>
                  <a:lnTo>
                    <a:pt x="9023" y="8805"/>
                  </a:lnTo>
                  <a:cubicBezTo>
                    <a:pt x="9390" y="8321"/>
                    <a:pt x="9658" y="7770"/>
                    <a:pt x="9825" y="7185"/>
                  </a:cubicBezTo>
                  <a:cubicBezTo>
                    <a:pt x="10476" y="7118"/>
                    <a:pt x="11078" y="6784"/>
                    <a:pt x="11496" y="6266"/>
                  </a:cubicBezTo>
                  <a:cubicBezTo>
                    <a:pt x="12097" y="6266"/>
                    <a:pt x="12665" y="6032"/>
                    <a:pt x="13083" y="5614"/>
                  </a:cubicBezTo>
                  <a:lnTo>
                    <a:pt x="13517" y="5180"/>
                  </a:lnTo>
                  <a:cubicBezTo>
                    <a:pt x="14085" y="4595"/>
                    <a:pt x="14420" y="3826"/>
                    <a:pt x="14420" y="3008"/>
                  </a:cubicBezTo>
                  <a:cubicBezTo>
                    <a:pt x="14420" y="1337"/>
                    <a:pt x="13066" y="0"/>
                    <a:pt x="11395" y="0"/>
                  </a:cubicBezTo>
                  <a:lnTo>
                    <a:pt x="11262" y="0"/>
                  </a:lnTo>
                  <a:cubicBezTo>
                    <a:pt x="10694" y="0"/>
                    <a:pt x="10142" y="150"/>
                    <a:pt x="9658" y="451"/>
                  </a:cubicBezTo>
                  <a:cubicBezTo>
                    <a:pt x="8906" y="927"/>
                    <a:pt x="8054" y="1165"/>
                    <a:pt x="7201" y="1165"/>
                  </a:cubicBezTo>
                  <a:cubicBezTo>
                    <a:pt x="6349" y="1165"/>
                    <a:pt x="5497" y="927"/>
                    <a:pt x="4745" y="451"/>
                  </a:cubicBezTo>
                  <a:cubicBezTo>
                    <a:pt x="4277" y="150"/>
                    <a:pt x="3726" y="0"/>
                    <a:pt x="3158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45"/>
            <p:cNvSpPr/>
            <p:nvPr/>
          </p:nvSpPr>
          <p:spPr>
            <a:xfrm>
              <a:off x="2643414" y="3712904"/>
              <a:ext cx="163359" cy="225985"/>
            </a:xfrm>
            <a:custGeom>
              <a:avLst/>
              <a:gdLst/>
              <a:ahLst/>
              <a:cxnLst/>
              <a:rect l="l" t="t" r="r" b="b"/>
              <a:pathLst>
                <a:path w="5097" h="7051" extrusionOk="0">
                  <a:moveTo>
                    <a:pt x="435" y="0"/>
                  </a:moveTo>
                  <a:lnTo>
                    <a:pt x="1" y="167"/>
                  </a:lnTo>
                  <a:lnTo>
                    <a:pt x="485" y="1470"/>
                  </a:lnTo>
                  <a:cubicBezTo>
                    <a:pt x="619" y="1805"/>
                    <a:pt x="686" y="2172"/>
                    <a:pt x="686" y="2540"/>
                  </a:cubicBezTo>
                  <a:lnTo>
                    <a:pt x="686" y="2573"/>
                  </a:lnTo>
                  <a:cubicBezTo>
                    <a:pt x="686" y="3425"/>
                    <a:pt x="1003" y="4244"/>
                    <a:pt x="1555" y="4879"/>
                  </a:cubicBezTo>
                  <a:cubicBezTo>
                    <a:pt x="2039" y="5447"/>
                    <a:pt x="2323" y="6165"/>
                    <a:pt x="2323" y="6901"/>
                  </a:cubicBezTo>
                  <a:lnTo>
                    <a:pt x="2323" y="7051"/>
                  </a:lnTo>
                  <a:lnTo>
                    <a:pt x="2774" y="7051"/>
                  </a:lnTo>
                  <a:lnTo>
                    <a:pt x="2774" y="6901"/>
                  </a:lnTo>
                  <a:cubicBezTo>
                    <a:pt x="2774" y="6165"/>
                    <a:pt x="3042" y="5447"/>
                    <a:pt x="3543" y="4879"/>
                  </a:cubicBezTo>
                  <a:cubicBezTo>
                    <a:pt x="4094" y="4244"/>
                    <a:pt x="4412" y="3425"/>
                    <a:pt x="4412" y="2573"/>
                  </a:cubicBezTo>
                  <a:lnTo>
                    <a:pt x="4412" y="2540"/>
                  </a:lnTo>
                  <a:cubicBezTo>
                    <a:pt x="4412" y="2172"/>
                    <a:pt x="4479" y="1805"/>
                    <a:pt x="4596" y="1470"/>
                  </a:cubicBezTo>
                  <a:lnTo>
                    <a:pt x="5097" y="167"/>
                  </a:lnTo>
                  <a:lnTo>
                    <a:pt x="4662" y="0"/>
                  </a:lnTo>
                  <a:lnTo>
                    <a:pt x="4161" y="1303"/>
                  </a:lnTo>
                  <a:cubicBezTo>
                    <a:pt x="4011" y="1704"/>
                    <a:pt x="3944" y="2122"/>
                    <a:pt x="3944" y="2540"/>
                  </a:cubicBezTo>
                  <a:lnTo>
                    <a:pt x="3944" y="2573"/>
                  </a:lnTo>
                  <a:cubicBezTo>
                    <a:pt x="3944" y="3308"/>
                    <a:pt x="3677" y="4027"/>
                    <a:pt x="3192" y="4578"/>
                  </a:cubicBezTo>
                  <a:cubicBezTo>
                    <a:pt x="2908" y="4896"/>
                    <a:pt x="2691" y="5246"/>
                    <a:pt x="2540" y="5647"/>
                  </a:cubicBezTo>
                  <a:cubicBezTo>
                    <a:pt x="2407" y="5246"/>
                    <a:pt x="2190" y="4896"/>
                    <a:pt x="1906" y="4578"/>
                  </a:cubicBezTo>
                  <a:cubicBezTo>
                    <a:pt x="1421" y="4027"/>
                    <a:pt x="1154" y="3308"/>
                    <a:pt x="1154" y="2573"/>
                  </a:cubicBezTo>
                  <a:lnTo>
                    <a:pt x="1154" y="2540"/>
                  </a:lnTo>
                  <a:cubicBezTo>
                    <a:pt x="1154" y="2122"/>
                    <a:pt x="1070" y="1704"/>
                    <a:pt x="936" y="1303"/>
                  </a:cubicBezTo>
                  <a:lnTo>
                    <a:pt x="435" y="0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9" name="Google Shape;809;p45"/>
          <p:cNvGrpSpPr/>
          <p:nvPr/>
        </p:nvGrpSpPr>
        <p:grpSpPr>
          <a:xfrm>
            <a:off x="3098884" y="1501750"/>
            <a:ext cx="1200657" cy="1165851"/>
            <a:chOff x="2984009" y="1618500"/>
            <a:chExt cx="1200657" cy="1165851"/>
          </a:xfrm>
        </p:grpSpPr>
        <p:sp>
          <p:nvSpPr>
            <p:cNvPr id="810" name="Google Shape;810;p45"/>
            <p:cNvSpPr/>
            <p:nvPr/>
          </p:nvSpPr>
          <p:spPr>
            <a:xfrm>
              <a:off x="3470240" y="1630840"/>
              <a:ext cx="228164" cy="532318"/>
            </a:xfrm>
            <a:custGeom>
              <a:avLst/>
              <a:gdLst/>
              <a:ahLst/>
              <a:cxnLst/>
              <a:rect l="l" t="t" r="r" b="b"/>
              <a:pathLst>
                <a:path w="7119" h="16609" extrusionOk="0">
                  <a:moveTo>
                    <a:pt x="2373" y="0"/>
                  </a:moveTo>
                  <a:lnTo>
                    <a:pt x="2373" y="10677"/>
                  </a:lnTo>
                  <a:lnTo>
                    <a:pt x="1" y="13651"/>
                  </a:lnTo>
                  <a:lnTo>
                    <a:pt x="586" y="16609"/>
                  </a:lnTo>
                  <a:lnTo>
                    <a:pt x="3560" y="13050"/>
                  </a:lnTo>
                  <a:lnTo>
                    <a:pt x="6517" y="16609"/>
                  </a:lnTo>
                  <a:lnTo>
                    <a:pt x="7119" y="13651"/>
                  </a:lnTo>
                  <a:lnTo>
                    <a:pt x="4746" y="10677"/>
                  </a:lnTo>
                  <a:lnTo>
                    <a:pt x="4746" y="0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45"/>
            <p:cNvSpPr/>
            <p:nvPr/>
          </p:nvSpPr>
          <p:spPr>
            <a:xfrm>
              <a:off x="2984009" y="1618500"/>
              <a:ext cx="1200657" cy="1165851"/>
            </a:xfrm>
            <a:custGeom>
              <a:avLst/>
              <a:gdLst/>
              <a:ahLst/>
              <a:cxnLst/>
              <a:rect l="l" t="t" r="r" b="b"/>
              <a:pathLst>
                <a:path w="37462" h="36376" extrusionOk="0">
                  <a:moveTo>
                    <a:pt x="19533" y="4930"/>
                  </a:moveTo>
                  <a:lnTo>
                    <a:pt x="19533" y="6534"/>
                  </a:lnTo>
                  <a:lnTo>
                    <a:pt x="17929" y="6534"/>
                  </a:lnTo>
                  <a:lnTo>
                    <a:pt x="17929" y="4930"/>
                  </a:lnTo>
                  <a:close/>
                  <a:moveTo>
                    <a:pt x="19533" y="7303"/>
                  </a:moveTo>
                  <a:lnTo>
                    <a:pt x="19533" y="8907"/>
                  </a:lnTo>
                  <a:lnTo>
                    <a:pt x="17929" y="8907"/>
                  </a:lnTo>
                  <a:lnTo>
                    <a:pt x="17929" y="7303"/>
                  </a:lnTo>
                  <a:close/>
                  <a:moveTo>
                    <a:pt x="19533" y="9675"/>
                  </a:moveTo>
                  <a:lnTo>
                    <a:pt x="19533" y="11079"/>
                  </a:lnTo>
                  <a:cubicBezTo>
                    <a:pt x="19533" y="11162"/>
                    <a:pt x="19566" y="11246"/>
                    <a:pt x="19616" y="11313"/>
                  </a:cubicBezTo>
                  <a:lnTo>
                    <a:pt x="21705" y="13936"/>
                  </a:lnTo>
                  <a:lnTo>
                    <a:pt x="21321" y="15958"/>
                  </a:lnTo>
                  <a:lnTo>
                    <a:pt x="19031" y="13201"/>
                  </a:lnTo>
                  <a:cubicBezTo>
                    <a:pt x="18948" y="13117"/>
                    <a:pt x="18839" y="13075"/>
                    <a:pt x="18731" y="13075"/>
                  </a:cubicBezTo>
                  <a:cubicBezTo>
                    <a:pt x="18622" y="13075"/>
                    <a:pt x="18514" y="13117"/>
                    <a:pt x="18430" y="13201"/>
                  </a:cubicBezTo>
                  <a:lnTo>
                    <a:pt x="16141" y="15958"/>
                  </a:lnTo>
                  <a:lnTo>
                    <a:pt x="15740" y="13936"/>
                  </a:lnTo>
                  <a:lnTo>
                    <a:pt x="17845" y="11313"/>
                  </a:lnTo>
                  <a:cubicBezTo>
                    <a:pt x="17895" y="11246"/>
                    <a:pt x="17929" y="11162"/>
                    <a:pt x="17929" y="11062"/>
                  </a:cubicBezTo>
                  <a:lnTo>
                    <a:pt x="17929" y="9675"/>
                  </a:lnTo>
                  <a:close/>
                  <a:moveTo>
                    <a:pt x="11730" y="10260"/>
                  </a:moveTo>
                  <a:lnTo>
                    <a:pt x="11546" y="11045"/>
                  </a:lnTo>
                  <a:cubicBezTo>
                    <a:pt x="10995" y="13585"/>
                    <a:pt x="9742" y="15907"/>
                    <a:pt x="7920" y="17762"/>
                  </a:cubicBezTo>
                  <a:lnTo>
                    <a:pt x="8472" y="18314"/>
                  </a:lnTo>
                  <a:cubicBezTo>
                    <a:pt x="8990" y="17779"/>
                    <a:pt x="9457" y="17211"/>
                    <a:pt x="9892" y="16609"/>
                  </a:cubicBezTo>
                  <a:lnTo>
                    <a:pt x="10009" y="16425"/>
                  </a:lnTo>
                  <a:lnTo>
                    <a:pt x="11813" y="17779"/>
                  </a:lnTo>
                  <a:lnTo>
                    <a:pt x="12265" y="17161"/>
                  </a:lnTo>
                  <a:lnTo>
                    <a:pt x="10427" y="15791"/>
                  </a:lnTo>
                  <a:lnTo>
                    <a:pt x="10527" y="15623"/>
                  </a:lnTo>
                  <a:cubicBezTo>
                    <a:pt x="11362" y="14253"/>
                    <a:pt x="11947" y="12766"/>
                    <a:pt x="12298" y="11212"/>
                  </a:cubicBezTo>
                  <a:lnTo>
                    <a:pt x="12498" y="10327"/>
                  </a:lnTo>
                  <a:lnTo>
                    <a:pt x="12716" y="10377"/>
                  </a:lnTo>
                  <a:cubicBezTo>
                    <a:pt x="13735" y="10661"/>
                    <a:pt x="14503" y="11496"/>
                    <a:pt x="14687" y="12516"/>
                  </a:cubicBezTo>
                  <a:lnTo>
                    <a:pt x="15974" y="19182"/>
                  </a:lnTo>
                  <a:lnTo>
                    <a:pt x="14771" y="20034"/>
                  </a:lnTo>
                  <a:cubicBezTo>
                    <a:pt x="13050" y="21271"/>
                    <a:pt x="10978" y="21939"/>
                    <a:pt x="8856" y="21956"/>
                  </a:cubicBezTo>
                  <a:lnTo>
                    <a:pt x="8856" y="22725"/>
                  </a:lnTo>
                  <a:cubicBezTo>
                    <a:pt x="9625" y="22725"/>
                    <a:pt x="10393" y="22624"/>
                    <a:pt x="11145" y="22474"/>
                  </a:cubicBezTo>
                  <a:lnTo>
                    <a:pt x="11529" y="22390"/>
                  </a:lnTo>
                  <a:lnTo>
                    <a:pt x="10744" y="24379"/>
                  </a:lnTo>
                  <a:lnTo>
                    <a:pt x="11446" y="24663"/>
                  </a:lnTo>
                  <a:lnTo>
                    <a:pt x="12482" y="22090"/>
                  </a:lnTo>
                  <a:lnTo>
                    <a:pt x="12565" y="22056"/>
                  </a:lnTo>
                  <a:cubicBezTo>
                    <a:pt x="13501" y="21705"/>
                    <a:pt x="14403" y="21238"/>
                    <a:pt x="15205" y="20669"/>
                  </a:cubicBezTo>
                  <a:lnTo>
                    <a:pt x="16124" y="20001"/>
                  </a:lnTo>
                  <a:lnTo>
                    <a:pt x="16759" y="23309"/>
                  </a:lnTo>
                  <a:cubicBezTo>
                    <a:pt x="17026" y="24663"/>
                    <a:pt x="17160" y="26050"/>
                    <a:pt x="17160" y="27420"/>
                  </a:cubicBezTo>
                  <a:cubicBezTo>
                    <a:pt x="17160" y="29324"/>
                    <a:pt x="15623" y="30862"/>
                    <a:pt x="13718" y="30862"/>
                  </a:cubicBezTo>
                  <a:cubicBezTo>
                    <a:pt x="12281" y="30862"/>
                    <a:pt x="10928" y="31597"/>
                    <a:pt x="10159" y="32833"/>
                  </a:cubicBezTo>
                  <a:lnTo>
                    <a:pt x="9441" y="33986"/>
                  </a:lnTo>
                  <a:cubicBezTo>
                    <a:pt x="8806" y="35005"/>
                    <a:pt x="7720" y="35607"/>
                    <a:pt x="6533" y="35607"/>
                  </a:cubicBezTo>
                  <a:lnTo>
                    <a:pt x="5197" y="35607"/>
                  </a:lnTo>
                  <a:cubicBezTo>
                    <a:pt x="2707" y="35607"/>
                    <a:pt x="853" y="33284"/>
                    <a:pt x="1404" y="30862"/>
                  </a:cubicBezTo>
                  <a:lnTo>
                    <a:pt x="1738" y="29408"/>
                  </a:lnTo>
                  <a:lnTo>
                    <a:pt x="3793" y="30444"/>
                  </a:lnTo>
                  <a:cubicBezTo>
                    <a:pt x="5180" y="31129"/>
                    <a:pt x="6300" y="32232"/>
                    <a:pt x="7018" y="33602"/>
                  </a:cubicBezTo>
                  <a:lnTo>
                    <a:pt x="7703" y="33251"/>
                  </a:lnTo>
                  <a:cubicBezTo>
                    <a:pt x="7419" y="32700"/>
                    <a:pt x="7068" y="32182"/>
                    <a:pt x="6650" y="31714"/>
                  </a:cubicBezTo>
                  <a:lnTo>
                    <a:pt x="6517" y="31547"/>
                  </a:lnTo>
                  <a:lnTo>
                    <a:pt x="8706" y="29893"/>
                  </a:lnTo>
                  <a:lnTo>
                    <a:pt x="8238" y="29274"/>
                  </a:lnTo>
                  <a:lnTo>
                    <a:pt x="5965" y="30995"/>
                  </a:lnTo>
                  <a:lnTo>
                    <a:pt x="5832" y="30878"/>
                  </a:lnTo>
                  <a:cubicBezTo>
                    <a:pt x="5314" y="30444"/>
                    <a:pt x="4746" y="30060"/>
                    <a:pt x="4144" y="29742"/>
                  </a:cubicBezTo>
                  <a:lnTo>
                    <a:pt x="1922" y="28639"/>
                  </a:lnTo>
                  <a:lnTo>
                    <a:pt x="2273" y="27069"/>
                  </a:lnTo>
                  <a:cubicBezTo>
                    <a:pt x="3576" y="21338"/>
                    <a:pt x="6149" y="15958"/>
                    <a:pt x="9775" y="11329"/>
                  </a:cubicBezTo>
                  <a:cubicBezTo>
                    <a:pt x="10193" y="10811"/>
                    <a:pt x="10761" y="10461"/>
                    <a:pt x="11412" y="10327"/>
                  </a:cubicBezTo>
                  <a:lnTo>
                    <a:pt x="11730" y="10260"/>
                  </a:lnTo>
                  <a:close/>
                  <a:moveTo>
                    <a:pt x="25732" y="10260"/>
                  </a:moveTo>
                  <a:lnTo>
                    <a:pt x="26049" y="10327"/>
                  </a:lnTo>
                  <a:cubicBezTo>
                    <a:pt x="26701" y="10461"/>
                    <a:pt x="27286" y="10811"/>
                    <a:pt x="27687" y="11329"/>
                  </a:cubicBezTo>
                  <a:cubicBezTo>
                    <a:pt x="31312" y="15958"/>
                    <a:pt x="33885" y="21338"/>
                    <a:pt x="35189" y="27069"/>
                  </a:cubicBezTo>
                  <a:lnTo>
                    <a:pt x="35540" y="28639"/>
                  </a:lnTo>
                  <a:lnTo>
                    <a:pt x="33317" y="29742"/>
                  </a:lnTo>
                  <a:cubicBezTo>
                    <a:pt x="32716" y="30060"/>
                    <a:pt x="32148" y="30444"/>
                    <a:pt x="31630" y="30878"/>
                  </a:cubicBezTo>
                  <a:lnTo>
                    <a:pt x="31496" y="30995"/>
                  </a:lnTo>
                  <a:lnTo>
                    <a:pt x="29224" y="29274"/>
                  </a:lnTo>
                  <a:lnTo>
                    <a:pt x="28756" y="29893"/>
                  </a:lnTo>
                  <a:lnTo>
                    <a:pt x="30945" y="31547"/>
                  </a:lnTo>
                  <a:lnTo>
                    <a:pt x="30811" y="31714"/>
                  </a:lnTo>
                  <a:cubicBezTo>
                    <a:pt x="30393" y="32182"/>
                    <a:pt x="30042" y="32700"/>
                    <a:pt x="29758" y="33251"/>
                  </a:cubicBezTo>
                  <a:lnTo>
                    <a:pt x="30443" y="33602"/>
                  </a:lnTo>
                  <a:cubicBezTo>
                    <a:pt x="31162" y="32232"/>
                    <a:pt x="32281" y="31129"/>
                    <a:pt x="33668" y="30444"/>
                  </a:cubicBezTo>
                  <a:lnTo>
                    <a:pt x="35723" y="29408"/>
                  </a:lnTo>
                  <a:lnTo>
                    <a:pt x="36058" y="30862"/>
                  </a:lnTo>
                  <a:cubicBezTo>
                    <a:pt x="36609" y="33284"/>
                    <a:pt x="34754" y="35607"/>
                    <a:pt x="32265" y="35607"/>
                  </a:cubicBezTo>
                  <a:lnTo>
                    <a:pt x="30928" y="35607"/>
                  </a:lnTo>
                  <a:cubicBezTo>
                    <a:pt x="29742" y="35607"/>
                    <a:pt x="28639" y="35005"/>
                    <a:pt x="28021" y="33986"/>
                  </a:cubicBezTo>
                  <a:lnTo>
                    <a:pt x="27302" y="32833"/>
                  </a:lnTo>
                  <a:cubicBezTo>
                    <a:pt x="26534" y="31597"/>
                    <a:pt x="25180" y="30862"/>
                    <a:pt x="23727" y="30862"/>
                  </a:cubicBezTo>
                  <a:cubicBezTo>
                    <a:pt x="21839" y="30862"/>
                    <a:pt x="20301" y="29324"/>
                    <a:pt x="20301" y="27420"/>
                  </a:cubicBezTo>
                  <a:cubicBezTo>
                    <a:pt x="20301" y="26050"/>
                    <a:pt x="20435" y="24663"/>
                    <a:pt x="20686" y="23309"/>
                  </a:cubicBezTo>
                  <a:lnTo>
                    <a:pt x="21321" y="20001"/>
                  </a:lnTo>
                  <a:lnTo>
                    <a:pt x="22256" y="20669"/>
                  </a:lnTo>
                  <a:cubicBezTo>
                    <a:pt x="23058" y="21238"/>
                    <a:pt x="23944" y="21705"/>
                    <a:pt x="24896" y="22056"/>
                  </a:cubicBezTo>
                  <a:lnTo>
                    <a:pt x="24980" y="22090"/>
                  </a:lnTo>
                  <a:lnTo>
                    <a:pt x="26016" y="24663"/>
                  </a:lnTo>
                  <a:lnTo>
                    <a:pt x="26717" y="24379"/>
                  </a:lnTo>
                  <a:lnTo>
                    <a:pt x="25932" y="22390"/>
                  </a:lnTo>
                  <a:lnTo>
                    <a:pt x="26316" y="22474"/>
                  </a:lnTo>
                  <a:cubicBezTo>
                    <a:pt x="27068" y="22641"/>
                    <a:pt x="27837" y="22725"/>
                    <a:pt x="28605" y="22725"/>
                  </a:cubicBezTo>
                  <a:lnTo>
                    <a:pt x="28605" y="21956"/>
                  </a:lnTo>
                  <a:cubicBezTo>
                    <a:pt x="26484" y="21939"/>
                    <a:pt x="24412" y="21271"/>
                    <a:pt x="22691" y="20034"/>
                  </a:cubicBezTo>
                  <a:lnTo>
                    <a:pt x="21488" y="19182"/>
                  </a:lnTo>
                  <a:lnTo>
                    <a:pt x="22774" y="12516"/>
                  </a:lnTo>
                  <a:cubicBezTo>
                    <a:pt x="22975" y="11496"/>
                    <a:pt x="23727" y="10661"/>
                    <a:pt x="24746" y="10377"/>
                  </a:cubicBezTo>
                  <a:lnTo>
                    <a:pt x="24963" y="10327"/>
                  </a:lnTo>
                  <a:lnTo>
                    <a:pt x="25164" y="11212"/>
                  </a:lnTo>
                  <a:cubicBezTo>
                    <a:pt x="25514" y="12766"/>
                    <a:pt x="26099" y="14253"/>
                    <a:pt x="26935" y="15623"/>
                  </a:cubicBezTo>
                  <a:lnTo>
                    <a:pt x="27035" y="15791"/>
                  </a:lnTo>
                  <a:lnTo>
                    <a:pt x="25197" y="17161"/>
                  </a:lnTo>
                  <a:lnTo>
                    <a:pt x="25648" y="17779"/>
                  </a:lnTo>
                  <a:lnTo>
                    <a:pt x="27453" y="16425"/>
                  </a:lnTo>
                  <a:lnTo>
                    <a:pt x="27570" y="16609"/>
                  </a:lnTo>
                  <a:cubicBezTo>
                    <a:pt x="28004" y="17211"/>
                    <a:pt x="28472" y="17779"/>
                    <a:pt x="28990" y="18314"/>
                  </a:cubicBezTo>
                  <a:lnTo>
                    <a:pt x="29541" y="17762"/>
                  </a:lnTo>
                  <a:cubicBezTo>
                    <a:pt x="27720" y="15907"/>
                    <a:pt x="26467" y="13585"/>
                    <a:pt x="25915" y="11045"/>
                  </a:cubicBezTo>
                  <a:lnTo>
                    <a:pt x="25732" y="10260"/>
                  </a:lnTo>
                  <a:close/>
                  <a:moveTo>
                    <a:pt x="17160" y="1"/>
                  </a:moveTo>
                  <a:lnTo>
                    <a:pt x="17160" y="10928"/>
                  </a:lnTo>
                  <a:lnTo>
                    <a:pt x="15556" y="12933"/>
                  </a:lnTo>
                  <a:lnTo>
                    <a:pt x="15439" y="12382"/>
                  </a:lnTo>
                  <a:cubicBezTo>
                    <a:pt x="15092" y="10555"/>
                    <a:pt x="13529" y="9495"/>
                    <a:pt x="11939" y="9495"/>
                  </a:cubicBezTo>
                  <a:cubicBezTo>
                    <a:pt x="10926" y="9495"/>
                    <a:pt x="9902" y="9925"/>
                    <a:pt x="9173" y="10862"/>
                  </a:cubicBezTo>
                  <a:cubicBezTo>
                    <a:pt x="5464" y="15573"/>
                    <a:pt x="2858" y="21054"/>
                    <a:pt x="1521" y="26902"/>
                  </a:cubicBezTo>
                  <a:lnTo>
                    <a:pt x="652" y="30695"/>
                  </a:lnTo>
                  <a:cubicBezTo>
                    <a:pt x="0" y="33602"/>
                    <a:pt x="2206" y="36375"/>
                    <a:pt x="5197" y="36375"/>
                  </a:cubicBezTo>
                  <a:lnTo>
                    <a:pt x="6533" y="36375"/>
                  </a:lnTo>
                  <a:cubicBezTo>
                    <a:pt x="7970" y="36375"/>
                    <a:pt x="9324" y="35640"/>
                    <a:pt x="10092" y="34404"/>
                  </a:cubicBezTo>
                  <a:lnTo>
                    <a:pt x="10811" y="33234"/>
                  </a:lnTo>
                  <a:cubicBezTo>
                    <a:pt x="11446" y="32232"/>
                    <a:pt x="12549" y="31630"/>
                    <a:pt x="13718" y="31630"/>
                  </a:cubicBezTo>
                  <a:cubicBezTo>
                    <a:pt x="16041" y="31630"/>
                    <a:pt x="17929" y="29742"/>
                    <a:pt x="17929" y="27420"/>
                  </a:cubicBezTo>
                  <a:cubicBezTo>
                    <a:pt x="17929" y="25999"/>
                    <a:pt x="17795" y="24563"/>
                    <a:pt x="17528" y="23159"/>
                  </a:cubicBezTo>
                  <a:lnTo>
                    <a:pt x="16325" y="16927"/>
                  </a:lnTo>
                  <a:lnTo>
                    <a:pt x="18731" y="14036"/>
                  </a:lnTo>
                  <a:lnTo>
                    <a:pt x="21137" y="16927"/>
                  </a:lnTo>
                  <a:lnTo>
                    <a:pt x="19934" y="23159"/>
                  </a:lnTo>
                  <a:cubicBezTo>
                    <a:pt x="19666" y="24563"/>
                    <a:pt x="19533" y="25999"/>
                    <a:pt x="19533" y="27420"/>
                  </a:cubicBezTo>
                  <a:cubicBezTo>
                    <a:pt x="19533" y="29742"/>
                    <a:pt x="21421" y="31630"/>
                    <a:pt x="23727" y="31630"/>
                  </a:cubicBezTo>
                  <a:cubicBezTo>
                    <a:pt x="24913" y="31630"/>
                    <a:pt x="26016" y="32232"/>
                    <a:pt x="26651" y="33234"/>
                  </a:cubicBezTo>
                  <a:lnTo>
                    <a:pt x="27369" y="34404"/>
                  </a:lnTo>
                  <a:cubicBezTo>
                    <a:pt x="28138" y="35624"/>
                    <a:pt x="29474" y="36375"/>
                    <a:pt x="30928" y="36375"/>
                  </a:cubicBezTo>
                  <a:lnTo>
                    <a:pt x="32265" y="36375"/>
                  </a:lnTo>
                  <a:cubicBezTo>
                    <a:pt x="35256" y="36375"/>
                    <a:pt x="37461" y="33602"/>
                    <a:pt x="36793" y="30695"/>
                  </a:cubicBezTo>
                  <a:lnTo>
                    <a:pt x="35941" y="26902"/>
                  </a:lnTo>
                  <a:cubicBezTo>
                    <a:pt x="34604" y="21054"/>
                    <a:pt x="31981" y="15573"/>
                    <a:pt x="28288" y="10862"/>
                  </a:cubicBezTo>
                  <a:cubicBezTo>
                    <a:pt x="27553" y="9931"/>
                    <a:pt x="26526" y="9502"/>
                    <a:pt x="25512" y="9502"/>
                  </a:cubicBezTo>
                  <a:cubicBezTo>
                    <a:pt x="23922" y="9502"/>
                    <a:pt x="22363" y="10556"/>
                    <a:pt x="22006" y="12382"/>
                  </a:cubicBezTo>
                  <a:lnTo>
                    <a:pt x="21905" y="12933"/>
                  </a:lnTo>
                  <a:lnTo>
                    <a:pt x="20301" y="10928"/>
                  </a:lnTo>
                  <a:lnTo>
                    <a:pt x="20301" y="1"/>
                  </a:lnTo>
                  <a:lnTo>
                    <a:pt x="19533" y="1"/>
                  </a:lnTo>
                  <a:lnTo>
                    <a:pt x="19533" y="4161"/>
                  </a:lnTo>
                  <a:lnTo>
                    <a:pt x="17929" y="4161"/>
                  </a:lnTo>
                  <a:lnTo>
                    <a:pt x="17929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2" name="Google Shape;812;p45"/>
          <p:cNvGrpSpPr/>
          <p:nvPr/>
        </p:nvGrpSpPr>
        <p:grpSpPr>
          <a:xfrm>
            <a:off x="1663878" y="2151847"/>
            <a:ext cx="463219" cy="462930"/>
            <a:chOff x="1612045" y="2241104"/>
            <a:chExt cx="463219" cy="462930"/>
          </a:xfrm>
        </p:grpSpPr>
        <p:sp>
          <p:nvSpPr>
            <p:cNvPr id="813" name="Google Shape;813;p45"/>
            <p:cNvSpPr/>
            <p:nvPr/>
          </p:nvSpPr>
          <p:spPr>
            <a:xfrm>
              <a:off x="1977800" y="2495132"/>
              <a:ext cx="59998" cy="134450"/>
            </a:xfrm>
            <a:custGeom>
              <a:avLst/>
              <a:gdLst/>
              <a:ahLst/>
              <a:cxnLst/>
              <a:rect l="l" t="t" r="r" b="b"/>
              <a:pathLst>
                <a:path w="1872" h="4195" extrusionOk="0">
                  <a:moveTo>
                    <a:pt x="936" y="1"/>
                  </a:moveTo>
                  <a:lnTo>
                    <a:pt x="0" y="452"/>
                  </a:lnTo>
                  <a:cubicBezTo>
                    <a:pt x="618" y="1221"/>
                    <a:pt x="936" y="2156"/>
                    <a:pt x="936" y="3109"/>
                  </a:cubicBezTo>
                  <a:lnTo>
                    <a:pt x="936" y="4195"/>
                  </a:lnTo>
                  <a:lnTo>
                    <a:pt x="1871" y="4195"/>
                  </a:lnTo>
                  <a:lnTo>
                    <a:pt x="1871" y="2657"/>
                  </a:lnTo>
                  <a:cubicBezTo>
                    <a:pt x="1871" y="1688"/>
                    <a:pt x="1537" y="753"/>
                    <a:pt x="936" y="1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45"/>
            <p:cNvSpPr/>
            <p:nvPr/>
          </p:nvSpPr>
          <p:spPr>
            <a:xfrm>
              <a:off x="1716464" y="2248283"/>
              <a:ext cx="59998" cy="149417"/>
            </a:xfrm>
            <a:custGeom>
              <a:avLst/>
              <a:gdLst/>
              <a:ahLst/>
              <a:cxnLst/>
              <a:rect l="l" t="t" r="r" b="b"/>
              <a:pathLst>
                <a:path w="1872" h="4662" extrusionOk="0">
                  <a:moveTo>
                    <a:pt x="936" y="0"/>
                  </a:moveTo>
                  <a:cubicBezTo>
                    <a:pt x="334" y="752"/>
                    <a:pt x="0" y="1704"/>
                    <a:pt x="0" y="2657"/>
                  </a:cubicBezTo>
                  <a:lnTo>
                    <a:pt x="0" y="4662"/>
                  </a:lnTo>
                  <a:lnTo>
                    <a:pt x="936" y="4662"/>
                  </a:lnTo>
                  <a:lnTo>
                    <a:pt x="936" y="3125"/>
                  </a:lnTo>
                  <a:cubicBezTo>
                    <a:pt x="936" y="2156"/>
                    <a:pt x="1270" y="1220"/>
                    <a:pt x="1872" y="468"/>
                  </a:cubicBezTo>
                  <a:lnTo>
                    <a:pt x="936" y="0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45"/>
            <p:cNvSpPr/>
            <p:nvPr/>
          </p:nvSpPr>
          <p:spPr>
            <a:xfrm>
              <a:off x="1612045" y="2241104"/>
              <a:ext cx="463219" cy="462930"/>
            </a:xfrm>
            <a:custGeom>
              <a:avLst/>
              <a:gdLst/>
              <a:ahLst/>
              <a:cxnLst/>
              <a:rect l="l" t="t" r="r" b="b"/>
              <a:pathLst>
                <a:path w="14453" h="14444" extrusionOk="0">
                  <a:moveTo>
                    <a:pt x="9724" y="525"/>
                  </a:moveTo>
                  <a:cubicBezTo>
                    <a:pt x="10226" y="1210"/>
                    <a:pt x="10493" y="2045"/>
                    <a:pt x="10493" y="2881"/>
                  </a:cubicBezTo>
                  <a:lnTo>
                    <a:pt x="10493" y="4184"/>
                  </a:lnTo>
                  <a:lnTo>
                    <a:pt x="10025" y="4184"/>
                  </a:lnTo>
                  <a:lnTo>
                    <a:pt x="10025" y="3349"/>
                  </a:lnTo>
                  <a:cubicBezTo>
                    <a:pt x="10025" y="2430"/>
                    <a:pt x="9741" y="1527"/>
                    <a:pt x="9206" y="776"/>
                  </a:cubicBezTo>
                  <a:lnTo>
                    <a:pt x="9724" y="525"/>
                  </a:lnTo>
                  <a:close/>
                  <a:moveTo>
                    <a:pt x="4261" y="525"/>
                  </a:moveTo>
                  <a:lnTo>
                    <a:pt x="4779" y="776"/>
                  </a:lnTo>
                  <a:cubicBezTo>
                    <a:pt x="4244" y="1527"/>
                    <a:pt x="3960" y="2430"/>
                    <a:pt x="3960" y="3349"/>
                  </a:cubicBezTo>
                  <a:lnTo>
                    <a:pt x="3960" y="4652"/>
                  </a:lnTo>
                  <a:lnTo>
                    <a:pt x="3492" y="4652"/>
                  </a:lnTo>
                  <a:lnTo>
                    <a:pt x="3492" y="2881"/>
                  </a:lnTo>
                  <a:cubicBezTo>
                    <a:pt x="3492" y="2045"/>
                    <a:pt x="3759" y="1210"/>
                    <a:pt x="4261" y="525"/>
                  </a:cubicBezTo>
                  <a:close/>
                  <a:moveTo>
                    <a:pt x="4992" y="3498"/>
                  </a:moveTo>
                  <a:cubicBezTo>
                    <a:pt x="5729" y="3498"/>
                    <a:pt x="6462" y="3680"/>
                    <a:pt x="7118" y="4000"/>
                  </a:cubicBezTo>
                  <a:cubicBezTo>
                    <a:pt x="7151" y="4017"/>
                    <a:pt x="7185" y="4034"/>
                    <a:pt x="7218" y="4034"/>
                  </a:cubicBezTo>
                  <a:cubicBezTo>
                    <a:pt x="7268" y="4034"/>
                    <a:pt x="7302" y="4017"/>
                    <a:pt x="7335" y="4000"/>
                  </a:cubicBezTo>
                  <a:cubicBezTo>
                    <a:pt x="8020" y="3666"/>
                    <a:pt x="8789" y="3499"/>
                    <a:pt x="9557" y="3499"/>
                  </a:cubicBezTo>
                  <a:lnTo>
                    <a:pt x="9557" y="4418"/>
                  </a:lnTo>
                  <a:cubicBezTo>
                    <a:pt x="9557" y="4552"/>
                    <a:pt x="9658" y="4652"/>
                    <a:pt x="9791" y="4652"/>
                  </a:cubicBezTo>
                  <a:lnTo>
                    <a:pt x="10727" y="4652"/>
                  </a:lnTo>
                  <a:cubicBezTo>
                    <a:pt x="10844" y="4652"/>
                    <a:pt x="10961" y="4552"/>
                    <a:pt x="10961" y="4418"/>
                  </a:cubicBezTo>
                  <a:lnTo>
                    <a:pt x="10961" y="3683"/>
                  </a:lnTo>
                  <a:cubicBezTo>
                    <a:pt x="12749" y="4184"/>
                    <a:pt x="13985" y="5604"/>
                    <a:pt x="13985" y="7225"/>
                  </a:cubicBezTo>
                  <a:cubicBezTo>
                    <a:pt x="13985" y="7944"/>
                    <a:pt x="13735" y="8645"/>
                    <a:pt x="13300" y="9213"/>
                  </a:cubicBezTo>
                  <a:cubicBezTo>
                    <a:pt x="13133" y="8679"/>
                    <a:pt x="12866" y="8194"/>
                    <a:pt x="12531" y="7776"/>
                  </a:cubicBezTo>
                  <a:cubicBezTo>
                    <a:pt x="12486" y="7720"/>
                    <a:pt x="12418" y="7686"/>
                    <a:pt x="12347" y="7686"/>
                  </a:cubicBezTo>
                  <a:cubicBezTo>
                    <a:pt x="12313" y="7686"/>
                    <a:pt x="12280" y="7694"/>
                    <a:pt x="12247" y="7710"/>
                  </a:cubicBezTo>
                  <a:lnTo>
                    <a:pt x="11312" y="8177"/>
                  </a:lnTo>
                  <a:cubicBezTo>
                    <a:pt x="11178" y="8244"/>
                    <a:pt x="11145" y="8411"/>
                    <a:pt x="11245" y="8528"/>
                  </a:cubicBezTo>
                  <a:cubicBezTo>
                    <a:pt x="11646" y="9046"/>
                    <a:pt x="11930" y="9648"/>
                    <a:pt x="12047" y="10299"/>
                  </a:cubicBezTo>
                  <a:cubicBezTo>
                    <a:pt x="11295" y="10734"/>
                    <a:pt x="10426" y="10951"/>
                    <a:pt x="9557" y="10951"/>
                  </a:cubicBezTo>
                  <a:cubicBezTo>
                    <a:pt x="8789" y="10951"/>
                    <a:pt x="8020" y="10767"/>
                    <a:pt x="7335" y="10433"/>
                  </a:cubicBezTo>
                  <a:cubicBezTo>
                    <a:pt x="7302" y="10416"/>
                    <a:pt x="7264" y="10408"/>
                    <a:pt x="7227" y="10408"/>
                  </a:cubicBezTo>
                  <a:cubicBezTo>
                    <a:pt x="7189" y="10408"/>
                    <a:pt x="7151" y="10416"/>
                    <a:pt x="7118" y="10433"/>
                  </a:cubicBezTo>
                  <a:cubicBezTo>
                    <a:pt x="6516" y="10734"/>
                    <a:pt x="5848" y="10901"/>
                    <a:pt x="5180" y="10934"/>
                  </a:cubicBezTo>
                  <a:cubicBezTo>
                    <a:pt x="5280" y="10233"/>
                    <a:pt x="5564" y="9564"/>
                    <a:pt x="6015" y="8996"/>
                  </a:cubicBezTo>
                  <a:cubicBezTo>
                    <a:pt x="6099" y="8879"/>
                    <a:pt x="6065" y="8712"/>
                    <a:pt x="5932" y="8645"/>
                  </a:cubicBezTo>
                  <a:lnTo>
                    <a:pt x="4996" y="8177"/>
                  </a:lnTo>
                  <a:cubicBezTo>
                    <a:pt x="4964" y="8161"/>
                    <a:pt x="4930" y="8154"/>
                    <a:pt x="4897" y="8154"/>
                  </a:cubicBezTo>
                  <a:cubicBezTo>
                    <a:pt x="4826" y="8154"/>
                    <a:pt x="4757" y="8188"/>
                    <a:pt x="4712" y="8244"/>
                  </a:cubicBezTo>
                  <a:cubicBezTo>
                    <a:pt x="4127" y="8979"/>
                    <a:pt x="3793" y="9882"/>
                    <a:pt x="3743" y="10817"/>
                  </a:cubicBezTo>
                  <a:cubicBezTo>
                    <a:pt x="3041" y="10667"/>
                    <a:pt x="2389" y="10350"/>
                    <a:pt x="1838" y="9915"/>
                  </a:cubicBezTo>
                  <a:cubicBezTo>
                    <a:pt x="2005" y="9581"/>
                    <a:pt x="2222" y="9280"/>
                    <a:pt x="2490" y="9030"/>
                  </a:cubicBezTo>
                  <a:lnTo>
                    <a:pt x="2957" y="8545"/>
                  </a:lnTo>
                  <a:cubicBezTo>
                    <a:pt x="3074" y="8445"/>
                    <a:pt x="3041" y="8244"/>
                    <a:pt x="2907" y="8177"/>
                  </a:cubicBezTo>
                  <a:lnTo>
                    <a:pt x="1972" y="7710"/>
                  </a:lnTo>
                  <a:cubicBezTo>
                    <a:pt x="1940" y="7691"/>
                    <a:pt x="1904" y="7681"/>
                    <a:pt x="1868" y="7681"/>
                  </a:cubicBezTo>
                  <a:cubicBezTo>
                    <a:pt x="1807" y="7681"/>
                    <a:pt x="1746" y="7708"/>
                    <a:pt x="1704" y="7760"/>
                  </a:cubicBezTo>
                  <a:lnTo>
                    <a:pt x="1220" y="8228"/>
                  </a:lnTo>
                  <a:cubicBezTo>
                    <a:pt x="1086" y="8378"/>
                    <a:pt x="952" y="8528"/>
                    <a:pt x="835" y="8695"/>
                  </a:cubicBezTo>
                  <a:cubicBezTo>
                    <a:pt x="602" y="8244"/>
                    <a:pt x="468" y="7726"/>
                    <a:pt x="468" y="7225"/>
                  </a:cubicBezTo>
                  <a:cubicBezTo>
                    <a:pt x="468" y="5771"/>
                    <a:pt x="1487" y="4451"/>
                    <a:pt x="3024" y="3833"/>
                  </a:cubicBezTo>
                  <a:lnTo>
                    <a:pt x="3024" y="4886"/>
                  </a:lnTo>
                  <a:cubicBezTo>
                    <a:pt x="3024" y="5020"/>
                    <a:pt x="3141" y="5120"/>
                    <a:pt x="3258" y="5120"/>
                  </a:cubicBezTo>
                  <a:lnTo>
                    <a:pt x="4194" y="5120"/>
                  </a:lnTo>
                  <a:cubicBezTo>
                    <a:pt x="4328" y="5120"/>
                    <a:pt x="4428" y="5020"/>
                    <a:pt x="4428" y="4886"/>
                  </a:cubicBezTo>
                  <a:lnTo>
                    <a:pt x="4428" y="3516"/>
                  </a:lnTo>
                  <a:cubicBezTo>
                    <a:pt x="4578" y="3499"/>
                    <a:pt x="4745" y="3499"/>
                    <a:pt x="4896" y="3499"/>
                  </a:cubicBezTo>
                  <a:cubicBezTo>
                    <a:pt x="4928" y="3498"/>
                    <a:pt x="4960" y="3498"/>
                    <a:pt x="4992" y="3498"/>
                  </a:cubicBezTo>
                  <a:close/>
                  <a:moveTo>
                    <a:pt x="1922" y="8194"/>
                  </a:moveTo>
                  <a:lnTo>
                    <a:pt x="2406" y="8445"/>
                  </a:lnTo>
                  <a:lnTo>
                    <a:pt x="2155" y="8695"/>
                  </a:lnTo>
                  <a:cubicBezTo>
                    <a:pt x="1437" y="9414"/>
                    <a:pt x="1003" y="10383"/>
                    <a:pt x="936" y="11419"/>
                  </a:cubicBezTo>
                  <a:lnTo>
                    <a:pt x="468" y="11419"/>
                  </a:lnTo>
                  <a:lnTo>
                    <a:pt x="468" y="11185"/>
                  </a:lnTo>
                  <a:cubicBezTo>
                    <a:pt x="468" y="10199"/>
                    <a:pt x="852" y="9247"/>
                    <a:pt x="1554" y="8562"/>
                  </a:cubicBezTo>
                  <a:lnTo>
                    <a:pt x="1922" y="8194"/>
                  </a:lnTo>
                  <a:close/>
                  <a:moveTo>
                    <a:pt x="12281" y="8211"/>
                  </a:moveTo>
                  <a:cubicBezTo>
                    <a:pt x="12782" y="8896"/>
                    <a:pt x="13049" y="9731"/>
                    <a:pt x="13049" y="10583"/>
                  </a:cubicBezTo>
                  <a:lnTo>
                    <a:pt x="13049" y="11887"/>
                  </a:lnTo>
                  <a:lnTo>
                    <a:pt x="12582" y="11887"/>
                  </a:lnTo>
                  <a:lnTo>
                    <a:pt x="12582" y="11035"/>
                  </a:lnTo>
                  <a:cubicBezTo>
                    <a:pt x="12582" y="10116"/>
                    <a:pt x="12298" y="9230"/>
                    <a:pt x="11780" y="8462"/>
                  </a:cubicBezTo>
                  <a:lnTo>
                    <a:pt x="12281" y="8211"/>
                  </a:lnTo>
                  <a:close/>
                  <a:moveTo>
                    <a:pt x="4963" y="8679"/>
                  </a:moveTo>
                  <a:lnTo>
                    <a:pt x="5480" y="8929"/>
                  </a:lnTo>
                  <a:cubicBezTo>
                    <a:pt x="4946" y="9698"/>
                    <a:pt x="4662" y="10583"/>
                    <a:pt x="4662" y="11502"/>
                  </a:cubicBezTo>
                  <a:lnTo>
                    <a:pt x="4662" y="12355"/>
                  </a:lnTo>
                  <a:lnTo>
                    <a:pt x="4194" y="12355"/>
                  </a:lnTo>
                  <a:lnTo>
                    <a:pt x="4194" y="11035"/>
                  </a:lnTo>
                  <a:cubicBezTo>
                    <a:pt x="4194" y="10199"/>
                    <a:pt x="4461" y="9364"/>
                    <a:pt x="4963" y="8679"/>
                  </a:cubicBezTo>
                  <a:close/>
                  <a:moveTo>
                    <a:pt x="4202" y="0"/>
                  </a:moveTo>
                  <a:cubicBezTo>
                    <a:pt x="4132" y="0"/>
                    <a:pt x="4056" y="34"/>
                    <a:pt x="4010" y="91"/>
                  </a:cubicBezTo>
                  <a:cubicBezTo>
                    <a:pt x="3375" y="876"/>
                    <a:pt x="3041" y="1862"/>
                    <a:pt x="3041" y="2881"/>
                  </a:cubicBezTo>
                  <a:lnTo>
                    <a:pt x="3041" y="3349"/>
                  </a:lnTo>
                  <a:cubicBezTo>
                    <a:pt x="1220" y="3984"/>
                    <a:pt x="0" y="5521"/>
                    <a:pt x="0" y="7225"/>
                  </a:cubicBezTo>
                  <a:cubicBezTo>
                    <a:pt x="0" y="7893"/>
                    <a:pt x="201" y="8562"/>
                    <a:pt x="551" y="9130"/>
                  </a:cubicBezTo>
                  <a:cubicBezTo>
                    <a:pt x="184" y="9765"/>
                    <a:pt x="0" y="10467"/>
                    <a:pt x="0" y="11185"/>
                  </a:cubicBezTo>
                  <a:lnTo>
                    <a:pt x="0" y="11653"/>
                  </a:lnTo>
                  <a:cubicBezTo>
                    <a:pt x="0" y="11770"/>
                    <a:pt x="117" y="11887"/>
                    <a:pt x="234" y="11887"/>
                  </a:cubicBezTo>
                  <a:lnTo>
                    <a:pt x="1170" y="11887"/>
                  </a:lnTo>
                  <a:cubicBezTo>
                    <a:pt x="1303" y="11887"/>
                    <a:pt x="1404" y="11770"/>
                    <a:pt x="1404" y="11653"/>
                  </a:cubicBezTo>
                  <a:cubicBezTo>
                    <a:pt x="1404" y="11202"/>
                    <a:pt x="1487" y="10767"/>
                    <a:pt x="1637" y="10350"/>
                  </a:cubicBezTo>
                  <a:cubicBezTo>
                    <a:pt x="2256" y="10817"/>
                    <a:pt x="2974" y="11135"/>
                    <a:pt x="3726" y="11285"/>
                  </a:cubicBezTo>
                  <a:lnTo>
                    <a:pt x="3726" y="12572"/>
                  </a:lnTo>
                  <a:cubicBezTo>
                    <a:pt x="3726" y="12705"/>
                    <a:pt x="3843" y="12806"/>
                    <a:pt x="3960" y="12806"/>
                  </a:cubicBezTo>
                  <a:lnTo>
                    <a:pt x="4896" y="12806"/>
                  </a:lnTo>
                  <a:cubicBezTo>
                    <a:pt x="5029" y="12806"/>
                    <a:pt x="5130" y="12705"/>
                    <a:pt x="5130" y="12572"/>
                  </a:cubicBezTo>
                  <a:lnTo>
                    <a:pt x="5130" y="11502"/>
                  </a:lnTo>
                  <a:cubicBezTo>
                    <a:pt x="5130" y="11469"/>
                    <a:pt x="5130" y="11436"/>
                    <a:pt x="5130" y="11402"/>
                  </a:cubicBezTo>
                  <a:cubicBezTo>
                    <a:pt x="5397" y="11402"/>
                    <a:pt x="5664" y="11369"/>
                    <a:pt x="5932" y="11319"/>
                  </a:cubicBezTo>
                  <a:cubicBezTo>
                    <a:pt x="6182" y="12121"/>
                    <a:pt x="6299" y="12956"/>
                    <a:pt x="6299" y="13792"/>
                  </a:cubicBezTo>
                  <a:lnTo>
                    <a:pt x="6299" y="14443"/>
                  </a:lnTo>
                  <a:lnTo>
                    <a:pt x="6767" y="14443"/>
                  </a:lnTo>
                  <a:lnTo>
                    <a:pt x="6767" y="13792"/>
                  </a:lnTo>
                  <a:cubicBezTo>
                    <a:pt x="6767" y="12906"/>
                    <a:pt x="6633" y="12054"/>
                    <a:pt x="6383" y="11218"/>
                  </a:cubicBezTo>
                  <a:cubicBezTo>
                    <a:pt x="6683" y="11135"/>
                    <a:pt x="6951" y="11035"/>
                    <a:pt x="7235" y="10901"/>
                  </a:cubicBezTo>
                  <a:cubicBezTo>
                    <a:pt x="7502" y="11035"/>
                    <a:pt x="7786" y="11135"/>
                    <a:pt x="8070" y="11218"/>
                  </a:cubicBezTo>
                  <a:cubicBezTo>
                    <a:pt x="7820" y="12054"/>
                    <a:pt x="7686" y="12906"/>
                    <a:pt x="7686" y="13792"/>
                  </a:cubicBezTo>
                  <a:lnTo>
                    <a:pt x="7686" y="14443"/>
                  </a:lnTo>
                  <a:lnTo>
                    <a:pt x="8154" y="14443"/>
                  </a:lnTo>
                  <a:lnTo>
                    <a:pt x="8154" y="13792"/>
                  </a:lnTo>
                  <a:cubicBezTo>
                    <a:pt x="8154" y="12956"/>
                    <a:pt x="8288" y="12121"/>
                    <a:pt x="8521" y="11319"/>
                  </a:cubicBezTo>
                  <a:cubicBezTo>
                    <a:pt x="8856" y="11385"/>
                    <a:pt x="9206" y="11419"/>
                    <a:pt x="9557" y="11419"/>
                  </a:cubicBezTo>
                  <a:cubicBezTo>
                    <a:pt x="10443" y="11419"/>
                    <a:pt x="11328" y="11202"/>
                    <a:pt x="12114" y="10801"/>
                  </a:cubicBezTo>
                  <a:cubicBezTo>
                    <a:pt x="12114" y="10884"/>
                    <a:pt x="12114" y="10968"/>
                    <a:pt x="12114" y="11035"/>
                  </a:cubicBezTo>
                  <a:lnTo>
                    <a:pt x="12114" y="12121"/>
                  </a:lnTo>
                  <a:cubicBezTo>
                    <a:pt x="12114" y="12238"/>
                    <a:pt x="12231" y="12355"/>
                    <a:pt x="12348" y="12355"/>
                  </a:cubicBezTo>
                  <a:lnTo>
                    <a:pt x="13283" y="12355"/>
                  </a:lnTo>
                  <a:cubicBezTo>
                    <a:pt x="13417" y="12338"/>
                    <a:pt x="13517" y="12238"/>
                    <a:pt x="13517" y="12121"/>
                  </a:cubicBezTo>
                  <a:lnTo>
                    <a:pt x="13517" y="10583"/>
                  </a:lnTo>
                  <a:cubicBezTo>
                    <a:pt x="13517" y="10299"/>
                    <a:pt x="13484" y="10032"/>
                    <a:pt x="13434" y="9765"/>
                  </a:cubicBezTo>
                  <a:cubicBezTo>
                    <a:pt x="14085" y="9063"/>
                    <a:pt x="14436" y="8161"/>
                    <a:pt x="14453" y="7225"/>
                  </a:cubicBezTo>
                  <a:cubicBezTo>
                    <a:pt x="14453" y="5354"/>
                    <a:pt x="13016" y="3733"/>
                    <a:pt x="10961" y="3198"/>
                  </a:cubicBezTo>
                  <a:lnTo>
                    <a:pt x="10961" y="2881"/>
                  </a:lnTo>
                  <a:cubicBezTo>
                    <a:pt x="10944" y="1862"/>
                    <a:pt x="10610" y="876"/>
                    <a:pt x="9975" y="91"/>
                  </a:cubicBezTo>
                  <a:cubicBezTo>
                    <a:pt x="9930" y="34"/>
                    <a:pt x="9853" y="0"/>
                    <a:pt x="9783" y="0"/>
                  </a:cubicBezTo>
                  <a:cubicBezTo>
                    <a:pt x="9750" y="0"/>
                    <a:pt x="9718" y="8"/>
                    <a:pt x="9691" y="24"/>
                  </a:cubicBezTo>
                  <a:lnTo>
                    <a:pt x="8755" y="492"/>
                  </a:lnTo>
                  <a:cubicBezTo>
                    <a:pt x="8622" y="558"/>
                    <a:pt x="8588" y="725"/>
                    <a:pt x="8672" y="842"/>
                  </a:cubicBezTo>
                  <a:cubicBezTo>
                    <a:pt x="9173" y="1477"/>
                    <a:pt x="9474" y="2229"/>
                    <a:pt x="9541" y="3031"/>
                  </a:cubicBezTo>
                  <a:cubicBezTo>
                    <a:pt x="8739" y="3031"/>
                    <a:pt x="7953" y="3198"/>
                    <a:pt x="7218" y="3532"/>
                  </a:cubicBezTo>
                  <a:cubicBezTo>
                    <a:pt x="6488" y="3209"/>
                    <a:pt x="5698" y="3028"/>
                    <a:pt x="4900" y="3028"/>
                  </a:cubicBezTo>
                  <a:cubicBezTo>
                    <a:pt x="4748" y="3028"/>
                    <a:pt x="4596" y="3035"/>
                    <a:pt x="4445" y="3048"/>
                  </a:cubicBezTo>
                  <a:cubicBezTo>
                    <a:pt x="4511" y="2246"/>
                    <a:pt x="4812" y="1477"/>
                    <a:pt x="5313" y="842"/>
                  </a:cubicBezTo>
                  <a:cubicBezTo>
                    <a:pt x="5397" y="725"/>
                    <a:pt x="5364" y="558"/>
                    <a:pt x="5230" y="492"/>
                  </a:cubicBezTo>
                  <a:lnTo>
                    <a:pt x="4294" y="24"/>
                  </a:lnTo>
                  <a:cubicBezTo>
                    <a:pt x="4267" y="8"/>
                    <a:pt x="4235" y="0"/>
                    <a:pt x="4202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45"/>
            <p:cNvSpPr/>
            <p:nvPr/>
          </p:nvSpPr>
          <p:spPr>
            <a:xfrm>
              <a:off x="1838542" y="2407315"/>
              <a:ext cx="144642" cy="102304"/>
            </a:xfrm>
            <a:custGeom>
              <a:avLst/>
              <a:gdLst/>
              <a:ahLst/>
              <a:cxnLst/>
              <a:rect l="l" t="t" r="r" b="b"/>
              <a:pathLst>
                <a:path w="4513" h="3192" extrusionOk="0">
                  <a:moveTo>
                    <a:pt x="318" y="1"/>
                  </a:moveTo>
                  <a:lnTo>
                    <a:pt x="1" y="335"/>
                  </a:lnTo>
                  <a:lnTo>
                    <a:pt x="235" y="585"/>
                  </a:lnTo>
                  <a:cubicBezTo>
                    <a:pt x="936" y="1270"/>
                    <a:pt x="1321" y="2223"/>
                    <a:pt x="1321" y="3192"/>
                  </a:cubicBezTo>
                  <a:lnTo>
                    <a:pt x="1789" y="3192"/>
                  </a:lnTo>
                  <a:cubicBezTo>
                    <a:pt x="1789" y="2808"/>
                    <a:pt x="1738" y="2407"/>
                    <a:pt x="1622" y="2022"/>
                  </a:cubicBezTo>
                  <a:cubicBezTo>
                    <a:pt x="2708" y="2006"/>
                    <a:pt x="3744" y="1571"/>
                    <a:pt x="4512" y="803"/>
                  </a:cubicBezTo>
                  <a:lnTo>
                    <a:pt x="4178" y="468"/>
                  </a:lnTo>
                  <a:cubicBezTo>
                    <a:pt x="3493" y="1170"/>
                    <a:pt x="2540" y="1571"/>
                    <a:pt x="1555" y="1571"/>
                  </a:cubicBezTo>
                  <a:lnTo>
                    <a:pt x="1454" y="1571"/>
                  </a:lnTo>
                  <a:cubicBezTo>
                    <a:pt x="1254" y="1070"/>
                    <a:pt x="953" y="636"/>
                    <a:pt x="569" y="251"/>
                  </a:cubicBezTo>
                  <a:lnTo>
                    <a:pt x="318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7" name="Google Shape;817;p45"/>
          <p:cNvGrpSpPr/>
          <p:nvPr/>
        </p:nvGrpSpPr>
        <p:grpSpPr>
          <a:xfrm>
            <a:off x="1951489" y="3039599"/>
            <a:ext cx="403253" cy="463026"/>
            <a:chOff x="1872291" y="3077769"/>
            <a:chExt cx="403253" cy="463026"/>
          </a:xfrm>
        </p:grpSpPr>
        <p:sp>
          <p:nvSpPr>
            <p:cNvPr id="818" name="Google Shape;818;p45"/>
            <p:cNvSpPr/>
            <p:nvPr/>
          </p:nvSpPr>
          <p:spPr>
            <a:xfrm>
              <a:off x="1988504" y="3369103"/>
              <a:ext cx="170859" cy="96951"/>
            </a:xfrm>
            <a:custGeom>
              <a:avLst/>
              <a:gdLst/>
              <a:ahLst/>
              <a:cxnLst/>
              <a:rect l="l" t="t" r="r" b="b"/>
              <a:pathLst>
                <a:path w="5331" h="3025" extrusionOk="0">
                  <a:moveTo>
                    <a:pt x="568" y="0"/>
                  </a:moveTo>
                  <a:lnTo>
                    <a:pt x="435" y="134"/>
                  </a:lnTo>
                  <a:cubicBezTo>
                    <a:pt x="0" y="568"/>
                    <a:pt x="0" y="1287"/>
                    <a:pt x="435" y="1721"/>
                  </a:cubicBezTo>
                  <a:lnTo>
                    <a:pt x="702" y="1988"/>
                  </a:lnTo>
                  <a:cubicBezTo>
                    <a:pt x="919" y="2206"/>
                    <a:pt x="1203" y="2323"/>
                    <a:pt x="1504" y="2323"/>
                  </a:cubicBezTo>
                  <a:cubicBezTo>
                    <a:pt x="1888" y="2323"/>
                    <a:pt x="2206" y="2640"/>
                    <a:pt x="2206" y="3024"/>
                  </a:cubicBezTo>
                  <a:lnTo>
                    <a:pt x="3125" y="3024"/>
                  </a:lnTo>
                  <a:cubicBezTo>
                    <a:pt x="3125" y="2640"/>
                    <a:pt x="3442" y="2323"/>
                    <a:pt x="3826" y="2323"/>
                  </a:cubicBezTo>
                  <a:cubicBezTo>
                    <a:pt x="4127" y="2323"/>
                    <a:pt x="4411" y="2206"/>
                    <a:pt x="4628" y="1988"/>
                  </a:cubicBezTo>
                  <a:lnTo>
                    <a:pt x="4896" y="1721"/>
                  </a:lnTo>
                  <a:cubicBezTo>
                    <a:pt x="5330" y="1287"/>
                    <a:pt x="5330" y="568"/>
                    <a:pt x="4896" y="134"/>
                  </a:cubicBezTo>
                  <a:lnTo>
                    <a:pt x="4762" y="0"/>
                  </a:lnTo>
                  <a:lnTo>
                    <a:pt x="4528" y="0"/>
                  </a:lnTo>
                  <a:cubicBezTo>
                    <a:pt x="4278" y="0"/>
                    <a:pt x="4060" y="201"/>
                    <a:pt x="4060" y="468"/>
                  </a:cubicBezTo>
                  <a:cubicBezTo>
                    <a:pt x="4060" y="602"/>
                    <a:pt x="3994" y="752"/>
                    <a:pt x="3877" y="836"/>
                  </a:cubicBezTo>
                  <a:lnTo>
                    <a:pt x="3325" y="1253"/>
                  </a:lnTo>
                  <a:cubicBezTo>
                    <a:pt x="3208" y="1337"/>
                    <a:pt x="3125" y="1487"/>
                    <a:pt x="3125" y="1621"/>
                  </a:cubicBezTo>
                  <a:lnTo>
                    <a:pt x="3125" y="1855"/>
                  </a:lnTo>
                  <a:lnTo>
                    <a:pt x="2206" y="1855"/>
                  </a:lnTo>
                  <a:lnTo>
                    <a:pt x="2206" y="1621"/>
                  </a:lnTo>
                  <a:cubicBezTo>
                    <a:pt x="2206" y="1487"/>
                    <a:pt x="2122" y="1337"/>
                    <a:pt x="2005" y="1253"/>
                  </a:cubicBezTo>
                  <a:lnTo>
                    <a:pt x="1454" y="836"/>
                  </a:lnTo>
                  <a:cubicBezTo>
                    <a:pt x="1337" y="752"/>
                    <a:pt x="1270" y="602"/>
                    <a:pt x="1270" y="468"/>
                  </a:cubicBezTo>
                  <a:cubicBezTo>
                    <a:pt x="1270" y="201"/>
                    <a:pt x="1053" y="0"/>
                    <a:pt x="802" y="0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45"/>
            <p:cNvSpPr/>
            <p:nvPr/>
          </p:nvSpPr>
          <p:spPr>
            <a:xfrm>
              <a:off x="1872291" y="3077769"/>
              <a:ext cx="403253" cy="463026"/>
            </a:xfrm>
            <a:custGeom>
              <a:avLst/>
              <a:gdLst/>
              <a:ahLst/>
              <a:cxnLst/>
              <a:rect l="l" t="t" r="r" b="b"/>
              <a:pathLst>
                <a:path w="12582" h="14447" extrusionOk="0">
                  <a:moveTo>
                    <a:pt x="7319" y="936"/>
                  </a:moveTo>
                  <a:lnTo>
                    <a:pt x="7018" y="1521"/>
                  </a:lnTo>
                  <a:cubicBezTo>
                    <a:pt x="6934" y="1688"/>
                    <a:pt x="7051" y="1872"/>
                    <a:pt x="7219" y="1872"/>
                  </a:cubicBezTo>
                  <a:lnTo>
                    <a:pt x="8154" y="1872"/>
                  </a:lnTo>
                  <a:cubicBezTo>
                    <a:pt x="7937" y="2156"/>
                    <a:pt x="7586" y="2323"/>
                    <a:pt x="7219" y="2323"/>
                  </a:cubicBezTo>
                  <a:cubicBezTo>
                    <a:pt x="7102" y="2323"/>
                    <a:pt x="6985" y="2440"/>
                    <a:pt x="6985" y="2557"/>
                  </a:cubicBezTo>
                  <a:lnTo>
                    <a:pt x="6985" y="3259"/>
                  </a:lnTo>
                  <a:lnTo>
                    <a:pt x="5598" y="3259"/>
                  </a:lnTo>
                  <a:lnTo>
                    <a:pt x="5598" y="2557"/>
                  </a:lnTo>
                  <a:cubicBezTo>
                    <a:pt x="5598" y="2440"/>
                    <a:pt x="5481" y="2323"/>
                    <a:pt x="5364" y="2323"/>
                  </a:cubicBezTo>
                  <a:cubicBezTo>
                    <a:pt x="4996" y="2323"/>
                    <a:pt x="4645" y="2156"/>
                    <a:pt x="4428" y="1872"/>
                  </a:cubicBezTo>
                  <a:lnTo>
                    <a:pt x="5364" y="1872"/>
                  </a:lnTo>
                  <a:cubicBezTo>
                    <a:pt x="5531" y="1872"/>
                    <a:pt x="5648" y="1688"/>
                    <a:pt x="5564" y="1521"/>
                  </a:cubicBezTo>
                  <a:lnTo>
                    <a:pt x="5264" y="936"/>
                  </a:lnTo>
                  <a:close/>
                  <a:moveTo>
                    <a:pt x="7319" y="3727"/>
                  </a:moveTo>
                  <a:lnTo>
                    <a:pt x="7018" y="4328"/>
                  </a:lnTo>
                  <a:cubicBezTo>
                    <a:pt x="6934" y="4479"/>
                    <a:pt x="7051" y="4662"/>
                    <a:pt x="7219" y="4662"/>
                  </a:cubicBezTo>
                  <a:lnTo>
                    <a:pt x="8154" y="4662"/>
                  </a:lnTo>
                  <a:cubicBezTo>
                    <a:pt x="7937" y="4946"/>
                    <a:pt x="7586" y="5130"/>
                    <a:pt x="7219" y="5130"/>
                  </a:cubicBezTo>
                  <a:cubicBezTo>
                    <a:pt x="7102" y="5130"/>
                    <a:pt x="6985" y="5230"/>
                    <a:pt x="6985" y="5364"/>
                  </a:cubicBezTo>
                  <a:lnTo>
                    <a:pt x="6985" y="6200"/>
                  </a:lnTo>
                  <a:cubicBezTo>
                    <a:pt x="6985" y="6200"/>
                    <a:pt x="6968" y="6216"/>
                    <a:pt x="6968" y="6216"/>
                  </a:cubicBezTo>
                  <a:lnTo>
                    <a:pt x="6918" y="6266"/>
                  </a:lnTo>
                  <a:cubicBezTo>
                    <a:pt x="6742" y="6433"/>
                    <a:pt x="6517" y="6517"/>
                    <a:pt x="6291" y="6517"/>
                  </a:cubicBezTo>
                  <a:cubicBezTo>
                    <a:pt x="6066" y="6517"/>
                    <a:pt x="5840" y="6433"/>
                    <a:pt x="5665" y="6266"/>
                  </a:cubicBezTo>
                  <a:lnTo>
                    <a:pt x="5615" y="6216"/>
                  </a:lnTo>
                  <a:cubicBezTo>
                    <a:pt x="5615" y="6216"/>
                    <a:pt x="5598" y="6200"/>
                    <a:pt x="5598" y="6200"/>
                  </a:cubicBezTo>
                  <a:lnTo>
                    <a:pt x="5598" y="5364"/>
                  </a:lnTo>
                  <a:cubicBezTo>
                    <a:pt x="5598" y="5230"/>
                    <a:pt x="5481" y="5130"/>
                    <a:pt x="5364" y="5130"/>
                  </a:cubicBezTo>
                  <a:cubicBezTo>
                    <a:pt x="4996" y="5130"/>
                    <a:pt x="4645" y="4946"/>
                    <a:pt x="4428" y="4662"/>
                  </a:cubicBezTo>
                  <a:lnTo>
                    <a:pt x="5364" y="4662"/>
                  </a:lnTo>
                  <a:cubicBezTo>
                    <a:pt x="5531" y="4662"/>
                    <a:pt x="5648" y="4479"/>
                    <a:pt x="5564" y="4328"/>
                  </a:cubicBezTo>
                  <a:lnTo>
                    <a:pt x="5264" y="3727"/>
                  </a:lnTo>
                  <a:close/>
                  <a:moveTo>
                    <a:pt x="4428" y="12348"/>
                  </a:moveTo>
                  <a:cubicBezTo>
                    <a:pt x="4629" y="12348"/>
                    <a:pt x="4746" y="12599"/>
                    <a:pt x="4595" y="12749"/>
                  </a:cubicBezTo>
                  <a:cubicBezTo>
                    <a:pt x="4548" y="12797"/>
                    <a:pt x="4490" y="12818"/>
                    <a:pt x="4434" y="12818"/>
                  </a:cubicBezTo>
                  <a:cubicBezTo>
                    <a:pt x="4312" y="12818"/>
                    <a:pt x="4194" y="12719"/>
                    <a:pt x="4194" y="12582"/>
                  </a:cubicBezTo>
                  <a:cubicBezTo>
                    <a:pt x="4194" y="12449"/>
                    <a:pt x="4295" y="12348"/>
                    <a:pt x="4428" y="12348"/>
                  </a:cubicBezTo>
                  <a:close/>
                  <a:moveTo>
                    <a:pt x="8154" y="12348"/>
                  </a:moveTo>
                  <a:cubicBezTo>
                    <a:pt x="8288" y="12348"/>
                    <a:pt x="8388" y="12449"/>
                    <a:pt x="8388" y="12582"/>
                  </a:cubicBezTo>
                  <a:cubicBezTo>
                    <a:pt x="8388" y="12719"/>
                    <a:pt x="8271" y="12818"/>
                    <a:pt x="8148" y="12818"/>
                  </a:cubicBezTo>
                  <a:cubicBezTo>
                    <a:pt x="8092" y="12818"/>
                    <a:pt x="8035" y="12797"/>
                    <a:pt x="7987" y="12749"/>
                  </a:cubicBezTo>
                  <a:cubicBezTo>
                    <a:pt x="7837" y="12599"/>
                    <a:pt x="7954" y="12348"/>
                    <a:pt x="8154" y="12348"/>
                  </a:cubicBezTo>
                  <a:close/>
                  <a:moveTo>
                    <a:pt x="10730" y="4888"/>
                  </a:moveTo>
                  <a:cubicBezTo>
                    <a:pt x="11436" y="4888"/>
                    <a:pt x="12114" y="5427"/>
                    <a:pt x="12114" y="6266"/>
                  </a:cubicBezTo>
                  <a:lnTo>
                    <a:pt x="12114" y="6550"/>
                  </a:lnTo>
                  <a:cubicBezTo>
                    <a:pt x="12114" y="6918"/>
                    <a:pt x="11980" y="7269"/>
                    <a:pt x="11713" y="7536"/>
                  </a:cubicBezTo>
                  <a:lnTo>
                    <a:pt x="11045" y="8188"/>
                  </a:lnTo>
                  <a:cubicBezTo>
                    <a:pt x="10694" y="8555"/>
                    <a:pt x="10477" y="9040"/>
                    <a:pt x="10493" y="9558"/>
                  </a:cubicBezTo>
                  <a:cubicBezTo>
                    <a:pt x="10493" y="9942"/>
                    <a:pt x="10326" y="10310"/>
                    <a:pt x="10059" y="10577"/>
                  </a:cubicBezTo>
                  <a:lnTo>
                    <a:pt x="9875" y="10761"/>
                  </a:lnTo>
                  <a:cubicBezTo>
                    <a:pt x="9691" y="10945"/>
                    <a:pt x="9558" y="11162"/>
                    <a:pt x="9457" y="11396"/>
                  </a:cubicBezTo>
                  <a:cubicBezTo>
                    <a:pt x="9090" y="11713"/>
                    <a:pt x="8639" y="11880"/>
                    <a:pt x="8154" y="11880"/>
                  </a:cubicBezTo>
                  <a:cubicBezTo>
                    <a:pt x="7536" y="11880"/>
                    <a:pt x="7219" y="12632"/>
                    <a:pt x="7653" y="13083"/>
                  </a:cubicBezTo>
                  <a:cubicBezTo>
                    <a:pt x="7797" y="13222"/>
                    <a:pt x="7972" y="13284"/>
                    <a:pt x="8143" y="13284"/>
                  </a:cubicBezTo>
                  <a:cubicBezTo>
                    <a:pt x="8508" y="13284"/>
                    <a:pt x="8856" y="13003"/>
                    <a:pt x="8856" y="12582"/>
                  </a:cubicBezTo>
                  <a:cubicBezTo>
                    <a:pt x="8856" y="12465"/>
                    <a:pt x="8823" y="12365"/>
                    <a:pt x="8772" y="12265"/>
                  </a:cubicBezTo>
                  <a:cubicBezTo>
                    <a:pt x="8973" y="12215"/>
                    <a:pt x="9157" y="12148"/>
                    <a:pt x="9324" y="12048"/>
                  </a:cubicBezTo>
                  <a:cubicBezTo>
                    <a:pt x="9324" y="12081"/>
                    <a:pt x="9324" y="12098"/>
                    <a:pt x="9324" y="12114"/>
                  </a:cubicBezTo>
                  <a:lnTo>
                    <a:pt x="9324" y="13100"/>
                  </a:lnTo>
                  <a:cubicBezTo>
                    <a:pt x="9324" y="13636"/>
                    <a:pt x="8881" y="13978"/>
                    <a:pt x="8429" y="13978"/>
                  </a:cubicBezTo>
                  <a:cubicBezTo>
                    <a:pt x="8190" y="13978"/>
                    <a:pt x="7949" y="13882"/>
                    <a:pt x="7770" y="13668"/>
                  </a:cubicBezTo>
                  <a:lnTo>
                    <a:pt x="7235" y="13017"/>
                  </a:lnTo>
                  <a:cubicBezTo>
                    <a:pt x="6993" y="12724"/>
                    <a:pt x="6642" y="12578"/>
                    <a:pt x="6291" y="12578"/>
                  </a:cubicBezTo>
                  <a:cubicBezTo>
                    <a:pt x="5940" y="12578"/>
                    <a:pt x="5589" y="12724"/>
                    <a:pt x="5347" y="13017"/>
                  </a:cubicBezTo>
                  <a:lnTo>
                    <a:pt x="4812" y="13668"/>
                  </a:lnTo>
                  <a:cubicBezTo>
                    <a:pt x="4633" y="13882"/>
                    <a:pt x="4392" y="13978"/>
                    <a:pt x="4153" y="13978"/>
                  </a:cubicBezTo>
                  <a:cubicBezTo>
                    <a:pt x="3702" y="13978"/>
                    <a:pt x="3259" y="13636"/>
                    <a:pt x="3259" y="13100"/>
                  </a:cubicBezTo>
                  <a:lnTo>
                    <a:pt x="3259" y="12114"/>
                  </a:lnTo>
                  <a:cubicBezTo>
                    <a:pt x="3259" y="12098"/>
                    <a:pt x="3259" y="12081"/>
                    <a:pt x="3259" y="12048"/>
                  </a:cubicBezTo>
                  <a:cubicBezTo>
                    <a:pt x="3426" y="12148"/>
                    <a:pt x="3609" y="12215"/>
                    <a:pt x="3810" y="12265"/>
                  </a:cubicBezTo>
                  <a:cubicBezTo>
                    <a:pt x="3557" y="12770"/>
                    <a:pt x="3950" y="13275"/>
                    <a:pt x="4424" y="13275"/>
                  </a:cubicBezTo>
                  <a:cubicBezTo>
                    <a:pt x="4546" y="13275"/>
                    <a:pt x="4673" y="13242"/>
                    <a:pt x="4796" y="13167"/>
                  </a:cubicBezTo>
                  <a:cubicBezTo>
                    <a:pt x="5397" y="12799"/>
                    <a:pt x="5130" y="11880"/>
                    <a:pt x="4428" y="11880"/>
                  </a:cubicBezTo>
                  <a:cubicBezTo>
                    <a:pt x="3944" y="11880"/>
                    <a:pt x="3493" y="11713"/>
                    <a:pt x="3125" y="11396"/>
                  </a:cubicBezTo>
                  <a:cubicBezTo>
                    <a:pt x="3025" y="11162"/>
                    <a:pt x="2891" y="10945"/>
                    <a:pt x="2707" y="10761"/>
                  </a:cubicBezTo>
                  <a:lnTo>
                    <a:pt x="2523" y="10577"/>
                  </a:lnTo>
                  <a:cubicBezTo>
                    <a:pt x="2256" y="10310"/>
                    <a:pt x="2089" y="9942"/>
                    <a:pt x="2106" y="9558"/>
                  </a:cubicBezTo>
                  <a:cubicBezTo>
                    <a:pt x="2106" y="9040"/>
                    <a:pt x="1888" y="8555"/>
                    <a:pt x="1538" y="8188"/>
                  </a:cubicBezTo>
                  <a:lnTo>
                    <a:pt x="869" y="7520"/>
                  </a:lnTo>
                  <a:cubicBezTo>
                    <a:pt x="619" y="7269"/>
                    <a:pt x="468" y="6918"/>
                    <a:pt x="468" y="6550"/>
                  </a:cubicBezTo>
                  <a:lnTo>
                    <a:pt x="468" y="6266"/>
                  </a:lnTo>
                  <a:cubicBezTo>
                    <a:pt x="468" y="5427"/>
                    <a:pt x="1147" y="4888"/>
                    <a:pt x="1853" y="4888"/>
                  </a:cubicBezTo>
                  <a:cubicBezTo>
                    <a:pt x="2215" y="4888"/>
                    <a:pt x="2585" y="5030"/>
                    <a:pt x="2874" y="5347"/>
                  </a:cubicBezTo>
                  <a:lnTo>
                    <a:pt x="3994" y="6617"/>
                  </a:lnTo>
                  <a:cubicBezTo>
                    <a:pt x="3543" y="6784"/>
                    <a:pt x="3259" y="7219"/>
                    <a:pt x="3259" y="7687"/>
                  </a:cubicBezTo>
                  <a:cubicBezTo>
                    <a:pt x="3259" y="8188"/>
                    <a:pt x="3409" y="8672"/>
                    <a:pt x="3693" y="9090"/>
                  </a:cubicBezTo>
                  <a:lnTo>
                    <a:pt x="3760" y="9207"/>
                  </a:lnTo>
                  <a:cubicBezTo>
                    <a:pt x="3359" y="9742"/>
                    <a:pt x="3409" y="10510"/>
                    <a:pt x="3894" y="10978"/>
                  </a:cubicBezTo>
                  <a:lnTo>
                    <a:pt x="4161" y="11246"/>
                  </a:lnTo>
                  <a:cubicBezTo>
                    <a:pt x="4428" y="11513"/>
                    <a:pt x="4762" y="11647"/>
                    <a:pt x="5130" y="11647"/>
                  </a:cubicBezTo>
                  <a:cubicBezTo>
                    <a:pt x="5381" y="11647"/>
                    <a:pt x="5598" y="11864"/>
                    <a:pt x="5598" y="12114"/>
                  </a:cubicBezTo>
                  <a:lnTo>
                    <a:pt x="6066" y="12114"/>
                  </a:lnTo>
                  <a:cubicBezTo>
                    <a:pt x="6066" y="11596"/>
                    <a:pt x="5648" y="11179"/>
                    <a:pt x="5130" y="11179"/>
                  </a:cubicBezTo>
                  <a:cubicBezTo>
                    <a:pt x="4896" y="11179"/>
                    <a:pt x="4662" y="11095"/>
                    <a:pt x="4495" y="10928"/>
                  </a:cubicBezTo>
                  <a:lnTo>
                    <a:pt x="4228" y="10644"/>
                  </a:lnTo>
                  <a:cubicBezTo>
                    <a:pt x="3877" y="10293"/>
                    <a:pt x="3877" y="9742"/>
                    <a:pt x="4228" y="9391"/>
                  </a:cubicBezTo>
                  <a:lnTo>
                    <a:pt x="4295" y="9324"/>
                  </a:lnTo>
                  <a:lnTo>
                    <a:pt x="4428" y="9324"/>
                  </a:lnTo>
                  <a:cubicBezTo>
                    <a:pt x="4562" y="9324"/>
                    <a:pt x="4662" y="9424"/>
                    <a:pt x="4662" y="9558"/>
                  </a:cubicBezTo>
                  <a:cubicBezTo>
                    <a:pt x="4662" y="9775"/>
                    <a:pt x="4762" y="9976"/>
                    <a:pt x="4946" y="10109"/>
                  </a:cubicBezTo>
                  <a:lnTo>
                    <a:pt x="5498" y="10527"/>
                  </a:lnTo>
                  <a:cubicBezTo>
                    <a:pt x="5564" y="10577"/>
                    <a:pt x="5598" y="10644"/>
                    <a:pt x="5598" y="10711"/>
                  </a:cubicBezTo>
                  <a:lnTo>
                    <a:pt x="5598" y="10945"/>
                  </a:lnTo>
                  <a:lnTo>
                    <a:pt x="6066" y="10945"/>
                  </a:lnTo>
                  <a:lnTo>
                    <a:pt x="6066" y="10711"/>
                  </a:lnTo>
                  <a:cubicBezTo>
                    <a:pt x="6066" y="10494"/>
                    <a:pt x="5949" y="10293"/>
                    <a:pt x="5782" y="10159"/>
                  </a:cubicBezTo>
                  <a:lnTo>
                    <a:pt x="5213" y="9742"/>
                  </a:lnTo>
                  <a:cubicBezTo>
                    <a:pt x="5163" y="9692"/>
                    <a:pt x="5130" y="9625"/>
                    <a:pt x="5130" y="9558"/>
                  </a:cubicBezTo>
                  <a:cubicBezTo>
                    <a:pt x="5130" y="9157"/>
                    <a:pt x="4812" y="8856"/>
                    <a:pt x="4428" y="8856"/>
                  </a:cubicBezTo>
                  <a:lnTo>
                    <a:pt x="4194" y="8856"/>
                  </a:lnTo>
                  <a:cubicBezTo>
                    <a:pt x="4161" y="8856"/>
                    <a:pt x="4127" y="8856"/>
                    <a:pt x="4094" y="8873"/>
                  </a:cubicBezTo>
                  <a:lnTo>
                    <a:pt x="4077" y="8840"/>
                  </a:lnTo>
                  <a:cubicBezTo>
                    <a:pt x="3843" y="8505"/>
                    <a:pt x="3726" y="8104"/>
                    <a:pt x="3726" y="7687"/>
                  </a:cubicBezTo>
                  <a:cubicBezTo>
                    <a:pt x="3726" y="7319"/>
                    <a:pt x="4010" y="7018"/>
                    <a:pt x="4378" y="6985"/>
                  </a:cubicBezTo>
                  <a:lnTo>
                    <a:pt x="4796" y="7202"/>
                  </a:lnTo>
                  <a:cubicBezTo>
                    <a:pt x="4828" y="7216"/>
                    <a:pt x="4861" y="7223"/>
                    <a:pt x="4893" y="7223"/>
                  </a:cubicBezTo>
                  <a:cubicBezTo>
                    <a:pt x="5016" y="7223"/>
                    <a:pt x="5130" y="7130"/>
                    <a:pt x="5130" y="6985"/>
                  </a:cubicBezTo>
                  <a:lnTo>
                    <a:pt x="5130" y="6617"/>
                  </a:lnTo>
                  <a:cubicBezTo>
                    <a:pt x="5130" y="6561"/>
                    <a:pt x="5176" y="6527"/>
                    <a:pt x="5227" y="6527"/>
                  </a:cubicBezTo>
                  <a:cubicBezTo>
                    <a:pt x="5251" y="6527"/>
                    <a:pt x="5276" y="6534"/>
                    <a:pt x="5297" y="6550"/>
                  </a:cubicBezTo>
                  <a:lnTo>
                    <a:pt x="5330" y="6584"/>
                  </a:lnTo>
                  <a:cubicBezTo>
                    <a:pt x="5598" y="6851"/>
                    <a:pt x="5944" y="6985"/>
                    <a:pt x="6291" y="6985"/>
                  </a:cubicBezTo>
                  <a:cubicBezTo>
                    <a:pt x="6638" y="6985"/>
                    <a:pt x="6985" y="6851"/>
                    <a:pt x="7252" y="6584"/>
                  </a:cubicBezTo>
                  <a:lnTo>
                    <a:pt x="7285" y="6550"/>
                  </a:lnTo>
                  <a:cubicBezTo>
                    <a:pt x="7307" y="6534"/>
                    <a:pt x="7332" y="6527"/>
                    <a:pt x="7356" y="6527"/>
                  </a:cubicBezTo>
                  <a:cubicBezTo>
                    <a:pt x="7406" y="6527"/>
                    <a:pt x="7452" y="6561"/>
                    <a:pt x="7452" y="6617"/>
                  </a:cubicBezTo>
                  <a:lnTo>
                    <a:pt x="7452" y="6985"/>
                  </a:lnTo>
                  <a:cubicBezTo>
                    <a:pt x="7452" y="7130"/>
                    <a:pt x="7567" y="7223"/>
                    <a:pt x="7689" y="7223"/>
                  </a:cubicBezTo>
                  <a:cubicBezTo>
                    <a:pt x="7722" y="7223"/>
                    <a:pt x="7755" y="7216"/>
                    <a:pt x="7787" y="7202"/>
                  </a:cubicBezTo>
                  <a:lnTo>
                    <a:pt x="8204" y="6985"/>
                  </a:lnTo>
                  <a:cubicBezTo>
                    <a:pt x="8572" y="7018"/>
                    <a:pt x="8856" y="7319"/>
                    <a:pt x="8856" y="7687"/>
                  </a:cubicBezTo>
                  <a:cubicBezTo>
                    <a:pt x="8856" y="8104"/>
                    <a:pt x="8739" y="8505"/>
                    <a:pt x="8505" y="8840"/>
                  </a:cubicBezTo>
                  <a:lnTo>
                    <a:pt x="8488" y="8873"/>
                  </a:lnTo>
                  <a:cubicBezTo>
                    <a:pt x="8455" y="8856"/>
                    <a:pt x="8422" y="8856"/>
                    <a:pt x="8388" y="8856"/>
                  </a:cubicBezTo>
                  <a:lnTo>
                    <a:pt x="8154" y="8856"/>
                  </a:lnTo>
                  <a:cubicBezTo>
                    <a:pt x="7770" y="8856"/>
                    <a:pt x="7452" y="9174"/>
                    <a:pt x="7452" y="9558"/>
                  </a:cubicBezTo>
                  <a:cubicBezTo>
                    <a:pt x="7452" y="9625"/>
                    <a:pt x="7419" y="9692"/>
                    <a:pt x="7369" y="9742"/>
                  </a:cubicBezTo>
                  <a:lnTo>
                    <a:pt x="6801" y="10159"/>
                  </a:lnTo>
                  <a:cubicBezTo>
                    <a:pt x="6634" y="10293"/>
                    <a:pt x="6517" y="10494"/>
                    <a:pt x="6517" y="10711"/>
                  </a:cubicBezTo>
                  <a:lnTo>
                    <a:pt x="6517" y="10945"/>
                  </a:lnTo>
                  <a:lnTo>
                    <a:pt x="6985" y="10945"/>
                  </a:lnTo>
                  <a:lnTo>
                    <a:pt x="6985" y="10711"/>
                  </a:lnTo>
                  <a:cubicBezTo>
                    <a:pt x="6985" y="10644"/>
                    <a:pt x="7018" y="10577"/>
                    <a:pt x="7085" y="10527"/>
                  </a:cubicBezTo>
                  <a:lnTo>
                    <a:pt x="7636" y="10109"/>
                  </a:lnTo>
                  <a:cubicBezTo>
                    <a:pt x="7820" y="9976"/>
                    <a:pt x="7920" y="9775"/>
                    <a:pt x="7920" y="9558"/>
                  </a:cubicBezTo>
                  <a:cubicBezTo>
                    <a:pt x="7920" y="9424"/>
                    <a:pt x="8021" y="9324"/>
                    <a:pt x="8154" y="9324"/>
                  </a:cubicBezTo>
                  <a:lnTo>
                    <a:pt x="8288" y="9324"/>
                  </a:lnTo>
                  <a:lnTo>
                    <a:pt x="8355" y="9391"/>
                  </a:lnTo>
                  <a:cubicBezTo>
                    <a:pt x="8706" y="9742"/>
                    <a:pt x="8706" y="10293"/>
                    <a:pt x="8355" y="10644"/>
                  </a:cubicBezTo>
                  <a:lnTo>
                    <a:pt x="8087" y="10928"/>
                  </a:lnTo>
                  <a:cubicBezTo>
                    <a:pt x="7920" y="11095"/>
                    <a:pt x="7686" y="11179"/>
                    <a:pt x="7452" y="11179"/>
                  </a:cubicBezTo>
                  <a:cubicBezTo>
                    <a:pt x="6934" y="11179"/>
                    <a:pt x="6533" y="11596"/>
                    <a:pt x="6517" y="12114"/>
                  </a:cubicBezTo>
                  <a:lnTo>
                    <a:pt x="6985" y="12114"/>
                  </a:lnTo>
                  <a:cubicBezTo>
                    <a:pt x="6985" y="11864"/>
                    <a:pt x="7202" y="11647"/>
                    <a:pt x="7452" y="11647"/>
                  </a:cubicBezTo>
                  <a:cubicBezTo>
                    <a:pt x="7820" y="11647"/>
                    <a:pt x="8171" y="11513"/>
                    <a:pt x="8422" y="11246"/>
                  </a:cubicBezTo>
                  <a:lnTo>
                    <a:pt x="8689" y="10978"/>
                  </a:lnTo>
                  <a:cubicBezTo>
                    <a:pt x="9173" y="10510"/>
                    <a:pt x="9224" y="9742"/>
                    <a:pt x="8823" y="9207"/>
                  </a:cubicBezTo>
                  <a:lnTo>
                    <a:pt x="8889" y="9090"/>
                  </a:lnTo>
                  <a:cubicBezTo>
                    <a:pt x="9173" y="8672"/>
                    <a:pt x="9324" y="8188"/>
                    <a:pt x="9324" y="7687"/>
                  </a:cubicBezTo>
                  <a:cubicBezTo>
                    <a:pt x="9324" y="7219"/>
                    <a:pt x="9040" y="6784"/>
                    <a:pt x="8605" y="6617"/>
                  </a:cubicBezTo>
                  <a:lnTo>
                    <a:pt x="9708" y="5347"/>
                  </a:lnTo>
                  <a:cubicBezTo>
                    <a:pt x="9997" y="5030"/>
                    <a:pt x="10367" y="4888"/>
                    <a:pt x="10730" y="4888"/>
                  </a:cubicBezTo>
                  <a:close/>
                  <a:moveTo>
                    <a:pt x="5130" y="1"/>
                  </a:moveTo>
                  <a:lnTo>
                    <a:pt x="5130" y="469"/>
                  </a:lnTo>
                  <a:lnTo>
                    <a:pt x="4896" y="469"/>
                  </a:lnTo>
                  <a:cubicBezTo>
                    <a:pt x="4712" y="469"/>
                    <a:pt x="4612" y="652"/>
                    <a:pt x="4679" y="803"/>
                  </a:cubicBezTo>
                  <a:lnTo>
                    <a:pt x="4980" y="1404"/>
                  </a:lnTo>
                  <a:lnTo>
                    <a:pt x="3960" y="1404"/>
                  </a:lnTo>
                  <a:cubicBezTo>
                    <a:pt x="3760" y="1404"/>
                    <a:pt x="3660" y="1621"/>
                    <a:pt x="3777" y="1772"/>
                  </a:cubicBezTo>
                  <a:lnTo>
                    <a:pt x="4061" y="2139"/>
                  </a:lnTo>
                  <a:cubicBezTo>
                    <a:pt x="4311" y="2490"/>
                    <a:pt x="4696" y="2707"/>
                    <a:pt x="5130" y="2774"/>
                  </a:cubicBezTo>
                  <a:lnTo>
                    <a:pt x="5130" y="3259"/>
                  </a:lnTo>
                  <a:lnTo>
                    <a:pt x="4896" y="3259"/>
                  </a:lnTo>
                  <a:cubicBezTo>
                    <a:pt x="4712" y="3259"/>
                    <a:pt x="4612" y="3443"/>
                    <a:pt x="4679" y="3593"/>
                  </a:cubicBezTo>
                  <a:lnTo>
                    <a:pt x="4980" y="4195"/>
                  </a:lnTo>
                  <a:lnTo>
                    <a:pt x="3960" y="4195"/>
                  </a:lnTo>
                  <a:cubicBezTo>
                    <a:pt x="3760" y="4195"/>
                    <a:pt x="3660" y="4412"/>
                    <a:pt x="3777" y="4562"/>
                  </a:cubicBezTo>
                  <a:lnTo>
                    <a:pt x="4061" y="4930"/>
                  </a:lnTo>
                  <a:cubicBezTo>
                    <a:pt x="4311" y="5281"/>
                    <a:pt x="4696" y="5515"/>
                    <a:pt x="5130" y="5581"/>
                  </a:cubicBezTo>
                  <a:lnTo>
                    <a:pt x="5130" y="6066"/>
                  </a:lnTo>
                  <a:cubicBezTo>
                    <a:pt x="4863" y="6116"/>
                    <a:pt x="4662" y="6333"/>
                    <a:pt x="4662" y="6617"/>
                  </a:cubicBezTo>
                  <a:lnTo>
                    <a:pt x="4562" y="6567"/>
                  </a:lnTo>
                  <a:lnTo>
                    <a:pt x="3208" y="5047"/>
                  </a:lnTo>
                  <a:cubicBezTo>
                    <a:pt x="2828" y="4616"/>
                    <a:pt x="2337" y="4423"/>
                    <a:pt x="1853" y="4423"/>
                  </a:cubicBezTo>
                  <a:cubicBezTo>
                    <a:pt x="912" y="4423"/>
                    <a:pt x="0" y="5152"/>
                    <a:pt x="0" y="6266"/>
                  </a:cubicBezTo>
                  <a:lnTo>
                    <a:pt x="0" y="6550"/>
                  </a:lnTo>
                  <a:cubicBezTo>
                    <a:pt x="0" y="7052"/>
                    <a:pt x="184" y="7520"/>
                    <a:pt x="535" y="7854"/>
                  </a:cubicBezTo>
                  <a:lnTo>
                    <a:pt x="1203" y="8522"/>
                  </a:lnTo>
                  <a:cubicBezTo>
                    <a:pt x="1471" y="8789"/>
                    <a:pt x="1638" y="9157"/>
                    <a:pt x="1638" y="9558"/>
                  </a:cubicBezTo>
                  <a:cubicBezTo>
                    <a:pt x="1621" y="10059"/>
                    <a:pt x="1838" y="10544"/>
                    <a:pt x="2189" y="10911"/>
                  </a:cubicBezTo>
                  <a:lnTo>
                    <a:pt x="2373" y="11078"/>
                  </a:lnTo>
                  <a:cubicBezTo>
                    <a:pt x="2640" y="11362"/>
                    <a:pt x="2791" y="11730"/>
                    <a:pt x="2791" y="12114"/>
                  </a:cubicBezTo>
                  <a:lnTo>
                    <a:pt x="2791" y="13100"/>
                  </a:lnTo>
                  <a:cubicBezTo>
                    <a:pt x="2791" y="13916"/>
                    <a:pt x="3456" y="14441"/>
                    <a:pt x="4142" y="14441"/>
                  </a:cubicBezTo>
                  <a:cubicBezTo>
                    <a:pt x="4510" y="14441"/>
                    <a:pt x="4883" y="14291"/>
                    <a:pt x="5163" y="13952"/>
                  </a:cubicBezTo>
                  <a:lnTo>
                    <a:pt x="5698" y="13317"/>
                  </a:lnTo>
                  <a:cubicBezTo>
                    <a:pt x="5857" y="13134"/>
                    <a:pt x="6074" y="13042"/>
                    <a:pt x="6289" y="13042"/>
                  </a:cubicBezTo>
                  <a:cubicBezTo>
                    <a:pt x="6504" y="13042"/>
                    <a:pt x="6717" y="13134"/>
                    <a:pt x="6868" y="13317"/>
                  </a:cubicBezTo>
                  <a:lnTo>
                    <a:pt x="7402" y="13969"/>
                  </a:lnTo>
                  <a:cubicBezTo>
                    <a:pt x="7686" y="14299"/>
                    <a:pt x="8059" y="14446"/>
                    <a:pt x="8426" y="14446"/>
                  </a:cubicBezTo>
                  <a:cubicBezTo>
                    <a:pt x="9120" y="14446"/>
                    <a:pt x="9792" y="13920"/>
                    <a:pt x="9792" y="13100"/>
                  </a:cubicBezTo>
                  <a:lnTo>
                    <a:pt x="9792" y="12114"/>
                  </a:lnTo>
                  <a:cubicBezTo>
                    <a:pt x="9775" y="11730"/>
                    <a:pt x="9942" y="11362"/>
                    <a:pt x="10209" y="11078"/>
                  </a:cubicBezTo>
                  <a:lnTo>
                    <a:pt x="10393" y="10911"/>
                  </a:lnTo>
                  <a:cubicBezTo>
                    <a:pt x="10744" y="10544"/>
                    <a:pt x="10945" y="10059"/>
                    <a:pt x="10945" y="9558"/>
                  </a:cubicBezTo>
                  <a:cubicBezTo>
                    <a:pt x="10945" y="9174"/>
                    <a:pt x="11095" y="8789"/>
                    <a:pt x="11379" y="8522"/>
                  </a:cubicBezTo>
                  <a:lnTo>
                    <a:pt x="12047" y="7854"/>
                  </a:lnTo>
                  <a:cubicBezTo>
                    <a:pt x="12381" y="7520"/>
                    <a:pt x="12582" y="7052"/>
                    <a:pt x="12582" y="6550"/>
                  </a:cubicBezTo>
                  <a:lnTo>
                    <a:pt x="12582" y="6266"/>
                  </a:lnTo>
                  <a:cubicBezTo>
                    <a:pt x="12582" y="5247"/>
                    <a:pt x="11763" y="4428"/>
                    <a:pt x="10744" y="4428"/>
                  </a:cubicBezTo>
                  <a:cubicBezTo>
                    <a:pt x="10209" y="4428"/>
                    <a:pt x="9708" y="4646"/>
                    <a:pt x="9374" y="5047"/>
                  </a:cubicBezTo>
                  <a:lnTo>
                    <a:pt x="8004" y="6567"/>
                  </a:lnTo>
                  <a:lnTo>
                    <a:pt x="7920" y="6617"/>
                  </a:lnTo>
                  <a:cubicBezTo>
                    <a:pt x="7920" y="6350"/>
                    <a:pt x="7720" y="6116"/>
                    <a:pt x="7452" y="6066"/>
                  </a:cubicBezTo>
                  <a:lnTo>
                    <a:pt x="7452" y="5581"/>
                  </a:lnTo>
                  <a:cubicBezTo>
                    <a:pt x="7887" y="5515"/>
                    <a:pt x="8271" y="5281"/>
                    <a:pt x="8522" y="4946"/>
                  </a:cubicBezTo>
                  <a:lnTo>
                    <a:pt x="8806" y="4562"/>
                  </a:lnTo>
                  <a:cubicBezTo>
                    <a:pt x="8923" y="4412"/>
                    <a:pt x="8806" y="4195"/>
                    <a:pt x="8622" y="4195"/>
                  </a:cubicBezTo>
                  <a:lnTo>
                    <a:pt x="7603" y="4195"/>
                  </a:lnTo>
                  <a:lnTo>
                    <a:pt x="7904" y="3593"/>
                  </a:lnTo>
                  <a:cubicBezTo>
                    <a:pt x="7970" y="3443"/>
                    <a:pt x="7870" y="3259"/>
                    <a:pt x="7686" y="3259"/>
                  </a:cubicBezTo>
                  <a:lnTo>
                    <a:pt x="7452" y="3259"/>
                  </a:lnTo>
                  <a:lnTo>
                    <a:pt x="7452" y="2774"/>
                  </a:lnTo>
                  <a:cubicBezTo>
                    <a:pt x="7887" y="2707"/>
                    <a:pt x="8271" y="2490"/>
                    <a:pt x="8522" y="2139"/>
                  </a:cubicBezTo>
                  <a:lnTo>
                    <a:pt x="8806" y="1772"/>
                  </a:lnTo>
                  <a:cubicBezTo>
                    <a:pt x="8923" y="1621"/>
                    <a:pt x="8806" y="1404"/>
                    <a:pt x="8622" y="1404"/>
                  </a:cubicBezTo>
                  <a:lnTo>
                    <a:pt x="7603" y="1404"/>
                  </a:lnTo>
                  <a:lnTo>
                    <a:pt x="7904" y="803"/>
                  </a:lnTo>
                  <a:cubicBezTo>
                    <a:pt x="7970" y="652"/>
                    <a:pt x="7853" y="469"/>
                    <a:pt x="7686" y="469"/>
                  </a:cubicBezTo>
                  <a:lnTo>
                    <a:pt x="7452" y="469"/>
                  </a:lnTo>
                  <a:lnTo>
                    <a:pt x="7452" y="1"/>
                  </a:lnTo>
                  <a:lnTo>
                    <a:pt x="6985" y="1"/>
                  </a:lnTo>
                  <a:lnTo>
                    <a:pt x="6985" y="469"/>
                  </a:lnTo>
                  <a:lnTo>
                    <a:pt x="5598" y="469"/>
                  </a:lnTo>
                  <a:lnTo>
                    <a:pt x="5598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0" name="Google Shape;820;p45"/>
          <p:cNvGrpSpPr/>
          <p:nvPr/>
        </p:nvGrpSpPr>
        <p:grpSpPr>
          <a:xfrm>
            <a:off x="1825716" y="1257474"/>
            <a:ext cx="422547" cy="476103"/>
            <a:chOff x="1728771" y="1371106"/>
            <a:chExt cx="422547" cy="476103"/>
          </a:xfrm>
        </p:grpSpPr>
        <p:sp>
          <p:nvSpPr>
            <p:cNvPr id="821" name="Google Shape;821;p45"/>
            <p:cNvSpPr/>
            <p:nvPr/>
          </p:nvSpPr>
          <p:spPr>
            <a:xfrm>
              <a:off x="1728771" y="1493730"/>
              <a:ext cx="283867" cy="207299"/>
            </a:xfrm>
            <a:custGeom>
              <a:avLst/>
              <a:gdLst/>
              <a:ahLst/>
              <a:cxnLst/>
              <a:rect l="l" t="t" r="r" b="b"/>
              <a:pathLst>
                <a:path w="8857" h="6468" extrusionOk="0">
                  <a:moveTo>
                    <a:pt x="6951" y="1"/>
                  </a:moveTo>
                  <a:lnTo>
                    <a:pt x="6617" y="135"/>
                  </a:lnTo>
                  <a:cubicBezTo>
                    <a:pt x="5782" y="502"/>
                    <a:pt x="5147" y="1254"/>
                    <a:pt x="4946" y="2156"/>
                  </a:cubicBezTo>
                  <a:lnTo>
                    <a:pt x="4796" y="2875"/>
                  </a:lnTo>
                  <a:lnTo>
                    <a:pt x="4779" y="2958"/>
                  </a:lnTo>
                  <a:cubicBezTo>
                    <a:pt x="4612" y="3008"/>
                    <a:pt x="4462" y="3059"/>
                    <a:pt x="4311" y="3125"/>
                  </a:cubicBezTo>
                  <a:cubicBezTo>
                    <a:pt x="3526" y="3443"/>
                    <a:pt x="2674" y="3593"/>
                    <a:pt x="1822" y="3593"/>
                  </a:cubicBezTo>
                  <a:lnTo>
                    <a:pt x="1" y="3593"/>
                  </a:lnTo>
                  <a:lnTo>
                    <a:pt x="1" y="4562"/>
                  </a:lnTo>
                  <a:lnTo>
                    <a:pt x="2390" y="4562"/>
                  </a:lnTo>
                  <a:lnTo>
                    <a:pt x="3877" y="5398"/>
                  </a:lnTo>
                  <a:cubicBezTo>
                    <a:pt x="5097" y="6100"/>
                    <a:pt x="6500" y="6467"/>
                    <a:pt x="7920" y="6467"/>
                  </a:cubicBezTo>
                  <a:lnTo>
                    <a:pt x="8856" y="6467"/>
                  </a:lnTo>
                  <a:lnTo>
                    <a:pt x="8856" y="5515"/>
                  </a:lnTo>
                  <a:lnTo>
                    <a:pt x="8405" y="5515"/>
                  </a:lnTo>
                  <a:cubicBezTo>
                    <a:pt x="6834" y="5515"/>
                    <a:pt x="5297" y="5114"/>
                    <a:pt x="3910" y="4362"/>
                  </a:cubicBezTo>
                  <a:cubicBezTo>
                    <a:pt x="4194" y="4295"/>
                    <a:pt x="4478" y="4211"/>
                    <a:pt x="4746" y="4094"/>
                  </a:cubicBezTo>
                  <a:lnTo>
                    <a:pt x="4829" y="4061"/>
                  </a:lnTo>
                  <a:cubicBezTo>
                    <a:pt x="5598" y="3760"/>
                    <a:pt x="6417" y="3593"/>
                    <a:pt x="7235" y="3593"/>
                  </a:cubicBezTo>
                  <a:lnTo>
                    <a:pt x="7904" y="3593"/>
                  </a:lnTo>
                  <a:lnTo>
                    <a:pt x="7185" y="2641"/>
                  </a:lnTo>
                  <a:lnTo>
                    <a:pt x="6801" y="2641"/>
                  </a:lnTo>
                  <a:cubicBezTo>
                    <a:pt x="6450" y="2641"/>
                    <a:pt x="6082" y="2674"/>
                    <a:pt x="5732" y="2724"/>
                  </a:cubicBezTo>
                  <a:lnTo>
                    <a:pt x="5748" y="2641"/>
                  </a:lnTo>
                  <a:lnTo>
                    <a:pt x="5782" y="2474"/>
                  </a:lnTo>
                  <a:cubicBezTo>
                    <a:pt x="5915" y="1822"/>
                    <a:pt x="6333" y="1271"/>
                    <a:pt x="6935" y="970"/>
                  </a:cubicBezTo>
                  <a:lnTo>
                    <a:pt x="6951" y="970"/>
                  </a:lnTo>
                  <a:lnTo>
                    <a:pt x="6951" y="1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45"/>
            <p:cNvSpPr/>
            <p:nvPr/>
          </p:nvSpPr>
          <p:spPr>
            <a:xfrm>
              <a:off x="2012606" y="1401650"/>
              <a:ext cx="107656" cy="107656"/>
            </a:xfrm>
            <a:custGeom>
              <a:avLst/>
              <a:gdLst/>
              <a:ahLst/>
              <a:cxnLst/>
              <a:rect l="l" t="t" r="r" b="b"/>
              <a:pathLst>
                <a:path w="3359" h="3359" extrusionOk="0">
                  <a:moveTo>
                    <a:pt x="0" y="0"/>
                  </a:moveTo>
                  <a:lnTo>
                    <a:pt x="0" y="485"/>
                  </a:lnTo>
                  <a:cubicBezTo>
                    <a:pt x="1587" y="485"/>
                    <a:pt x="2874" y="1771"/>
                    <a:pt x="2891" y="3358"/>
                  </a:cubicBezTo>
                  <a:lnTo>
                    <a:pt x="3358" y="3358"/>
                  </a:lnTo>
                  <a:cubicBezTo>
                    <a:pt x="3358" y="1504"/>
                    <a:pt x="1855" y="0"/>
                    <a:pt x="0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45"/>
            <p:cNvSpPr/>
            <p:nvPr/>
          </p:nvSpPr>
          <p:spPr>
            <a:xfrm>
              <a:off x="1979915" y="1402708"/>
              <a:ext cx="18781" cy="18781"/>
            </a:xfrm>
            <a:custGeom>
              <a:avLst/>
              <a:gdLst/>
              <a:ahLst/>
              <a:cxnLst/>
              <a:rect l="l" t="t" r="r" b="b"/>
              <a:pathLst>
                <a:path w="586" h="586" extrusionOk="0">
                  <a:moveTo>
                    <a:pt x="519" y="0"/>
                  </a:moveTo>
                  <a:cubicBezTo>
                    <a:pt x="335" y="34"/>
                    <a:pt x="168" y="84"/>
                    <a:pt x="1" y="134"/>
                  </a:cubicBezTo>
                  <a:lnTo>
                    <a:pt x="135" y="585"/>
                  </a:lnTo>
                  <a:cubicBezTo>
                    <a:pt x="285" y="535"/>
                    <a:pt x="435" y="502"/>
                    <a:pt x="586" y="485"/>
                  </a:cubicBezTo>
                  <a:lnTo>
                    <a:pt x="519" y="0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45"/>
            <p:cNvSpPr/>
            <p:nvPr/>
          </p:nvSpPr>
          <p:spPr>
            <a:xfrm>
              <a:off x="1728771" y="1371106"/>
              <a:ext cx="422547" cy="476103"/>
            </a:xfrm>
            <a:custGeom>
              <a:avLst/>
              <a:gdLst/>
              <a:ahLst/>
              <a:cxnLst/>
              <a:rect l="l" t="t" r="r" b="b"/>
              <a:pathLst>
                <a:path w="13184" h="14855" extrusionOk="0">
                  <a:moveTo>
                    <a:pt x="6717" y="5230"/>
                  </a:moveTo>
                  <a:cubicBezTo>
                    <a:pt x="6717" y="5565"/>
                    <a:pt x="6767" y="5899"/>
                    <a:pt x="6884" y="6233"/>
                  </a:cubicBezTo>
                  <a:lnTo>
                    <a:pt x="6801" y="6233"/>
                  </a:lnTo>
                  <a:cubicBezTo>
                    <a:pt x="6550" y="6233"/>
                    <a:pt x="6283" y="6250"/>
                    <a:pt x="6032" y="6266"/>
                  </a:cubicBezTo>
                  <a:cubicBezTo>
                    <a:pt x="6133" y="5849"/>
                    <a:pt x="6366" y="5481"/>
                    <a:pt x="6717" y="5230"/>
                  </a:cubicBezTo>
                  <a:close/>
                  <a:moveTo>
                    <a:pt x="6701" y="4194"/>
                  </a:moveTo>
                  <a:lnTo>
                    <a:pt x="6701" y="4646"/>
                  </a:lnTo>
                  <a:cubicBezTo>
                    <a:pt x="6099" y="4996"/>
                    <a:pt x="5681" y="5581"/>
                    <a:pt x="5548" y="6250"/>
                  </a:cubicBezTo>
                  <a:lnTo>
                    <a:pt x="5531" y="6350"/>
                  </a:lnTo>
                  <a:cubicBezTo>
                    <a:pt x="5381" y="6367"/>
                    <a:pt x="5230" y="6400"/>
                    <a:pt x="5097" y="6433"/>
                  </a:cubicBezTo>
                  <a:lnTo>
                    <a:pt x="5180" y="6032"/>
                  </a:lnTo>
                  <a:cubicBezTo>
                    <a:pt x="5364" y="5214"/>
                    <a:pt x="5932" y="4529"/>
                    <a:pt x="6701" y="4194"/>
                  </a:cubicBezTo>
                  <a:close/>
                  <a:moveTo>
                    <a:pt x="5648" y="7870"/>
                  </a:moveTo>
                  <a:cubicBezTo>
                    <a:pt x="5732" y="7971"/>
                    <a:pt x="5798" y="8054"/>
                    <a:pt x="5882" y="8138"/>
                  </a:cubicBezTo>
                  <a:lnTo>
                    <a:pt x="5999" y="8255"/>
                  </a:lnTo>
                  <a:cubicBezTo>
                    <a:pt x="6183" y="8455"/>
                    <a:pt x="6366" y="8672"/>
                    <a:pt x="6517" y="8906"/>
                  </a:cubicBezTo>
                  <a:cubicBezTo>
                    <a:pt x="5849" y="8756"/>
                    <a:pt x="5180" y="8539"/>
                    <a:pt x="4562" y="8255"/>
                  </a:cubicBezTo>
                  <a:cubicBezTo>
                    <a:pt x="4646" y="8221"/>
                    <a:pt x="4746" y="8188"/>
                    <a:pt x="4846" y="8138"/>
                  </a:cubicBezTo>
                  <a:lnTo>
                    <a:pt x="4913" y="8104"/>
                  </a:lnTo>
                  <a:cubicBezTo>
                    <a:pt x="5163" y="8021"/>
                    <a:pt x="5397" y="7937"/>
                    <a:pt x="5648" y="7870"/>
                  </a:cubicBezTo>
                  <a:close/>
                  <a:moveTo>
                    <a:pt x="7803" y="7670"/>
                  </a:moveTo>
                  <a:cubicBezTo>
                    <a:pt x="8188" y="8054"/>
                    <a:pt x="8455" y="8555"/>
                    <a:pt x="8572" y="9107"/>
                  </a:cubicBezTo>
                  <a:lnTo>
                    <a:pt x="8405" y="9107"/>
                  </a:lnTo>
                  <a:cubicBezTo>
                    <a:pt x="7987" y="9107"/>
                    <a:pt x="7553" y="9073"/>
                    <a:pt x="7135" y="9007"/>
                  </a:cubicBezTo>
                  <a:cubicBezTo>
                    <a:pt x="6935" y="8606"/>
                    <a:pt x="6651" y="8238"/>
                    <a:pt x="6333" y="7904"/>
                  </a:cubicBezTo>
                  <a:lnTo>
                    <a:pt x="6216" y="7804"/>
                  </a:lnTo>
                  <a:cubicBezTo>
                    <a:pt x="6216" y="7787"/>
                    <a:pt x="6199" y="7770"/>
                    <a:pt x="6183" y="7753"/>
                  </a:cubicBezTo>
                  <a:cubicBezTo>
                    <a:pt x="6534" y="7703"/>
                    <a:pt x="6884" y="7670"/>
                    <a:pt x="7235" y="7670"/>
                  </a:cubicBezTo>
                  <a:close/>
                  <a:moveTo>
                    <a:pt x="3894" y="8438"/>
                  </a:moveTo>
                  <a:cubicBezTo>
                    <a:pt x="5280" y="9190"/>
                    <a:pt x="6834" y="9575"/>
                    <a:pt x="8405" y="9575"/>
                  </a:cubicBezTo>
                  <a:lnTo>
                    <a:pt x="8622" y="9575"/>
                  </a:lnTo>
                  <a:cubicBezTo>
                    <a:pt x="8622" y="9608"/>
                    <a:pt x="8622" y="9641"/>
                    <a:pt x="8622" y="9675"/>
                  </a:cubicBezTo>
                  <a:lnTo>
                    <a:pt x="8622" y="10059"/>
                  </a:lnTo>
                  <a:lnTo>
                    <a:pt x="7920" y="10059"/>
                  </a:lnTo>
                  <a:cubicBezTo>
                    <a:pt x="6534" y="10059"/>
                    <a:pt x="5180" y="9708"/>
                    <a:pt x="3994" y="9023"/>
                  </a:cubicBezTo>
                  <a:lnTo>
                    <a:pt x="3192" y="8572"/>
                  </a:lnTo>
                  <a:cubicBezTo>
                    <a:pt x="3426" y="8539"/>
                    <a:pt x="3660" y="8489"/>
                    <a:pt x="3894" y="8438"/>
                  </a:cubicBezTo>
                  <a:close/>
                  <a:moveTo>
                    <a:pt x="8876" y="485"/>
                  </a:moveTo>
                  <a:cubicBezTo>
                    <a:pt x="8897" y="485"/>
                    <a:pt x="8918" y="485"/>
                    <a:pt x="8940" y="485"/>
                  </a:cubicBezTo>
                  <a:cubicBezTo>
                    <a:pt x="11028" y="519"/>
                    <a:pt x="12682" y="2223"/>
                    <a:pt x="12699" y="4311"/>
                  </a:cubicBezTo>
                  <a:lnTo>
                    <a:pt x="12699" y="9107"/>
                  </a:lnTo>
                  <a:cubicBezTo>
                    <a:pt x="12699" y="10878"/>
                    <a:pt x="11997" y="12582"/>
                    <a:pt x="10727" y="13852"/>
                  </a:cubicBezTo>
                  <a:lnTo>
                    <a:pt x="10694" y="13885"/>
                  </a:lnTo>
                  <a:cubicBezTo>
                    <a:pt x="10377" y="14203"/>
                    <a:pt x="9959" y="14370"/>
                    <a:pt x="9508" y="14370"/>
                  </a:cubicBezTo>
                  <a:lnTo>
                    <a:pt x="9341" y="14370"/>
                  </a:lnTo>
                  <a:cubicBezTo>
                    <a:pt x="8422" y="14370"/>
                    <a:pt x="7670" y="13618"/>
                    <a:pt x="7670" y="12699"/>
                  </a:cubicBezTo>
                  <a:lnTo>
                    <a:pt x="7670" y="11129"/>
                  </a:lnTo>
                  <a:cubicBezTo>
                    <a:pt x="7670" y="10928"/>
                    <a:pt x="7653" y="10728"/>
                    <a:pt x="7620" y="10527"/>
                  </a:cubicBezTo>
                  <a:cubicBezTo>
                    <a:pt x="7720" y="10527"/>
                    <a:pt x="7820" y="10544"/>
                    <a:pt x="7920" y="10544"/>
                  </a:cubicBezTo>
                  <a:lnTo>
                    <a:pt x="8622" y="10544"/>
                  </a:lnTo>
                  <a:lnTo>
                    <a:pt x="8622" y="11012"/>
                  </a:lnTo>
                  <a:lnTo>
                    <a:pt x="9107" y="11012"/>
                  </a:lnTo>
                  <a:lnTo>
                    <a:pt x="9107" y="9675"/>
                  </a:lnTo>
                  <a:cubicBezTo>
                    <a:pt x="9107" y="8789"/>
                    <a:pt x="8756" y="7937"/>
                    <a:pt x="8121" y="7302"/>
                  </a:cubicBezTo>
                  <a:lnTo>
                    <a:pt x="8021" y="7202"/>
                  </a:lnTo>
                  <a:cubicBezTo>
                    <a:pt x="7486" y="6667"/>
                    <a:pt x="7185" y="5932"/>
                    <a:pt x="7185" y="5180"/>
                  </a:cubicBezTo>
                  <a:lnTo>
                    <a:pt x="7185" y="3359"/>
                  </a:lnTo>
                  <a:lnTo>
                    <a:pt x="6701" y="3359"/>
                  </a:lnTo>
                  <a:lnTo>
                    <a:pt x="6701" y="3677"/>
                  </a:lnTo>
                  <a:lnTo>
                    <a:pt x="6534" y="3743"/>
                  </a:lnTo>
                  <a:cubicBezTo>
                    <a:pt x="5899" y="4027"/>
                    <a:pt x="5364" y="4495"/>
                    <a:pt x="5030" y="5113"/>
                  </a:cubicBezTo>
                  <a:cubicBezTo>
                    <a:pt x="5030" y="5047"/>
                    <a:pt x="5030" y="4980"/>
                    <a:pt x="5030" y="4913"/>
                  </a:cubicBezTo>
                  <a:lnTo>
                    <a:pt x="5030" y="4412"/>
                  </a:lnTo>
                  <a:cubicBezTo>
                    <a:pt x="5030" y="3342"/>
                    <a:pt x="5464" y="2323"/>
                    <a:pt x="6233" y="1571"/>
                  </a:cubicBezTo>
                  <a:cubicBezTo>
                    <a:pt x="6936" y="868"/>
                    <a:pt x="7880" y="485"/>
                    <a:pt x="8876" y="485"/>
                  </a:cubicBezTo>
                  <a:close/>
                  <a:moveTo>
                    <a:pt x="8873" y="1"/>
                  </a:moveTo>
                  <a:cubicBezTo>
                    <a:pt x="7753" y="1"/>
                    <a:pt x="6684" y="435"/>
                    <a:pt x="5899" y="1237"/>
                  </a:cubicBezTo>
                  <a:cubicBezTo>
                    <a:pt x="5047" y="2073"/>
                    <a:pt x="4562" y="3225"/>
                    <a:pt x="4545" y="4412"/>
                  </a:cubicBezTo>
                  <a:lnTo>
                    <a:pt x="4545" y="4913"/>
                  </a:lnTo>
                  <a:cubicBezTo>
                    <a:pt x="4545" y="5297"/>
                    <a:pt x="4595" y="5682"/>
                    <a:pt x="4696" y="6049"/>
                  </a:cubicBezTo>
                  <a:lnTo>
                    <a:pt x="4562" y="6601"/>
                  </a:lnTo>
                  <a:cubicBezTo>
                    <a:pt x="4445" y="6634"/>
                    <a:pt x="4328" y="6684"/>
                    <a:pt x="4228" y="6717"/>
                  </a:cubicBezTo>
                  <a:cubicBezTo>
                    <a:pt x="3459" y="7035"/>
                    <a:pt x="2640" y="7185"/>
                    <a:pt x="1822" y="7185"/>
                  </a:cubicBezTo>
                  <a:lnTo>
                    <a:pt x="1" y="7185"/>
                  </a:lnTo>
                  <a:lnTo>
                    <a:pt x="1" y="7670"/>
                  </a:lnTo>
                  <a:lnTo>
                    <a:pt x="1822" y="7670"/>
                  </a:lnTo>
                  <a:cubicBezTo>
                    <a:pt x="2707" y="7670"/>
                    <a:pt x="3576" y="7503"/>
                    <a:pt x="4395" y="7169"/>
                  </a:cubicBezTo>
                  <a:cubicBezTo>
                    <a:pt x="5163" y="6868"/>
                    <a:pt x="5982" y="6701"/>
                    <a:pt x="6801" y="6701"/>
                  </a:cubicBezTo>
                  <a:lnTo>
                    <a:pt x="7068" y="6701"/>
                  </a:lnTo>
                  <a:cubicBezTo>
                    <a:pt x="7169" y="6868"/>
                    <a:pt x="7269" y="7035"/>
                    <a:pt x="7386" y="7185"/>
                  </a:cubicBezTo>
                  <a:lnTo>
                    <a:pt x="7235" y="7185"/>
                  </a:lnTo>
                  <a:cubicBezTo>
                    <a:pt x="6383" y="7185"/>
                    <a:pt x="5531" y="7352"/>
                    <a:pt x="4746" y="7670"/>
                  </a:cubicBezTo>
                  <a:lnTo>
                    <a:pt x="4662" y="7703"/>
                  </a:lnTo>
                  <a:cubicBezTo>
                    <a:pt x="3927" y="7987"/>
                    <a:pt x="3142" y="8138"/>
                    <a:pt x="2340" y="8138"/>
                  </a:cubicBezTo>
                  <a:lnTo>
                    <a:pt x="1" y="8138"/>
                  </a:lnTo>
                  <a:lnTo>
                    <a:pt x="1" y="8622"/>
                  </a:lnTo>
                  <a:lnTo>
                    <a:pt x="2323" y="8622"/>
                  </a:lnTo>
                  <a:lnTo>
                    <a:pt x="3743" y="9441"/>
                  </a:lnTo>
                  <a:cubicBezTo>
                    <a:pt x="4796" y="10026"/>
                    <a:pt x="5949" y="10393"/>
                    <a:pt x="7135" y="10494"/>
                  </a:cubicBezTo>
                  <a:cubicBezTo>
                    <a:pt x="7169" y="10711"/>
                    <a:pt x="7185" y="10911"/>
                    <a:pt x="7185" y="11129"/>
                  </a:cubicBezTo>
                  <a:lnTo>
                    <a:pt x="7185" y="12699"/>
                  </a:lnTo>
                  <a:cubicBezTo>
                    <a:pt x="7185" y="13885"/>
                    <a:pt x="8154" y="14855"/>
                    <a:pt x="9341" y="14855"/>
                  </a:cubicBezTo>
                  <a:lnTo>
                    <a:pt x="9508" y="14855"/>
                  </a:lnTo>
                  <a:cubicBezTo>
                    <a:pt x="10076" y="14855"/>
                    <a:pt x="10627" y="14637"/>
                    <a:pt x="11028" y="14220"/>
                  </a:cubicBezTo>
                  <a:lnTo>
                    <a:pt x="11078" y="14186"/>
                  </a:lnTo>
                  <a:cubicBezTo>
                    <a:pt x="12432" y="12833"/>
                    <a:pt x="13184" y="11012"/>
                    <a:pt x="13184" y="9107"/>
                  </a:cubicBezTo>
                  <a:lnTo>
                    <a:pt x="13184" y="4311"/>
                  </a:lnTo>
                  <a:cubicBezTo>
                    <a:pt x="13167" y="1972"/>
                    <a:pt x="11296" y="51"/>
                    <a:pt x="8940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&#10;&#10;Description automatically generated with low confidence">
            <a:extLst>
              <a:ext uri="{FF2B5EF4-FFF2-40B4-BE49-F238E27FC236}">
                <a16:creationId xmlns:a16="http://schemas.microsoft.com/office/drawing/2014/main" id="{FC94B375-AD83-8422-4B35-E32C223A1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9574"/>
            <a:ext cx="4586352" cy="4186503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1422E9B1-0F81-1006-F2AF-CC20192FD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9138" y="0"/>
            <a:ext cx="4764538" cy="470405"/>
          </a:xfrm>
        </p:spPr>
        <p:txBody>
          <a:bodyPr/>
          <a:lstStyle/>
          <a:p>
            <a:r>
              <a:rPr lang="en-GB" sz="2400"/>
              <a:t>Original Features – Total UPDRS</a:t>
            </a:r>
            <a:endParaRPr lang="en-US" sz="2400"/>
          </a:p>
        </p:txBody>
      </p:sp>
      <p:pic>
        <p:nvPicPr>
          <p:cNvPr id="12" name="Picture 11" descr="Table&#10;&#10;Description automatically generated">
            <a:extLst>
              <a:ext uri="{FF2B5EF4-FFF2-40B4-BE49-F238E27FC236}">
                <a16:creationId xmlns:a16="http://schemas.microsoft.com/office/drawing/2014/main" id="{6A8ADC0A-F237-E0D4-BA57-99A3DD0BC9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5768" y="953852"/>
            <a:ext cx="4240339" cy="221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7152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52EB7E0D-EEE6-11DD-58D8-5FAD3B228F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4674" y="1093272"/>
            <a:ext cx="4194817" cy="350698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2BA900E-5A57-9079-FCBA-D7ABE5280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9138" y="0"/>
            <a:ext cx="4764538" cy="470405"/>
          </a:xfrm>
        </p:spPr>
        <p:txBody>
          <a:bodyPr/>
          <a:lstStyle/>
          <a:p>
            <a:r>
              <a:rPr lang="en-GB" sz="2400"/>
              <a:t>Original Features – Motor UPDRS</a:t>
            </a:r>
            <a:endParaRPr lang="en-US" sz="2400"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EEDA06CE-3962-1D00-D1D9-49440EDB5B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00" y="1178858"/>
            <a:ext cx="4048809" cy="26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0421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C0F5E-1B69-ED16-C1AE-7579CF107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8641" y="9853"/>
            <a:ext cx="5521283" cy="615600"/>
          </a:xfrm>
        </p:spPr>
        <p:txBody>
          <a:bodyPr/>
          <a:lstStyle/>
          <a:p>
            <a:r>
              <a:rPr lang="en-GB" sz="2400" dirty="0"/>
              <a:t>Using RFE Extra Tree – Total UPDRS</a:t>
            </a:r>
            <a:endParaRPr lang="en-US" sz="2400" dirty="0"/>
          </a:p>
        </p:txBody>
      </p:sp>
      <p:pic>
        <p:nvPicPr>
          <p:cNvPr id="6" name="Picture 5" descr="A picture containing text, stationary, writing implement, pencil&#10;&#10;Description automatically generated">
            <a:extLst>
              <a:ext uri="{FF2B5EF4-FFF2-40B4-BE49-F238E27FC236}">
                <a16:creationId xmlns:a16="http://schemas.microsoft.com/office/drawing/2014/main" id="{95CC1EA9-EBBD-56F7-E154-501AE6D87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64" y="695653"/>
            <a:ext cx="4524398" cy="3752193"/>
          </a:xfrm>
          <a:prstGeom prst="rect">
            <a:avLst/>
          </a:prstGeom>
        </p:spPr>
      </p:pic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29F19658-439C-2BE3-F8F8-34EAE180F1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6126" y="1182030"/>
            <a:ext cx="3886850" cy="1806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3440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C0F5E-1B69-ED16-C1AE-7579CF107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8641" y="9853"/>
            <a:ext cx="5521283" cy="615600"/>
          </a:xfrm>
        </p:spPr>
        <p:txBody>
          <a:bodyPr/>
          <a:lstStyle/>
          <a:p>
            <a:r>
              <a:rPr lang="en-GB" sz="2400" dirty="0"/>
              <a:t>Using RFE Extra Tree – Motor UPDRS</a:t>
            </a:r>
            <a:endParaRPr lang="en-US" sz="2400" dirty="0"/>
          </a:p>
        </p:txBody>
      </p:sp>
      <p:pic>
        <p:nvPicPr>
          <p:cNvPr id="4" name="Picture 3" descr="Bar chart&#10;&#10;Description automatically generated">
            <a:extLst>
              <a:ext uri="{FF2B5EF4-FFF2-40B4-BE49-F238E27FC236}">
                <a16:creationId xmlns:a16="http://schemas.microsoft.com/office/drawing/2014/main" id="{E8B911FC-6F61-3B6F-3F9D-A82358947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9036" y="841484"/>
            <a:ext cx="4172712" cy="3460531"/>
          </a:xfrm>
          <a:prstGeom prst="rect">
            <a:avLst/>
          </a:prstGeom>
        </p:spPr>
      </p:pic>
      <p:sp>
        <p:nvSpPr>
          <p:cNvPr id="9" name="Google Shape;2153;p68">
            <a:extLst>
              <a:ext uri="{FF2B5EF4-FFF2-40B4-BE49-F238E27FC236}">
                <a16:creationId xmlns:a16="http://schemas.microsoft.com/office/drawing/2014/main" id="{0F6FBE2F-9A62-A42A-14DB-16E3C981525D}"/>
              </a:ext>
            </a:extLst>
          </p:cNvPr>
          <p:cNvSpPr txBox="1">
            <a:spLocks/>
          </p:cNvSpPr>
          <p:nvPr/>
        </p:nvSpPr>
        <p:spPr>
          <a:xfrm>
            <a:off x="0" y="3848926"/>
            <a:ext cx="4461641" cy="2407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ind"/>
              <a:buChar char="●"/>
              <a:defRPr sz="1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■"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■"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Hind"/>
              <a:buChar char="■"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indent="-298450">
              <a:buSzPts val="1100"/>
            </a:pPr>
            <a:r>
              <a:rPr lang="en-GB" sz="1400" err="1">
                <a:solidFill>
                  <a:schemeClr val="hlink"/>
                </a:solidFill>
                <a:uFill>
                  <a:noFill/>
                </a:uFill>
              </a:rPr>
              <a:t>RandomForestRegressor</a:t>
            </a:r>
            <a:r>
              <a:rPr lang="en-GB" sz="1400">
                <a:solidFill>
                  <a:schemeClr val="hlink"/>
                </a:solidFill>
                <a:uFill>
                  <a:noFill/>
                </a:uFill>
              </a:rPr>
              <a:t> and </a:t>
            </a:r>
            <a:r>
              <a:rPr lang="en-GB" sz="1400" err="1">
                <a:solidFill>
                  <a:schemeClr val="hlink"/>
                </a:solidFill>
                <a:uFill>
                  <a:noFill/>
                </a:uFill>
              </a:rPr>
              <a:t>ExtraTreesRegressor</a:t>
            </a:r>
            <a:r>
              <a:rPr lang="en-GB" sz="1400">
                <a:solidFill>
                  <a:schemeClr val="hlink"/>
                </a:solidFill>
                <a:uFill>
                  <a:noFill/>
                </a:uFill>
              </a:rPr>
              <a:t> outperformed other models </a:t>
            </a:r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E320D392-EE60-B7EF-B886-BB9DB7B45A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703" y="1194858"/>
            <a:ext cx="4368635" cy="2084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5643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" name="Google Shape;1796;p6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797" name="Google Shape;1797;p64"/>
          <p:cNvSpPr txBox="1">
            <a:spLocks noGrp="1"/>
          </p:cNvSpPr>
          <p:nvPr>
            <p:ph type="body" idx="1"/>
          </p:nvPr>
        </p:nvSpPr>
        <p:spPr>
          <a:xfrm>
            <a:off x="682150" y="314763"/>
            <a:ext cx="5874600" cy="374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323850" lvl="0" indent="-171450" rtl="0">
              <a:spcBef>
                <a:spcPts val="0"/>
              </a:spcBef>
              <a:spcAft>
                <a:spcPts val="0"/>
              </a:spcAft>
              <a:buSzPts val="1200"/>
              <a:buFont typeface="Arial" panose="020B0604020202020204" pitchFamily="34" charset="0"/>
              <a:buChar char="•"/>
            </a:pPr>
            <a:r>
              <a:rPr lang="en-US" sz="1050"/>
              <a:t>Little MA, McSharry PE, Hunter EJ, Ramig LO (2009), 'Suitability of dysphonia measurements for telemonitoring of Parkinson's disease’, IEEE Transactions on Biomedical Engineering, 56(4):1015-1022</a:t>
            </a:r>
            <a:r>
              <a:rPr lang="en" sz="1050"/>
              <a:t>AUTHOR (YEAR). </a:t>
            </a:r>
            <a:r>
              <a:rPr lang="en" sz="1050" i="1"/>
              <a:t>Title of the publication.</a:t>
            </a:r>
            <a:r>
              <a:rPr lang="en" sz="1050"/>
              <a:t> Publisher</a:t>
            </a:r>
            <a:endParaRPr sz="1050"/>
          </a:p>
          <a:p>
            <a:pPr marL="323850" lvl="0" indent="-171450" rtl="0">
              <a:spcBef>
                <a:spcPts val="0"/>
              </a:spcBef>
              <a:spcAft>
                <a:spcPts val="0"/>
              </a:spcAft>
              <a:buSzPts val="1200"/>
              <a:buFont typeface="Arial" panose="020B0604020202020204" pitchFamily="34" charset="0"/>
              <a:buChar char="•"/>
            </a:pPr>
            <a:r>
              <a:rPr lang="en-GB" sz="1050"/>
              <a:t>Tsanas A, Little MA, McSharry PE, Ramig LO. Accurate telemonitoring of Parkinson's disease progression by non-invasive speech tests. IEEE Trans Biomed Eng. 2010 Apr;57(4):884-93. </a:t>
            </a:r>
            <a:r>
              <a:rPr lang="en-GB" sz="1050" err="1"/>
              <a:t>doi</a:t>
            </a:r>
            <a:r>
              <a:rPr lang="en-GB" sz="1050"/>
              <a:t>: 10.1109/TBME.2009.2036000. Epub 2009 Nov 20. PMID: 19932995.</a:t>
            </a:r>
          </a:p>
          <a:p>
            <a:pPr marL="323850" lvl="0" indent="-171450" rtl="0">
              <a:spcBef>
                <a:spcPts val="0"/>
              </a:spcBef>
              <a:spcAft>
                <a:spcPts val="0"/>
              </a:spcAft>
              <a:buSzPts val="1200"/>
              <a:buFont typeface="Arial" panose="020B0604020202020204" pitchFamily="34" charset="0"/>
              <a:buChar char="•"/>
            </a:pPr>
            <a:r>
              <a:rPr lang="en-GB" sz="1050"/>
              <a:t>Accurate telemonitoring of Parkinson.s disease progression by non-invasive speech tests', IEEE Transactions on Biomedical Engineering (to appear).</a:t>
            </a:r>
          </a:p>
        </p:txBody>
      </p:sp>
      <p:grpSp>
        <p:nvGrpSpPr>
          <p:cNvPr id="1798" name="Google Shape;1798;p64"/>
          <p:cNvGrpSpPr/>
          <p:nvPr/>
        </p:nvGrpSpPr>
        <p:grpSpPr>
          <a:xfrm>
            <a:off x="5548475" y="1189413"/>
            <a:ext cx="2588100" cy="5238775"/>
            <a:chOff x="2507125" y="238100"/>
            <a:chExt cx="2588100" cy="5238775"/>
          </a:xfrm>
        </p:grpSpPr>
        <p:sp>
          <p:nvSpPr>
            <p:cNvPr id="1799" name="Google Shape;1799;p64"/>
            <p:cNvSpPr/>
            <p:nvPr/>
          </p:nvSpPr>
          <p:spPr>
            <a:xfrm>
              <a:off x="3798025" y="260400"/>
              <a:ext cx="689850" cy="1216925"/>
            </a:xfrm>
            <a:custGeom>
              <a:avLst/>
              <a:gdLst/>
              <a:ahLst/>
              <a:cxnLst/>
              <a:rect l="l" t="t" r="r" b="b"/>
              <a:pathLst>
                <a:path w="27594" h="48677" extrusionOk="0">
                  <a:moveTo>
                    <a:pt x="12485" y="1"/>
                  </a:moveTo>
                  <a:cubicBezTo>
                    <a:pt x="8453" y="1"/>
                    <a:pt x="4728" y="2644"/>
                    <a:pt x="3322" y="6638"/>
                  </a:cubicBezTo>
                  <a:cubicBezTo>
                    <a:pt x="2799" y="8185"/>
                    <a:pt x="2458" y="9800"/>
                    <a:pt x="2321" y="11461"/>
                  </a:cubicBezTo>
                  <a:cubicBezTo>
                    <a:pt x="2162" y="13258"/>
                    <a:pt x="1843" y="15010"/>
                    <a:pt x="547" y="16420"/>
                  </a:cubicBezTo>
                  <a:cubicBezTo>
                    <a:pt x="342" y="16647"/>
                    <a:pt x="183" y="16898"/>
                    <a:pt x="69" y="17171"/>
                  </a:cubicBezTo>
                  <a:cubicBezTo>
                    <a:pt x="1" y="17421"/>
                    <a:pt x="183" y="17694"/>
                    <a:pt x="456" y="17694"/>
                  </a:cubicBezTo>
                  <a:cubicBezTo>
                    <a:pt x="797" y="17648"/>
                    <a:pt x="1138" y="17580"/>
                    <a:pt x="1479" y="17512"/>
                  </a:cubicBezTo>
                  <a:cubicBezTo>
                    <a:pt x="1810" y="17441"/>
                    <a:pt x="2038" y="17393"/>
                    <a:pt x="2203" y="17393"/>
                  </a:cubicBezTo>
                  <a:cubicBezTo>
                    <a:pt x="2570" y="17393"/>
                    <a:pt x="2619" y="17636"/>
                    <a:pt x="2776" y="18422"/>
                  </a:cubicBezTo>
                  <a:cubicBezTo>
                    <a:pt x="2981" y="19445"/>
                    <a:pt x="3208" y="20469"/>
                    <a:pt x="3413" y="21493"/>
                  </a:cubicBezTo>
                  <a:cubicBezTo>
                    <a:pt x="3686" y="22766"/>
                    <a:pt x="4050" y="23381"/>
                    <a:pt x="5074" y="24154"/>
                  </a:cubicBezTo>
                  <a:cubicBezTo>
                    <a:pt x="5910" y="24790"/>
                    <a:pt x="6673" y="24823"/>
                    <a:pt x="7580" y="24823"/>
                  </a:cubicBezTo>
                  <a:cubicBezTo>
                    <a:pt x="7683" y="24823"/>
                    <a:pt x="7789" y="24822"/>
                    <a:pt x="7896" y="24822"/>
                  </a:cubicBezTo>
                  <a:cubicBezTo>
                    <a:pt x="8127" y="24822"/>
                    <a:pt x="8368" y="24824"/>
                    <a:pt x="8622" y="24836"/>
                  </a:cubicBezTo>
                  <a:cubicBezTo>
                    <a:pt x="8736" y="24859"/>
                    <a:pt x="8827" y="24859"/>
                    <a:pt x="8918" y="24859"/>
                  </a:cubicBezTo>
                  <a:cubicBezTo>
                    <a:pt x="9737" y="24950"/>
                    <a:pt x="9759" y="24927"/>
                    <a:pt x="9850" y="25701"/>
                  </a:cubicBezTo>
                  <a:cubicBezTo>
                    <a:pt x="9964" y="26633"/>
                    <a:pt x="9987" y="29295"/>
                    <a:pt x="10123" y="30228"/>
                  </a:cubicBezTo>
                  <a:cubicBezTo>
                    <a:pt x="10237" y="30978"/>
                    <a:pt x="10078" y="31501"/>
                    <a:pt x="9373" y="31820"/>
                  </a:cubicBezTo>
                  <a:cubicBezTo>
                    <a:pt x="8986" y="32002"/>
                    <a:pt x="8941" y="32343"/>
                    <a:pt x="9077" y="32730"/>
                  </a:cubicBezTo>
                  <a:cubicBezTo>
                    <a:pt x="9145" y="32957"/>
                    <a:pt x="9214" y="33208"/>
                    <a:pt x="9282" y="33435"/>
                  </a:cubicBezTo>
                  <a:cubicBezTo>
                    <a:pt x="10123" y="36142"/>
                    <a:pt x="10942" y="38872"/>
                    <a:pt x="11830" y="41579"/>
                  </a:cubicBezTo>
                  <a:cubicBezTo>
                    <a:pt x="12489" y="43671"/>
                    <a:pt x="13217" y="45741"/>
                    <a:pt x="13945" y="47811"/>
                  </a:cubicBezTo>
                  <a:cubicBezTo>
                    <a:pt x="14059" y="48153"/>
                    <a:pt x="14104" y="48676"/>
                    <a:pt x="14605" y="48676"/>
                  </a:cubicBezTo>
                  <a:cubicBezTo>
                    <a:pt x="14615" y="48676"/>
                    <a:pt x="14625" y="48677"/>
                    <a:pt x="14635" y="48677"/>
                  </a:cubicBezTo>
                  <a:cubicBezTo>
                    <a:pt x="15020" y="48677"/>
                    <a:pt x="15133" y="48259"/>
                    <a:pt x="15310" y="47993"/>
                  </a:cubicBezTo>
                  <a:cubicBezTo>
                    <a:pt x="17198" y="45036"/>
                    <a:pt x="19313" y="42261"/>
                    <a:pt x="21611" y="39622"/>
                  </a:cubicBezTo>
                  <a:cubicBezTo>
                    <a:pt x="22111" y="39076"/>
                    <a:pt x="22589" y="38508"/>
                    <a:pt x="23067" y="37916"/>
                  </a:cubicBezTo>
                  <a:cubicBezTo>
                    <a:pt x="24318" y="36301"/>
                    <a:pt x="25546" y="34663"/>
                    <a:pt x="26797" y="33048"/>
                  </a:cubicBezTo>
                  <a:cubicBezTo>
                    <a:pt x="27025" y="32753"/>
                    <a:pt x="27594" y="31729"/>
                    <a:pt x="27252" y="31547"/>
                  </a:cubicBezTo>
                  <a:cubicBezTo>
                    <a:pt x="26934" y="31388"/>
                    <a:pt x="26160" y="30819"/>
                    <a:pt x="25842" y="30705"/>
                  </a:cubicBezTo>
                  <a:cubicBezTo>
                    <a:pt x="24773" y="30273"/>
                    <a:pt x="23271" y="30910"/>
                    <a:pt x="22999" y="29841"/>
                  </a:cubicBezTo>
                  <a:cubicBezTo>
                    <a:pt x="22862" y="29363"/>
                    <a:pt x="22453" y="28635"/>
                    <a:pt x="22430" y="28135"/>
                  </a:cubicBezTo>
                  <a:cubicBezTo>
                    <a:pt x="22225" y="25291"/>
                    <a:pt x="22020" y="22721"/>
                    <a:pt x="21861" y="19900"/>
                  </a:cubicBezTo>
                  <a:cubicBezTo>
                    <a:pt x="21702" y="17512"/>
                    <a:pt x="22635" y="14828"/>
                    <a:pt x="22544" y="12416"/>
                  </a:cubicBezTo>
                  <a:cubicBezTo>
                    <a:pt x="22475" y="10233"/>
                    <a:pt x="22043" y="8049"/>
                    <a:pt x="21224" y="6001"/>
                  </a:cubicBezTo>
                  <a:cubicBezTo>
                    <a:pt x="19905" y="2703"/>
                    <a:pt x="17471" y="656"/>
                    <a:pt x="13900" y="110"/>
                  </a:cubicBezTo>
                  <a:cubicBezTo>
                    <a:pt x="13426" y="36"/>
                    <a:pt x="12953" y="1"/>
                    <a:pt x="12485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64"/>
            <p:cNvSpPr/>
            <p:nvPr/>
          </p:nvSpPr>
          <p:spPr>
            <a:xfrm>
              <a:off x="3780975" y="238100"/>
              <a:ext cx="660825" cy="533125"/>
            </a:xfrm>
            <a:custGeom>
              <a:avLst/>
              <a:gdLst/>
              <a:ahLst/>
              <a:cxnLst/>
              <a:rect l="l" t="t" r="r" b="b"/>
              <a:pathLst>
                <a:path w="26433" h="21325" extrusionOk="0">
                  <a:moveTo>
                    <a:pt x="16077" y="1"/>
                  </a:moveTo>
                  <a:cubicBezTo>
                    <a:pt x="16049" y="1"/>
                    <a:pt x="16020" y="1"/>
                    <a:pt x="15992" y="1"/>
                  </a:cubicBezTo>
                  <a:cubicBezTo>
                    <a:pt x="12966" y="24"/>
                    <a:pt x="9918" y="69"/>
                    <a:pt x="6893" y="92"/>
                  </a:cubicBezTo>
                  <a:cubicBezTo>
                    <a:pt x="6837" y="91"/>
                    <a:pt x="6781" y="91"/>
                    <a:pt x="6725" y="91"/>
                  </a:cubicBezTo>
                  <a:cubicBezTo>
                    <a:pt x="5327" y="91"/>
                    <a:pt x="3952" y="364"/>
                    <a:pt x="2662" y="911"/>
                  </a:cubicBezTo>
                  <a:cubicBezTo>
                    <a:pt x="1001" y="1639"/>
                    <a:pt x="114" y="2913"/>
                    <a:pt x="46" y="4732"/>
                  </a:cubicBezTo>
                  <a:cubicBezTo>
                    <a:pt x="0" y="5961"/>
                    <a:pt x="410" y="7144"/>
                    <a:pt x="1183" y="8054"/>
                  </a:cubicBezTo>
                  <a:cubicBezTo>
                    <a:pt x="2457" y="9623"/>
                    <a:pt x="4186" y="10328"/>
                    <a:pt x="6165" y="10397"/>
                  </a:cubicBezTo>
                  <a:cubicBezTo>
                    <a:pt x="6240" y="10398"/>
                    <a:pt x="6315" y="10399"/>
                    <a:pt x="6389" y="10399"/>
                  </a:cubicBezTo>
                  <a:cubicBezTo>
                    <a:pt x="7657" y="10399"/>
                    <a:pt x="8921" y="10217"/>
                    <a:pt x="10146" y="9873"/>
                  </a:cubicBezTo>
                  <a:cubicBezTo>
                    <a:pt x="10350" y="9822"/>
                    <a:pt x="10568" y="9720"/>
                    <a:pt x="10798" y="9720"/>
                  </a:cubicBezTo>
                  <a:cubicBezTo>
                    <a:pt x="10875" y="9720"/>
                    <a:pt x="10953" y="9731"/>
                    <a:pt x="11033" y="9760"/>
                  </a:cubicBezTo>
                  <a:cubicBezTo>
                    <a:pt x="11306" y="10192"/>
                    <a:pt x="11283" y="10715"/>
                    <a:pt x="11351" y="11193"/>
                  </a:cubicBezTo>
                  <a:cubicBezTo>
                    <a:pt x="11488" y="12080"/>
                    <a:pt x="11579" y="12967"/>
                    <a:pt x="11693" y="13854"/>
                  </a:cubicBezTo>
                  <a:cubicBezTo>
                    <a:pt x="11715" y="14104"/>
                    <a:pt x="11761" y="14355"/>
                    <a:pt x="11829" y="14582"/>
                  </a:cubicBezTo>
                  <a:cubicBezTo>
                    <a:pt x="11870" y="14906"/>
                    <a:pt x="12162" y="15139"/>
                    <a:pt x="12482" y="15139"/>
                  </a:cubicBezTo>
                  <a:cubicBezTo>
                    <a:pt x="12522" y="15139"/>
                    <a:pt x="12562" y="15136"/>
                    <a:pt x="12602" y="15128"/>
                  </a:cubicBezTo>
                  <a:cubicBezTo>
                    <a:pt x="12739" y="15105"/>
                    <a:pt x="12898" y="15083"/>
                    <a:pt x="13035" y="15060"/>
                  </a:cubicBezTo>
                  <a:cubicBezTo>
                    <a:pt x="14331" y="14832"/>
                    <a:pt x="14582" y="14855"/>
                    <a:pt x="14718" y="13445"/>
                  </a:cubicBezTo>
                  <a:cubicBezTo>
                    <a:pt x="14741" y="13149"/>
                    <a:pt x="14786" y="12853"/>
                    <a:pt x="14900" y="12580"/>
                  </a:cubicBezTo>
                  <a:cubicBezTo>
                    <a:pt x="14991" y="12239"/>
                    <a:pt x="15150" y="11921"/>
                    <a:pt x="15378" y="11648"/>
                  </a:cubicBezTo>
                  <a:cubicBezTo>
                    <a:pt x="15669" y="11303"/>
                    <a:pt x="16011" y="11132"/>
                    <a:pt x="16346" y="11132"/>
                  </a:cubicBezTo>
                  <a:cubicBezTo>
                    <a:pt x="16718" y="11132"/>
                    <a:pt x="17081" y="11343"/>
                    <a:pt x="17357" y="11761"/>
                  </a:cubicBezTo>
                  <a:cubicBezTo>
                    <a:pt x="17630" y="12125"/>
                    <a:pt x="17789" y="12535"/>
                    <a:pt x="17880" y="12990"/>
                  </a:cubicBezTo>
                  <a:cubicBezTo>
                    <a:pt x="17994" y="13627"/>
                    <a:pt x="18130" y="14264"/>
                    <a:pt x="18221" y="14901"/>
                  </a:cubicBezTo>
                  <a:cubicBezTo>
                    <a:pt x="18358" y="15742"/>
                    <a:pt x="18426" y="16584"/>
                    <a:pt x="18585" y="17403"/>
                  </a:cubicBezTo>
                  <a:cubicBezTo>
                    <a:pt x="18835" y="18540"/>
                    <a:pt x="19222" y="19609"/>
                    <a:pt x="20064" y="20474"/>
                  </a:cubicBezTo>
                  <a:cubicBezTo>
                    <a:pt x="20581" y="21030"/>
                    <a:pt x="21291" y="21325"/>
                    <a:pt x="22005" y="21325"/>
                  </a:cubicBezTo>
                  <a:cubicBezTo>
                    <a:pt x="22516" y="21325"/>
                    <a:pt x="23030" y="21174"/>
                    <a:pt x="23476" y="20860"/>
                  </a:cubicBezTo>
                  <a:cubicBezTo>
                    <a:pt x="23863" y="20610"/>
                    <a:pt x="24181" y="20315"/>
                    <a:pt x="24454" y="19951"/>
                  </a:cubicBezTo>
                  <a:cubicBezTo>
                    <a:pt x="25159" y="19086"/>
                    <a:pt x="25614" y="18085"/>
                    <a:pt x="25819" y="16993"/>
                  </a:cubicBezTo>
                  <a:cubicBezTo>
                    <a:pt x="26001" y="15924"/>
                    <a:pt x="26137" y="14832"/>
                    <a:pt x="26205" y="13740"/>
                  </a:cubicBezTo>
                  <a:cubicBezTo>
                    <a:pt x="26433" y="10055"/>
                    <a:pt x="25318" y="6439"/>
                    <a:pt x="23089" y="3504"/>
                  </a:cubicBezTo>
                  <a:cubicBezTo>
                    <a:pt x="21354" y="1161"/>
                    <a:pt x="18995" y="1"/>
                    <a:pt x="16077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64"/>
            <p:cNvSpPr/>
            <p:nvPr/>
          </p:nvSpPr>
          <p:spPr>
            <a:xfrm>
              <a:off x="3907225" y="603625"/>
              <a:ext cx="39825" cy="39975"/>
            </a:xfrm>
            <a:custGeom>
              <a:avLst/>
              <a:gdLst/>
              <a:ahLst/>
              <a:cxnLst/>
              <a:rect l="l" t="t" r="r" b="b"/>
              <a:pathLst>
                <a:path w="1593" h="1599" extrusionOk="0">
                  <a:moveTo>
                    <a:pt x="848" y="1"/>
                  </a:moveTo>
                  <a:cubicBezTo>
                    <a:pt x="823" y="1"/>
                    <a:pt x="798" y="3"/>
                    <a:pt x="774" y="7"/>
                  </a:cubicBezTo>
                  <a:cubicBezTo>
                    <a:pt x="569" y="7"/>
                    <a:pt x="364" y="98"/>
                    <a:pt x="228" y="234"/>
                  </a:cubicBezTo>
                  <a:cubicBezTo>
                    <a:pt x="137" y="325"/>
                    <a:pt x="91" y="416"/>
                    <a:pt x="69" y="507"/>
                  </a:cubicBezTo>
                  <a:cubicBezTo>
                    <a:pt x="23" y="598"/>
                    <a:pt x="0" y="712"/>
                    <a:pt x="0" y="826"/>
                  </a:cubicBezTo>
                  <a:lnTo>
                    <a:pt x="23" y="1008"/>
                  </a:lnTo>
                  <a:cubicBezTo>
                    <a:pt x="69" y="1144"/>
                    <a:pt x="137" y="1281"/>
                    <a:pt x="251" y="1371"/>
                  </a:cubicBezTo>
                  <a:lnTo>
                    <a:pt x="433" y="1508"/>
                  </a:lnTo>
                  <a:cubicBezTo>
                    <a:pt x="546" y="1576"/>
                    <a:pt x="683" y="1599"/>
                    <a:pt x="819" y="1599"/>
                  </a:cubicBezTo>
                  <a:cubicBezTo>
                    <a:pt x="933" y="1599"/>
                    <a:pt x="1024" y="1576"/>
                    <a:pt x="1115" y="1531"/>
                  </a:cubicBezTo>
                  <a:cubicBezTo>
                    <a:pt x="1229" y="1485"/>
                    <a:pt x="1320" y="1440"/>
                    <a:pt x="1388" y="1349"/>
                  </a:cubicBezTo>
                  <a:cubicBezTo>
                    <a:pt x="1524" y="1190"/>
                    <a:pt x="1593" y="985"/>
                    <a:pt x="1593" y="780"/>
                  </a:cubicBezTo>
                  <a:lnTo>
                    <a:pt x="1570" y="575"/>
                  </a:lnTo>
                  <a:cubicBezTo>
                    <a:pt x="1524" y="439"/>
                    <a:pt x="1456" y="325"/>
                    <a:pt x="1342" y="211"/>
                  </a:cubicBezTo>
                  <a:lnTo>
                    <a:pt x="1183" y="98"/>
                  </a:lnTo>
                  <a:cubicBezTo>
                    <a:pt x="1090" y="41"/>
                    <a:pt x="965" y="1"/>
                    <a:pt x="848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64"/>
            <p:cNvSpPr/>
            <p:nvPr/>
          </p:nvSpPr>
          <p:spPr>
            <a:xfrm>
              <a:off x="3906075" y="736275"/>
              <a:ext cx="81925" cy="39075"/>
            </a:xfrm>
            <a:custGeom>
              <a:avLst/>
              <a:gdLst/>
              <a:ahLst/>
              <a:cxnLst/>
              <a:rect l="l" t="t" r="r" b="b"/>
              <a:pathLst>
                <a:path w="3277" h="1563" extrusionOk="0">
                  <a:moveTo>
                    <a:pt x="3276" y="1"/>
                  </a:moveTo>
                  <a:lnTo>
                    <a:pt x="3276" y="1"/>
                  </a:lnTo>
                  <a:cubicBezTo>
                    <a:pt x="2776" y="206"/>
                    <a:pt x="2230" y="365"/>
                    <a:pt x="1707" y="410"/>
                  </a:cubicBezTo>
                  <a:cubicBezTo>
                    <a:pt x="729" y="547"/>
                    <a:pt x="1" y="570"/>
                    <a:pt x="1" y="570"/>
                  </a:cubicBezTo>
                  <a:cubicBezTo>
                    <a:pt x="1" y="570"/>
                    <a:pt x="676" y="1563"/>
                    <a:pt x="1600" y="1563"/>
                  </a:cubicBezTo>
                  <a:cubicBezTo>
                    <a:pt x="1665" y="1563"/>
                    <a:pt x="1731" y="1558"/>
                    <a:pt x="1798" y="1548"/>
                  </a:cubicBezTo>
                  <a:cubicBezTo>
                    <a:pt x="3163" y="1366"/>
                    <a:pt x="3276" y="1"/>
                    <a:pt x="3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64"/>
            <p:cNvSpPr/>
            <p:nvPr/>
          </p:nvSpPr>
          <p:spPr>
            <a:xfrm>
              <a:off x="3903250" y="563400"/>
              <a:ext cx="63700" cy="31300"/>
            </a:xfrm>
            <a:custGeom>
              <a:avLst/>
              <a:gdLst/>
              <a:ahLst/>
              <a:cxnLst/>
              <a:rect l="l" t="t" r="r" b="b"/>
              <a:pathLst>
                <a:path w="2548" h="1252" extrusionOk="0">
                  <a:moveTo>
                    <a:pt x="1274" y="1"/>
                  </a:moveTo>
                  <a:cubicBezTo>
                    <a:pt x="569" y="1"/>
                    <a:pt x="0" y="842"/>
                    <a:pt x="0" y="842"/>
                  </a:cubicBezTo>
                  <a:cubicBezTo>
                    <a:pt x="283" y="748"/>
                    <a:pt x="576" y="697"/>
                    <a:pt x="873" y="697"/>
                  </a:cubicBezTo>
                  <a:cubicBezTo>
                    <a:pt x="1006" y="697"/>
                    <a:pt x="1140" y="707"/>
                    <a:pt x="1274" y="728"/>
                  </a:cubicBezTo>
                  <a:cubicBezTo>
                    <a:pt x="1729" y="842"/>
                    <a:pt x="2161" y="1024"/>
                    <a:pt x="2548" y="1252"/>
                  </a:cubicBezTo>
                  <a:cubicBezTo>
                    <a:pt x="2548" y="1252"/>
                    <a:pt x="2161" y="23"/>
                    <a:pt x="1274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64"/>
            <p:cNvSpPr/>
            <p:nvPr/>
          </p:nvSpPr>
          <p:spPr>
            <a:xfrm>
              <a:off x="3893000" y="4814350"/>
              <a:ext cx="604550" cy="662525"/>
            </a:xfrm>
            <a:custGeom>
              <a:avLst/>
              <a:gdLst/>
              <a:ahLst/>
              <a:cxnLst/>
              <a:rect l="l" t="t" r="r" b="b"/>
              <a:pathLst>
                <a:path w="24182" h="26501" extrusionOk="0">
                  <a:moveTo>
                    <a:pt x="18881" y="0"/>
                  </a:moveTo>
                  <a:lnTo>
                    <a:pt x="10828" y="3185"/>
                  </a:lnTo>
                  <a:cubicBezTo>
                    <a:pt x="10828" y="3185"/>
                    <a:pt x="12080" y="8690"/>
                    <a:pt x="10192" y="13353"/>
                  </a:cubicBezTo>
                  <a:cubicBezTo>
                    <a:pt x="8281" y="18016"/>
                    <a:pt x="7007" y="20132"/>
                    <a:pt x="4050" y="22247"/>
                  </a:cubicBezTo>
                  <a:lnTo>
                    <a:pt x="4027" y="22247"/>
                  </a:lnTo>
                  <a:cubicBezTo>
                    <a:pt x="1070" y="24363"/>
                    <a:pt x="1" y="26501"/>
                    <a:pt x="1" y="26501"/>
                  </a:cubicBezTo>
                  <a:lnTo>
                    <a:pt x="14423" y="26501"/>
                  </a:lnTo>
                  <a:cubicBezTo>
                    <a:pt x="14423" y="26501"/>
                    <a:pt x="21201" y="15468"/>
                    <a:pt x="24181" y="9531"/>
                  </a:cubicBezTo>
                  <a:cubicBezTo>
                    <a:pt x="24045" y="8621"/>
                    <a:pt x="22088" y="5255"/>
                    <a:pt x="20587" y="2775"/>
                  </a:cubicBezTo>
                  <a:cubicBezTo>
                    <a:pt x="19632" y="1206"/>
                    <a:pt x="18881" y="0"/>
                    <a:pt x="18881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64"/>
            <p:cNvSpPr/>
            <p:nvPr/>
          </p:nvSpPr>
          <p:spPr>
            <a:xfrm>
              <a:off x="3893000" y="4883725"/>
              <a:ext cx="604550" cy="593150"/>
            </a:xfrm>
            <a:custGeom>
              <a:avLst/>
              <a:gdLst/>
              <a:ahLst/>
              <a:cxnLst/>
              <a:rect l="l" t="t" r="r" b="b"/>
              <a:pathLst>
                <a:path w="24182" h="23726" extrusionOk="0">
                  <a:moveTo>
                    <a:pt x="20587" y="0"/>
                  </a:moveTo>
                  <a:cubicBezTo>
                    <a:pt x="19018" y="1934"/>
                    <a:pt x="19632" y="5505"/>
                    <a:pt x="19245" y="8144"/>
                  </a:cubicBezTo>
                  <a:cubicBezTo>
                    <a:pt x="18813" y="11215"/>
                    <a:pt x="14718" y="19017"/>
                    <a:pt x="14718" y="19017"/>
                  </a:cubicBezTo>
                  <a:cubicBezTo>
                    <a:pt x="14718" y="19017"/>
                    <a:pt x="10851" y="18858"/>
                    <a:pt x="8235" y="18858"/>
                  </a:cubicBezTo>
                  <a:cubicBezTo>
                    <a:pt x="5710" y="18858"/>
                    <a:pt x="4163" y="19381"/>
                    <a:pt x="4050" y="19472"/>
                  </a:cubicBezTo>
                  <a:lnTo>
                    <a:pt x="4027" y="19472"/>
                  </a:lnTo>
                  <a:cubicBezTo>
                    <a:pt x="1070" y="21588"/>
                    <a:pt x="1" y="23726"/>
                    <a:pt x="1" y="23726"/>
                  </a:cubicBezTo>
                  <a:lnTo>
                    <a:pt x="14423" y="23726"/>
                  </a:lnTo>
                  <a:cubicBezTo>
                    <a:pt x="14423" y="23726"/>
                    <a:pt x="21201" y="12693"/>
                    <a:pt x="24181" y="6756"/>
                  </a:cubicBezTo>
                  <a:cubicBezTo>
                    <a:pt x="24045" y="5846"/>
                    <a:pt x="22088" y="2480"/>
                    <a:pt x="20587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64"/>
            <p:cNvSpPr/>
            <p:nvPr/>
          </p:nvSpPr>
          <p:spPr>
            <a:xfrm>
              <a:off x="3691125" y="2599875"/>
              <a:ext cx="786525" cy="2416950"/>
            </a:xfrm>
            <a:custGeom>
              <a:avLst/>
              <a:gdLst/>
              <a:ahLst/>
              <a:cxnLst/>
              <a:rect l="l" t="t" r="r" b="b"/>
              <a:pathLst>
                <a:path w="31461" h="96678" extrusionOk="0">
                  <a:moveTo>
                    <a:pt x="1274" y="0"/>
                  </a:moveTo>
                  <a:cubicBezTo>
                    <a:pt x="1274" y="0"/>
                    <a:pt x="1138" y="3867"/>
                    <a:pt x="978" y="9623"/>
                  </a:cubicBezTo>
                  <a:cubicBezTo>
                    <a:pt x="569" y="24795"/>
                    <a:pt x="0" y="53070"/>
                    <a:pt x="1274" y="58621"/>
                  </a:cubicBezTo>
                  <a:cubicBezTo>
                    <a:pt x="3026" y="66264"/>
                    <a:pt x="17903" y="96677"/>
                    <a:pt x="17903" y="96677"/>
                  </a:cubicBezTo>
                  <a:lnTo>
                    <a:pt x="31460" y="91423"/>
                  </a:lnTo>
                  <a:lnTo>
                    <a:pt x="19654" y="45928"/>
                  </a:lnTo>
                  <a:cubicBezTo>
                    <a:pt x="19654" y="45928"/>
                    <a:pt x="21360" y="23226"/>
                    <a:pt x="21588" y="9623"/>
                  </a:cubicBezTo>
                  <a:cubicBezTo>
                    <a:pt x="21656" y="5073"/>
                    <a:pt x="21565" y="1547"/>
                    <a:pt x="21178" y="228"/>
                  </a:cubicBezTo>
                  <a:lnTo>
                    <a:pt x="1274" y="0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64"/>
            <p:cNvSpPr/>
            <p:nvPr/>
          </p:nvSpPr>
          <p:spPr>
            <a:xfrm>
              <a:off x="3896975" y="5165225"/>
              <a:ext cx="747850" cy="311650"/>
            </a:xfrm>
            <a:custGeom>
              <a:avLst/>
              <a:gdLst/>
              <a:ahLst/>
              <a:cxnLst/>
              <a:rect l="l" t="t" r="r" b="b"/>
              <a:pathLst>
                <a:path w="29914" h="12466" extrusionOk="0">
                  <a:moveTo>
                    <a:pt x="17198" y="0"/>
                  </a:moveTo>
                  <a:lnTo>
                    <a:pt x="17198" y="0"/>
                  </a:lnTo>
                  <a:cubicBezTo>
                    <a:pt x="17198" y="0"/>
                    <a:pt x="17630" y="3140"/>
                    <a:pt x="12057" y="5755"/>
                  </a:cubicBezTo>
                  <a:cubicBezTo>
                    <a:pt x="10169" y="6620"/>
                    <a:pt x="8190" y="7257"/>
                    <a:pt x="6165" y="7689"/>
                  </a:cubicBezTo>
                  <a:cubicBezTo>
                    <a:pt x="1388" y="8758"/>
                    <a:pt x="1" y="12466"/>
                    <a:pt x="1" y="12466"/>
                  </a:cubicBezTo>
                  <a:lnTo>
                    <a:pt x="29914" y="12466"/>
                  </a:lnTo>
                  <a:lnTo>
                    <a:pt x="29618" y="6847"/>
                  </a:lnTo>
                  <a:lnTo>
                    <a:pt x="29322" y="910"/>
                  </a:lnTo>
                  <a:lnTo>
                    <a:pt x="17198" y="0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64"/>
            <p:cNvSpPr/>
            <p:nvPr/>
          </p:nvSpPr>
          <p:spPr>
            <a:xfrm>
              <a:off x="4108525" y="2488975"/>
              <a:ext cx="606825" cy="2785450"/>
            </a:xfrm>
            <a:custGeom>
              <a:avLst/>
              <a:gdLst/>
              <a:ahLst/>
              <a:cxnLst/>
              <a:rect l="l" t="t" r="r" b="b"/>
              <a:pathLst>
                <a:path w="24273" h="111418" extrusionOk="0">
                  <a:moveTo>
                    <a:pt x="22680" y="1"/>
                  </a:moveTo>
                  <a:lnTo>
                    <a:pt x="2776" y="638"/>
                  </a:lnTo>
                  <a:cubicBezTo>
                    <a:pt x="2776" y="638"/>
                    <a:pt x="2435" y="5324"/>
                    <a:pt x="2003" y="11989"/>
                  </a:cubicBezTo>
                  <a:cubicBezTo>
                    <a:pt x="1161" y="25228"/>
                    <a:pt x="1" y="46269"/>
                    <a:pt x="524" y="54276"/>
                  </a:cubicBezTo>
                  <a:cubicBezTo>
                    <a:pt x="1320" y="66355"/>
                    <a:pt x="6188" y="107301"/>
                    <a:pt x="6188" y="107301"/>
                  </a:cubicBezTo>
                  <a:lnTo>
                    <a:pt x="24273" y="111418"/>
                  </a:lnTo>
                  <a:cubicBezTo>
                    <a:pt x="24273" y="111418"/>
                    <a:pt x="22066" y="67288"/>
                    <a:pt x="21156" y="57142"/>
                  </a:cubicBezTo>
                  <a:cubicBezTo>
                    <a:pt x="21315" y="50068"/>
                    <a:pt x="21998" y="26570"/>
                    <a:pt x="22430" y="11989"/>
                  </a:cubicBezTo>
                  <a:cubicBezTo>
                    <a:pt x="22635" y="4960"/>
                    <a:pt x="22794" y="1"/>
                    <a:pt x="22794" y="1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64"/>
            <p:cNvSpPr/>
            <p:nvPr/>
          </p:nvSpPr>
          <p:spPr>
            <a:xfrm>
              <a:off x="3896975" y="5309100"/>
              <a:ext cx="747850" cy="167775"/>
            </a:xfrm>
            <a:custGeom>
              <a:avLst/>
              <a:gdLst/>
              <a:ahLst/>
              <a:cxnLst/>
              <a:rect l="l" t="t" r="r" b="b"/>
              <a:pathLst>
                <a:path w="29914" h="6711" extrusionOk="0">
                  <a:moveTo>
                    <a:pt x="12057" y="0"/>
                  </a:moveTo>
                  <a:cubicBezTo>
                    <a:pt x="10169" y="865"/>
                    <a:pt x="8190" y="1502"/>
                    <a:pt x="6165" y="1934"/>
                  </a:cubicBezTo>
                  <a:cubicBezTo>
                    <a:pt x="1388" y="3003"/>
                    <a:pt x="1" y="6711"/>
                    <a:pt x="1" y="6711"/>
                  </a:cubicBezTo>
                  <a:lnTo>
                    <a:pt x="29914" y="6711"/>
                  </a:lnTo>
                  <a:lnTo>
                    <a:pt x="29618" y="1092"/>
                  </a:lnTo>
                  <a:cubicBezTo>
                    <a:pt x="26957" y="1911"/>
                    <a:pt x="22930" y="3777"/>
                    <a:pt x="15856" y="4414"/>
                  </a:cubicBezTo>
                  <a:cubicBezTo>
                    <a:pt x="14991" y="2844"/>
                    <a:pt x="13490" y="1274"/>
                    <a:pt x="12057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64"/>
            <p:cNvSpPr/>
            <p:nvPr/>
          </p:nvSpPr>
          <p:spPr>
            <a:xfrm>
              <a:off x="4734650" y="1938700"/>
              <a:ext cx="360575" cy="1374225"/>
            </a:xfrm>
            <a:custGeom>
              <a:avLst/>
              <a:gdLst/>
              <a:ahLst/>
              <a:cxnLst/>
              <a:rect l="l" t="t" r="r" b="b"/>
              <a:pathLst>
                <a:path w="14423" h="54969" extrusionOk="0">
                  <a:moveTo>
                    <a:pt x="8862" y="1"/>
                  </a:moveTo>
                  <a:cubicBezTo>
                    <a:pt x="8776" y="1"/>
                    <a:pt x="8681" y="6"/>
                    <a:pt x="8577" y="15"/>
                  </a:cubicBezTo>
                  <a:cubicBezTo>
                    <a:pt x="7917" y="83"/>
                    <a:pt x="7280" y="151"/>
                    <a:pt x="6643" y="242"/>
                  </a:cubicBezTo>
                  <a:cubicBezTo>
                    <a:pt x="4664" y="538"/>
                    <a:pt x="2708" y="834"/>
                    <a:pt x="729" y="1152"/>
                  </a:cubicBezTo>
                  <a:cubicBezTo>
                    <a:pt x="115" y="1243"/>
                    <a:pt x="1" y="1425"/>
                    <a:pt x="92" y="2085"/>
                  </a:cubicBezTo>
                  <a:cubicBezTo>
                    <a:pt x="228" y="3063"/>
                    <a:pt x="342" y="4064"/>
                    <a:pt x="547" y="5042"/>
                  </a:cubicBezTo>
                  <a:cubicBezTo>
                    <a:pt x="1138" y="8022"/>
                    <a:pt x="1843" y="10979"/>
                    <a:pt x="2367" y="13982"/>
                  </a:cubicBezTo>
                  <a:cubicBezTo>
                    <a:pt x="2822" y="16529"/>
                    <a:pt x="3095" y="19100"/>
                    <a:pt x="3436" y="21670"/>
                  </a:cubicBezTo>
                  <a:cubicBezTo>
                    <a:pt x="3913" y="25333"/>
                    <a:pt x="4027" y="29018"/>
                    <a:pt x="3459" y="32703"/>
                  </a:cubicBezTo>
                  <a:cubicBezTo>
                    <a:pt x="2958" y="35546"/>
                    <a:pt x="2753" y="38435"/>
                    <a:pt x="2799" y="41324"/>
                  </a:cubicBezTo>
                  <a:cubicBezTo>
                    <a:pt x="2822" y="42371"/>
                    <a:pt x="2822" y="43417"/>
                    <a:pt x="2844" y="44463"/>
                  </a:cubicBezTo>
                  <a:cubicBezTo>
                    <a:pt x="2913" y="45806"/>
                    <a:pt x="2981" y="47148"/>
                    <a:pt x="3049" y="48490"/>
                  </a:cubicBezTo>
                  <a:cubicBezTo>
                    <a:pt x="3026" y="48899"/>
                    <a:pt x="3117" y="49286"/>
                    <a:pt x="3299" y="49650"/>
                  </a:cubicBezTo>
                  <a:cubicBezTo>
                    <a:pt x="3394" y="49893"/>
                    <a:pt x="3616" y="50023"/>
                    <a:pt x="3843" y="50023"/>
                  </a:cubicBezTo>
                  <a:cubicBezTo>
                    <a:pt x="3999" y="50023"/>
                    <a:pt x="4157" y="49962"/>
                    <a:pt x="4277" y="49832"/>
                  </a:cubicBezTo>
                  <a:cubicBezTo>
                    <a:pt x="4596" y="49491"/>
                    <a:pt x="4801" y="49081"/>
                    <a:pt x="4869" y="48626"/>
                  </a:cubicBezTo>
                  <a:cubicBezTo>
                    <a:pt x="5074" y="47512"/>
                    <a:pt x="5256" y="46374"/>
                    <a:pt x="5506" y="45260"/>
                  </a:cubicBezTo>
                  <a:cubicBezTo>
                    <a:pt x="5597" y="44850"/>
                    <a:pt x="5551" y="44190"/>
                    <a:pt x="5961" y="44099"/>
                  </a:cubicBezTo>
                  <a:cubicBezTo>
                    <a:pt x="6006" y="44088"/>
                    <a:pt x="6048" y="44082"/>
                    <a:pt x="6086" y="44082"/>
                  </a:cubicBezTo>
                  <a:cubicBezTo>
                    <a:pt x="6493" y="44082"/>
                    <a:pt x="6549" y="44698"/>
                    <a:pt x="6757" y="45009"/>
                  </a:cubicBezTo>
                  <a:cubicBezTo>
                    <a:pt x="6871" y="45169"/>
                    <a:pt x="6984" y="45351"/>
                    <a:pt x="7053" y="45533"/>
                  </a:cubicBezTo>
                  <a:cubicBezTo>
                    <a:pt x="7712" y="47034"/>
                    <a:pt x="8281" y="48581"/>
                    <a:pt x="8167" y="50287"/>
                  </a:cubicBezTo>
                  <a:cubicBezTo>
                    <a:pt x="8099" y="51265"/>
                    <a:pt x="8145" y="52266"/>
                    <a:pt x="8145" y="53267"/>
                  </a:cubicBezTo>
                  <a:cubicBezTo>
                    <a:pt x="8122" y="53767"/>
                    <a:pt x="8236" y="54268"/>
                    <a:pt x="8440" y="54723"/>
                  </a:cubicBezTo>
                  <a:cubicBezTo>
                    <a:pt x="8532" y="54879"/>
                    <a:pt x="8721" y="54969"/>
                    <a:pt x="8896" y="54969"/>
                  </a:cubicBezTo>
                  <a:cubicBezTo>
                    <a:pt x="9025" y="54969"/>
                    <a:pt x="9146" y="54920"/>
                    <a:pt x="9214" y="54814"/>
                  </a:cubicBezTo>
                  <a:cubicBezTo>
                    <a:pt x="9418" y="54495"/>
                    <a:pt x="9600" y="54131"/>
                    <a:pt x="9782" y="53767"/>
                  </a:cubicBezTo>
                  <a:cubicBezTo>
                    <a:pt x="9828" y="53767"/>
                    <a:pt x="9873" y="53767"/>
                    <a:pt x="9919" y="53790"/>
                  </a:cubicBezTo>
                  <a:cubicBezTo>
                    <a:pt x="10242" y="53915"/>
                    <a:pt x="10462" y="53988"/>
                    <a:pt x="10624" y="53988"/>
                  </a:cubicBezTo>
                  <a:cubicBezTo>
                    <a:pt x="10874" y="53988"/>
                    <a:pt x="10987" y="53817"/>
                    <a:pt x="11124" y="53403"/>
                  </a:cubicBezTo>
                  <a:cubicBezTo>
                    <a:pt x="11284" y="52948"/>
                    <a:pt x="11420" y="52471"/>
                    <a:pt x="11534" y="51993"/>
                  </a:cubicBezTo>
                  <a:cubicBezTo>
                    <a:pt x="11966" y="52152"/>
                    <a:pt x="11852" y="52516"/>
                    <a:pt x="12012" y="52766"/>
                  </a:cubicBezTo>
                  <a:cubicBezTo>
                    <a:pt x="12197" y="53056"/>
                    <a:pt x="12454" y="53204"/>
                    <a:pt x="12703" y="53204"/>
                  </a:cubicBezTo>
                  <a:cubicBezTo>
                    <a:pt x="12942" y="53204"/>
                    <a:pt x="13175" y="53068"/>
                    <a:pt x="13331" y="52789"/>
                  </a:cubicBezTo>
                  <a:cubicBezTo>
                    <a:pt x="13604" y="52334"/>
                    <a:pt x="13786" y="51811"/>
                    <a:pt x="13877" y="51265"/>
                  </a:cubicBezTo>
                  <a:cubicBezTo>
                    <a:pt x="14423" y="48103"/>
                    <a:pt x="14377" y="44873"/>
                    <a:pt x="13740" y="41756"/>
                  </a:cubicBezTo>
                  <a:cubicBezTo>
                    <a:pt x="13513" y="40687"/>
                    <a:pt x="13217" y="39618"/>
                    <a:pt x="12967" y="38549"/>
                  </a:cubicBezTo>
                  <a:cubicBezTo>
                    <a:pt x="12831" y="37980"/>
                    <a:pt x="12694" y="37389"/>
                    <a:pt x="12580" y="36797"/>
                  </a:cubicBezTo>
                  <a:cubicBezTo>
                    <a:pt x="11989" y="33545"/>
                    <a:pt x="11898" y="30269"/>
                    <a:pt x="11852" y="26971"/>
                  </a:cubicBezTo>
                  <a:cubicBezTo>
                    <a:pt x="11807" y="24241"/>
                    <a:pt x="11943" y="21488"/>
                    <a:pt x="12012" y="18759"/>
                  </a:cubicBezTo>
                  <a:cubicBezTo>
                    <a:pt x="12080" y="16325"/>
                    <a:pt x="11943" y="13868"/>
                    <a:pt x="11579" y="11457"/>
                  </a:cubicBezTo>
                  <a:cubicBezTo>
                    <a:pt x="11193" y="8932"/>
                    <a:pt x="10647" y="6452"/>
                    <a:pt x="10146" y="3973"/>
                  </a:cubicBezTo>
                  <a:cubicBezTo>
                    <a:pt x="9896" y="2949"/>
                    <a:pt x="9737" y="1903"/>
                    <a:pt x="9646" y="879"/>
                  </a:cubicBezTo>
                  <a:cubicBezTo>
                    <a:pt x="9626" y="210"/>
                    <a:pt x="9419" y="1"/>
                    <a:pt x="8862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64"/>
            <p:cNvSpPr/>
            <p:nvPr/>
          </p:nvSpPr>
          <p:spPr>
            <a:xfrm>
              <a:off x="3151425" y="1827975"/>
              <a:ext cx="409500" cy="448500"/>
            </a:xfrm>
            <a:custGeom>
              <a:avLst/>
              <a:gdLst/>
              <a:ahLst/>
              <a:cxnLst/>
              <a:rect l="l" t="t" r="r" b="b"/>
              <a:pathLst>
                <a:path w="16380" h="17940" extrusionOk="0">
                  <a:moveTo>
                    <a:pt x="7552" y="1"/>
                  </a:moveTo>
                  <a:cubicBezTo>
                    <a:pt x="7245" y="1"/>
                    <a:pt x="7028" y="368"/>
                    <a:pt x="6507" y="1168"/>
                  </a:cubicBezTo>
                  <a:cubicBezTo>
                    <a:pt x="5574" y="2647"/>
                    <a:pt x="4687" y="4148"/>
                    <a:pt x="3572" y="5513"/>
                  </a:cubicBezTo>
                  <a:cubicBezTo>
                    <a:pt x="2526" y="6764"/>
                    <a:pt x="1502" y="8061"/>
                    <a:pt x="479" y="9357"/>
                  </a:cubicBezTo>
                  <a:cubicBezTo>
                    <a:pt x="1" y="9926"/>
                    <a:pt x="1" y="10108"/>
                    <a:pt x="433" y="10654"/>
                  </a:cubicBezTo>
                  <a:cubicBezTo>
                    <a:pt x="865" y="11200"/>
                    <a:pt x="1343" y="11723"/>
                    <a:pt x="1821" y="12223"/>
                  </a:cubicBezTo>
                  <a:cubicBezTo>
                    <a:pt x="3299" y="13725"/>
                    <a:pt x="4710" y="15249"/>
                    <a:pt x="6052" y="16864"/>
                  </a:cubicBezTo>
                  <a:cubicBezTo>
                    <a:pt x="6653" y="17593"/>
                    <a:pt x="6919" y="17939"/>
                    <a:pt x="7203" y="17939"/>
                  </a:cubicBezTo>
                  <a:cubicBezTo>
                    <a:pt x="7478" y="17939"/>
                    <a:pt x="7769" y="17615"/>
                    <a:pt x="8395" y="17000"/>
                  </a:cubicBezTo>
                  <a:cubicBezTo>
                    <a:pt x="11329" y="14111"/>
                    <a:pt x="13649" y="10745"/>
                    <a:pt x="16197" y="7537"/>
                  </a:cubicBezTo>
                  <a:cubicBezTo>
                    <a:pt x="16265" y="7401"/>
                    <a:pt x="16334" y="7264"/>
                    <a:pt x="16379" y="7128"/>
                  </a:cubicBezTo>
                  <a:cubicBezTo>
                    <a:pt x="16334" y="6992"/>
                    <a:pt x="16265" y="6855"/>
                    <a:pt x="16174" y="6741"/>
                  </a:cubicBezTo>
                  <a:cubicBezTo>
                    <a:pt x="15879" y="6446"/>
                    <a:pt x="15583" y="6195"/>
                    <a:pt x="15287" y="5945"/>
                  </a:cubicBezTo>
                  <a:cubicBezTo>
                    <a:pt x="13126" y="4216"/>
                    <a:pt x="10988" y="2510"/>
                    <a:pt x="8827" y="804"/>
                  </a:cubicBezTo>
                  <a:cubicBezTo>
                    <a:pt x="8157" y="283"/>
                    <a:pt x="7821" y="1"/>
                    <a:pt x="7552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64"/>
            <p:cNvSpPr/>
            <p:nvPr/>
          </p:nvSpPr>
          <p:spPr>
            <a:xfrm>
              <a:off x="3309525" y="1024650"/>
              <a:ext cx="1699825" cy="1956950"/>
            </a:xfrm>
            <a:custGeom>
              <a:avLst/>
              <a:gdLst/>
              <a:ahLst/>
              <a:cxnLst/>
              <a:rect l="l" t="t" r="r" b="b"/>
              <a:pathLst>
                <a:path w="67993" h="78278" extrusionOk="0">
                  <a:moveTo>
                    <a:pt x="44406" y="1"/>
                  </a:moveTo>
                  <a:cubicBezTo>
                    <a:pt x="43930" y="1"/>
                    <a:pt x="43695" y="324"/>
                    <a:pt x="43107" y="1500"/>
                  </a:cubicBezTo>
                  <a:cubicBezTo>
                    <a:pt x="40923" y="5936"/>
                    <a:pt x="39035" y="8370"/>
                    <a:pt x="36670" y="12715"/>
                  </a:cubicBezTo>
                  <a:cubicBezTo>
                    <a:pt x="36465" y="13101"/>
                    <a:pt x="36237" y="13488"/>
                    <a:pt x="36010" y="13875"/>
                  </a:cubicBezTo>
                  <a:cubicBezTo>
                    <a:pt x="35975" y="13944"/>
                    <a:pt x="35897" y="13974"/>
                    <a:pt x="35808" y="13974"/>
                  </a:cubicBezTo>
                  <a:cubicBezTo>
                    <a:pt x="35663" y="13974"/>
                    <a:pt x="35489" y="13896"/>
                    <a:pt x="35419" y="13784"/>
                  </a:cubicBezTo>
                  <a:cubicBezTo>
                    <a:pt x="35146" y="13215"/>
                    <a:pt x="34804" y="12783"/>
                    <a:pt x="34577" y="12351"/>
                  </a:cubicBezTo>
                  <a:cubicBezTo>
                    <a:pt x="32803" y="9098"/>
                    <a:pt x="32006" y="7801"/>
                    <a:pt x="30414" y="4890"/>
                  </a:cubicBezTo>
                  <a:cubicBezTo>
                    <a:pt x="29936" y="4025"/>
                    <a:pt x="29595" y="3070"/>
                    <a:pt x="29140" y="2183"/>
                  </a:cubicBezTo>
                  <a:cubicBezTo>
                    <a:pt x="28933" y="1782"/>
                    <a:pt x="28764" y="1604"/>
                    <a:pt x="28489" y="1604"/>
                  </a:cubicBezTo>
                  <a:cubicBezTo>
                    <a:pt x="28342" y="1604"/>
                    <a:pt x="28164" y="1655"/>
                    <a:pt x="27935" y="1750"/>
                  </a:cubicBezTo>
                  <a:cubicBezTo>
                    <a:pt x="26001" y="2569"/>
                    <a:pt x="24068" y="3388"/>
                    <a:pt x="22157" y="4230"/>
                  </a:cubicBezTo>
                  <a:cubicBezTo>
                    <a:pt x="21884" y="4344"/>
                    <a:pt x="21611" y="4503"/>
                    <a:pt x="21361" y="4639"/>
                  </a:cubicBezTo>
                  <a:cubicBezTo>
                    <a:pt x="18381" y="6186"/>
                    <a:pt x="16015" y="8461"/>
                    <a:pt x="14081" y="11168"/>
                  </a:cubicBezTo>
                  <a:cubicBezTo>
                    <a:pt x="12171" y="13807"/>
                    <a:pt x="10328" y="16468"/>
                    <a:pt x="8508" y="19152"/>
                  </a:cubicBezTo>
                  <a:cubicBezTo>
                    <a:pt x="5915" y="22997"/>
                    <a:pt x="3367" y="26864"/>
                    <a:pt x="820" y="30731"/>
                  </a:cubicBezTo>
                  <a:cubicBezTo>
                    <a:pt x="615" y="31026"/>
                    <a:pt x="433" y="31322"/>
                    <a:pt x="251" y="31618"/>
                  </a:cubicBezTo>
                  <a:cubicBezTo>
                    <a:pt x="1" y="32141"/>
                    <a:pt x="46" y="32459"/>
                    <a:pt x="433" y="32846"/>
                  </a:cubicBezTo>
                  <a:cubicBezTo>
                    <a:pt x="638" y="33051"/>
                    <a:pt x="865" y="33256"/>
                    <a:pt x="1093" y="33438"/>
                  </a:cubicBezTo>
                  <a:cubicBezTo>
                    <a:pt x="3618" y="35394"/>
                    <a:pt x="6029" y="37487"/>
                    <a:pt x="8645" y="39306"/>
                  </a:cubicBezTo>
                  <a:cubicBezTo>
                    <a:pt x="9327" y="39786"/>
                    <a:pt x="9714" y="40041"/>
                    <a:pt x="10048" y="40041"/>
                  </a:cubicBezTo>
                  <a:cubicBezTo>
                    <a:pt x="10427" y="40041"/>
                    <a:pt x="10736" y="39712"/>
                    <a:pt x="11329" y="39011"/>
                  </a:cubicBezTo>
                  <a:cubicBezTo>
                    <a:pt x="12717" y="37373"/>
                    <a:pt x="14059" y="35690"/>
                    <a:pt x="15424" y="34052"/>
                  </a:cubicBezTo>
                  <a:cubicBezTo>
                    <a:pt x="15674" y="33733"/>
                    <a:pt x="15947" y="33438"/>
                    <a:pt x="16220" y="33142"/>
                  </a:cubicBezTo>
                  <a:cubicBezTo>
                    <a:pt x="16258" y="33095"/>
                    <a:pt x="16315" y="33071"/>
                    <a:pt x="16373" y="33071"/>
                  </a:cubicBezTo>
                  <a:cubicBezTo>
                    <a:pt x="16454" y="33071"/>
                    <a:pt x="16534" y="33117"/>
                    <a:pt x="16561" y="33210"/>
                  </a:cubicBezTo>
                  <a:cubicBezTo>
                    <a:pt x="16606" y="33347"/>
                    <a:pt x="16629" y="33506"/>
                    <a:pt x="16606" y="33665"/>
                  </a:cubicBezTo>
                  <a:cubicBezTo>
                    <a:pt x="16584" y="37441"/>
                    <a:pt x="16788" y="41240"/>
                    <a:pt x="16379" y="45016"/>
                  </a:cubicBezTo>
                  <a:cubicBezTo>
                    <a:pt x="16038" y="48292"/>
                    <a:pt x="15515" y="51545"/>
                    <a:pt x="14764" y="54752"/>
                  </a:cubicBezTo>
                  <a:cubicBezTo>
                    <a:pt x="13877" y="58323"/>
                    <a:pt x="12808" y="61872"/>
                    <a:pt x="11534" y="65330"/>
                  </a:cubicBezTo>
                  <a:cubicBezTo>
                    <a:pt x="10533" y="67991"/>
                    <a:pt x="9623" y="70675"/>
                    <a:pt x="8690" y="73359"/>
                  </a:cubicBezTo>
                  <a:cubicBezTo>
                    <a:pt x="8440" y="74133"/>
                    <a:pt x="8508" y="74315"/>
                    <a:pt x="9304" y="74520"/>
                  </a:cubicBezTo>
                  <a:cubicBezTo>
                    <a:pt x="9987" y="74724"/>
                    <a:pt x="10669" y="74861"/>
                    <a:pt x="11352" y="75020"/>
                  </a:cubicBezTo>
                  <a:cubicBezTo>
                    <a:pt x="15992" y="76157"/>
                    <a:pt x="20724" y="76976"/>
                    <a:pt x="25478" y="77477"/>
                  </a:cubicBezTo>
                  <a:cubicBezTo>
                    <a:pt x="30610" y="78005"/>
                    <a:pt x="35741" y="78278"/>
                    <a:pt x="40891" y="78278"/>
                  </a:cubicBezTo>
                  <a:cubicBezTo>
                    <a:pt x="41289" y="78278"/>
                    <a:pt x="41686" y="78276"/>
                    <a:pt x="42084" y="78273"/>
                  </a:cubicBezTo>
                  <a:cubicBezTo>
                    <a:pt x="44063" y="78250"/>
                    <a:pt x="47861" y="78182"/>
                    <a:pt x="51615" y="77773"/>
                  </a:cubicBezTo>
                  <a:cubicBezTo>
                    <a:pt x="52775" y="77659"/>
                    <a:pt x="53890" y="77477"/>
                    <a:pt x="55027" y="77295"/>
                  </a:cubicBezTo>
                  <a:cubicBezTo>
                    <a:pt x="55709" y="77181"/>
                    <a:pt x="55800" y="77090"/>
                    <a:pt x="55846" y="76430"/>
                  </a:cubicBezTo>
                  <a:cubicBezTo>
                    <a:pt x="55960" y="75134"/>
                    <a:pt x="56051" y="73837"/>
                    <a:pt x="56142" y="72563"/>
                  </a:cubicBezTo>
                  <a:cubicBezTo>
                    <a:pt x="56187" y="71403"/>
                    <a:pt x="56187" y="70266"/>
                    <a:pt x="56278" y="69106"/>
                  </a:cubicBezTo>
                  <a:cubicBezTo>
                    <a:pt x="56505" y="66080"/>
                    <a:pt x="56574" y="63032"/>
                    <a:pt x="56665" y="60007"/>
                  </a:cubicBezTo>
                  <a:cubicBezTo>
                    <a:pt x="56801" y="54707"/>
                    <a:pt x="56483" y="49429"/>
                    <a:pt x="56437" y="44129"/>
                  </a:cubicBezTo>
                  <a:cubicBezTo>
                    <a:pt x="56437" y="42696"/>
                    <a:pt x="56392" y="41240"/>
                    <a:pt x="56369" y="39807"/>
                  </a:cubicBezTo>
                  <a:cubicBezTo>
                    <a:pt x="56301" y="39488"/>
                    <a:pt x="56528" y="39193"/>
                    <a:pt x="56847" y="39170"/>
                  </a:cubicBezTo>
                  <a:cubicBezTo>
                    <a:pt x="57279" y="39079"/>
                    <a:pt x="57734" y="38988"/>
                    <a:pt x="58166" y="38897"/>
                  </a:cubicBezTo>
                  <a:cubicBezTo>
                    <a:pt x="60850" y="38419"/>
                    <a:pt x="63580" y="38124"/>
                    <a:pt x="66241" y="37373"/>
                  </a:cubicBezTo>
                  <a:cubicBezTo>
                    <a:pt x="67902" y="36918"/>
                    <a:pt x="67993" y="36850"/>
                    <a:pt x="67879" y="35144"/>
                  </a:cubicBezTo>
                  <a:cubicBezTo>
                    <a:pt x="67788" y="33233"/>
                    <a:pt x="67538" y="31368"/>
                    <a:pt x="67151" y="29502"/>
                  </a:cubicBezTo>
                  <a:cubicBezTo>
                    <a:pt x="66287" y="25612"/>
                    <a:pt x="65582" y="21677"/>
                    <a:pt x="64490" y="17833"/>
                  </a:cubicBezTo>
                  <a:cubicBezTo>
                    <a:pt x="63921" y="15831"/>
                    <a:pt x="63330" y="13807"/>
                    <a:pt x="62420" y="11918"/>
                  </a:cubicBezTo>
                  <a:cubicBezTo>
                    <a:pt x="60191" y="7278"/>
                    <a:pt x="56847" y="3820"/>
                    <a:pt x="51865" y="2137"/>
                  </a:cubicBezTo>
                  <a:cubicBezTo>
                    <a:pt x="51387" y="1978"/>
                    <a:pt x="50932" y="1796"/>
                    <a:pt x="50455" y="1637"/>
                  </a:cubicBezTo>
                  <a:cubicBezTo>
                    <a:pt x="48931" y="1045"/>
                    <a:pt x="47338" y="590"/>
                    <a:pt x="45723" y="249"/>
                  </a:cubicBezTo>
                  <a:cubicBezTo>
                    <a:pt x="45094" y="127"/>
                    <a:pt x="44703" y="1"/>
                    <a:pt x="44406" y="1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64"/>
            <p:cNvSpPr/>
            <p:nvPr/>
          </p:nvSpPr>
          <p:spPr>
            <a:xfrm>
              <a:off x="3811675" y="1538700"/>
              <a:ext cx="265600" cy="256025"/>
            </a:xfrm>
            <a:custGeom>
              <a:avLst/>
              <a:gdLst/>
              <a:ahLst/>
              <a:cxnLst/>
              <a:rect l="l" t="t" r="r" b="b"/>
              <a:pathLst>
                <a:path w="10624" h="10241" extrusionOk="0">
                  <a:moveTo>
                    <a:pt x="9600" y="1"/>
                  </a:moveTo>
                  <a:cubicBezTo>
                    <a:pt x="7075" y="23"/>
                    <a:pt x="4528" y="69"/>
                    <a:pt x="1980" y="114"/>
                  </a:cubicBezTo>
                  <a:cubicBezTo>
                    <a:pt x="1548" y="137"/>
                    <a:pt x="1093" y="183"/>
                    <a:pt x="660" y="251"/>
                  </a:cubicBezTo>
                  <a:cubicBezTo>
                    <a:pt x="274" y="274"/>
                    <a:pt x="1" y="592"/>
                    <a:pt x="46" y="956"/>
                  </a:cubicBezTo>
                  <a:cubicBezTo>
                    <a:pt x="23" y="1752"/>
                    <a:pt x="46" y="2548"/>
                    <a:pt x="46" y="3663"/>
                  </a:cubicBezTo>
                  <a:cubicBezTo>
                    <a:pt x="69" y="4141"/>
                    <a:pt x="92" y="4937"/>
                    <a:pt x="160" y="5733"/>
                  </a:cubicBezTo>
                  <a:cubicBezTo>
                    <a:pt x="228" y="6688"/>
                    <a:pt x="387" y="7621"/>
                    <a:pt x="638" y="8531"/>
                  </a:cubicBezTo>
                  <a:cubicBezTo>
                    <a:pt x="797" y="9282"/>
                    <a:pt x="1388" y="9873"/>
                    <a:pt x="2162" y="9987"/>
                  </a:cubicBezTo>
                  <a:cubicBezTo>
                    <a:pt x="2594" y="10100"/>
                    <a:pt x="3026" y="10169"/>
                    <a:pt x="3481" y="10214"/>
                  </a:cubicBezTo>
                  <a:cubicBezTo>
                    <a:pt x="4138" y="10227"/>
                    <a:pt x="4794" y="10240"/>
                    <a:pt x="5455" y="10240"/>
                  </a:cubicBezTo>
                  <a:cubicBezTo>
                    <a:pt x="5939" y="10240"/>
                    <a:pt x="6426" y="10233"/>
                    <a:pt x="6916" y="10214"/>
                  </a:cubicBezTo>
                  <a:cubicBezTo>
                    <a:pt x="7416" y="10169"/>
                    <a:pt x="7894" y="10078"/>
                    <a:pt x="8372" y="9941"/>
                  </a:cubicBezTo>
                  <a:cubicBezTo>
                    <a:pt x="9122" y="9782"/>
                    <a:pt x="9737" y="9213"/>
                    <a:pt x="9896" y="8463"/>
                  </a:cubicBezTo>
                  <a:cubicBezTo>
                    <a:pt x="10078" y="7894"/>
                    <a:pt x="10192" y="7302"/>
                    <a:pt x="10237" y="6711"/>
                  </a:cubicBezTo>
                  <a:cubicBezTo>
                    <a:pt x="10396" y="4914"/>
                    <a:pt x="10487" y="3140"/>
                    <a:pt x="10601" y="1343"/>
                  </a:cubicBezTo>
                  <a:cubicBezTo>
                    <a:pt x="10624" y="1092"/>
                    <a:pt x="10624" y="842"/>
                    <a:pt x="10601" y="592"/>
                  </a:cubicBezTo>
                  <a:cubicBezTo>
                    <a:pt x="10624" y="274"/>
                    <a:pt x="10374" y="23"/>
                    <a:pt x="10055" y="23"/>
                  </a:cubicBezTo>
                  <a:cubicBezTo>
                    <a:pt x="9896" y="1"/>
                    <a:pt x="9759" y="1"/>
                    <a:pt x="9600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64"/>
            <p:cNvSpPr/>
            <p:nvPr/>
          </p:nvSpPr>
          <p:spPr>
            <a:xfrm>
              <a:off x="3916900" y="1494825"/>
              <a:ext cx="68250" cy="377725"/>
            </a:xfrm>
            <a:custGeom>
              <a:avLst/>
              <a:gdLst/>
              <a:ahLst/>
              <a:cxnLst/>
              <a:rect l="l" t="t" r="r" b="b"/>
              <a:pathLst>
                <a:path w="2730" h="15109" extrusionOk="0">
                  <a:moveTo>
                    <a:pt x="792" y="0"/>
                  </a:moveTo>
                  <a:cubicBezTo>
                    <a:pt x="756" y="0"/>
                    <a:pt x="719" y="2"/>
                    <a:pt x="682" y="4"/>
                  </a:cubicBezTo>
                  <a:cubicBezTo>
                    <a:pt x="668" y="3"/>
                    <a:pt x="653" y="2"/>
                    <a:pt x="639" y="2"/>
                  </a:cubicBezTo>
                  <a:cubicBezTo>
                    <a:pt x="339" y="2"/>
                    <a:pt x="89" y="223"/>
                    <a:pt x="46" y="527"/>
                  </a:cubicBezTo>
                  <a:cubicBezTo>
                    <a:pt x="23" y="732"/>
                    <a:pt x="0" y="914"/>
                    <a:pt x="0" y="1119"/>
                  </a:cubicBezTo>
                  <a:cubicBezTo>
                    <a:pt x="0" y="3052"/>
                    <a:pt x="0" y="5008"/>
                    <a:pt x="0" y="6942"/>
                  </a:cubicBezTo>
                  <a:lnTo>
                    <a:pt x="23" y="6942"/>
                  </a:lnTo>
                  <a:cubicBezTo>
                    <a:pt x="68" y="8284"/>
                    <a:pt x="91" y="9626"/>
                    <a:pt x="137" y="10968"/>
                  </a:cubicBezTo>
                  <a:cubicBezTo>
                    <a:pt x="182" y="12060"/>
                    <a:pt x="273" y="13152"/>
                    <a:pt x="341" y="14244"/>
                  </a:cubicBezTo>
                  <a:cubicBezTo>
                    <a:pt x="387" y="14494"/>
                    <a:pt x="455" y="14722"/>
                    <a:pt x="569" y="14949"/>
                  </a:cubicBezTo>
                  <a:cubicBezTo>
                    <a:pt x="614" y="15040"/>
                    <a:pt x="705" y="15086"/>
                    <a:pt x="796" y="15108"/>
                  </a:cubicBezTo>
                  <a:cubicBezTo>
                    <a:pt x="955" y="15086"/>
                    <a:pt x="1069" y="15017"/>
                    <a:pt x="1160" y="14904"/>
                  </a:cubicBezTo>
                  <a:cubicBezTo>
                    <a:pt x="1251" y="14744"/>
                    <a:pt x="1297" y="14540"/>
                    <a:pt x="1319" y="14358"/>
                  </a:cubicBezTo>
                  <a:cubicBezTo>
                    <a:pt x="1410" y="13402"/>
                    <a:pt x="1501" y="12470"/>
                    <a:pt x="1524" y="11514"/>
                  </a:cubicBezTo>
                  <a:cubicBezTo>
                    <a:pt x="1570" y="9035"/>
                    <a:pt x="1570" y="6533"/>
                    <a:pt x="1592" y="4053"/>
                  </a:cubicBezTo>
                  <a:cubicBezTo>
                    <a:pt x="1592" y="3507"/>
                    <a:pt x="1592" y="2961"/>
                    <a:pt x="1615" y="2415"/>
                  </a:cubicBezTo>
                  <a:cubicBezTo>
                    <a:pt x="1615" y="2120"/>
                    <a:pt x="1752" y="2029"/>
                    <a:pt x="2047" y="1938"/>
                  </a:cubicBezTo>
                  <a:cubicBezTo>
                    <a:pt x="2525" y="1778"/>
                    <a:pt x="2730" y="1073"/>
                    <a:pt x="2389" y="755"/>
                  </a:cubicBezTo>
                  <a:cubicBezTo>
                    <a:pt x="1937" y="367"/>
                    <a:pt x="1424" y="0"/>
                    <a:pt x="792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64"/>
            <p:cNvSpPr/>
            <p:nvPr/>
          </p:nvSpPr>
          <p:spPr>
            <a:xfrm>
              <a:off x="2507125" y="1561150"/>
              <a:ext cx="1023650" cy="1024875"/>
            </a:xfrm>
            <a:custGeom>
              <a:avLst/>
              <a:gdLst/>
              <a:ahLst/>
              <a:cxnLst/>
              <a:rect l="l" t="t" r="r" b="b"/>
              <a:pathLst>
                <a:path w="40946" h="40995" extrusionOk="0">
                  <a:moveTo>
                    <a:pt x="16411" y="1"/>
                  </a:moveTo>
                  <a:cubicBezTo>
                    <a:pt x="16197" y="1"/>
                    <a:pt x="15946" y="142"/>
                    <a:pt x="15468" y="331"/>
                  </a:cubicBezTo>
                  <a:cubicBezTo>
                    <a:pt x="10555" y="2264"/>
                    <a:pt x="5641" y="4243"/>
                    <a:pt x="751" y="6200"/>
                  </a:cubicBezTo>
                  <a:cubicBezTo>
                    <a:pt x="455" y="6268"/>
                    <a:pt x="182" y="6450"/>
                    <a:pt x="0" y="6700"/>
                  </a:cubicBezTo>
                  <a:cubicBezTo>
                    <a:pt x="68" y="7269"/>
                    <a:pt x="500" y="7656"/>
                    <a:pt x="819" y="8088"/>
                  </a:cubicBezTo>
                  <a:cubicBezTo>
                    <a:pt x="3367" y="11341"/>
                    <a:pt x="5937" y="14594"/>
                    <a:pt x="8462" y="17869"/>
                  </a:cubicBezTo>
                  <a:cubicBezTo>
                    <a:pt x="14194" y="25353"/>
                    <a:pt x="19950" y="32814"/>
                    <a:pt x="25682" y="40298"/>
                  </a:cubicBezTo>
                  <a:cubicBezTo>
                    <a:pt x="26045" y="40774"/>
                    <a:pt x="26256" y="40995"/>
                    <a:pt x="26517" y="40995"/>
                  </a:cubicBezTo>
                  <a:cubicBezTo>
                    <a:pt x="26730" y="40995"/>
                    <a:pt x="26977" y="40847"/>
                    <a:pt x="27365" y="40571"/>
                  </a:cubicBezTo>
                  <a:cubicBezTo>
                    <a:pt x="27570" y="40435"/>
                    <a:pt x="27775" y="40276"/>
                    <a:pt x="27957" y="40116"/>
                  </a:cubicBezTo>
                  <a:cubicBezTo>
                    <a:pt x="32051" y="37023"/>
                    <a:pt x="35987" y="33701"/>
                    <a:pt x="39945" y="30426"/>
                  </a:cubicBezTo>
                  <a:cubicBezTo>
                    <a:pt x="40945" y="29607"/>
                    <a:pt x="40945" y="29584"/>
                    <a:pt x="40104" y="28561"/>
                  </a:cubicBezTo>
                  <a:cubicBezTo>
                    <a:pt x="32552" y="19348"/>
                    <a:pt x="24999" y="10112"/>
                    <a:pt x="17447" y="900"/>
                  </a:cubicBezTo>
                  <a:cubicBezTo>
                    <a:pt x="16897" y="234"/>
                    <a:pt x="16685" y="1"/>
                    <a:pt x="16411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64"/>
            <p:cNvSpPr/>
            <p:nvPr/>
          </p:nvSpPr>
          <p:spPr>
            <a:xfrm>
              <a:off x="2642450" y="1607325"/>
              <a:ext cx="203625" cy="112250"/>
            </a:xfrm>
            <a:custGeom>
              <a:avLst/>
              <a:gdLst/>
              <a:ahLst/>
              <a:cxnLst/>
              <a:rect l="l" t="t" r="r" b="b"/>
              <a:pathLst>
                <a:path w="8145" h="4490" extrusionOk="0">
                  <a:moveTo>
                    <a:pt x="3742" y="1"/>
                  </a:moveTo>
                  <a:cubicBezTo>
                    <a:pt x="3315" y="1"/>
                    <a:pt x="2912" y="310"/>
                    <a:pt x="2844" y="781"/>
                  </a:cubicBezTo>
                  <a:cubicBezTo>
                    <a:pt x="2822" y="941"/>
                    <a:pt x="2799" y="1077"/>
                    <a:pt x="2844" y="1236"/>
                  </a:cubicBezTo>
                  <a:cubicBezTo>
                    <a:pt x="3026" y="1873"/>
                    <a:pt x="2617" y="2101"/>
                    <a:pt x="2139" y="2328"/>
                  </a:cubicBezTo>
                  <a:cubicBezTo>
                    <a:pt x="1479" y="2578"/>
                    <a:pt x="888" y="2942"/>
                    <a:pt x="342" y="3375"/>
                  </a:cubicBezTo>
                  <a:cubicBezTo>
                    <a:pt x="92" y="3534"/>
                    <a:pt x="1" y="3875"/>
                    <a:pt x="115" y="4171"/>
                  </a:cubicBezTo>
                  <a:cubicBezTo>
                    <a:pt x="251" y="4421"/>
                    <a:pt x="501" y="4467"/>
                    <a:pt x="820" y="4489"/>
                  </a:cubicBezTo>
                  <a:cubicBezTo>
                    <a:pt x="1047" y="4467"/>
                    <a:pt x="1275" y="4421"/>
                    <a:pt x="1479" y="4353"/>
                  </a:cubicBezTo>
                  <a:cubicBezTo>
                    <a:pt x="3459" y="3579"/>
                    <a:pt x="5460" y="2829"/>
                    <a:pt x="7303" y="1760"/>
                  </a:cubicBezTo>
                  <a:cubicBezTo>
                    <a:pt x="7553" y="1600"/>
                    <a:pt x="7781" y="1418"/>
                    <a:pt x="7985" y="1191"/>
                  </a:cubicBezTo>
                  <a:cubicBezTo>
                    <a:pt x="8122" y="1054"/>
                    <a:pt x="8145" y="827"/>
                    <a:pt x="8031" y="645"/>
                  </a:cubicBezTo>
                  <a:cubicBezTo>
                    <a:pt x="7940" y="531"/>
                    <a:pt x="7826" y="463"/>
                    <a:pt x="7690" y="417"/>
                  </a:cubicBezTo>
                  <a:cubicBezTo>
                    <a:pt x="7600" y="409"/>
                    <a:pt x="7511" y="404"/>
                    <a:pt x="7422" y="404"/>
                  </a:cubicBezTo>
                  <a:cubicBezTo>
                    <a:pt x="7058" y="404"/>
                    <a:pt x="6699" y="480"/>
                    <a:pt x="6370" y="645"/>
                  </a:cubicBezTo>
                  <a:cubicBezTo>
                    <a:pt x="6044" y="777"/>
                    <a:pt x="5727" y="882"/>
                    <a:pt x="5432" y="882"/>
                  </a:cubicBezTo>
                  <a:cubicBezTo>
                    <a:pt x="5067" y="882"/>
                    <a:pt x="4736" y="723"/>
                    <a:pt x="4459" y="258"/>
                  </a:cubicBezTo>
                  <a:cubicBezTo>
                    <a:pt x="4391" y="190"/>
                    <a:pt x="4277" y="167"/>
                    <a:pt x="4186" y="122"/>
                  </a:cubicBezTo>
                  <a:cubicBezTo>
                    <a:pt x="4044" y="39"/>
                    <a:pt x="3892" y="1"/>
                    <a:pt x="37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64"/>
            <p:cNvSpPr/>
            <p:nvPr/>
          </p:nvSpPr>
          <p:spPr>
            <a:xfrm>
              <a:off x="2605700" y="1863300"/>
              <a:ext cx="236400" cy="284725"/>
            </a:xfrm>
            <a:custGeom>
              <a:avLst/>
              <a:gdLst/>
              <a:ahLst/>
              <a:cxnLst/>
              <a:rect l="l" t="t" r="r" b="b"/>
              <a:pathLst>
                <a:path w="9456" h="11389" extrusionOk="0">
                  <a:moveTo>
                    <a:pt x="6286" y="1"/>
                  </a:moveTo>
                  <a:cubicBezTo>
                    <a:pt x="6171" y="1"/>
                    <a:pt x="6045" y="16"/>
                    <a:pt x="5907" y="51"/>
                  </a:cubicBezTo>
                  <a:cubicBezTo>
                    <a:pt x="4405" y="415"/>
                    <a:pt x="629" y="3236"/>
                    <a:pt x="356" y="4350"/>
                  </a:cubicBezTo>
                  <a:cubicBezTo>
                    <a:pt x="1" y="5773"/>
                    <a:pt x="4663" y="11388"/>
                    <a:pt x="5597" y="11388"/>
                  </a:cubicBezTo>
                  <a:cubicBezTo>
                    <a:pt x="5619" y="11388"/>
                    <a:pt x="5639" y="11385"/>
                    <a:pt x="5656" y="11379"/>
                  </a:cubicBezTo>
                  <a:cubicBezTo>
                    <a:pt x="6430" y="11106"/>
                    <a:pt x="9273" y="7876"/>
                    <a:pt x="9387" y="7285"/>
                  </a:cubicBezTo>
                  <a:cubicBezTo>
                    <a:pt x="9455" y="6921"/>
                    <a:pt x="9433" y="6534"/>
                    <a:pt x="9273" y="6193"/>
                  </a:cubicBezTo>
                  <a:cubicBezTo>
                    <a:pt x="9137" y="5897"/>
                    <a:pt x="8955" y="5647"/>
                    <a:pt x="8727" y="5442"/>
                  </a:cubicBezTo>
                  <a:cubicBezTo>
                    <a:pt x="9046" y="4714"/>
                    <a:pt x="9046" y="4168"/>
                    <a:pt x="8136" y="3463"/>
                  </a:cubicBezTo>
                  <a:cubicBezTo>
                    <a:pt x="8272" y="3258"/>
                    <a:pt x="8363" y="3008"/>
                    <a:pt x="8409" y="2758"/>
                  </a:cubicBezTo>
                  <a:cubicBezTo>
                    <a:pt x="8614" y="1689"/>
                    <a:pt x="7453" y="1484"/>
                    <a:pt x="7453" y="1484"/>
                  </a:cubicBezTo>
                  <a:cubicBezTo>
                    <a:pt x="7453" y="1279"/>
                    <a:pt x="7408" y="1097"/>
                    <a:pt x="7363" y="915"/>
                  </a:cubicBezTo>
                  <a:cubicBezTo>
                    <a:pt x="7227" y="491"/>
                    <a:pt x="6929" y="1"/>
                    <a:pt x="6286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64"/>
            <p:cNvSpPr/>
            <p:nvPr/>
          </p:nvSpPr>
          <p:spPr>
            <a:xfrm>
              <a:off x="2663500" y="1886175"/>
              <a:ext cx="128550" cy="118875"/>
            </a:xfrm>
            <a:custGeom>
              <a:avLst/>
              <a:gdLst/>
              <a:ahLst/>
              <a:cxnLst/>
              <a:rect l="l" t="t" r="r" b="b"/>
              <a:pathLst>
                <a:path w="5142" h="4755" extrusionOk="0">
                  <a:moveTo>
                    <a:pt x="5051" y="0"/>
                  </a:moveTo>
                  <a:cubicBezTo>
                    <a:pt x="3777" y="250"/>
                    <a:pt x="2639" y="933"/>
                    <a:pt x="1798" y="1911"/>
                  </a:cubicBezTo>
                  <a:cubicBezTo>
                    <a:pt x="1206" y="2639"/>
                    <a:pt x="23" y="4686"/>
                    <a:pt x="1" y="4754"/>
                  </a:cubicBezTo>
                  <a:cubicBezTo>
                    <a:pt x="69" y="4686"/>
                    <a:pt x="2639" y="2025"/>
                    <a:pt x="3299" y="1547"/>
                  </a:cubicBezTo>
                  <a:cubicBezTo>
                    <a:pt x="3959" y="1092"/>
                    <a:pt x="4732" y="592"/>
                    <a:pt x="5141" y="569"/>
                  </a:cubicBezTo>
                  <a:cubicBezTo>
                    <a:pt x="5141" y="364"/>
                    <a:pt x="5096" y="182"/>
                    <a:pt x="5051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64"/>
            <p:cNvSpPr/>
            <p:nvPr/>
          </p:nvSpPr>
          <p:spPr>
            <a:xfrm>
              <a:off x="2713550" y="1932225"/>
              <a:ext cx="102375" cy="106950"/>
            </a:xfrm>
            <a:custGeom>
              <a:avLst/>
              <a:gdLst/>
              <a:ahLst/>
              <a:cxnLst/>
              <a:rect l="l" t="t" r="r" b="b"/>
              <a:pathLst>
                <a:path w="4095" h="4278" extrusionOk="0">
                  <a:moveTo>
                    <a:pt x="4095" y="1"/>
                  </a:moveTo>
                  <a:lnTo>
                    <a:pt x="4095" y="1"/>
                  </a:lnTo>
                  <a:cubicBezTo>
                    <a:pt x="3526" y="251"/>
                    <a:pt x="2958" y="547"/>
                    <a:pt x="2457" y="911"/>
                  </a:cubicBezTo>
                  <a:cubicBezTo>
                    <a:pt x="1320" y="1707"/>
                    <a:pt x="46" y="4209"/>
                    <a:pt x="0" y="4277"/>
                  </a:cubicBezTo>
                  <a:lnTo>
                    <a:pt x="3822" y="706"/>
                  </a:lnTo>
                  <a:cubicBezTo>
                    <a:pt x="3958" y="501"/>
                    <a:pt x="4049" y="251"/>
                    <a:pt x="4095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64"/>
            <p:cNvSpPr/>
            <p:nvPr/>
          </p:nvSpPr>
          <p:spPr>
            <a:xfrm>
              <a:off x="2766425" y="1999350"/>
              <a:ext cx="71125" cy="73950"/>
            </a:xfrm>
            <a:custGeom>
              <a:avLst/>
              <a:gdLst/>
              <a:ahLst/>
              <a:cxnLst/>
              <a:rect l="l" t="t" r="r" b="b"/>
              <a:pathLst>
                <a:path w="2845" h="2958" extrusionOk="0">
                  <a:moveTo>
                    <a:pt x="2298" y="0"/>
                  </a:moveTo>
                  <a:lnTo>
                    <a:pt x="1" y="2957"/>
                  </a:lnTo>
                  <a:cubicBezTo>
                    <a:pt x="1" y="2957"/>
                    <a:pt x="1934" y="1752"/>
                    <a:pt x="2844" y="751"/>
                  </a:cubicBezTo>
                  <a:cubicBezTo>
                    <a:pt x="2708" y="455"/>
                    <a:pt x="2526" y="205"/>
                    <a:pt x="2298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64"/>
            <p:cNvSpPr/>
            <p:nvPr/>
          </p:nvSpPr>
          <p:spPr>
            <a:xfrm>
              <a:off x="3981150" y="1024825"/>
              <a:ext cx="484550" cy="417650"/>
            </a:xfrm>
            <a:custGeom>
              <a:avLst/>
              <a:gdLst/>
              <a:ahLst/>
              <a:cxnLst/>
              <a:rect l="l" t="t" r="r" b="b"/>
              <a:pathLst>
                <a:path w="19382" h="16706" extrusionOk="0">
                  <a:moveTo>
                    <a:pt x="17551" y="0"/>
                  </a:moveTo>
                  <a:cubicBezTo>
                    <a:pt x="17068" y="0"/>
                    <a:pt x="16835" y="322"/>
                    <a:pt x="16242" y="1493"/>
                  </a:cubicBezTo>
                  <a:cubicBezTo>
                    <a:pt x="14058" y="5929"/>
                    <a:pt x="12170" y="8363"/>
                    <a:pt x="9805" y="12708"/>
                  </a:cubicBezTo>
                  <a:cubicBezTo>
                    <a:pt x="9600" y="13094"/>
                    <a:pt x="9372" y="13481"/>
                    <a:pt x="9145" y="13868"/>
                  </a:cubicBezTo>
                  <a:cubicBezTo>
                    <a:pt x="9110" y="13937"/>
                    <a:pt x="9032" y="13967"/>
                    <a:pt x="8943" y="13967"/>
                  </a:cubicBezTo>
                  <a:cubicBezTo>
                    <a:pt x="8798" y="13967"/>
                    <a:pt x="8624" y="13889"/>
                    <a:pt x="8554" y="13777"/>
                  </a:cubicBezTo>
                  <a:cubicBezTo>
                    <a:pt x="8281" y="13208"/>
                    <a:pt x="7939" y="12776"/>
                    <a:pt x="7712" y="12344"/>
                  </a:cubicBezTo>
                  <a:cubicBezTo>
                    <a:pt x="5938" y="9091"/>
                    <a:pt x="5141" y="7794"/>
                    <a:pt x="3549" y="4883"/>
                  </a:cubicBezTo>
                  <a:cubicBezTo>
                    <a:pt x="3071" y="4018"/>
                    <a:pt x="2730" y="3063"/>
                    <a:pt x="2275" y="2176"/>
                  </a:cubicBezTo>
                  <a:cubicBezTo>
                    <a:pt x="2071" y="1782"/>
                    <a:pt x="1905" y="1603"/>
                    <a:pt x="1638" y="1603"/>
                  </a:cubicBezTo>
                  <a:cubicBezTo>
                    <a:pt x="1488" y="1603"/>
                    <a:pt x="1307" y="1660"/>
                    <a:pt x="1070" y="1766"/>
                  </a:cubicBezTo>
                  <a:cubicBezTo>
                    <a:pt x="706" y="1903"/>
                    <a:pt x="364" y="2062"/>
                    <a:pt x="1" y="2198"/>
                  </a:cubicBezTo>
                  <a:lnTo>
                    <a:pt x="7462" y="16006"/>
                  </a:lnTo>
                  <a:cubicBezTo>
                    <a:pt x="7718" y="16473"/>
                    <a:pt x="8178" y="16706"/>
                    <a:pt x="8636" y="16706"/>
                  </a:cubicBezTo>
                  <a:cubicBezTo>
                    <a:pt x="9071" y="16706"/>
                    <a:pt x="9504" y="16495"/>
                    <a:pt x="9759" y="16074"/>
                  </a:cubicBezTo>
                  <a:lnTo>
                    <a:pt x="19381" y="356"/>
                  </a:lnTo>
                  <a:cubicBezTo>
                    <a:pt x="19199" y="333"/>
                    <a:pt x="19040" y="288"/>
                    <a:pt x="18858" y="242"/>
                  </a:cubicBezTo>
                  <a:cubicBezTo>
                    <a:pt x="18236" y="121"/>
                    <a:pt x="17847" y="0"/>
                    <a:pt x="17551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64"/>
            <p:cNvSpPr/>
            <p:nvPr/>
          </p:nvSpPr>
          <p:spPr>
            <a:xfrm>
              <a:off x="4358750" y="989600"/>
              <a:ext cx="488525" cy="977200"/>
            </a:xfrm>
            <a:custGeom>
              <a:avLst/>
              <a:gdLst/>
              <a:ahLst/>
              <a:cxnLst/>
              <a:rect l="l" t="t" r="r" b="b"/>
              <a:pathLst>
                <a:path w="19541" h="39088" extrusionOk="0">
                  <a:moveTo>
                    <a:pt x="755" y="0"/>
                  </a:moveTo>
                  <a:cubicBezTo>
                    <a:pt x="457" y="0"/>
                    <a:pt x="168" y="194"/>
                    <a:pt x="69" y="491"/>
                  </a:cubicBezTo>
                  <a:cubicBezTo>
                    <a:pt x="1" y="855"/>
                    <a:pt x="183" y="1219"/>
                    <a:pt x="547" y="1333"/>
                  </a:cubicBezTo>
                  <a:cubicBezTo>
                    <a:pt x="1002" y="1492"/>
                    <a:pt x="1479" y="1628"/>
                    <a:pt x="1980" y="1742"/>
                  </a:cubicBezTo>
                  <a:cubicBezTo>
                    <a:pt x="4209" y="2288"/>
                    <a:pt x="5779" y="3653"/>
                    <a:pt x="6780" y="5677"/>
                  </a:cubicBezTo>
                  <a:cubicBezTo>
                    <a:pt x="7553" y="7247"/>
                    <a:pt x="8053" y="8930"/>
                    <a:pt x="8304" y="10659"/>
                  </a:cubicBezTo>
                  <a:cubicBezTo>
                    <a:pt x="8599" y="12888"/>
                    <a:pt x="8781" y="15140"/>
                    <a:pt x="8827" y="17370"/>
                  </a:cubicBezTo>
                  <a:cubicBezTo>
                    <a:pt x="8872" y="19189"/>
                    <a:pt x="9077" y="19007"/>
                    <a:pt x="7303" y="19440"/>
                  </a:cubicBezTo>
                  <a:cubicBezTo>
                    <a:pt x="5710" y="19826"/>
                    <a:pt x="4414" y="21009"/>
                    <a:pt x="3936" y="22556"/>
                  </a:cubicBezTo>
                  <a:cubicBezTo>
                    <a:pt x="3754" y="23079"/>
                    <a:pt x="3595" y="23602"/>
                    <a:pt x="3504" y="24148"/>
                  </a:cubicBezTo>
                  <a:cubicBezTo>
                    <a:pt x="3185" y="25718"/>
                    <a:pt x="3117" y="27333"/>
                    <a:pt x="3276" y="28925"/>
                  </a:cubicBezTo>
                  <a:cubicBezTo>
                    <a:pt x="3436" y="31018"/>
                    <a:pt x="3845" y="33065"/>
                    <a:pt x="4755" y="34999"/>
                  </a:cubicBezTo>
                  <a:cubicBezTo>
                    <a:pt x="5187" y="36000"/>
                    <a:pt x="5870" y="36887"/>
                    <a:pt x="6757" y="37569"/>
                  </a:cubicBezTo>
                  <a:cubicBezTo>
                    <a:pt x="7257" y="37956"/>
                    <a:pt x="7826" y="38275"/>
                    <a:pt x="8235" y="38798"/>
                  </a:cubicBezTo>
                  <a:cubicBezTo>
                    <a:pt x="8392" y="38986"/>
                    <a:pt x="8625" y="39088"/>
                    <a:pt x="8867" y="39088"/>
                  </a:cubicBezTo>
                  <a:cubicBezTo>
                    <a:pt x="8975" y="39088"/>
                    <a:pt x="9085" y="39067"/>
                    <a:pt x="9191" y="39025"/>
                  </a:cubicBezTo>
                  <a:cubicBezTo>
                    <a:pt x="9805" y="38798"/>
                    <a:pt x="10169" y="37933"/>
                    <a:pt x="9964" y="37251"/>
                  </a:cubicBezTo>
                  <a:cubicBezTo>
                    <a:pt x="9826" y="36784"/>
                    <a:pt x="9543" y="36541"/>
                    <a:pt x="9066" y="36541"/>
                  </a:cubicBezTo>
                  <a:cubicBezTo>
                    <a:pt x="8915" y="36541"/>
                    <a:pt x="8745" y="36565"/>
                    <a:pt x="8554" y="36614"/>
                  </a:cubicBezTo>
                  <a:cubicBezTo>
                    <a:pt x="8452" y="36650"/>
                    <a:pt x="8346" y="36668"/>
                    <a:pt x="8240" y="36668"/>
                  </a:cubicBezTo>
                  <a:cubicBezTo>
                    <a:pt x="8013" y="36668"/>
                    <a:pt x="7784" y="36587"/>
                    <a:pt x="7598" y="36432"/>
                  </a:cubicBezTo>
                  <a:cubicBezTo>
                    <a:pt x="6916" y="35909"/>
                    <a:pt x="6393" y="35226"/>
                    <a:pt x="6074" y="34430"/>
                  </a:cubicBezTo>
                  <a:cubicBezTo>
                    <a:pt x="4550" y="31041"/>
                    <a:pt x="4346" y="27492"/>
                    <a:pt x="5005" y="23875"/>
                  </a:cubicBezTo>
                  <a:cubicBezTo>
                    <a:pt x="5074" y="23602"/>
                    <a:pt x="5165" y="23307"/>
                    <a:pt x="5278" y="23034"/>
                  </a:cubicBezTo>
                  <a:cubicBezTo>
                    <a:pt x="5642" y="21919"/>
                    <a:pt x="6552" y="21077"/>
                    <a:pt x="7689" y="20804"/>
                  </a:cubicBezTo>
                  <a:cubicBezTo>
                    <a:pt x="8918" y="20509"/>
                    <a:pt x="10146" y="20281"/>
                    <a:pt x="11375" y="20145"/>
                  </a:cubicBezTo>
                  <a:cubicBezTo>
                    <a:pt x="11583" y="20107"/>
                    <a:pt x="11791" y="20088"/>
                    <a:pt x="11998" y="20088"/>
                  </a:cubicBezTo>
                  <a:cubicBezTo>
                    <a:pt x="13148" y="20088"/>
                    <a:pt x="14245" y="20663"/>
                    <a:pt x="14900" y="21646"/>
                  </a:cubicBezTo>
                  <a:cubicBezTo>
                    <a:pt x="15264" y="22124"/>
                    <a:pt x="15583" y="22624"/>
                    <a:pt x="15856" y="23147"/>
                  </a:cubicBezTo>
                  <a:cubicBezTo>
                    <a:pt x="16516" y="24376"/>
                    <a:pt x="17039" y="25695"/>
                    <a:pt x="17380" y="27037"/>
                  </a:cubicBezTo>
                  <a:cubicBezTo>
                    <a:pt x="17903" y="28812"/>
                    <a:pt x="18085" y="30677"/>
                    <a:pt x="17949" y="32519"/>
                  </a:cubicBezTo>
                  <a:cubicBezTo>
                    <a:pt x="17903" y="33111"/>
                    <a:pt x="17744" y="33702"/>
                    <a:pt x="17494" y="34248"/>
                  </a:cubicBezTo>
                  <a:cubicBezTo>
                    <a:pt x="17221" y="34794"/>
                    <a:pt x="16948" y="35249"/>
                    <a:pt x="16174" y="35249"/>
                  </a:cubicBezTo>
                  <a:cubicBezTo>
                    <a:pt x="16163" y="35249"/>
                    <a:pt x="16151" y="35248"/>
                    <a:pt x="16140" y="35248"/>
                  </a:cubicBezTo>
                  <a:cubicBezTo>
                    <a:pt x="15549" y="35248"/>
                    <a:pt x="15267" y="35829"/>
                    <a:pt x="15378" y="36432"/>
                  </a:cubicBezTo>
                  <a:cubicBezTo>
                    <a:pt x="15469" y="36819"/>
                    <a:pt x="15674" y="37160"/>
                    <a:pt x="15992" y="37410"/>
                  </a:cubicBezTo>
                  <a:cubicBezTo>
                    <a:pt x="16208" y="37572"/>
                    <a:pt x="16455" y="37652"/>
                    <a:pt x="16690" y="37652"/>
                  </a:cubicBezTo>
                  <a:cubicBezTo>
                    <a:pt x="17049" y="37652"/>
                    <a:pt x="17379" y="37463"/>
                    <a:pt x="17516" y="37092"/>
                  </a:cubicBezTo>
                  <a:cubicBezTo>
                    <a:pt x="17721" y="36591"/>
                    <a:pt x="17971" y="36113"/>
                    <a:pt x="18290" y="35659"/>
                  </a:cubicBezTo>
                  <a:cubicBezTo>
                    <a:pt x="18995" y="34635"/>
                    <a:pt x="19382" y="33407"/>
                    <a:pt x="19404" y="32155"/>
                  </a:cubicBezTo>
                  <a:cubicBezTo>
                    <a:pt x="19541" y="28357"/>
                    <a:pt x="18495" y="24853"/>
                    <a:pt x="16607" y="21601"/>
                  </a:cubicBezTo>
                  <a:cubicBezTo>
                    <a:pt x="16288" y="21100"/>
                    <a:pt x="15924" y="20622"/>
                    <a:pt x="15515" y="20190"/>
                  </a:cubicBezTo>
                  <a:cubicBezTo>
                    <a:pt x="14656" y="19224"/>
                    <a:pt x="13411" y="18683"/>
                    <a:pt x="12126" y="18683"/>
                  </a:cubicBezTo>
                  <a:cubicBezTo>
                    <a:pt x="12050" y="18683"/>
                    <a:pt x="11974" y="18685"/>
                    <a:pt x="11898" y="18689"/>
                  </a:cubicBezTo>
                  <a:cubicBezTo>
                    <a:pt x="11614" y="18702"/>
                    <a:pt x="11321" y="18764"/>
                    <a:pt x="11021" y="18764"/>
                  </a:cubicBezTo>
                  <a:cubicBezTo>
                    <a:pt x="10817" y="18764"/>
                    <a:pt x="10608" y="18736"/>
                    <a:pt x="10396" y="18643"/>
                  </a:cubicBezTo>
                  <a:lnTo>
                    <a:pt x="10419" y="18643"/>
                  </a:lnTo>
                  <a:cubicBezTo>
                    <a:pt x="10169" y="17961"/>
                    <a:pt x="10214" y="17279"/>
                    <a:pt x="10192" y="16573"/>
                  </a:cubicBezTo>
                  <a:cubicBezTo>
                    <a:pt x="10169" y="14731"/>
                    <a:pt x="10032" y="12888"/>
                    <a:pt x="9805" y="11046"/>
                  </a:cubicBezTo>
                  <a:cubicBezTo>
                    <a:pt x="9555" y="9135"/>
                    <a:pt x="9032" y="7247"/>
                    <a:pt x="8258" y="5450"/>
                  </a:cubicBezTo>
                  <a:cubicBezTo>
                    <a:pt x="6825" y="2242"/>
                    <a:pt x="4255" y="582"/>
                    <a:pt x="888" y="13"/>
                  </a:cubicBezTo>
                  <a:cubicBezTo>
                    <a:pt x="844" y="4"/>
                    <a:pt x="799" y="0"/>
                    <a:pt x="755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64"/>
            <p:cNvSpPr/>
            <p:nvPr/>
          </p:nvSpPr>
          <p:spPr>
            <a:xfrm>
              <a:off x="3576250" y="1031925"/>
              <a:ext cx="469750" cy="825275"/>
            </a:xfrm>
            <a:custGeom>
              <a:avLst/>
              <a:gdLst/>
              <a:ahLst/>
              <a:cxnLst/>
              <a:rect l="l" t="t" r="r" b="b"/>
              <a:pathLst>
                <a:path w="18790" h="33011" extrusionOk="0">
                  <a:moveTo>
                    <a:pt x="17930" y="0"/>
                  </a:moveTo>
                  <a:cubicBezTo>
                    <a:pt x="17795" y="0"/>
                    <a:pt x="17661" y="23"/>
                    <a:pt x="17539" y="72"/>
                  </a:cubicBezTo>
                  <a:cubicBezTo>
                    <a:pt x="16424" y="322"/>
                    <a:pt x="15332" y="686"/>
                    <a:pt x="14286" y="1164"/>
                  </a:cubicBezTo>
                  <a:cubicBezTo>
                    <a:pt x="12056" y="2301"/>
                    <a:pt x="10123" y="3939"/>
                    <a:pt x="8667" y="5986"/>
                  </a:cubicBezTo>
                  <a:cubicBezTo>
                    <a:pt x="6734" y="8648"/>
                    <a:pt x="5551" y="11650"/>
                    <a:pt x="4709" y="14812"/>
                  </a:cubicBezTo>
                  <a:cubicBezTo>
                    <a:pt x="3708" y="18565"/>
                    <a:pt x="2980" y="22387"/>
                    <a:pt x="2594" y="26254"/>
                  </a:cubicBezTo>
                  <a:cubicBezTo>
                    <a:pt x="2503" y="27096"/>
                    <a:pt x="2366" y="27846"/>
                    <a:pt x="1456" y="28188"/>
                  </a:cubicBezTo>
                  <a:cubicBezTo>
                    <a:pt x="1297" y="28279"/>
                    <a:pt x="1138" y="28415"/>
                    <a:pt x="1024" y="28574"/>
                  </a:cubicBezTo>
                  <a:cubicBezTo>
                    <a:pt x="364" y="29462"/>
                    <a:pt x="0" y="30417"/>
                    <a:pt x="455" y="31509"/>
                  </a:cubicBezTo>
                  <a:cubicBezTo>
                    <a:pt x="887" y="32532"/>
                    <a:pt x="1775" y="32942"/>
                    <a:pt x="2684" y="33010"/>
                  </a:cubicBezTo>
                  <a:cubicBezTo>
                    <a:pt x="2703" y="33010"/>
                    <a:pt x="2722" y="33011"/>
                    <a:pt x="2740" y="33011"/>
                  </a:cubicBezTo>
                  <a:cubicBezTo>
                    <a:pt x="3947" y="33011"/>
                    <a:pt x="5035" y="32288"/>
                    <a:pt x="5505" y="31168"/>
                  </a:cubicBezTo>
                  <a:cubicBezTo>
                    <a:pt x="5937" y="30053"/>
                    <a:pt x="5551" y="28779"/>
                    <a:pt x="4573" y="28097"/>
                  </a:cubicBezTo>
                  <a:cubicBezTo>
                    <a:pt x="3936" y="27687"/>
                    <a:pt x="3822" y="27278"/>
                    <a:pt x="3936" y="26618"/>
                  </a:cubicBezTo>
                  <a:cubicBezTo>
                    <a:pt x="4118" y="25435"/>
                    <a:pt x="4254" y="24252"/>
                    <a:pt x="4436" y="23069"/>
                  </a:cubicBezTo>
                  <a:cubicBezTo>
                    <a:pt x="4959" y="19566"/>
                    <a:pt x="5755" y="16109"/>
                    <a:pt x="6825" y="12742"/>
                  </a:cubicBezTo>
                  <a:cubicBezTo>
                    <a:pt x="7575" y="10467"/>
                    <a:pt x="8690" y="8306"/>
                    <a:pt x="10146" y="6396"/>
                  </a:cubicBezTo>
                  <a:cubicBezTo>
                    <a:pt x="11920" y="4075"/>
                    <a:pt x="14172" y="2437"/>
                    <a:pt x="17038" y="1664"/>
                  </a:cubicBezTo>
                  <a:cubicBezTo>
                    <a:pt x="17379" y="1573"/>
                    <a:pt x="17698" y="1459"/>
                    <a:pt x="18039" y="1346"/>
                  </a:cubicBezTo>
                  <a:cubicBezTo>
                    <a:pt x="18221" y="1277"/>
                    <a:pt x="18380" y="1164"/>
                    <a:pt x="18517" y="1027"/>
                  </a:cubicBezTo>
                  <a:cubicBezTo>
                    <a:pt x="18790" y="709"/>
                    <a:pt x="18676" y="208"/>
                    <a:pt x="18267" y="49"/>
                  </a:cubicBezTo>
                  <a:cubicBezTo>
                    <a:pt x="18161" y="17"/>
                    <a:pt x="18046" y="0"/>
                    <a:pt x="17930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64"/>
            <p:cNvSpPr/>
            <p:nvPr/>
          </p:nvSpPr>
          <p:spPr>
            <a:xfrm>
              <a:off x="4138100" y="2960425"/>
              <a:ext cx="526075" cy="174500"/>
            </a:xfrm>
            <a:custGeom>
              <a:avLst/>
              <a:gdLst/>
              <a:ahLst/>
              <a:cxnLst/>
              <a:rect l="l" t="t" r="r" b="b"/>
              <a:pathLst>
                <a:path w="21043" h="6980" extrusionOk="0">
                  <a:moveTo>
                    <a:pt x="21042" y="0"/>
                  </a:moveTo>
                  <a:lnTo>
                    <a:pt x="21042" y="0"/>
                  </a:lnTo>
                  <a:cubicBezTo>
                    <a:pt x="20201" y="137"/>
                    <a:pt x="19336" y="251"/>
                    <a:pt x="18472" y="342"/>
                  </a:cubicBezTo>
                  <a:cubicBezTo>
                    <a:pt x="14718" y="751"/>
                    <a:pt x="10920" y="819"/>
                    <a:pt x="8941" y="842"/>
                  </a:cubicBezTo>
                  <a:cubicBezTo>
                    <a:pt x="5733" y="842"/>
                    <a:pt x="2935" y="774"/>
                    <a:pt x="365" y="660"/>
                  </a:cubicBezTo>
                  <a:cubicBezTo>
                    <a:pt x="228" y="2753"/>
                    <a:pt x="1" y="6301"/>
                    <a:pt x="1" y="6301"/>
                  </a:cubicBezTo>
                  <a:cubicBezTo>
                    <a:pt x="1" y="6301"/>
                    <a:pt x="4537" y="6979"/>
                    <a:pt x="10232" y="6979"/>
                  </a:cubicBezTo>
                  <a:cubicBezTo>
                    <a:pt x="13573" y="6979"/>
                    <a:pt x="17312" y="6746"/>
                    <a:pt x="20769" y="6006"/>
                  </a:cubicBezTo>
                  <a:cubicBezTo>
                    <a:pt x="20769" y="6006"/>
                    <a:pt x="20974" y="2480"/>
                    <a:pt x="21042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8" name="Google Shape;1758;p62"/>
          <p:cNvSpPr txBox="1">
            <a:spLocks noGrp="1"/>
          </p:cNvSpPr>
          <p:nvPr>
            <p:ph type="title"/>
          </p:nvPr>
        </p:nvSpPr>
        <p:spPr>
          <a:xfrm>
            <a:off x="720000" y="1848538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1767" name="Google Shape;1767;p62"/>
          <p:cNvSpPr/>
          <p:nvPr/>
        </p:nvSpPr>
        <p:spPr>
          <a:xfrm>
            <a:off x="-167191" y="2571750"/>
            <a:ext cx="9478382" cy="897715"/>
          </a:xfrm>
          <a:custGeom>
            <a:avLst/>
            <a:gdLst/>
            <a:ahLst/>
            <a:cxnLst/>
            <a:rect l="l" t="t" r="r" b="b"/>
            <a:pathLst>
              <a:path w="285107" h="27003" extrusionOk="0">
                <a:moveTo>
                  <a:pt x="27753" y="0"/>
                </a:moveTo>
                <a:cubicBezTo>
                  <a:pt x="27333" y="0"/>
                  <a:pt x="26997" y="280"/>
                  <a:pt x="26913" y="672"/>
                </a:cubicBezTo>
                <a:lnTo>
                  <a:pt x="22824" y="22374"/>
                </a:lnTo>
                <a:lnTo>
                  <a:pt x="18679" y="6889"/>
                </a:lnTo>
                <a:cubicBezTo>
                  <a:pt x="18567" y="6525"/>
                  <a:pt x="18231" y="6273"/>
                  <a:pt x="17867" y="6273"/>
                </a:cubicBezTo>
                <a:cubicBezTo>
                  <a:pt x="17475" y="6273"/>
                  <a:pt x="17139" y="6525"/>
                  <a:pt x="17055" y="6889"/>
                </a:cubicBezTo>
                <a:lnTo>
                  <a:pt x="13667" y="19042"/>
                </a:lnTo>
                <a:lnTo>
                  <a:pt x="1121" y="19042"/>
                </a:lnTo>
                <a:cubicBezTo>
                  <a:pt x="1" y="19042"/>
                  <a:pt x="1" y="20722"/>
                  <a:pt x="1121" y="20722"/>
                </a:cubicBezTo>
                <a:lnTo>
                  <a:pt x="14283" y="20722"/>
                </a:lnTo>
                <a:cubicBezTo>
                  <a:pt x="14675" y="20722"/>
                  <a:pt x="15011" y="20470"/>
                  <a:pt x="15095" y="20106"/>
                </a:cubicBezTo>
                <a:lnTo>
                  <a:pt x="17839" y="10305"/>
                </a:lnTo>
                <a:lnTo>
                  <a:pt x="22152" y="26379"/>
                </a:lnTo>
                <a:cubicBezTo>
                  <a:pt x="22260" y="26799"/>
                  <a:pt x="22611" y="27003"/>
                  <a:pt x="22964" y="27003"/>
                </a:cubicBezTo>
                <a:cubicBezTo>
                  <a:pt x="23340" y="27003"/>
                  <a:pt x="23717" y="26771"/>
                  <a:pt x="23804" y="26323"/>
                </a:cubicBezTo>
                <a:lnTo>
                  <a:pt x="27725" y="5545"/>
                </a:lnTo>
                <a:lnTo>
                  <a:pt x="31337" y="26295"/>
                </a:lnTo>
                <a:cubicBezTo>
                  <a:pt x="31421" y="26687"/>
                  <a:pt x="31729" y="26967"/>
                  <a:pt x="32093" y="26995"/>
                </a:cubicBezTo>
                <a:lnTo>
                  <a:pt x="32177" y="26995"/>
                </a:lnTo>
                <a:cubicBezTo>
                  <a:pt x="32541" y="26995"/>
                  <a:pt x="32849" y="26771"/>
                  <a:pt x="32961" y="26435"/>
                </a:cubicBezTo>
                <a:lnTo>
                  <a:pt x="36658" y="16214"/>
                </a:lnTo>
                <a:lnTo>
                  <a:pt x="54552" y="16214"/>
                </a:lnTo>
                <a:lnTo>
                  <a:pt x="58221" y="26435"/>
                </a:lnTo>
                <a:cubicBezTo>
                  <a:pt x="58333" y="26771"/>
                  <a:pt x="58669" y="26995"/>
                  <a:pt x="59005" y="26995"/>
                </a:cubicBezTo>
                <a:lnTo>
                  <a:pt x="59089" y="26995"/>
                </a:lnTo>
                <a:cubicBezTo>
                  <a:pt x="59453" y="26967"/>
                  <a:pt x="59789" y="26687"/>
                  <a:pt x="59845" y="26295"/>
                </a:cubicBezTo>
                <a:lnTo>
                  <a:pt x="63485" y="5545"/>
                </a:lnTo>
                <a:lnTo>
                  <a:pt x="67378" y="26323"/>
                </a:lnTo>
                <a:cubicBezTo>
                  <a:pt x="67465" y="26771"/>
                  <a:pt x="67842" y="27003"/>
                  <a:pt x="68218" y="27003"/>
                </a:cubicBezTo>
                <a:cubicBezTo>
                  <a:pt x="68571" y="27003"/>
                  <a:pt x="68922" y="26799"/>
                  <a:pt x="69030" y="26379"/>
                </a:cubicBezTo>
                <a:lnTo>
                  <a:pt x="73343" y="10305"/>
                </a:lnTo>
                <a:lnTo>
                  <a:pt x="76087" y="20106"/>
                </a:lnTo>
                <a:cubicBezTo>
                  <a:pt x="76199" y="20470"/>
                  <a:pt x="76535" y="20722"/>
                  <a:pt x="76899" y="20722"/>
                </a:cubicBezTo>
                <a:lnTo>
                  <a:pt x="90593" y="20722"/>
                </a:lnTo>
                <a:cubicBezTo>
                  <a:pt x="90985" y="20722"/>
                  <a:pt x="91321" y="20470"/>
                  <a:pt x="91405" y="20106"/>
                </a:cubicBezTo>
                <a:lnTo>
                  <a:pt x="94149" y="10305"/>
                </a:lnTo>
                <a:lnTo>
                  <a:pt x="98462" y="26379"/>
                </a:lnTo>
                <a:cubicBezTo>
                  <a:pt x="98570" y="26799"/>
                  <a:pt x="98921" y="27003"/>
                  <a:pt x="99274" y="27003"/>
                </a:cubicBezTo>
                <a:cubicBezTo>
                  <a:pt x="99650" y="27003"/>
                  <a:pt x="100028" y="26771"/>
                  <a:pt x="100114" y="26323"/>
                </a:cubicBezTo>
                <a:lnTo>
                  <a:pt x="104035" y="5545"/>
                </a:lnTo>
                <a:lnTo>
                  <a:pt x="107647" y="26295"/>
                </a:lnTo>
                <a:cubicBezTo>
                  <a:pt x="107731" y="26687"/>
                  <a:pt x="108039" y="26967"/>
                  <a:pt x="108403" y="26995"/>
                </a:cubicBezTo>
                <a:lnTo>
                  <a:pt x="108487" y="26995"/>
                </a:lnTo>
                <a:cubicBezTo>
                  <a:pt x="108851" y="26995"/>
                  <a:pt x="109159" y="26771"/>
                  <a:pt x="109271" y="26435"/>
                </a:cubicBezTo>
                <a:lnTo>
                  <a:pt x="112968" y="16214"/>
                </a:lnTo>
                <a:lnTo>
                  <a:pt x="130862" y="16214"/>
                </a:lnTo>
                <a:lnTo>
                  <a:pt x="134531" y="26435"/>
                </a:lnTo>
                <a:cubicBezTo>
                  <a:pt x="134643" y="26771"/>
                  <a:pt x="134979" y="26995"/>
                  <a:pt x="135315" y="26995"/>
                </a:cubicBezTo>
                <a:lnTo>
                  <a:pt x="135399" y="26995"/>
                </a:lnTo>
                <a:cubicBezTo>
                  <a:pt x="135763" y="26967"/>
                  <a:pt x="136099" y="26687"/>
                  <a:pt x="136155" y="26295"/>
                </a:cubicBezTo>
                <a:lnTo>
                  <a:pt x="139796" y="5545"/>
                </a:lnTo>
                <a:lnTo>
                  <a:pt x="143716" y="26323"/>
                </a:lnTo>
                <a:cubicBezTo>
                  <a:pt x="143788" y="26771"/>
                  <a:pt x="144159" y="27003"/>
                  <a:pt x="144532" y="27003"/>
                </a:cubicBezTo>
                <a:cubicBezTo>
                  <a:pt x="144881" y="27003"/>
                  <a:pt x="145232" y="26799"/>
                  <a:pt x="145340" y="26379"/>
                </a:cubicBezTo>
                <a:lnTo>
                  <a:pt x="149653" y="10305"/>
                </a:lnTo>
                <a:lnTo>
                  <a:pt x="152397" y="20106"/>
                </a:lnTo>
                <a:cubicBezTo>
                  <a:pt x="152509" y="20470"/>
                  <a:pt x="152845" y="20722"/>
                  <a:pt x="153209" y="20722"/>
                </a:cubicBezTo>
                <a:lnTo>
                  <a:pt x="167267" y="20722"/>
                </a:lnTo>
                <a:cubicBezTo>
                  <a:pt x="167631" y="20722"/>
                  <a:pt x="167967" y="20470"/>
                  <a:pt x="168079" y="20106"/>
                </a:cubicBezTo>
                <a:lnTo>
                  <a:pt x="170824" y="10305"/>
                </a:lnTo>
                <a:lnTo>
                  <a:pt x="175136" y="26379"/>
                </a:lnTo>
                <a:cubicBezTo>
                  <a:pt x="175245" y="26799"/>
                  <a:pt x="175596" y="27003"/>
                  <a:pt x="175945" y="27003"/>
                </a:cubicBezTo>
                <a:cubicBezTo>
                  <a:pt x="176318" y="27003"/>
                  <a:pt x="176688" y="26771"/>
                  <a:pt x="176760" y="26323"/>
                </a:cubicBezTo>
                <a:lnTo>
                  <a:pt x="180681" y="5545"/>
                </a:lnTo>
                <a:lnTo>
                  <a:pt x="184321" y="26295"/>
                </a:lnTo>
                <a:cubicBezTo>
                  <a:pt x="184377" y="26687"/>
                  <a:pt x="184686" y="26967"/>
                  <a:pt x="185078" y="26995"/>
                </a:cubicBezTo>
                <a:lnTo>
                  <a:pt x="185134" y="26995"/>
                </a:lnTo>
                <a:cubicBezTo>
                  <a:pt x="185498" y="26995"/>
                  <a:pt x="185806" y="26771"/>
                  <a:pt x="185946" y="26435"/>
                </a:cubicBezTo>
                <a:lnTo>
                  <a:pt x="189614" y="16214"/>
                </a:lnTo>
                <a:lnTo>
                  <a:pt x="207509" y="16214"/>
                </a:lnTo>
                <a:lnTo>
                  <a:pt x="211205" y="26435"/>
                </a:lnTo>
                <a:cubicBezTo>
                  <a:pt x="211317" y="26771"/>
                  <a:pt x="211625" y="26995"/>
                  <a:pt x="211989" y="26995"/>
                </a:cubicBezTo>
                <a:lnTo>
                  <a:pt x="212045" y="26995"/>
                </a:lnTo>
                <a:cubicBezTo>
                  <a:pt x="212437" y="26967"/>
                  <a:pt x="212745" y="26687"/>
                  <a:pt x="212801" y="26295"/>
                </a:cubicBezTo>
                <a:lnTo>
                  <a:pt x="216442" y="5545"/>
                </a:lnTo>
                <a:lnTo>
                  <a:pt x="220362" y="26323"/>
                </a:lnTo>
                <a:cubicBezTo>
                  <a:pt x="220449" y="26771"/>
                  <a:pt x="220819" y="27003"/>
                  <a:pt x="221192" y="27003"/>
                </a:cubicBezTo>
                <a:cubicBezTo>
                  <a:pt x="221541" y="27003"/>
                  <a:pt x="221893" y="26799"/>
                  <a:pt x="222014" y="26379"/>
                </a:cubicBezTo>
                <a:lnTo>
                  <a:pt x="226327" y="10305"/>
                </a:lnTo>
                <a:lnTo>
                  <a:pt x="229071" y="20106"/>
                </a:lnTo>
                <a:cubicBezTo>
                  <a:pt x="229155" y="20470"/>
                  <a:pt x="229491" y="20722"/>
                  <a:pt x="229884" y="20722"/>
                </a:cubicBezTo>
                <a:lnTo>
                  <a:pt x="243913" y="20722"/>
                </a:lnTo>
                <a:cubicBezTo>
                  <a:pt x="244305" y="20722"/>
                  <a:pt x="244642" y="20470"/>
                  <a:pt x="244726" y="20106"/>
                </a:cubicBezTo>
                <a:lnTo>
                  <a:pt x="247470" y="10305"/>
                </a:lnTo>
                <a:lnTo>
                  <a:pt x="251782" y="26379"/>
                </a:lnTo>
                <a:cubicBezTo>
                  <a:pt x="251891" y="26799"/>
                  <a:pt x="252242" y="27003"/>
                  <a:pt x="252594" y="27003"/>
                </a:cubicBezTo>
                <a:cubicBezTo>
                  <a:pt x="252970" y="27003"/>
                  <a:pt x="253348" y="26771"/>
                  <a:pt x="253435" y="26323"/>
                </a:cubicBezTo>
                <a:lnTo>
                  <a:pt x="257355" y="5545"/>
                </a:lnTo>
                <a:lnTo>
                  <a:pt x="260968" y="26295"/>
                </a:lnTo>
                <a:cubicBezTo>
                  <a:pt x="261052" y="26687"/>
                  <a:pt x="261360" y="26967"/>
                  <a:pt x="261724" y="26995"/>
                </a:cubicBezTo>
                <a:lnTo>
                  <a:pt x="261808" y="26995"/>
                </a:lnTo>
                <a:cubicBezTo>
                  <a:pt x="262172" y="26995"/>
                  <a:pt x="262480" y="26771"/>
                  <a:pt x="262592" y="26435"/>
                </a:cubicBezTo>
                <a:lnTo>
                  <a:pt x="266288" y="16214"/>
                </a:lnTo>
                <a:lnTo>
                  <a:pt x="283987" y="16214"/>
                </a:lnTo>
                <a:cubicBezTo>
                  <a:pt x="285107" y="16214"/>
                  <a:pt x="285107" y="14534"/>
                  <a:pt x="283987" y="14534"/>
                </a:cubicBezTo>
                <a:lnTo>
                  <a:pt x="265672" y="14534"/>
                </a:lnTo>
                <a:cubicBezTo>
                  <a:pt x="265336" y="14534"/>
                  <a:pt x="265000" y="14758"/>
                  <a:pt x="264888" y="15094"/>
                </a:cubicBezTo>
                <a:lnTo>
                  <a:pt x="262088" y="22906"/>
                </a:lnTo>
                <a:lnTo>
                  <a:pt x="258195" y="700"/>
                </a:lnTo>
                <a:cubicBezTo>
                  <a:pt x="258139" y="308"/>
                  <a:pt x="257775" y="0"/>
                  <a:pt x="257383" y="0"/>
                </a:cubicBezTo>
                <a:cubicBezTo>
                  <a:pt x="256963" y="0"/>
                  <a:pt x="256627" y="280"/>
                  <a:pt x="256543" y="672"/>
                </a:cubicBezTo>
                <a:lnTo>
                  <a:pt x="252455" y="22374"/>
                </a:lnTo>
                <a:lnTo>
                  <a:pt x="248310" y="6889"/>
                </a:lnTo>
                <a:cubicBezTo>
                  <a:pt x="248198" y="6525"/>
                  <a:pt x="247862" y="6273"/>
                  <a:pt x="247498" y="6273"/>
                </a:cubicBezTo>
                <a:cubicBezTo>
                  <a:pt x="247106" y="6273"/>
                  <a:pt x="246770" y="6525"/>
                  <a:pt x="246686" y="6889"/>
                </a:cubicBezTo>
                <a:lnTo>
                  <a:pt x="243269" y="19042"/>
                </a:lnTo>
                <a:lnTo>
                  <a:pt x="230500" y="19042"/>
                </a:lnTo>
                <a:lnTo>
                  <a:pt x="227111" y="6889"/>
                </a:lnTo>
                <a:cubicBezTo>
                  <a:pt x="226999" y="6525"/>
                  <a:pt x="226691" y="6273"/>
                  <a:pt x="226299" y="6273"/>
                </a:cubicBezTo>
                <a:cubicBezTo>
                  <a:pt x="225907" y="6273"/>
                  <a:pt x="225599" y="6525"/>
                  <a:pt x="225487" y="6889"/>
                </a:cubicBezTo>
                <a:lnTo>
                  <a:pt x="221342" y="22374"/>
                </a:lnTo>
                <a:lnTo>
                  <a:pt x="217254" y="672"/>
                </a:lnTo>
                <a:cubicBezTo>
                  <a:pt x="217170" y="280"/>
                  <a:pt x="216834" y="0"/>
                  <a:pt x="216414" y="0"/>
                </a:cubicBezTo>
                <a:cubicBezTo>
                  <a:pt x="215994" y="0"/>
                  <a:pt x="215658" y="308"/>
                  <a:pt x="215574" y="700"/>
                </a:cubicBezTo>
                <a:lnTo>
                  <a:pt x="211709" y="22906"/>
                </a:lnTo>
                <a:lnTo>
                  <a:pt x="208909" y="15094"/>
                </a:lnTo>
                <a:cubicBezTo>
                  <a:pt x="208769" y="14758"/>
                  <a:pt x="208461" y="14534"/>
                  <a:pt x="208097" y="14534"/>
                </a:cubicBezTo>
                <a:lnTo>
                  <a:pt x="189026" y="14534"/>
                </a:lnTo>
                <a:cubicBezTo>
                  <a:pt x="188662" y="14534"/>
                  <a:pt x="188354" y="14758"/>
                  <a:pt x="188242" y="15094"/>
                </a:cubicBezTo>
                <a:lnTo>
                  <a:pt x="185442" y="22906"/>
                </a:lnTo>
                <a:lnTo>
                  <a:pt x="181549" y="700"/>
                </a:lnTo>
                <a:cubicBezTo>
                  <a:pt x="181465" y="308"/>
                  <a:pt x="181129" y="0"/>
                  <a:pt x="180709" y="0"/>
                </a:cubicBezTo>
                <a:cubicBezTo>
                  <a:pt x="180317" y="0"/>
                  <a:pt x="179953" y="280"/>
                  <a:pt x="179897" y="672"/>
                </a:cubicBezTo>
                <a:lnTo>
                  <a:pt x="175808" y="22374"/>
                </a:lnTo>
                <a:lnTo>
                  <a:pt x="171636" y="6889"/>
                </a:lnTo>
                <a:cubicBezTo>
                  <a:pt x="171552" y="6525"/>
                  <a:pt x="171216" y="6273"/>
                  <a:pt x="170824" y="6273"/>
                </a:cubicBezTo>
                <a:cubicBezTo>
                  <a:pt x="170460" y="6273"/>
                  <a:pt x="170124" y="6525"/>
                  <a:pt x="170012" y="6889"/>
                </a:cubicBezTo>
                <a:lnTo>
                  <a:pt x="166623" y="19042"/>
                </a:lnTo>
                <a:lnTo>
                  <a:pt x="153853" y="19042"/>
                </a:lnTo>
                <a:lnTo>
                  <a:pt x="150465" y="6889"/>
                </a:lnTo>
                <a:cubicBezTo>
                  <a:pt x="150353" y="6525"/>
                  <a:pt x="150017" y="6273"/>
                  <a:pt x="149653" y="6273"/>
                </a:cubicBezTo>
                <a:lnTo>
                  <a:pt x="149625" y="6273"/>
                </a:lnTo>
                <a:cubicBezTo>
                  <a:pt x="149261" y="6273"/>
                  <a:pt x="148925" y="6525"/>
                  <a:pt x="148841" y="6889"/>
                </a:cubicBezTo>
                <a:lnTo>
                  <a:pt x="144668" y="22374"/>
                </a:lnTo>
                <a:lnTo>
                  <a:pt x="140580" y="672"/>
                </a:lnTo>
                <a:cubicBezTo>
                  <a:pt x="140496" y="280"/>
                  <a:pt x="140160" y="0"/>
                  <a:pt x="139768" y="0"/>
                </a:cubicBezTo>
                <a:lnTo>
                  <a:pt x="139740" y="0"/>
                </a:lnTo>
                <a:cubicBezTo>
                  <a:pt x="139348" y="0"/>
                  <a:pt x="138983" y="308"/>
                  <a:pt x="138927" y="700"/>
                </a:cubicBezTo>
                <a:lnTo>
                  <a:pt x="135035" y="22906"/>
                </a:lnTo>
                <a:lnTo>
                  <a:pt x="132235" y="15094"/>
                </a:lnTo>
                <a:cubicBezTo>
                  <a:pt x="132123" y="14758"/>
                  <a:pt x="131786" y="14534"/>
                  <a:pt x="131450" y="14534"/>
                </a:cubicBezTo>
                <a:lnTo>
                  <a:pt x="112352" y="14534"/>
                </a:lnTo>
                <a:cubicBezTo>
                  <a:pt x="112016" y="14534"/>
                  <a:pt x="111680" y="14758"/>
                  <a:pt x="111568" y="15094"/>
                </a:cubicBezTo>
                <a:lnTo>
                  <a:pt x="108767" y="22906"/>
                </a:lnTo>
                <a:lnTo>
                  <a:pt x="104875" y="700"/>
                </a:lnTo>
                <a:cubicBezTo>
                  <a:pt x="104819" y="308"/>
                  <a:pt x="104455" y="0"/>
                  <a:pt x="104063" y="0"/>
                </a:cubicBezTo>
                <a:cubicBezTo>
                  <a:pt x="103643" y="0"/>
                  <a:pt x="103307" y="280"/>
                  <a:pt x="103223" y="672"/>
                </a:cubicBezTo>
                <a:lnTo>
                  <a:pt x="99134" y="22374"/>
                </a:lnTo>
                <a:lnTo>
                  <a:pt x="94990" y="6889"/>
                </a:lnTo>
                <a:cubicBezTo>
                  <a:pt x="94878" y="6525"/>
                  <a:pt x="94542" y="6273"/>
                  <a:pt x="94177" y="6273"/>
                </a:cubicBezTo>
                <a:cubicBezTo>
                  <a:pt x="93785" y="6273"/>
                  <a:pt x="93449" y="6525"/>
                  <a:pt x="93365" y="6889"/>
                </a:cubicBezTo>
                <a:lnTo>
                  <a:pt x="89949" y="19042"/>
                </a:lnTo>
                <a:lnTo>
                  <a:pt x="77543" y="19042"/>
                </a:lnTo>
                <a:lnTo>
                  <a:pt x="74155" y="6889"/>
                </a:lnTo>
                <a:cubicBezTo>
                  <a:pt x="74043" y="6525"/>
                  <a:pt x="73707" y="6273"/>
                  <a:pt x="73343" y="6273"/>
                </a:cubicBezTo>
                <a:lnTo>
                  <a:pt x="73315" y="6273"/>
                </a:lnTo>
                <a:cubicBezTo>
                  <a:pt x="72951" y="6273"/>
                  <a:pt x="72615" y="6525"/>
                  <a:pt x="72531" y="6889"/>
                </a:cubicBezTo>
                <a:lnTo>
                  <a:pt x="68358" y="22374"/>
                </a:lnTo>
                <a:lnTo>
                  <a:pt x="64270" y="672"/>
                </a:lnTo>
                <a:cubicBezTo>
                  <a:pt x="64186" y="280"/>
                  <a:pt x="63849" y="0"/>
                  <a:pt x="63457" y="0"/>
                </a:cubicBezTo>
                <a:lnTo>
                  <a:pt x="63429" y="0"/>
                </a:lnTo>
                <a:cubicBezTo>
                  <a:pt x="63037" y="0"/>
                  <a:pt x="62673" y="308"/>
                  <a:pt x="62617" y="700"/>
                </a:cubicBezTo>
                <a:lnTo>
                  <a:pt x="58725" y="22906"/>
                </a:lnTo>
                <a:lnTo>
                  <a:pt x="55924" y="15094"/>
                </a:lnTo>
                <a:cubicBezTo>
                  <a:pt x="55812" y="14758"/>
                  <a:pt x="55476" y="14534"/>
                  <a:pt x="55140" y="14534"/>
                </a:cubicBezTo>
                <a:lnTo>
                  <a:pt x="36042" y="14534"/>
                </a:lnTo>
                <a:cubicBezTo>
                  <a:pt x="35706" y="14534"/>
                  <a:pt x="35370" y="14758"/>
                  <a:pt x="35258" y="15094"/>
                </a:cubicBezTo>
                <a:lnTo>
                  <a:pt x="32457" y="22906"/>
                </a:lnTo>
                <a:lnTo>
                  <a:pt x="28565" y="700"/>
                </a:lnTo>
                <a:cubicBezTo>
                  <a:pt x="28509" y="308"/>
                  <a:pt x="28145" y="0"/>
                  <a:pt x="27753" y="0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5"/>
          <p:cNvSpPr txBox="1">
            <a:spLocks noGrp="1"/>
          </p:cNvSpPr>
          <p:nvPr>
            <p:ph type="ctrTitle"/>
          </p:nvPr>
        </p:nvSpPr>
        <p:spPr>
          <a:xfrm>
            <a:off x="5748217" y="1949795"/>
            <a:ext cx="2938500" cy="10869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7200"/>
              <a:t>01</a:t>
            </a:r>
            <a:br>
              <a:rPr lang="en" sz="4000"/>
            </a:br>
            <a:r>
              <a:rPr lang="en" sz="4000"/>
              <a:t>Introduction</a:t>
            </a:r>
            <a:endParaRPr sz="4000"/>
          </a:p>
        </p:txBody>
      </p:sp>
      <p:grpSp>
        <p:nvGrpSpPr>
          <p:cNvPr id="264" name="Google Shape;264;p35"/>
          <p:cNvGrpSpPr/>
          <p:nvPr/>
        </p:nvGrpSpPr>
        <p:grpSpPr>
          <a:xfrm>
            <a:off x="316599" y="1608692"/>
            <a:ext cx="4255411" cy="3394826"/>
            <a:chOff x="-132051" y="1608692"/>
            <a:chExt cx="4255411" cy="3394826"/>
          </a:xfrm>
        </p:grpSpPr>
        <p:sp>
          <p:nvSpPr>
            <p:cNvPr id="265" name="Google Shape;265;p35"/>
            <p:cNvSpPr/>
            <p:nvPr/>
          </p:nvSpPr>
          <p:spPr>
            <a:xfrm flipH="1">
              <a:off x="2420184" y="1617801"/>
              <a:ext cx="832070" cy="838576"/>
            </a:xfrm>
            <a:custGeom>
              <a:avLst/>
              <a:gdLst/>
              <a:ahLst/>
              <a:cxnLst/>
              <a:rect l="l" t="t" r="r" b="b"/>
              <a:pathLst>
                <a:path w="22381" h="22556" extrusionOk="0">
                  <a:moveTo>
                    <a:pt x="5631" y="0"/>
                  </a:moveTo>
                  <a:cubicBezTo>
                    <a:pt x="3745" y="0"/>
                    <a:pt x="2175" y="360"/>
                    <a:pt x="1484" y="677"/>
                  </a:cubicBezTo>
                  <a:cubicBezTo>
                    <a:pt x="548" y="1109"/>
                    <a:pt x="1" y="1973"/>
                    <a:pt x="173" y="2837"/>
                  </a:cubicBezTo>
                  <a:cubicBezTo>
                    <a:pt x="361" y="3687"/>
                    <a:pt x="1181" y="4292"/>
                    <a:pt x="1181" y="4292"/>
                  </a:cubicBezTo>
                  <a:cubicBezTo>
                    <a:pt x="1181" y="4292"/>
                    <a:pt x="1326" y="4349"/>
                    <a:pt x="1570" y="4479"/>
                  </a:cubicBezTo>
                  <a:cubicBezTo>
                    <a:pt x="2132" y="4781"/>
                    <a:pt x="2665" y="5170"/>
                    <a:pt x="3140" y="5631"/>
                  </a:cubicBezTo>
                  <a:cubicBezTo>
                    <a:pt x="3558" y="6034"/>
                    <a:pt x="3918" y="6524"/>
                    <a:pt x="4191" y="7057"/>
                  </a:cubicBezTo>
                  <a:cubicBezTo>
                    <a:pt x="4206" y="7085"/>
                    <a:pt x="4235" y="7129"/>
                    <a:pt x="4249" y="7157"/>
                  </a:cubicBezTo>
                  <a:cubicBezTo>
                    <a:pt x="5185" y="9145"/>
                    <a:pt x="4451" y="10931"/>
                    <a:pt x="4652" y="15064"/>
                  </a:cubicBezTo>
                  <a:cubicBezTo>
                    <a:pt x="4782" y="17829"/>
                    <a:pt x="6337" y="20378"/>
                    <a:pt x="9318" y="21674"/>
                  </a:cubicBezTo>
                  <a:cubicBezTo>
                    <a:pt x="10613" y="22232"/>
                    <a:pt x="12175" y="22556"/>
                    <a:pt x="14007" y="22556"/>
                  </a:cubicBezTo>
                  <a:cubicBezTo>
                    <a:pt x="14254" y="22556"/>
                    <a:pt x="14505" y="22550"/>
                    <a:pt x="14762" y="22538"/>
                  </a:cubicBezTo>
                  <a:cubicBezTo>
                    <a:pt x="17008" y="22437"/>
                    <a:pt x="20335" y="20176"/>
                    <a:pt x="21358" y="18779"/>
                  </a:cubicBezTo>
                  <a:cubicBezTo>
                    <a:pt x="22380" y="17382"/>
                    <a:pt x="21012" y="14516"/>
                    <a:pt x="21012" y="14473"/>
                  </a:cubicBezTo>
                  <a:lnTo>
                    <a:pt x="21012" y="14473"/>
                  </a:lnTo>
                  <a:cubicBezTo>
                    <a:pt x="21286" y="14776"/>
                    <a:pt x="21588" y="15078"/>
                    <a:pt x="21905" y="15366"/>
                  </a:cubicBezTo>
                  <a:cubicBezTo>
                    <a:pt x="21790" y="14344"/>
                    <a:pt x="21430" y="12414"/>
                    <a:pt x="18895" y="10743"/>
                  </a:cubicBezTo>
                  <a:cubicBezTo>
                    <a:pt x="16375" y="9058"/>
                    <a:pt x="13984" y="7229"/>
                    <a:pt x="13984" y="7229"/>
                  </a:cubicBezTo>
                  <a:cubicBezTo>
                    <a:pt x="12645" y="6077"/>
                    <a:pt x="12011" y="4724"/>
                    <a:pt x="11666" y="4018"/>
                  </a:cubicBezTo>
                  <a:cubicBezTo>
                    <a:pt x="11334" y="3312"/>
                    <a:pt x="10326" y="533"/>
                    <a:pt x="7619" y="144"/>
                  </a:cubicBezTo>
                  <a:cubicBezTo>
                    <a:pt x="6956" y="43"/>
                    <a:pt x="6294" y="0"/>
                    <a:pt x="5631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5"/>
            <p:cNvSpPr/>
            <p:nvPr/>
          </p:nvSpPr>
          <p:spPr>
            <a:xfrm flipH="1">
              <a:off x="2536364" y="1683084"/>
              <a:ext cx="667150" cy="738085"/>
            </a:xfrm>
            <a:custGeom>
              <a:avLst/>
              <a:gdLst/>
              <a:ahLst/>
              <a:cxnLst/>
              <a:rect l="l" t="t" r="r" b="b"/>
              <a:pathLst>
                <a:path w="17945" h="19853" extrusionOk="0">
                  <a:moveTo>
                    <a:pt x="245" y="1"/>
                  </a:moveTo>
                  <a:lnTo>
                    <a:pt x="245" y="1"/>
                  </a:lnTo>
                  <a:cubicBezTo>
                    <a:pt x="0" y="1110"/>
                    <a:pt x="43" y="2017"/>
                    <a:pt x="259" y="2723"/>
                  </a:cubicBezTo>
                  <a:cubicBezTo>
                    <a:pt x="821" y="3025"/>
                    <a:pt x="1354" y="3414"/>
                    <a:pt x="1829" y="3875"/>
                  </a:cubicBezTo>
                  <a:cubicBezTo>
                    <a:pt x="1843" y="3889"/>
                    <a:pt x="1872" y="3918"/>
                    <a:pt x="1901" y="3947"/>
                  </a:cubicBezTo>
                  <a:cubicBezTo>
                    <a:pt x="1915" y="3947"/>
                    <a:pt x="1915" y="3961"/>
                    <a:pt x="1930" y="3976"/>
                  </a:cubicBezTo>
                  <a:cubicBezTo>
                    <a:pt x="1944" y="3990"/>
                    <a:pt x="1959" y="4005"/>
                    <a:pt x="1973" y="4019"/>
                  </a:cubicBezTo>
                  <a:cubicBezTo>
                    <a:pt x="1987" y="4033"/>
                    <a:pt x="2002" y="4048"/>
                    <a:pt x="2002" y="4062"/>
                  </a:cubicBezTo>
                  <a:cubicBezTo>
                    <a:pt x="2016" y="4077"/>
                    <a:pt x="2031" y="4091"/>
                    <a:pt x="2045" y="4105"/>
                  </a:cubicBezTo>
                  <a:lnTo>
                    <a:pt x="2088" y="4134"/>
                  </a:lnTo>
                  <a:cubicBezTo>
                    <a:pt x="2103" y="4149"/>
                    <a:pt x="2117" y="4163"/>
                    <a:pt x="2117" y="4177"/>
                  </a:cubicBezTo>
                  <a:cubicBezTo>
                    <a:pt x="2131" y="4192"/>
                    <a:pt x="2146" y="4206"/>
                    <a:pt x="2160" y="4221"/>
                  </a:cubicBezTo>
                  <a:cubicBezTo>
                    <a:pt x="2175" y="4235"/>
                    <a:pt x="2189" y="4249"/>
                    <a:pt x="2203" y="4264"/>
                  </a:cubicBezTo>
                  <a:cubicBezTo>
                    <a:pt x="2203" y="4278"/>
                    <a:pt x="2218" y="4293"/>
                    <a:pt x="2232" y="4307"/>
                  </a:cubicBezTo>
                  <a:cubicBezTo>
                    <a:pt x="2247" y="4321"/>
                    <a:pt x="2261" y="4336"/>
                    <a:pt x="2275" y="4350"/>
                  </a:cubicBezTo>
                  <a:lnTo>
                    <a:pt x="2304" y="4393"/>
                  </a:lnTo>
                  <a:lnTo>
                    <a:pt x="2333" y="4437"/>
                  </a:lnTo>
                  <a:cubicBezTo>
                    <a:pt x="2348" y="4451"/>
                    <a:pt x="2362" y="4480"/>
                    <a:pt x="2376" y="4494"/>
                  </a:cubicBezTo>
                  <a:cubicBezTo>
                    <a:pt x="2391" y="4509"/>
                    <a:pt x="2405" y="4523"/>
                    <a:pt x="2405" y="4537"/>
                  </a:cubicBezTo>
                  <a:cubicBezTo>
                    <a:pt x="2420" y="4552"/>
                    <a:pt x="2434" y="4566"/>
                    <a:pt x="2448" y="4581"/>
                  </a:cubicBezTo>
                  <a:cubicBezTo>
                    <a:pt x="2463" y="4595"/>
                    <a:pt x="2463" y="4609"/>
                    <a:pt x="2477" y="4624"/>
                  </a:cubicBezTo>
                  <a:cubicBezTo>
                    <a:pt x="2492" y="4638"/>
                    <a:pt x="2506" y="4653"/>
                    <a:pt x="2520" y="4681"/>
                  </a:cubicBezTo>
                  <a:cubicBezTo>
                    <a:pt x="2520" y="4696"/>
                    <a:pt x="2535" y="4710"/>
                    <a:pt x="2549" y="4725"/>
                  </a:cubicBezTo>
                  <a:lnTo>
                    <a:pt x="2578" y="4768"/>
                  </a:lnTo>
                  <a:lnTo>
                    <a:pt x="2607" y="4825"/>
                  </a:lnTo>
                  <a:cubicBezTo>
                    <a:pt x="2621" y="4840"/>
                    <a:pt x="2636" y="4854"/>
                    <a:pt x="2650" y="4869"/>
                  </a:cubicBezTo>
                  <a:cubicBezTo>
                    <a:pt x="2650" y="4883"/>
                    <a:pt x="2664" y="4897"/>
                    <a:pt x="2679" y="4926"/>
                  </a:cubicBezTo>
                  <a:cubicBezTo>
                    <a:pt x="2679" y="4941"/>
                    <a:pt x="2693" y="4955"/>
                    <a:pt x="2708" y="4969"/>
                  </a:cubicBezTo>
                  <a:cubicBezTo>
                    <a:pt x="2722" y="4998"/>
                    <a:pt x="2722" y="5013"/>
                    <a:pt x="2736" y="5027"/>
                  </a:cubicBezTo>
                  <a:lnTo>
                    <a:pt x="2765" y="5070"/>
                  </a:lnTo>
                  <a:cubicBezTo>
                    <a:pt x="2780" y="5099"/>
                    <a:pt x="2794" y="5113"/>
                    <a:pt x="2794" y="5128"/>
                  </a:cubicBezTo>
                  <a:cubicBezTo>
                    <a:pt x="2808" y="5157"/>
                    <a:pt x="2823" y="5171"/>
                    <a:pt x="2823" y="5185"/>
                  </a:cubicBezTo>
                  <a:cubicBezTo>
                    <a:pt x="2837" y="5200"/>
                    <a:pt x="2852" y="5229"/>
                    <a:pt x="2866" y="5243"/>
                  </a:cubicBezTo>
                  <a:cubicBezTo>
                    <a:pt x="2866" y="5257"/>
                    <a:pt x="2880" y="5272"/>
                    <a:pt x="2880" y="5286"/>
                  </a:cubicBezTo>
                  <a:cubicBezTo>
                    <a:pt x="2895" y="5329"/>
                    <a:pt x="2924" y="5358"/>
                    <a:pt x="2938" y="5401"/>
                  </a:cubicBezTo>
                  <a:cubicBezTo>
                    <a:pt x="3874" y="7389"/>
                    <a:pt x="3140" y="9175"/>
                    <a:pt x="3341" y="13308"/>
                  </a:cubicBezTo>
                  <a:cubicBezTo>
                    <a:pt x="3428" y="15655"/>
                    <a:pt x="4637" y="17815"/>
                    <a:pt x="6581" y="19126"/>
                  </a:cubicBezTo>
                  <a:cubicBezTo>
                    <a:pt x="7273" y="19595"/>
                    <a:pt x="8082" y="19853"/>
                    <a:pt x="8907" y="19853"/>
                  </a:cubicBezTo>
                  <a:cubicBezTo>
                    <a:pt x="9044" y="19853"/>
                    <a:pt x="9181" y="19846"/>
                    <a:pt x="9318" y="19832"/>
                  </a:cubicBezTo>
                  <a:lnTo>
                    <a:pt x="9332" y="19832"/>
                  </a:lnTo>
                  <a:cubicBezTo>
                    <a:pt x="10729" y="19702"/>
                    <a:pt x="12112" y="19443"/>
                    <a:pt x="13393" y="18881"/>
                  </a:cubicBezTo>
                  <a:cubicBezTo>
                    <a:pt x="14675" y="18334"/>
                    <a:pt x="15841" y="17455"/>
                    <a:pt x="16576" y="16274"/>
                  </a:cubicBezTo>
                  <a:cubicBezTo>
                    <a:pt x="17310" y="15079"/>
                    <a:pt x="17670" y="13553"/>
                    <a:pt x="17210" y="12242"/>
                  </a:cubicBezTo>
                  <a:lnTo>
                    <a:pt x="17210" y="12242"/>
                  </a:lnTo>
                  <a:cubicBezTo>
                    <a:pt x="17397" y="12516"/>
                    <a:pt x="17670" y="12688"/>
                    <a:pt x="17944" y="12890"/>
                  </a:cubicBezTo>
                  <a:cubicBezTo>
                    <a:pt x="17886" y="12588"/>
                    <a:pt x="17786" y="12300"/>
                    <a:pt x="17670" y="12012"/>
                  </a:cubicBezTo>
                  <a:cubicBezTo>
                    <a:pt x="17253" y="11061"/>
                    <a:pt x="16490" y="10096"/>
                    <a:pt x="15568" y="9621"/>
                  </a:cubicBezTo>
                  <a:cubicBezTo>
                    <a:pt x="14689" y="9160"/>
                    <a:pt x="13941" y="8570"/>
                    <a:pt x="12990" y="8210"/>
                  </a:cubicBezTo>
                  <a:cubicBezTo>
                    <a:pt x="11175" y="7518"/>
                    <a:pt x="9044" y="7187"/>
                    <a:pt x="7618" y="5747"/>
                  </a:cubicBezTo>
                  <a:cubicBezTo>
                    <a:pt x="6697" y="4811"/>
                    <a:pt x="6207" y="3544"/>
                    <a:pt x="5300" y="2608"/>
                  </a:cubicBezTo>
                  <a:cubicBezTo>
                    <a:pt x="4234" y="1499"/>
                    <a:pt x="2938" y="1412"/>
                    <a:pt x="1570" y="995"/>
                  </a:cubicBezTo>
                  <a:cubicBezTo>
                    <a:pt x="1239" y="894"/>
                    <a:pt x="130" y="563"/>
                    <a:pt x="245" y="1"/>
                  </a:cubicBezTo>
                  <a:close/>
                </a:path>
              </a:pathLst>
            </a:custGeom>
            <a:solidFill>
              <a:srgbClr val="0B1F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5"/>
            <p:cNvSpPr/>
            <p:nvPr/>
          </p:nvSpPr>
          <p:spPr>
            <a:xfrm flipH="1">
              <a:off x="3103915" y="4761679"/>
              <a:ext cx="530597" cy="205629"/>
            </a:xfrm>
            <a:custGeom>
              <a:avLst/>
              <a:gdLst/>
              <a:ahLst/>
              <a:cxnLst/>
              <a:rect l="l" t="t" r="r" b="b"/>
              <a:pathLst>
                <a:path w="14272" h="5531" extrusionOk="0">
                  <a:moveTo>
                    <a:pt x="8540" y="0"/>
                  </a:moveTo>
                  <a:cubicBezTo>
                    <a:pt x="8540" y="0"/>
                    <a:pt x="8655" y="1397"/>
                    <a:pt x="5919" y="2564"/>
                  </a:cubicBezTo>
                  <a:cubicBezTo>
                    <a:pt x="4997" y="2938"/>
                    <a:pt x="4047" y="3226"/>
                    <a:pt x="3068" y="3413"/>
                  </a:cubicBezTo>
                  <a:cubicBezTo>
                    <a:pt x="763" y="3889"/>
                    <a:pt x="0" y="5530"/>
                    <a:pt x="0" y="5530"/>
                  </a:cubicBezTo>
                  <a:lnTo>
                    <a:pt x="14243" y="5530"/>
                  </a:lnTo>
                  <a:lnTo>
                    <a:pt x="14257" y="3039"/>
                  </a:lnTo>
                  <a:lnTo>
                    <a:pt x="14272" y="418"/>
                  </a:lnTo>
                  <a:lnTo>
                    <a:pt x="8540" y="0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5"/>
            <p:cNvSpPr/>
            <p:nvPr/>
          </p:nvSpPr>
          <p:spPr>
            <a:xfrm flipH="1">
              <a:off x="3102317" y="4856444"/>
              <a:ext cx="529519" cy="113540"/>
            </a:xfrm>
            <a:custGeom>
              <a:avLst/>
              <a:gdLst/>
              <a:ahLst/>
              <a:cxnLst/>
              <a:rect l="l" t="t" r="r" b="b"/>
              <a:pathLst>
                <a:path w="14243" h="3054" extrusionOk="0">
                  <a:moveTo>
                    <a:pt x="5847" y="0"/>
                  </a:moveTo>
                  <a:cubicBezTo>
                    <a:pt x="4925" y="389"/>
                    <a:pt x="3975" y="677"/>
                    <a:pt x="2996" y="864"/>
                  </a:cubicBezTo>
                  <a:cubicBezTo>
                    <a:pt x="691" y="1340"/>
                    <a:pt x="0" y="3053"/>
                    <a:pt x="0" y="3053"/>
                  </a:cubicBezTo>
                  <a:lnTo>
                    <a:pt x="14243" y="3053"/>
                  </a:lnTo>
                  <a:lnTo>
                    <a:pt x="14185" y="490"/>
                  </a:lnTo>
                  <a:cubicBezTo>
                    <a:pt x="12889" y="850"/>
                    <a:pt x="10916" y="1685"/>
                    <a:pt x="7532" y="1959"/>
                  </a:cubicBezTo>
                  <a:cubicBezTo>
                    <a:pt x="7172" y="1268"/>
                    <a:pt x="6495" y="576"/>
                    <a:pt x="5847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5"/>
            <p:cNvSpPr/>
            <p:nvPr/>
          </p:nvSpPr>
          <p:spPr>
            <a:xfrm flipH="1">
              <a:off x="2996287" y="2912396"/>
              <a:ext cx="420329" cy="1923192"/>
            </a:xfrm>
            <a:custGeom>
              <a:avLst/>
              <a:gdLst/>
              <a:ahLst/>
              <a:cxnLst/>
              <a:rect l="l" t="t" r="r" b="b"/>
              <a:pathLst>
                <a:path w="11306" h="51730" extrusionOk="0">
                  <a:moveTo>
                    <a:pt x="4666" y="0"/>
                  </a:moveTo>
                  <a:cubicBezTo>
                    <a:pt x="2852" y="0"/>
                    <a:pt x="1167" y="764"/>
                    <a:pt x="620" y="2578"/>
                  </a:cubicBezTo>
                  <a:cubicBezTo>
                    <a:pt x="404" y="3284"/>
                    <a:pt x="288" y="4983"/>
                    <a:pt x="231" y="7345"/>
                  </a:cubicBezTo>
                  <a:cubicBezTo>
                    <a:pt x="216" y="7719"/>
                    <a:pt x="202" y="8108"/>
                    <a:pt x="202" y="8511"/>
                  </a:cubicBezTo>
                  <a:cubicBezTo>
                    <a:pt x="0" y="21516"/>
                    <a:pt x="1426" y="50102"/>
                    <a:pt x="1426" y="50102"/>
                  </a:cubicBezTo>
                  <a:lnTo>
                    <a:pt x="9001" y="51730"/>
                  </a:lnTo>
                  <a:cubicBezTo>
                    <a:pt x="9001" y="51730"/>
                    <a:pt x="10643" y="16029"/>
                    <a:pt x="11032" y="8511"/>
                  </a:cubicBezTo>
                  <a:cubicBezTo>
                    <a:pt x="11061" y="7964"/>
                    <a:pt x="11089" y="7561"/>
                    <a:pt x="11104" y="7345"/>
                  </a:cubicBezTo>
                  <a:cubicBezTo>
                    <a:pt x="11104" y="7331"/>
                    <a:pt x="11104" y="7316"/>
                    <a:pt x="11104" y="7302"/>
                  </a:cubicBezTo>
                  <a:cubicBezTo>
                    <a:pt x="11305" y="4349"/>
                    <a:pt x="10528" y="3313"/>
                    <a:pt x="9606" y="2132"/>
                  </a:cubicBezTo>
                  <a:cubicBezTo>
                    <a:pt x="8584" y="821"/>
                    <a:pt x="6553" y="0"/>
                    <a:pt x="4666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5"/>
            <p:cNvSpPr/>
            <p:nvPr/>
          </p:nvSpPr>
          <p:spPr>
            <a:xfrm flipH="1">
              <a:off x="2996287" y="2912359"/>
              <a:ext cx="411778" cy="272585"/>
            </a:xfrm>
            <a:custGeom>
              <a:avLst/>
              <a:gdLst/>
              <a:ahLst/>
              <a:cxnLst/>
              <a:rect l="l" t="t" r="r" b="b"/>
              <a:pathLst>
                <a:path w="11076" h="7332" extrusionOk="0">
                  <a:moveTo>
                    <a:pt x="4441" y="0"/>
                  </a:moveTo>
                  <a:cubicBezTo>
                    <a:pt x="2623" y="0"/>
                    <a:pt x="934" y="762"/>
                    <a:pt x="390" y="2579"/>
                  </a:cubicBezTo>
                  <a:cubicBezTo>
                    <a:pt x="174" y="3285"/>
                    <a:pt x="58" y="4984"/>
                    <a:pt x="1" y="7332"/>
                  </a:cubicBezTo>
                  <a:lnTo>
                    <a:pt x="10874" y="7332"/>
                  </a:lnTo>
                  <a:cubicBezTo>
                    <a:pt x="10874" y="7332"/>
                    <a:pt x="10874" y="7317"/>
                    <a:pt x="10874" y="7303"/>
                  </a:cubicBezTo>
                  <a:cubicBezTo>
                    <a:pt x="11075" y="4350"/>
                    <a:pt x="10298" y="3314"/>
                    <a:pt x="9376" y="2133"/>
                  </a:cubicBezTo>
                  <a:cubicBezTo>
                    <a:pt x="8350" y="820"/>
                    <a:pt x="6326" y="0"/>
                    <a:pt x="4441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5"/>
            <p:cNvSpPr/>
            <p:nvPr/>
          </p:nvSpPr>
          <p:spPr>
            <a:xfrm flipH="1">
              <a:off x="2744112" y="4761679"/>
              <a:ext cx="529556" cy="205629"/>
            </a:xfrm>
            <a:custGeom>
              <a:avLst/>
              <a:gdLst/>
              <a:ahLst/>
              <a:cxnLst/>
              <a:rect l="l" t="t" r="r" b="b"/>
              <a:pathLst>
                <a:path w="14244" h="5531" extrusionOk="0">
                  <a:moveTo>
                    <a:pt x="8411" y="0"/>
                  </a:moveTo>
                  <a:lnTo>
                    <a:pt x="8411" y="0"/>
                  </a:lnTo>
                  <a:cubicBezTo>
                    <a:pt x="8411" y="0"/>
                    <a:pt x="8569" y="1397"/>
                    <a:pt x="5862" y="2564"/>
                  </a:cubicBezTo>
                  <a:cubicBezTo>
                    <a:pt x="4940" y="2938"/>
                    <a:pt x="3990" y="3226"/>
                    <a:pt x="3025" y="3413"/>
                  </a:cubicBezTo>
                  <a:cubicBezTo>
                    <a:pt x="721" y="3889"/>
                    <a:pt x="1" y="5530"/>
                    <a:pt x="1" y="5530"/>
                  </a:cubicBezTo>
                  <a:lnTo>
                    <a:pt x="14243" y="5530"/>
                  </a:lnTo>
                  <a:lnTo>
                    <a:pt x="14200" y="3039"/>
                  </a:lnTo>
                  <a:lnTo>
                    <a:pt x="14171" y="418"/>
                  </a:lnTo>
                  <a:lnTo>
                    <a:pt x="8411" y="0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5"/>
            <p:cNvSpPr/>
            <p:nvPr/>
          </p:nvSpPr>
          <p:spPr>
            <a:xfrm flipH="1">
              <a:off x="2744112" y="4856444"/>
              <a:ext cx="529556" cy="110863"/>
            </a:xfrm>
            <a:custGeom>
              <a:avLst/>
              <a:gdLst/>
              <a:ahLst/>
              <a:cxnLst/>
              <a:rect l="l" t="t" r="r" b="b"/>
              <a:pathLst>
                <a:path w="14244" h="2982" extrusionOk="0">
                  <a:moveTo>
                    <a:pt x="5862" y="0"/>
                  </a:moveTo>
                  <a:cubicBezTo>
                    <a:pt x="4940" y="389"/>
                    <a:pt x="3990" y="677"/>
                    <a:pt x="3025" y="864"/>
                  </a:cubicBezTo>
                  <a:cubicBezTo>
                    <a:pt x="721" y="1340"/>
                    <a:pt x="1" y="2981"/>
                    <a:pt x="1" y="2981"/>
                  </a:cubicBezTo>
                  <a:lnTo>
                    <a:pt x="14243" y="2981"/>
                  </a:lnTo>
                  <a:lnTo>
                    <a:pt x="14200" y="490"/>
                  </a:lnTo>
                  <a:cubicBezTo>
                    <a:pt x="12918" y="850"/>
                    <a:pt x="10960" y="1685"/>
                    <a:pt x="7590" y="1959"/>
                  </a:cubicBezTo>
                  <a:cubicBezTo>
                    <a:pt x="7201" y="1268"/>
                    <a:pt x="6510" y="576"/>
                    <a:pt x="5862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5"/>
            <p:cNvSpPr/>
            <p:nvPr/>
          </p:nvSpPr>
          <p:spPr>
            <a:xfrm flipH="1">
              <a:off x="2678270" y="2912396"/>
              <a:ext cx="409622" cy="1923192"/>
            </a:xfrm>
            <a:custGeom>
              <a:avLst/>
              <a:gdLst/>
              <a:ahLst/>
              <a:cxnLst/>
              <a:rect l="l" t="t" r="r" b="b"/>
              <a:pathLst>
                <a:path w="11018" h="51730" extrusionOk="0">
                  <a:moveTo>
                    <a:pt x="4292" y="0"/>
                  </a:moveTo>
                  <a:cubicBezTo>
                    <a:pt x="2478" y="0"/>
                    <a:pt x="793" y="764"/>
                    <a:pt x="289" y="2578"/>
                  </a:cubicBezTo>
                  <a:cubicBezTo>
                    <a:pt x="102" y="3284"/>
                    <a:pt x="15" y="4983"/>
                    <a:pt x="1" y="7345"/>
                  </a:cubicBezTo>
                  <a:cubicBezTo>
                    <a:pt x="1" y="7719"/>
                    <a:pt x="1" y="8108"/>
                    <a:pt x="15" y="8511"/>
                  </a:cubicBezTo>
                  <a:cubicBezTo>
                    <a:pt x="116" y="21516"/>
                    <a:pt x="2175" y="50102"/>
                    <a:pt x="2175" y="50102"/>
                  </a:cubicBezTo>
                  <a:lnTo>
                    <a:pt x="9794" y="51730"/>
                  </a:lnTo>
                  <a:cubicBezTo>
                    <a:pt x="9794" y="51730"/>
                    <a:pt x="10615" y="16029"/>
                    <a:pt x="10845" y="8511"/>
                  </a:cubicBezTo>
                  <a:cubicBezTo>
                    <a:pt x="10859" y="7964"/>
                    <a:pt x="10874" y="7561"/>
                    <a:pt x="10888" y="7345"/>
                  </a:cubicBezTo>
                  <a:cubicBezTo>
                    <a:pt x="10888" y="7331"/>
                    <a:pt x="10888" y="7316"/>
                    <a:pt x="10888" y="7302"/>
                  </a:cubicBezTo>
                  <a:cubicBezTo>
                    <a:pt x="11018" y="4349"/>
                    <a:pt x="10226" y="3313"/>
                    <a:pt x="9275" y="2132"/>
                  </a:cubicBezTo>
                  <a:cubicBezTo>
                    <a:pt x="8209" y="821"/>
                    <a:pt x="6179" y="0"/>
                    <a:pt x="4292" y="0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5"/>
            <p:cNvSpPr/>
            <p:nvPr/>
          </p:nvSpPr>
          <p:spPr>
            <a:xfrm flipH="1">
              <a:off x="2678270" y="2912359"/>
              <a:ext cx="409622" cy="272585"/>
            </a:xfrm>
            <a:custGeom>
              <a:avLst/>
              <a:gdLst/>
              <a:ahLst/>
              <a:cxnLst/>
              <a:rect l="l" t="t" r="r" b="b"/>
              <a:pathLst>
                <a:path w="11018" h="7332" extrusionOk="0">
                  <a:moveTo>
                    <a:pt x="4291" y="0"/>
                  </a:moveTo>
                  <a:cubicBezTo>
                    <a:pt x="2473" y="0"/>
                    <a:pt x="798" y="762"/>
                    <a:pt x="289" y="2579"/>
                  </a:cubicBezTo>
                  <a:cubicBezTo>
                    <a:pt x="102" y="3285"/>
                    <a:pt x="15" y="4984"/>
                    <a:pt x="1" y="7332"/>
                  </a:cubicBezTo>
                  <a:lnTo>
                    <a:pt x="10888" y="7332"/>
                  </a:lnTo>
                  <a:cubicBezTo>
                    <a:pt x="10888" y="7332"/>
                    <a:pt x="10888" y="7317"/>
                    <a:pt x="10888" y="7303"/>
                  </a:cubicBezTo>
                  <a:cubicBezTo>
                    <a:pt x="11018" y="4350"/>
                    <a:pt x="10226" y="3314"/>
                    <a:pt x="9275" y="2133"/>
                  </a:cubicBezTo>
                  <a:cubicBezTo>
                    <a:pt x="8219" y="820"/>
                    <a:pt x="6178" y="0"/>
                    <a:pt x="4291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5"/>
            <p:cNvSpPr/>
            <p:nvPr/>
          </p:nvSpPr>
          <p:spPr>
            <a:xfrm flipH="1">
              <a:off x="3343227" y="2144085"/>
              <a:ext cx="599710" cy="525207"/>
            </a:xfrm>
            <a:custGeom>
              <a:avLst/>
              <a:gdLst/>
              <a:ahLst/>
              <a:cxnLst/>
              <a:rect l="l" t="t" r="r" b="b"/>
              <a:pathLst>
                <a:path w="16131" h="14127" extrusionOk="0">
                  <a:moveTo>
                    <a:pt x="1585" y="0"/>
                  </a:moveTo>
                  <a:lnTo>
                    <a:pt x="1" y="1829"/>
                  </a:lnTo>
                  <a:cubicBezTo>
                    <a:pt x="1" y="1829"/>
                    <a:pt x="5848" y="13451"/>
                    <a:pt x="8656" y="14099"/>
                  </a:cubicBezTo>
                  <a:cubicBezTo>
                    <a:pt x="8736" y="14118"/>
                    <a:pt x="8819" y="14127"/>
                    <a:pt x="8907" y="14127"/>
                  </a:cubicBezTo>
                  <a:cubicBezTo>
                    <a:pt x="11211" y="14127"/>
                    <a:pt x="16130" y="7964"/>
                    <a:pt x="16130" y="7964"/>
                  </a:cubicBezTo>
                  <a:lnTo>
                    <a:pt x="12184" y="4695"/>
                  </a:lnTo>
                  <a:lnTo>
                    <a:pt x="9319" y="7129"/>
                  </a:lnTo>
                  <a:lnTo>
                    <a:pt x="1585" y="0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5"/>
            <p:cNvSpPr/>
            <p:nvPr/>
          </p:nvSpPr>
          <p:spPr>
            <a:xfrm flipH="1">
              <a:off x="3882375" y="2115161"/>
              <a:ext cx="240985" cy="118373"/>
            </a:xfrm>
            <a:custGeom>
              <a:avLst/>
              <a:gdLst/>
              <a:ahLst/>
              <a:cxnLst/>
              <a:rect l="l" t="t" r="r" b="b"/>
              <a:pathLst>
                <a:path w="6482" h="3184" extrusionOk="0">
                  <a:moveTo>
                    <a:pt x="418" y="1"/>
                  </a:moveTo>
                  <a:cubicBezTo>
                    <a:pt x="73" y="87"/>
                    <a:pt x="1" y="548"/>
                    <a:pt x="303" y="735"/>
                  </a:cubicBezTo>
                  <a:cubicBezTo>
                    <a:pt x="505" y="822"/>
                    <a:pt x="3011" y="980"/>
                    <a:pt x="3011" y="980"/>
                  </a:cubicBezTo>
                  <a:lnTo>
                    <a:pt x="3011" y="3155"/>
                  </a:lnTo>
                  <a:lnTo>
                    <a:pt x="5012" y="3183"/>
                  </a:lnTo>
                  <a:cubicBezTo>
                    <a:pt x="5019" y="3184"/>
                    <a:pt x="5025" y="3184"/>
                    <a:pt x="5032" y="3184"/>
                  </a:cubicBezTo>
                  <a:cubicBezTo>
                    <a:pt x="5423" y="3184"/>
                    <a:pt x="6067" y="2758"/>
                    <a:pt x="6251" y="2305"/>
                  </a:cubicBezTo>
                  <a:cubicBezTo>
                    <a:pt x="6452" y="1743"/>
                    <a:pt x="6481" y="1138"/>
                    <a:pt x="6352" y="562"/>
                  </a:cubicBezTo>
                  <a:cubicBezTo>
                    <a:pt x="6265" y="231"/>
                    <a:pt x="5977" y="1"/>
                    <a:pt x="5646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5"/>
            <p:cNvSpPr/>
            <p:nvPr/>
          </p:nvSpPr>
          <p:spPr>
            <a:xfrm flipH="1">
              <a:off x="3880776" y="2073411"/>
              <a:ext cx="127482" cy="89003"/>
            </a:xfrm>
            <a:custGeom>
              <a:avLst/>
              <a:gdLst/>
              <a:ahLst/>
              <a:cxnLst/>
              <a:rect l="l" t="t" r="r" b="b"/>
              <a:pathLst>
                <a:path w="3429" h="2394" extrusionOk="0">
                  <a:moveTo>
                    <a:pt x="318" y="0"/>
                  </a:moveTo>
                  <a:cubicBezTo>
                    <a:pt x="275" y="0"/>
                    <a:pt x="231" y="0"/>
                    <a:pt x="188" y="15"/>
                  </a:cubicBezTo>
                  <a:cubicBezTo>
                    <a:pt x="1" y="87"/>
                    <a:pt x="188" y="605"/>
                    <a:pt x="390" y="764"/>
                  </a:cubicBezTo>
                  <a:cubicBezTo>
                    <a:pt x="548" y="893"/>
                    <a:pt x="793" y="1138"/>
                    <a:pt x="1110" y="1196"/>
                  </a:cubicBezTo>
                  <a:cubicBezTo>
                    <a:pt x="1192" y="1206"/>
                    <a:pt x="1275" y="1211"/>
                    <a:pt x="1359" y="1211"/>
                  </a:cubicBezTo>
                  <a:cubicBezTo>
                    <a:pt x="1512" y="1211"/>
                    <a:pt x="1667" y="1195"/>
                    <a:pt x="1816" y="1167"/>
                  </a:cubicBezTo>
                  <a:cubicBezTo>
                    <a:pt x="1816" y="1167"/>
                    <a:pt x="1902" y="1973"/>
                    <a:pt x="2075" y="2218"/>
                  </a:cubicBezTo>
                  <a:cubicBezTo>
                    <a:pt x="2161" y="2362"/>
                    <a:pt x="2377" y="2377"/>
                    <a:pt x="2737" y="2391"/>
                  </a:cubicBezTo>
                  <a:cubicBezTo>
                    <a:pt x="2755" y="2393"/>
                    <a:pt x="2773" y="2394"/>
                    <a:pt x="2791" y="2394"/>
                  </a:cubicBezTo>
                  <a:cubicBezTo>
                    <a:pt x="3072" y="2394"/>
                    <a:pt x="3315" y="2186"/>
                    <a:pt x="3342" y="1901"/>
                  </a:cubicBezTo>
                  <a:cubicBezTo>
                    <a:pt x="3428" y="1282"/>
                    <a:pt x="3184" y="533"/>
                    <a:pt x="2708" y="173"/>
                  </a:cubicBezTo>
                  <a:cubicBezTo>
                    <a:pt x="2661" y="141"/>
                    <a:pt x="2579" y="128"/>
                    <a:pt x="2476" y="128"/>
                  </a:cubicBezTo>
                  <a:cubicBezTo>
                    <a:pt x="2172" y="128"/>
                    <a:pt x="1685" y="238"/>
                    <a:pt x="1384" y="260"/>
                  </a:cubicBezTo>
                  <a:cubicBezTo>
                    <a:pt x="836" y="116"/>
                    <a:pt x="519" y="0"/>
                    <a:pt x="318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5"/>
            <p:cNvSpPr/>
            <p:nvPr/>
          </p:nvSpPr>
          <p:spPr>
            <a:xfrm flipH="1">
              <a:off x="3958403" y="2148175"/>
              <a:ext cx="75545" cy="90341"/>
            </a:xfrm>
            <a:custGeom>
              <a:avLst/>
              <a:gdLst/>
              <a:ahLst/>
              <a:cxnLst/>
              <a:rect l="l" t="t" r="r" b="b"/>
              <a:pathLst>
                <a:path w="2032" h="2430" extrusionOk="0">
                  <a:moveTo>
                    <a:pt x="672" y="0"/>
                  </a:moveTo>
                  <a:cubicBezTo>
                    <a:pt x="555" y="0"/>
                    <a:pt x="437" y="2"/>
                    <a:pt x="318" y="6"/>
                  </a:cubicBezTo>
                  <a:cubicBezTo>
                    <a:pt x="159" y="6"/>
                    <a:pt x="30" y="135"/>
                    <a:pt x="30" y="294"/>
                  </a:cubicBezTo>
                  <a:lnTo>
                    <a:pt x="15" y="625"/>
                  </a:lnTo>
                  <a:lnTo>
                    <a:pt x="15" y="884"/>
                  </a:lnTo>
                  <a:lnTo>
                    <a:pt x="1" y="1662"/>
                  </a:lnTo>
                  <a:lnTo>
                    <a:pt x="1" y="1935"/>
                  </a:lnTo>
                  <a:lnTo>
                    <a:pt x="1" y="2022"/>
                  </a:lnTo>
                  <a:cubicBezTo>
                    <a:pt x="1" y="2238"/>
                    <a:pt x="130" y="2425"/>
                    <a:pt x="274" y="2425"/>
                  </a:cubicBezTo>
                  <a:cubicBezTo>
                    <a:pt x="334" y="2428"/>
                    <a:pt x="399" y="2430"/>
                    <a:pt x="466" y="2430"/>
                  </a:cubicBezTo>
                  <a:cubicBezTo>
                    <a:pt x="721" y="2430"/>
                    <a:pt x="998" y="2404"/>
                    <a:pt x="1066" y="2324"/>
                  </a:cubicBezTo>
                  <a:cubicBezTo>
                    <a:pt x="1124" y="2223"/>
                    <a:pt x="1153" y="2108"/>
                    <a:pt x="1153" y="1993"/>
                  </a:cubicBezTo>
                  <a:cubicBezTo>
                    <a:pt x="1153" y="1878"/>
                    <a:pt x="1153" y="1763"/>
                    <a:pt x="1138" y="1662"/>
                  </a:cubicBezTo>
                  <a:lnTo>
                    <a:pt x="1138" y="1662"/>
                  </a:lnTo>
                  <a:cubicBezTo>
                    <a:pt x="1138" y="1662"/>
                    <a:pt x="1160" y="1664"/>
                    <a:pt x="1194" y="1664"/>
                  </a:cubicBezTo>
                  <a:cubicBezTo>
                    <a:pt x="1286" y="1664"/>
                    <a:pt x="1472" y="1648"/>
                    <a:pt x="1556" y="1532"/>
                  </a:cubicBezTo>
                  <a:cubicBezTo>
                    <a:pt x="1671" y="1374"/>
                    <a:pt x="1570" y="884"/>
                    <a:pt x="1570" y="884"/>
                  </a:cubicBezTo>
                  <a:cubicBezTo>
                    <a:pt x="1570" y="884"/>
                    <a:pt x="1945" y="884"/>
                    <a:pt x="2003" y="755"/>
                  </a:cubicBezTo>
                  <a:cubicBezTo>
                    <a:pt x="2031" y="683"/>
                    <a:pt x="2031" y="596"/>
                    <a:pt x="2031" y="524"/>
                  </a:cubicBezTo>
                  <a:cubicBezTo>
                    <a:pt x="2031" y="452"/>
                    <a:pt x="2031" y="395"/>
                    <a:pt x="2031" y="322"/>
                  </a:cubicBezTo>
                  <a:cubicBezTo>
                    <a:pt x="2031" y="193"/>
                    <a:pt x="1930" y="78"/>
                    <a:pt x="1801" y="63"/>
                  </a:cubicBezTo>
                  <a:cubicBezTo>
                    <a:pt x="1427" y="19"/>
                    <a:pt x="1053" y="0"/>
                    <a:pt x="672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5"/>
            <p:cNvSpPr/>
            <p:nvPr/>
          </p:nvSpPr>
          <p:spPr>
            <a:xfrm flipH="1">
              <a:off x="3958403" y="2167247"/>
              <a:ext cx="74987" cy="13830"/>
            </a:xfrm>
            <a:custGeom>
              <a:avLst/>
              <a:gdLst/>
              <a:ahLst/>
              <a:cxnLst/>
              <a:rect l="l" t="t" r="r" b="b"/>
              <a:pathLst>
                <a:path w="2017" h="372" extrusionOk="0">
                  <a:moveTo>
                    <a:pt x="1746" y="1"/>
                  </a:moveTo>
                  <a:cubicBezTo>
                    <a:pt x="1227" y="1"/>
                    <a:pt x="371" y="76"/>
                    <a:pt x="0" y="112"/>
                  </a:cubicBezTo>
                  <a:lnTo>
                    <a:pt x="0" y="371"/>
                  </a:lnTo>
                  <a:lnTo>
                    <a:pt x="1555" y="371"/>
                  </a:lnTo>
                  <a:cubicBezTo>
                    <a:pt x="1555" y="371"/>
                    <a:pt x="1930" y="371"/>
                    <a:pt x="1988" y="242"/>
                  </a:cubicBezTo>
                  <a:cubicBezTo>
                    <a:pt x="2016" y="170"/>
                    <a:pt x="2016" y="83"/>
                    <a:pt x="2016" y="11"/>
                  </a:cubicBezTo>
                  <a:cubicBezTo>
                    <a:pt x="1945" y="4"/>
                    <a:pt x="1853" y="1"/>
                    <a:pt x="1746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5"/>
            <p:cNvSpPr/>
            <p:nvPr/>
          </p:nvSpPr>
          <p:spPr>
            <a:xfrm flipH="1">
              <a:off x="3990524" y="2208886"/>
              <a:ext cx="43423" cy="11785"/>
            </a:xfrm>
            <a:custGeom>
              <a:avLst/>
              <a:gdLst/>
              <a:ahLst/>
              <a:cxnLst/>
              <a:rect l="l" t="t" r="r" b="b"/>
              <a:pathLst>
                <a:path w="1168" h="317" extrusionOk="0">
                  <a:moveTo>
                    <a:pt x="1" y="0"/>
                  </a:moveTo>
                  <a:lnTo>
                    <a:pt x="1" y="259"/>
                  </a:lnTo>
                  <a:lnTo>
                    <a:pt x="1167" y="317"/>
                  </a:lnTo>
                  <a:cubicBezTo>
                    <a:pt x="1167" y="216"/>
                    <a:pt x="1167" y="101"/>
                    <a:pt x="1153" y="1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5"/>
            <p:cNvSpPr/>
            <p:nvPr/>
          </p:nvSpPr>
          <p:spPr>
            <a:xfrm flipH="1">
              <a:off x="3082501" y="2071255"/>
              <a:ext cx="466355" cy="449773"/>
            </a:xfrm>
            <a:custGeom>
              <a:avLst/>
              <a:gdLst/>
              <a:ahLst/>
              <a:cxnLst/>
              <a:rect l="l" t="t" r="r" b="b"/>
              <a:pathLst>
                <a:path w="12544" h="12098" extrusionOk="0">
                  <a:moveTo>
                    <a:pt x="9188" y="1"/>
                  </a:moveTo>
                  <a:cubicBezTo>
                    <a:pt x="9131" y="1"/>
                    <a:pt x="9059" y="1"/>
                    <a:pt x="8987" y="30"/>
                  </a:cubicBezTo>
                  <a:cubicBezTo>
                    <a:pt x="7561" y="534"/>
                    <a:pt x="3327" y="4220"/>
                    <a:pt x="0" y="7331"/>
                  </a:cubicBezTo>
                  <a:lnTo>
                    <a:pt x="5228" y="12098"/>
                  </a:lnTo>
                  <a:cubicBezTo>
                    <a:pt x="6855" y="10499"/>
                    <a:pt x="9836" y="7475"/>
                    <a:pt x="10326" y="6611"/>
                  </a:cubicBezTo>
                  <a:cubicBezTo>
                    <a:pt x="12544" y="2708"/>
                    <a:pt x="10340" y="1"/>
                    <a:pt x="9188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5"/>
            <p:cNvSpPr/>
            <p:nvPr/>
          </p:nvSpPr>
          <p:spPr>
            <a:xfrm flipH="1">
              <a:off x="2678270" y="2050324"/>
              <a:ext cx="763514" cy="1050041"/>
            </a:xfrm>
            <a:custGeom>
              <a:avLst/>
              <a:gdLst/>
              <a:ahLst/>
              <a:cxnLst/>
              <a:rect l="l" t="t" r="r" b="b"/>
              <a:pathLst>
                <a:path w="20537" h="28244" extrusionOk="0">
                  <a:moveTo>
                    <a:pt x="12355" y="0"/>
                  </a:moveTo>
                  <a:cubicBezTo>
                    <a:pt x="12269" y="0"/>
                    <a:pt x="12183" y="1"/>
                    <a:pt x="12098" y="2"/>
                  </a:cubicBezTo>
                  <a:cubicBezTo>
                    <a:pt x="9865" y="2"/>
                    <a:pt x="7561" y="247"/>
                    <a:pt x="7561" y="247"/>
                  </a:cubicBezTo>
                  <a:lnTo>
                    <a:pt x="7576" y="247"/>
                  </a:lnTo>
                  <a:cubicBezTo>
                    <a:pt x="7273" y="276"/>
                    <a:pt x="6985" y="319"/>
                    <a:pt x="6712" y="391"/>
                  </a:cubicBezTo>
                  <a:cubicBezTo>
                    <a:pt x="6496" y="449"/>
                    <a:pt x="6308" y="521"/>
                    <a:pt x="6107" y="593"/>
                  </a:cubicBezTo>
                  <a:cubicBezTo>
                    <a:pt x="5588" y="780"/>
                    <a:pt x="5142" y="1140"/>
                    <a:pt x="4854" y="1601"/>
                  </a:cubicBezTo>
                  <a:cubicBezTo>
                    <a:pt x="4566" y="2119"/>
                    <a:pt x="4364" y="4265"/>
                    <a:pt x="4249" y="6684"/>
                  </a:cubicBezTo>
                  <a:cubicBezTo>
                    <a:pt x="4076" y="9997"/>
                    <a:pt x="4033" y="13799"/>
                    <a:pt x="4033" y="14620"/>
                  </a:cubicBezTo>
                  <a:cubicBezTo>
                    <a:pt x="3428" y="17413"/>
                    <a:pt x="1009" y="23087"/>
                    <a:pt x="1" y="28243"/>
                  </a:cubicBezTo>
                  <a:lnTo>
                    <a:pt x="20537" y="28243"/>
                  </a:lnTo>
                  <a:cubicBezTo>
                    <a:pt x="20321" y="26731"/>
                    <a:pt x="19442" y="20610"/>
                    <a:pt x="18650" y="17413"/>
                  </a:cubicBezTo>
                  <a:cubicBezTo>
                    <a:pt x="18535" y="16909"/>
                    <a:pt x="18391" y="16405"/>
                    <a:pt x="18204" y="15916"/>
                  </a:cubicBezTo>
                  <a:cubicBezTo>
                    <a:pt x="18938" y="11077"/>
                    <a:pt x="19399" y="7059"/>
                    <a:pt x="19471" y="4553"/>
                  </a:cubicBezTo>
                  <a:cubicBezTo>
                    <a:pt x="19500" y="3127"/>
                    <a:pt x="19399" y="2191"/>
                    <a:pt x="19154" y="1874"/>
                  </a:cubicBezTo>
                  <a:cubicBezTo>
                    <a:pt x="18722" y="1313"/>
                    <a:pt x="18017" y="938"/>
                    <a:pt x="16922" y="636"/>
                  </a:cubicBezTo>
                  <a:cubicBezTo>
                    <a:pt x="16692" y="564"/>
                    <a:pt x="16461" y="506"/>
                    <a:pt x="16216" y="449"/>
                  </a:cubicBezTo>
                  <a:cubicBezTo>
                    <a:pt x="16015" y="405"/>
                    <a:pt x="15799" y="362"/>
                    <a:pt x="15568" y="319"/>
                  </a:cubicBezTo>
                  <a:cubicBezTo>
                    <a:pt x="15280" y="276"/>
                    <a:pt x="14963" y="218"/>
                    <a:pt x="14632" y="161"/>
                  </a:cubicBezTo>
                  <a:cubicBezTo>
                    <a:pt x="13868" y="57"/>
                    <a:pt x="13116" y="0"/>
                    <a:pt x="12355" y="0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5"/>
            <p:cNvSpPr/>
            <p:nvPr/>
          </p:nvSpPr>
          <p:spPr>
            <a:xfrm flipH="1">
              <a:off x="2854417" y="2050361"/>
              <a:ext cx="345379" cy="254926"/>
            </a:xfrm>
            <a:custGeom>
              <a:avLst/>
              <a:gdLst/>
              <a:ahLst/>
              <a:cxnLst/>
              <a:rect l="l" t="t" r="r" b="b"/>
              <a:pathLst>
                <a:path w="9290" h="6857" extrusionOk="0">
                  <a:moveTo>
                    <a:pt x="5579" y="0"/>
                  </a:moveTo>
                  <a:cubicBezTo>
                    <a:pt x="3357" y="0"/>
                    <a:pt x="1067" y="246"/>
                    <a:pt x="1067" y="246"/>
                  </a:cubicBezTo>
                  <a:cubicBezTo>
                    <a:pt x="764" y="275"/>
                    <a:pt x="476" y="318"/>
                    <a:pt x="188" y="390"/>
                  </a:cubicBezTo>
                  <a:cubicBezTo>
                    <a:pt x="1" y="448"/>
                    <a:pt x="1513" y="5315"/>
                    <a:pt x="2809" y="6856"/>
                  </a:cubicBezTo>
                  <a:cubicBezTo>
                    <a:pt x="5805" y="3414"/>
                    <a:pt x="9290" y="361"/>
                    <a:pt x="9059" y="318"/>
                  </a:cubicBezTo>
                  <a:cubicBezTo>
                    <a:pt x="8771" y="275"/>
                    <a:pt x="8454" y="217"/>
                    <a:pt x="8123" y="160"/>
                  </a:cubicBezTo>
                  <a:cubicBezTo>
                    <a:pt x="7397" y="42"/>
                    <a:pt x="6493" y="0"/>
                    <a:pt x="5579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5"/>
            <p:cNvSpPr/>
            <p:nvPr/>
          </p:nvSpPr>
          <p:spPr>
            <a:xfrm flipH="1">
              <a:off x="2879029" y="2319154"/>
              <a:ext cx="152093" cy="174139"/>
            </a:xfrm>
            <a:custGeom>
              <a:avLst/>
              <a:gdLst/>
              <a:ahLst/>
              <a:cxnLst/>
              <a:rect l="l" t="t" r="r" b="b"/>
              <a:pathLst>
                <a:path w="4091" h="4684" extrusionOk="0">
                  <a:moveTo>
                    <a:pt x="0" y="1"/>
                  </a:moveTo>
                  <a:lnTo>
                    <a:pt x="0" y="3270"/>
                  </a:lnTo>
                  <a:cubicBezTo>
                    <a:pt x="0" y="3270"/>
                    <a:pt x="101" y="4220"/>
                    <a:pt x="1368" y="4580"/>
                  </a:cubicBezTo>
                  <a:cubicBezTo>
                    <a:pt x="1621" y="4652"/>
                    <a:pt x="1870" y="4684"/>
                    <a:pt x="2108" y="4684"/>
                  </a:cubicBezTo>
                  <a:cubicBezTo>
                    <a:pt x="3069" y="4684"/>
                    <a:pt x="3857" y="4169"/>
                    <a:pt x="3961" y="3673"/>
                  </a:cubicBezTo>
                  <a:cubicBezTo>
                    <a:pt x="4090" y="2996"/>
                    <a:pt x="4018" y="145"/>
                    <a:pt x="4004" y="8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5"/>
            <p:cNvSpPr/>
            <p:nvPr/>
          </p:nvSpPr>
          <p:spPr>
            <a:xfrm flipH="1">
              <a:off x="2274560" y="2309005"/>
              <a:ext cx="547216" cy="882371"/>
            </a:xfrm>
            <a:custGeom>
              <a:avLst/>
              <a:gdLst/>
              <a:ahLst/>
              <a:cxnLst/>
              <a:rect l="l" t="t" r="r" b="b"/>
              <a:pathLst>
                <a:path w="14719" h="23734" extrusionOk="0">
                  <a:moveTo>
                    <a:pt x="8324" y="0"/>
                  </a:moveTo>
                  <a:lnTo>
                    <a:pt x="3788" y="3946"/>
                  </a:lnTo>
                  <a:lnTo>
                    <a:pt x="7158" y="7402"/>
                  </a:lnTo>
                  <a:cubicBezTo>
                    <a:pt x="7158" y="7402"/>
                    <a:pt x="922" y="18232"/>
                    <a:pt x="735" y="18390"/>
                  </a:cubicBezTo>
                  <a:cubicBezTo>
                    <a:pt x="547" y="18549"/>
                    <a:pt x="605" y="20191"/>
                    <a:pt x="605" y="20191"/>
                  </a:cubicBezTo>
                  <a:cubicBezTo>
                    <a:pt x="605" y="20191"/>
                    <a:pt x="0" y="20738"/>
                    <a:pt x="115" y="20939"/>
                  </a:cubicBezTo>
                  <a:cubicBezTo>
                    <a:pt x="187" y="21094"/>
                    <a:pt x="252" y="21153"/>
                    <a:pt x="378" y="21153"/>
                  </a:cubicBezTo>
                  <a:cubicBezTo>
                    <a:pt x="428" y="21153"/>
                    <a:pt x="488" y="21143"/>
                    <a:pt x="562" y="21127"/>
                  </a:cubicBezTo>
                  <a:cubicBezTo>
                    <a:pt x="821" y="21069"/>
                    <a:pt x="1296" y="20752"/>
                    <a:pt x="1368" y="20565"/>
                  </a:cubicBezTo>
                  <a:cubicBezTo>
                    <a:pt x="1455" y="20234"/>
                    <a:pt x="1512" y="19888"/>
                    <a:pt x="1556" y="19543"/>
                  </a:cubicBezTo>
                  <a:lnTo>
                    <a:pt x="2088" y="19543"/>
                  </a:lnTo>
                  <a:cubicBezTo>
                    <a:pt x="2088" y="19543"/>
                    <a:pt x="3096" y="21184"/>
                    <a:pt x="3240" y="21501"/>
                  </a:cubicBezTo>
                  <a:cubicBezTo>
                    <a:pt x="3240" y="21919"/>
                    <a:pt x="3500" y="23733"/>
                    <a:pt x="4047" y="23733"/>
                  </a:cubicBezTo>
                  <a:cubicBezTo>
                    <a:pt x="4407" y="23733"/>
                    <a:pt x="4249" y="22164"/>
                    <a:pt x="4177" y="21746"/>
                  </a:cubicBezTo>
                  <a:cubicBezTo>
                    <a:pt x="4090" y="21328"/>
                    <a:pt x="3572" y="19456"/>
                    <a:pt x="3572" y="19456"/>
                  </a:cubicBezTo>
                  <a:cubicBezTo>
                    <a:pt x="3572" y="19456"/>
                    <a:pt x="13869" y="9001"/>
                    <a:pt x="14301" y="6970"/>
                  </a:cubicBezTo>
                  <a:cubicBezTo>
                    <a:pt x="14718" y="4954"/>
                    <a:pt x="8324" y="0"/>
                    <a:pt x="8324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5"/>
            <p:cNvSpPr/>
            <p:nvPr/>
          </p:nvSpPr>
          <p:spPr>
            <a:xfrm flipH="1">
              <a:off x="2408956" y="2098580"/>
              <a:ext cx="466912" cy="449773"/>
            </a:xfrm>
            <a:custGeom>
              <a:avLst/>
              <a:gdLst/>
              <a:ahLst/>
              <a:cxnLst/>
              <a:rect l="l" t="t" r="r" b="b"/>
              <a:pathLst>
                <a:path w="12559" h="12098" extrusionOk="0">
                  <a:moveTo>
                    <a:pt x="3356" y="0"/>
                  </a:moveTo>
                  <a:cubicBezTo>
                    <a:pt x="2204" y="0"/>
                    <a:pt x="1" y="2708"/>
                    <a:pt x="2218" y="6611"/>
                  </a:cubicBezTo>
                  <a:cubicBezTo>
                    <a:pt x="2708" y="7475"/>
                    <a:pt x="5704" y="10499"/>
                    <a:pt x="7317" y="12097"/>
                  </a:cubicBezTo>
                  <a:lnTo>
                    <a:pt x="12559" y="7331"/>
                  </a:lnTo>
                  <a:cubicBezTo>
                    <a:pt x="9232" y="4220"/>
                    <a:pt x="4998" y="533"/>
                    <a:pt x="3558" y="29"/>
                  </a:cubicBezTo>
                  <a:cubicBezTo>
                    <a:pt x="3500" y="15"/>
                    <a:pt x="3428" y="0"/>
                    <a:pt x="3356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5"/>
            <p:cNvSpPr/>
            <p:nvPr/>
          </p:nvSpPr>
          <p:spPr>
            <a:xfrm flipH="1">
              <a:off x="2897766" y="1683084"/>
              <a:ext cx="336270" cy="560079"/>
            </a:xfrm>
            <a:custGeom>
              <a:avLst/>
              <a:gdLst/>
              <a:ahLst/>
              <a:cxnLst/>
              <a:rect l="l" t="t" r="r" b="b"/>
              <a:pathLst>
                <a:path w="9045" h="15065" extrusionOk="0">
                  <a:moveTo>
                    <a:pt x="1066" y="1"/>
                  </a:moveTo>
                  <a:cubicBezTo>
                    <a:pt x="778" y="318"/>
                    <a:pt x="591" y="865"/>
                    <a:pt x="562" y="1931"/>
                  </a:cubicBezTo>
                  <a:cubicBezTo>
                    <a:pt x="663" y="3616"/>
                    <a:pt x="792" y="3961"/>
                    <a:pt x="591" y="4408"/>
                  </a:cubicBezTo>
                  <a:cubicBezTo>
                    <a:pt x="389" y="4825"/>
                    <a:pt x="0" y="4797"/>
                    <a:pt x="29" y="4998"/>
                  </a:cubicBezTo>
                  <a:cubicBezTo>
                    <a:pt x="43" y="5200"/>
                    <a:pt x="691" y="5272"/>
                    <a:pt x="706" y="5848"/>
                  </a:cubicBezTo>
                  <a:cubicBezTo>
                    <a:pt x="706" y="6453"/>
                    <a:pt x="691" y="7360"/>
                    <a:pt x="908" y="7533"/>
                  </a:cubicBezTo>
                  <a:cubicBezTo>
                    <a:pt x="1113" y="7710"/>
                    <a:pt x="1470" y="7803"/>
                    <a:pt x="1931" y="7803"/>
                  </a:cubicBezTo>
                  <a:cubicBezTo>
                    <a:pt x="2181" y="7803"/>
                    <a:pt x="2462" y="7776"/>
                    <a:pt x="2765" y="7720"/>
                  </a:cubicBezTo>
                  <a:cubicBezTo>
                    <a:pt x="2866" y="7706"/>
                    <a:pt x="2952" y="7691"/>
                    <a:pt x="3024" y="7691"/>
                  </a:cubicBezTo>
                  <a:cubicBezTo>
                    <a:pt x="3077" y="7686"/>
                    <a:pt x="3125" y="7684"/>
                    <a:pt x="3170" y="7684"/>
                  </a:cubicBezTo>
                  <a:cubicBezTo>
                    <a:pt x="3653" y="7684"/>
                    <a:pt x="3703" y="7954"/>
                    <a:pt x="3716" y="8152"/>
                  </a:cubicBezTo>
                  <a:cubicBezTo>
                    <a:pt x="3759" y="8671"/>
                    <a:pt x="3586" y="9189"/>
                    <a:pt x="3241" y="9578"/>
                  </a:cubicBezTo>
                  <a:cubicBezTo>
                    <a:pt x="2924" y="9938"/>
                    <a:pt x="2016" y="10082"/>
                    <a:pt x="2016" y="10082"/>
                  </a:cubicBezTo>
                  <a:cubicBezTo>
                    <a:pt x="2016" y="10082"/>
                    <a:pt x="3039" y="14834"/>
                    <a:pt x="3989" y="15065"/>
                  </a:cubicBezTo>
                  <a:cubicBezTo>
                    <a:pt x="4781" y="14474"/>
                    <a:pt x="7532" y="11508"/>
                    <a:pt x="9044" y="10039"/>
                  </a:cubicBezTo>
                  <a:cubicBezTo>
                    <a:pt x="8065" y="9722"/>
                    <a:pt x="7100" y="9203"/>
                    <a:pt x="6783" y="8267"/>
                  </a:cubicBezTo>
                  <a:cubicBezTo>
                    <a:pt x="6466" y="7331"/>
                    <a:pt x="6740" y="4998"/>
                    <a:pt x="6740" y="4998"/>
                  </a:cubicBezTo>
                  <a:lnTo>
                    <a:pt x="6740" y="4998"/>
                  </a:lnTo>
                  <a:cubicBezTo>
                    <a:pt x="6740" y="4998"/>
                    <a:pt x="6817" y="5037"/>
                    <a:pt x="6957" y="5037"/>
                  </a:cubicBezTo>
                  <a:cubicBezTo>
                    <a:pt x="7074" y="5037"/>
                    <a:pt x="7235" y="5010"/>
                    <a:pt x="7431" y="4912"/>
                  </a:cubicBezTo>
                  <a:cubicBezTo>
                    <a:pt x="7863" y="4681"/>
                    <a:pt x="8223" y="2651"/>
                    <a:pt x="7518" y="2478"/>
                  </a:cubicBezTo>
                  <a:cubicBezTo>
                    <a:pt x="7437" y="2459"/>
                    <a:pt x="7359" y="2449"/>
                    <a:pt x="7285" y="2449"/>
                  </a:cubicBezTo>
                  <a:cubicBezTo>
                    <a:pt x="6752" y="2449"/>
                    <a:pt x="6395" y="2935"/>
                    <a:pt x="6193" y="3731"/>
                  </a:cubicBezTo>
                  <a:cubicBezTo>
                    <a:pt x="5545" y="3155"/>
                    <a:pt x="5401" y="2478"/>
                    <a:pt x="4652" y="2363"/>
                  </a:cubicBezTo>
                  <a:cubicBezTo>
                    <a:pt x="3903" y="2248"/>
                    <a:pt x="2204" y="2046"/>
                    <a:pt x="1512" y="1095"/>
                  </a:cubicBezTo>
                  <a:cubicBezTo>
                    <a:pt x="1282" y="764"/>
                    <a:pt x="1138" y="390"/>
                    <a:pt x="1066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5"/>
            <p:cNvSpPr/>
            <p:nvPr/>
          </p:nvSpPr>
          <p:spPr>
            <a:xfrm flipH="1">
              <a:off x="3146744" y="1892989"/>
              <a:ext cx="44464" cy="28775"/>
            </a:xfrm>
            <a:custGeom>
              <a:avLst/>
              <a:gdLst/>
              <a:ahLst/>
              <a:cxnLst/>
              <a:rect l="l" t="t" r="r" b="b"/>
              <a:pathLst>
                <a:path w="1196" h="774" extrusionOk="0">
                  <a:moveTo>
                    <a:pt x="1196" y="0"/>
                  </a:moveTo>
                  <a:lnTo>
                    <a:pt x="0" y="605"/>
                  </a:lnTo>
                  <a:cubicBezTo>
                    <a:pt x="145" y="719"/>
                    <a:pt x="328" y="773"/>
                    <a:pt x="510" y="773"/>
                  </a:cubicBezTo>
                  <a:cubicBezTo>
                    <a:pt x="581" y="773"/>
                    <a:pt x="652" y="765"/>
                    <a:pt x="720" y="749"/>
                  </a:cubicBezTo>
                  <a:cubicBezTo>
                    <a:pt x="1152" y="620"/>
                    <a:pt x="1196" y="0"/>
                    <a:pt x="11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5"/>
            <p:cNvSpPr/>
            <p:nvPr/>
          </p:nvSpPr>
          <p:spPr>
            <a:xfrm flipH="1">
              <a:off x="3001640" y="1770117"/>
              <a:ext cx="219570" cy="94394"/>
            </a:xfrm>
            <a:custGeom>
              <a:avLst/>
              <a:gdLst/>
              <a:ahLst/>
              <a:cxnLst/>
              <a:rect l="l" t="t" r="r" b="b"/>
              <a:pathLst>
                <a:path w="5906" h="2539" extrusionOk="0">
                  <a:moveTo>
                    <a:pt x="1813" y="345"/>
                  </a:moveTo>
                  <a:cubicBezTo>
                    <a:pt x="2037" y="345"/>
                    <a:pt x="2265" y="428"/>
                    <a:pt x="2449" y="612"/>
                  </a:cubicBezTo>
                  <a:cubicBezTo>
                    <a:pt x="3040" y="1203"/>
                    <a:pt x="2622" y="2196"/>
                    <a:pt x="1801" y="2196"/>
                  </a:cubicBezTo>
                  <a:cubicBezTo>
                    <a:pt x="1297" y="2196"/>
                    <a:pt x="879" y="1779"/>
                    <a:pt x="879" y="1275"/>
                  </a:cubicBezTo>
                  <a:cubicBezTo>
                    <a:pt x="879" y="717"/>
                    <a:pt x="1338" y="345"/>
                    <a:pt x="1813" y="345"/>
                  </a:cubicBezTo>
                  <a:close/>
                  <a:moveTo>
                    <a:pt x="1803" y="0"/>
                  </a:moveTo>
                  <a:cubicBezTo>
                    <a:pt x="1250" y="0"/>
                    <a:pt x="699" y="339"/>
                    <a:pt x="563" y="1015"/>
                  </a:cubicBezTo>
                  <a:cubicBezTo>
                    <a:pt x="548" y="1073"/>
                    <a:pt x="491" y="1116"/>
                    <a:pt x="433" y="1116"/>
                  </a:cubicBezTo>
                  <a:lnTo>
                    <a:pt x="145" y="1116"/>
                  </a:lnTo>
                  <a:cubicBezTo>
                    <a:pt x="73" y="1116"/>
                    <a:pt x="15" y="1174"/>
                    <a:pt x="15" y="1246"/>
                  </a:cubicBezTo>
                  <a:cubicBezTo>
                    <a:pt x="1" y="1318"/>
                    <a:pt x="73" y="1390"/>
                    <a:pt x="145" y="1390"/>
                  </a:cubicBezTo>
                  <a:lnTo>
                    <a:pt x="433" y="1390"/>
                  </a:lnTo>
                  <a:cubicBezTo>
                    <a:pt x="491" y="1390"/>
                    <a:pt x="534" y="1433"/>
                    <a:pt x="548" y="1491"/>
                  </a:cubicBezTo>
                  <a:cubicBezTo>
                    <a:pt x="671" y="2189"/>
                    <a:pt x="1236" y="2538"/>
                    <a:pt x="1801" y="2538"/>
                  </a:cubicBezTo>
                  <a:cubicBezTo>
                    <a:pt x="2366" y="2538"/>
                    <a:pt x="2932" y="2189"/>
                    <a:pt x="3054" y="1491"/>
                  </a:cubicBezTo>
                  <a:cubicBezTo>
                    <a:pt x="3068" y="1433"/>
                    <a:pt x="3112" y="1390"/>
                    <a:pt x="3184" y="1390"/>
                  </a:cubicBezTo>
                  <a:lnTo>
                    <a:pt x="5761" y="1390"/>
                  </a:lnTo>
                  <a:cubicBezTo>
                    <a:pt x="5833" y="1390"/>
                    <a:pt x="5905" y="1318"/>
                    <a:pt x="5905" y="1246"/>
                  </a:cubicBezTo>
                  <a:cubicBezTo>
                    <a:pt x="5891" y="1174"/>
                    <a:pt x="5833" y="1116"/>
                    <a:pt x="5761" y="1116"/>
                  </a:cubicBezTo>
                  <a:lnTo>
                    <a:pt x="3169" y="1116"/>
                  </a:lnTo>
                  <a:cubicBezTo>
                    <a:pt x="3112" y="1116"/>
                    <a:pt x="3054" y="1073"/>
                    <a:pt x="3054" y="1015"/>
                  </a:cubicBezTo>
                  <a:cubicBezTo>
                    <a:pt x="2910" y="339"/>
                    <a:pt x="2355" y="0"/>
                    <a:pt x="1803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5"/>
            <p:cNvSpPr/>
            <p:nvPr/>
          </p:nvSpPr>
          <p:spPr>
            <a:xfrm flipH="1">
              <a:off x="2897766" y="1846405"/>
              <a:ext cx="261321" cy="396758"/>
            </a:xfrm>
            <a:custGeom>
              <a:avLst/>
              <a:gdLst/>
              <a:ahLst/>
              <a:cxnLst/>
              <a:rect l="l" t="t" r="r" b="b"/>
              <a:pathLst>
                <a:path w="7029" h="10672" extrusionOk="0">
                  <a:moveTo>
                    <a:pt x="4292" y="0"/>
                  </a:moveTo>
                  <a:cubicBezTo>
                    <a:pt x="4234" y="303"/>
                    <a:pt x="4177" y="490"/>
                    <a:pt x="4148" y="634"/>
                  </a:cubicBezTo>
                  <a:cubicBezTo>
                    <a:pt x="3500" y="2665"/>
                    <a:pt x="1685" y="3169"/>
                    <a:pt x="1008" y="3298"/>
                  </a:cubicBezTo>
                  <a:cubicBezTo>
                    <a:pt x="1061" y="3293"/>
                    <a:pt x="1109" y="3291"/>
                    <a:pt x="1154" y="3291"/>
                  </a:cubicBezTo>
                  <a:cubicBezTo>
                    <a:pt x="1637" y="3291"/>
                    <a:pt x="1687" y="3561"/>
                    <a:pt x="1700" y="3759"/>
                  </a:cubicBezTo>
                  <a:cubicBezTo>
                    <a:pt x="1743" y="4278"/>
                    <a:pt x="1570" y="4796"/>
                    <a:pt x="1225" y="5185"/>
                  </a:cubicBezTo>
                  <a:cubicBezTo>
                    <a:pt x="908" y="5545"/>
                    <a:pt x="0" y="5689"/>
                    <a:pt x="0" y="5689"/>
                  </a:cubicBezTo>
                  <a:cubicBezTo>
                    <a:pt x="0" y="5689"/>
                    <a:pt x="1023" y="10441"/>
                    <a:pt x="1973" y="10672"/>
                  </a:cubicBezTo>
                  <a:cubicBezTo>
                    <a:pt x="2765" y="10081"/>
                    <a:pt x="5516" y="7115"/>
                    <a:pt x="7028" y="5646"/>
                  </a:cubicBezTo>
                  <a:cubicBezTo>
                    <a:pt x="6049" y="5329"/>
                    <a:pt x="5084" y="4810"/>
                    <a:pt x="4767" y="3874"/>
                  </a:cubicBezTo>
                  <a:cubicBezTo>
                    <a:pt x="4450" y="2938"/>
                    <a:pt x="4724" y="605"/>
                    <a:pt x="4724" y="605"/>
                  </a:cubicBezTo>
                  <a:cubicBezTo>
                    <a:pt x="4724" y="605"/>
                    <a:pt x="4393" y="519"/>
                    <a:pt x="4292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5"/>
            <p:cNvSpPr/>
            <p:nvPr/>
          </p:nvSpPr>
          <p:spPr>
            <a:xfrm flipH="1">
              <a:off x="2955057" y="1790490"/>
              <a:ext cx="35913" cy="59707"/>
            </a:xfrm>
            <a:custGeom>
              <a:avLst/>
              <a:gdLst/>
              <a:ahLst/>
              <a:cxnLst/>
              <a:rect l="l" t="t" r="r" b="b"/>
              <a:pathLst>
                <a:path w="966" h="1606" extrusionOk="0">
                  <a:moveTo>
                    <a:pt x="772" y="1"/>
                  </a:moveTo>
                  <a:cubicBezTo>
                    <a:pt x="694" y="1"/>
                    <a:pt x="595" y="29"/>
                    <a:pt x="476" y="122"/>
                  </a:cubicBezTo>
                  <a:cubicBezTo>
                    <a:pt x="58" y="424"/>
                    <a:pt x="0" y="1605"/>
                    <a:pt x="432" y="1605"/>
                  </a:cubicBezTo>
                  <a:cubicBezTo>
                    <a:pt x="879" y="1605"/>
                    <a:pt x="893" y="871"/>
                    <a:pt x="591" y="799"/>
                  </a:cubicBezTo>
                  <a:cubicBezTo>
                    <a:pt x="533" y="784"/>
                    <a:pt x="461" y="770"/>
                    <a:pt x="389" y="755"/>
                  </a:cubicBezTo>
                  <a:cubicBezTo>
                    <a:pt x="389" y="755"/>
                    <a:pt x="461" y="79"/>
                    <a:pt x="965" y="79"/>
                  </a:cubicBezTo>
                  <a:cubicBezTo>
                    <a:pt x="965" y="79"/>
                    <a:pt x="898" y="1"/>
                    <a:pt x="772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5"/>
            <p:cNvSpPr/>
            <p:nvPr/>
          </p:nvSpPr>
          <p:spPr>
            <a:xfrm flipH="1">
              <a:off x="3137635" y="1740263"/>
              <a:ext cx="45542" cy="18886"/>
            </a:xfrm>
            <a:custGeom>
              <a:avLst/>
              <a:gdLst/>
              <a:ahLst/>
              <a:cxnLst/>
              <a:rect l="l" t="t" r="r" b="b"/>
              <a:pathLst>
                <a:path w="1225" h="508" extrusionOk="0">
                  <a:moveTo>
                    <a:pt x="643" y="0"/>
                  </a:moveTo>
                  <a:cubicBezTo>
                    <a:pt x="352" y="0"/>
                    <a:pt x="65" y="231"/>
                    <a:pt x="0" y="508"/>
                  </a:cubicBezTo>
                  <a:cubicBezTo>
                    <a:pt x="199" y="427"/>
                    <a:pt x="414" y="387"/>
                    <a:pt x="627" y="387"/>
                  </a:cubicBezTo>
                  <a:cubicBezTo>
                    <a:pt x="831" y="387"/>
                    <a:pt x="1035" y="423"/>
                    <a:pt x="1224" y="494"/>
                  </a:cubicBezTo>
                  <a:cubicBezTo>
                    <a:pt x="1093" y="137"/>
                    <a:pt x="866" y="0"/>
                    <a:pt x="643" y="0"/>
                  </a:cubicBezTo>
                  <a:close/>
                </a:path>
              </a:pathLst>
            </a:custGeom>
            <a:solidFill>
              <a:srgbClr val="1D22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5"/>
            <p:cNvSpPr/>
            <p:nvPr/>
          </p:nvSpPr>
          <p:spPr>
            <a:xfrm flipH="1">
              <a:off x="1477883" y="1608692"/>
              <a:ext cx="622723" cy="706707"/>
            </a:xfrm>
            <a:custGeom>
              <a:avLst/>
              <a:gdLst/>
              <a:ahLst/>
              <a:cxnLst/>
              <a:rect l="l" t="t" r="r" b="b"/>
              <a:pathLst>
                <a:path w="16750" h="19009" extrusionOk="0">
                  <a:moveTo>
                    <a:pt x="5344" y="0"/>
                  </a:moveTo>
                  <a:cubicBezTo>
                    <a:pt x="4494" y="0"/>
                    <a:pt x="3601" y="115"/>
                    <a:pt x="2967" y="475"/>
                  </a:cubicBezTo>
                  <a:cubicBezTo>
                    <a:pt x="2723" y="605"/>
                    <a:pt x="2521" y="792"/>
                    <a:pt x="2377" y="1023"/>
                  </a:cubicBezTo>
                  <a:cubicBezTo>
                    <a:pt x="1614" y="2189"/>
                    <a:pt x="1902" y="4335"/>
                    <a:pt x="1585" y="5674"/>
                  </a:cubicBezTo>
                  <a:cubicBezTo>
                    <a:pt x="1412" y="6452"/>
                    <a:pt x="735" y="6913"/>
                    <a:pt x="375" y="7590"/>
                  </a:cubicBezTo>
                  <a:cubicBezTo>
                    <a:pt x="73" y="8195"/>
                    <a:pt x="1" y="8871"/>
                    <a:pt x="174" y="9519"/>
                  </a:cubicBezTo>
                  <a:cubicBezTo>
                    <a:pt x="332" y="10182"/>
                    <a:pt x="778" y="10513"/>
                    <a:pt x="1110" y="11075"/>
                  </a:cubicBezTo>
                  <a:cubicBezTo>
                    <a:pt x="1844" y="12299"/>
                    <a:pt x="951" y="13624"/>
                    <a:pt x="778" y="14862"/>
                  </a:cubicBezTo>
                  <a:cubicBezTo>
                    <a:pt x="548" y="16461"/>
                    <a:pt x="1671" y="18074"/>
                    <a:pt x="3183" y="18679"/>
                  </a:cubicBezTo>
                  <a:cubicBezTo>
                    <a:pt x="3746" y="18906"/>
                    <a:pt x="4345" y="19009"/>
                    <a:pt x="4949" y="19009"/>
                  </a:cubicBezTo>
                  <a:cubicBezTo>
                    <a:pt x="5954" y="19009"/>
                    <a:pt x="6973" y="18723"/>
                    <a:pt x="7864" y="18247"/>
                  </a:cubicBezTo>
                  <a:cubicBezTo>
                    <a:pt x="8551" y="17873"/>
                    <a:pt x="9348" y="17767"/>
                    <a:pt x="10183" y="17767"/>
                  </a:cubicBezTo>
                  <a:cubicBezTo>
                    <a:pt x="10731" y="17767"/>
                    <a:pt x="11294" y="17812"/>
                    <a:pt x="11853" y="17858"/>
                  </a:cubicBezTo>
                  <a:cubicBezTo>
                    <a:pt x="12412" y="17901"/>
                    <a:pt x="12972" y="17944"/>
                    <a:pt x="13510" y="17944"/>
                  </a:cubicBezTo>
                  <a:cubicBezTo>
                    <a:pt x="13872" y="17944"/>
                    <a:pt x="14224" y="17924"/>
                    <a:pt x="14560" y="17872"/>
                  </a:cubicBezTo>
                  <a:cubicBezTo>
                    <a:pt x="16749" y="17512"/>
                    <a:pt x="16519" y="15424"/>
                    <a:pt x="16505" y="13537"/>
                  </a:cubicBezTo>
                  <a:cubicBezTo>
                    <a:pt x="16490" y="11982"/>
                    <a:pt x="16461" y="10355"/>
                    <a:pt x="15828" y="8929"/>
                  </a:cubicBezTo>
                  <a:cubicBezTo>
                    <a:pt x="15237" y="7647"/>
                    <a:pt x="14200" y="6625"/>
                    <a:pt x="13365" y="5487"/>
                  </a:cubicBezTo>
                  <a:cubicBezTo>
                    <a:pt x="12371" y="4133"/>
                    <a:pt x="11637" y="2535"/>
                    <a:pt x="10326" y="1484"/>
                  </a:cubicBezTo>
                  <a:cubicBezTo>
                    <a:pt x="9390" y="763"/>
                    <a:pt x="8281" y="303"/>
                    <a:pt x="7115" y="144"/>
                  </a:cubicBezTo>
                  <a:cubicBezTo>
                    <a:pt x="6524" y="43"/>
                    <a:pt x="5934" y="0"/>
                    <a:pt x="5344" y="0"/>
                  </a:cubicBezTo>
                  <a:close/>
                </a:path>
              </a:pathLst>
            </a:custGeom>
            <a:solidFill>
              <a:srgbClr val="ED3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5"/>
            <p:cNvSpPr/>
            <p:nvPr/>
          </p:nvSpPr>
          <p:spPr>
            <a:xfrm flipH="1">
              <a:off x="1627783" y="1680742"/>
              <a:ext cx="436389" cy="443044"/>
            </a:xfrm>
            <a:custGeom>
              <a:avLst/>
              <a:gdLst/>
              <a:ahLst/>
              <a:cxnLst/>
              <a:rect l="l" t="t" r="r" b="b"/>
              <a:pathLst>
                <a:path w="11738" h="11917" extrusionOk="0">
                  <a:moveTo>
                    <a:pt x="6866" y="1"/>
                  </a:moveTo>
                  <a:cubicBezTo>
                    <a:pt x="6555" y="1"/>
                    <a:pt x="6192" y="58"/>
                    <a:pt x="5761" y="194"/>
                  </a:cubicBezTo>
                  <a:cubicBezTo>
                    <a:pt x="4864" y="479"/>
                    <a:pt x="4205" y="578"/>
                    <a:pt x="3722" y="578"/>
                  </a:cubicBezTo>
                  <a:cubicBezTo>
                    <a:pt x="2622" y="578"/>
                    <a:pt x="2434" y="64"/>
                    <a:pt x="2434" y="64"/>
                  </a:cubicBezTo>
                  <a:lnTo>
                    <a:pt x="2434" y="64"/>
                  </a:lnTo>
                  <a:cubicBezTo>
                    <a:pt x="2319" y="1663"/>
                    <a:pt x="2880" y="3290"/>
                    <a:pt x="1714" y="4644"/>
                  </a:cubicBezTo>
                  <a:cubicBezTo>
                    <a:pt x="1152" y="5234"/>
                    <a:pt x="706" y="5896"/>
                    <a:pt x="389" y="6631"/>
                  </a:cubicBezTo>
                  <a:cubicBezTo>
                    <a:pt x="0" y="7466"/>
                    <a:pt x="216" y="8503"/>
                    <a:pt x="821" y="9180"/>
                  </a:cubicBezTo>
                  <a:cubicBezTo>
                    <a:pt x="1426" y="9871"/>
                    <a:pt x="1656" y="10318"/>
                    <a:pt x="2563" y="10318"/>
                  </a:cubicBezTo>
                  <a:cubicBezTo>
                    <a:pt x="3365" y="10306"/>
                    <a:pt x="4273" y="9711"/>
                    <a:pt x="5058" y="9711"/>
                  </a:cubicBezTo>
                  <a:cubicBezTo>
                    <a:pt x="5274" y="9711"/>
                    <a:pt x="5481" y="9756"/>
                    <a:pt x="5674" y="9871"/>
                  </a:cubicBezTo>
                  <a:cubicBezTo>
                    <a:pt x="6351" y="10274"/>
                    <a:pt x="6855" y="11052"/>
                    <a:pt x="7503" y="11542"/>
                  </a:cubicBezTo>
                  <a:cubicBezTo>
                    <a:pt x="7848" y="11797"/>
                    <a:pt x="8218" y="11917"/>
                    <a:pt x="8585" y="11917"/>
                  </a:cubicBezTo>
                  <a:cubicBezTo>
                    <a:pt x="9045" y="11917"/>
                    <a:pt x="9501" y="11728"/>
                    <a:pt x="9894" y="11383"/>
                  </a:cubicBezTo>
                  <a:cubicBezTo>
                    <a:pt x="10182" y="11124"/>
                    <a:pt x="10412" y="10807"/>
                    <a:pt x="10585" y="10447"/>
                  </a:cubicBezTo>
                  <a:cubicBezTo>
                    <a:pt x="10844" y="10001"/>
                    <a:pt x="11204" y="9641"/>
                    <a:pt x="11420" y="9166"/>
                  </a:cubicBezTo>
                  <a:cubicBezTo>
                    <a:pt x="11679" y="8647"/>
                    <a:pt x="11737" y="8057"/>
                    <a:pt x="11579" y="7509"/>
                  </a:cubicBezTo>
                  <a:cubicBezTo>
                    <a:pt x="11363" y="6876"/>
                    <a:pt x="10815" y="6444"/>
                    <a:pt x="10355" y="5968"/>
                  </a:cubicBezTo>
                  <a:cubicBezTo>
                    <a:pt x="9678" y="5292"/>
                    <a:pt x="9476" y="4456"/>
                    <a:pt x="9404" y="3535"/>
                  </a:cubicBezTo>
                  <a:cubicBezTo>
                    <a:pt x="9361" y="2901"/>
                    <a:pt x="9462" y="1735"/>
                    <a:pt x="8958" y="1259"/>
                  </a:cubicBezTo>
                  <a:cubicBezTo>
                    <a:pt x="8448" y="772"/>
                    <a:pt x="8010" y="1"/>
                    <a:pt x="6866" y="1"/>
                  </a:cubicBezTo>
                  <a:close/>
                </a:path>
              </a:pathLst>
            </a:custGeom>
            <a:solidFill>
              <a:srgbClr val="CD2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5"/>
            <p:cNvSpPr/>
            <p:nvPr/>
          </p:nvSpPr>
          <p:spPr>
            <a:xfrm flipH="1">
              <a:off x="1882895" y="2098506"/>
              <a:ext cx="929252" cy="619637"/>
            </a:xfrm>
            <a:custGeom>
              <a:avLst/>
              <a:gdLst/>
              <a:ahLst/>
              <a:cxnLst/>
              <a:rect l="l" t="t" r="r" b="b"/>
              <a:pathLst>
                <a:path w="24995" h="16667" extrusionOk="0">
                  <a:moveTo>
                    <a:pt x="21890" y="0"/>
                  </a:moveTo>
                  <a:cubicBezTo>
                    <a:pt x="21377" y="0"/>
                    <a:pt x="20882" y="160"/>
                    <a:pt x="20565" y="492"/>
                  </a:cubicBezTo>
                  <a:cubicBezTo>
                    <a:pt x="17340" y="3862"/>
                    <a:pt x="12371" y="10213"/>
                    <a:pt x="12371" y="10213"/>
                  </a:cubicBezTo>
                  <a:lnTo>
                    <a:pt x="87" y="4481"/>
                  </a:lnTo>
                  <a:lnTo>
                    <a:pt x="0" y="8168"/>
                  </a:lnTo>
                  <a:cubicBezTo>
                    <a:pt x="0" y="8168"/>
                    <a:pt x="8641" y="15945"/>
                    <a:pt x="12717" y="16636"/>
                  </a:cubicBezTo>
                  <a:cubicBezTo>
                    <a:pt x="12841" y="16657"/>
                    <a:pt x="12969" y="16667"/>
                    <a:pt x="13099" y="16667"/>
                  </a:cubicBezTo>
                  <a:cubicBezTo>
                    <a:pt x="17417" y="16667"/>
                    <a:pt x="24995" y="5616"/>
                    <a:pt x="23835" y="1226"/>
                  </a:cubicBezTo>
                  <a:cubicBezTo>
                    <a:pt x="23620" y="430"/>
                    <a:pt x="22732" y="0"/>
                    <a:pt x="21890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5"/>
            <p:cNvSpPr/>
            <p:nvPr/>
          </p:nvSpPr>
          <p:spPr>
            <a:xfrm flipH="1">
              <a:off x="1860700" y="2064786"/>
              <a:ext cx="431036" cy="529073"/>
            </a:xfrm>
            <a:custGeom>
              <a:avLst/>
              <a:gdLst/>
              <a:ahLst/>
              <a:cxnLst/>
              <a:rect l="l" t="t" r="r" b="b"/>
              <a:pathLst>
                <a:path w="11594" h="14231" extrusionOk="0">
                  <a:moveTo>
                    <a:pt x="8553" y="0"/>
                  </a:moveTo>
                  <a:cubicBezTo>
                    <a:pt x="8292" y="0"/>
                    <a:pt x="6901" y="151"/>
                    <a:pt x="4422" y="3070"/>
                  </a:cubicBezTo>
                  <a:cubicBezTo>
                    <a:pt x="1657" y="6310"/>
                    <a:pt x="0" y="8456"/>
                    <a:pt x="0" y="8456"/>
                  </a:cubicBezTo>
                  <a:lnTo>
                    <a:pt x="5934" y="14231"/>
                  </a:lnTo>
                  <a:cubicBezTo>
                    <a:pt x="5934" y="14231"/>
                    <a:pt x="11377" y="7448"/>
                    <a:pt x="11478" y="4726"/>
                  </a:cubicBezTo>
                  <a:cubicBezTo>
                    <a:pt x="11593" y="1860"/>
                    <a:pt x="10528" y="2"/>
                    <a:pt x="8814" y="2"/>
                  </a:cubicBezTo>
                  <a:lnTo>
                    <a:pt x="8598" y="2"/>
                  </a:lnTo>
                  <a:cubicBezTo>
                    <a:pt x="8598" y="2"/>
                    <a:pt x="8583" y="0"/>
                    <a:pt x="8553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5"/>
            <p:cNvSpPr/>
            <p:nvPr/>
          </p:nvSpPr>
          <p:spPr>
            <a:xfrm flipH="1">
              <a:off x="1523388" y="4761679"/>
              <a:ext cx="529556" cy="205629"/>
            </a:xfrm>
            <a:custGeom>
              <a:avLst/>
              <a:gdLst/>
              <a:ahLst/>
              <a:cxnLst/>
              <a:rect l="l" t="t" r="r" b="b"/>
              <a:pathLst>
                <a:path w="14244" h="5531" extrusionOk="0">
                  <a:moveTo>
                    <a:pt x="8411" y="0"/>
                  </a:moveTo>
                  <a:cubicBezTo>
                    <a:pt x="8411" y="0"/>
                    <a:pt x="8569" y="1397"/>
                    <a:pt x="5862" y="2564"/>
                  </a:cubicBezTo>
                  <a:cubicBezTo>
                    <a:pt x="4940" y="2938"/>
                    <a:pt x="3990" y="3226"/>
                    <a:pt x="3010" y="3413"/>
                  </a:cubicBezTo>
                  <a:cubicBezTo>
                    <a:pt x="720" y="3889"/>
                    <a:pt x="0" y="5530"/>
                    <a:pt x="0" y="5530"/>
                  </a:cubicBezTo>
                  <a:lnTo>
                    <a:pt x="14243" y="5530"/>
                  </a:lnTo>
                  <a:lnTo>
                    <a:pt x="14200" y="3039"/>
                  </a:lnTo>
                  <a:lnTo>
                    <a:pt x="14157" y="418"/>
                  </a:lnTo>
                  <a:lnTo>
                    <a:pt x="8411" y="0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5"/>
            <p:cNvSpPr/>
            <p:nvPr/>
          </p:nvSpPr>
          <p:spPr>
            <a:xfrm flipH="1">
              <a:off x="1523388" y="4856444"/>
              <a:ext cx="529556" cy="110863"/>
            </a:xfrm>
            <a:custGeom>
              <a:avLst/>
              <a:gdLst/>
              <a:ahLst/>
              <a:cxnLst/>
              <a:rect l="l" t="t" r="r" b="b"/>
              <a:pathLst>
                <a:path w="14244" h="2982" extrusionOk="0">
                  <a:moveTo>
                    <a:pt x="5862" y="0"/>
                  </a:moveTo>
                  <a:cubicBezTo>
                    <a:pt x="4940" y="389"/>
                    <a:pt x="3990" y="677"/>
                    <a:pt x="3010" y="864"/>
                  </a:cubicBezTo>
                  <a:cubicBezTo>
                    <a:pt x="720" y="1340"/>
                    <a:pt x="0" y="2981"/>
                    <a:pt x="0" y="2981"/>
                  </a:cubicBezTo>
                  <a:lnTo>
                    <a:pt x="14243" y="2981"/>
                  </a:lnTo>
                  <a:lnTo>
                    <a:pt x="14200" y="490"/>
                  </a:lnTo>
                  <a:cubicBezTo>
                    <a:pt x="12918" y="850"/>
                    <a:pt x="10960" y="1685"/>
                    <a:pt x="7590" y="1959"/>
                  </a:cubicBezTo>
                  <a:cubicBezTo>
                    <a:pt x="7201" y="1268"/>
                    <a:pt x="6510" y="576"/>
                    <a:pt x="5862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5"/>
            <p:cNvSpPr/>
            <p:nvPr/>
          </p:nvSpPr>
          <p:spPr>
            <a:xfrm flipH="1">
              <a:off x="1457547" y="2912396"/>
              <a:ext cx="409622" cy="1923192"/>
            </a:xfrm>
            <a:custGeom>
              <a:avLst/>
              <a:gdLst/>
              <a:ahLst/>
              <a:cxnLst/>
              <a:rect l="l" t="t" r="r" b="b"/>
              <a:pathLst>
                <a:path w="11018" h="51730" extrusionOk="0">
                  <a:moveTo>
                    <a:pt x="4292" y="0"/>
                  </a:moveTo>
                  <a:cubicBezTo>
                    <a:pt x="2463" y="0"/>
                    <a:pt x="793" y="764"/>
                    <a:pt x="289" y="2578"/>
                  </a:cubicBezTo>
                  <a:cubicBezTo>
                    <a:pt x="101" y="3284"/>
                    <a:pt x="15" y="4983"/>
                    <a:pt x="1" y="7345"/>
                  </a:cubicBezTo>
                  <a:lnTo>
                    <a:pt x="1" y="7575"/>
                  </a:lnTo>
                  <a:cubicBezTo>
                    <a:pt x="1" y="7878"/>
                    <a:pt x="1" y="8195"/>
                    <a:pt x="15" y="8511"/>
                  </a:cubicBezTo>
                  <a:cubicBezTo>
                    <a:pt x="116" y="21516"/>
                    <a:pt x="2175" y="50102"/>
                    <a:pt x="2175" y="50102"/>
                  </a:cubicBezTo>
                  <a:lnTo>
                    <a:pt x="9794" y="51730"/>
                  </a:lnTo>
                  <a:cubicBezTo>
                    <a:pt x="9794" y="51730"/>
                    <a:pt x="10614" y="16029"/>
                    <a:pt x="10845" y="8511"/>
                  </a:cubicBezTo>
                  <a:cubicBezTo>
                    <a:pt x="10859" y="8123"/>
                    <a:pt x="10859" y="7806"/>
                    <a:pt x="10874" y="7575"/>
                  </a:cubicBezTo>
                  <a:cubicBezTo>
                    <a:pt x="10874" y="7489"/>
                    <a:pt x="10874" y="7403"/>
                    <a:pt x="10888" y="7345"/>
                  </a:cubicBezTo>
                  <a:cubicBezTo>
                    <a:pt x="10888" y="7331"/>
                    <a:pt x="10888" y="7316"/>
                    <a:pt x="10888" y="7302"/>
                  </a:cubicBezTo>
                  <a:cubicBezTo>
                    <a:pt x="11018" y="4349"/>
                    <a:pt x="10226" y="3313"/>
                    <a:pt x="9275" y="2132"/>
                  </a:cubicBezTo>
                  <a:cubicBezTo>
                    <a:pt x="8209" y="821"/>
                    <a:pt x="6179" y="0"/>
                    <a:pt x="4292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5"/>
            <p:cNvSpPr/>
            <p:nvPr/>
          </p:nvSpPr>
          <p:spPr>
            <a:xfrm flipH="1">
              <a:off x="1457547" y="2912359"/>
              <a:ext cx="409622" cy="281694"/>
            </a:xfrm>
            <a:custGeom>
              <a:avLst/>
              <a:gdLst/>
              <a:ahLst/>
              <a:cxnLst/>
              <a:rect l="l" t="t" r="r" b="b"/>
              <a:pathLst>
                <a:path w="11018" h="7577" extrusionOk="0">
                  <a:moveTo>
                    <a:pt x="4291" y="0"/>
                  </a:moveTo>
                  <a:cubicBezTo>
                    <a:pt x="2473" y="0"/>
                    <a:pt x="798" y="762"/>
                    <a:pt x="289" y="2579"/>
                  </a:cubicBezTo>
                  <a:cubicBezTo>
                    <a:pt x="101" y="3285"/>
                    <a:pt x="15" y="4984"/>
                    <a:pt x="1" y="7332"/>
                  </a:cubicBezTo>
                  <a:lnTo>
                    <a:pt x="1" y="7576"/>
                  </a:lnTo>
                  <a:lnTo>
                    <a:pt x="10874" y="7576"/>
                  </a:lnTo>
                  <a:cubicBezTo>
                    <a:pt x="10874" y="7476"/>
                    <a:pt x="10874" y="7404"/>
                    <a:pt x="10888" y="7332"/>
                  </a:cubicBezTo>
                  <a:cubicBezTo>
                    <a:pt x="10888" y="7332"/>
                    <a:pt x="10888" y="7317"/>
                    <a:pt x="10888" y="7303"/>
                  </a:cubicBezTo>
                  <a:cubicBezTo>
                    <a:pt x="11018" y="4350"/>
                    <a:pt x="10226" y="3314"/>
                    <a:pt x="9275" y="2133"/>
                  </a:cubicBezTo>
                  <a:cubicBezTo>
                    <a:pt x="8219" y="820"/>
                    <a:pt x="6178" y="0"/>
                    <a:pt x="4291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5"/>
            <p:cNvSpPr/>
            <p:nvPr/>
          </p:nvSpPr>
          <p:spPr>
            <a:xfrm flipH="1">
              <a:off x="1982791" y="4761679"/>
              <a:ext cx="537549" cy="205629"/>
            </a:xfrm>
            <a:custGeom>
              <a:avLst/>
              <a:gdLst/>
              <a:ahLst/>
              <a:cxnLst/>
              <a:rect l="l" t="t" r="r" b="b"/>
              <a:pathLst>
                <a:path w="14459" h="5531" extrusionOk="0">
                  <a:moveTo>
                    <a:pt x="8727" y="0"/>
                  </a:moveTo>
                  <a:cubicBezTo>
                    <a:pt x="8727" y="0"/>
                    <a:pt x="8799" y="1397"/>
                    <a:pt x="6034" y="2564"/>
                  </a:cubicBezTo>
                  <a:cubicBezTo>
                    <a:pt x="5098" y="2938"/>
                    <a:pt x="4133" y="3226"/>
                    <a:pt x="3140" y="3413"/>
                  </a:cubicBezTo>
                  <a:cubicBezTo>
                    <a:pt x="821" y="3889"/>
                    <a:pt x="0" y="5530"/>
                    <a:pt x="0" y="5530"/>
                  </a:cubicBezTo>
                  <a:lnTo>
                    <a:pt x="14257" y="5530"/>
                  </a:lnTo>
                  <a:lnTo>
                    <a:pt x="14344" y="3039"/>
                  </a:lnTo>
                  <a:lnTo>
                    <a:pt x="14459" y="418"/>
                  </a:lnTo>
                  <a:lnTo>
                    <a:pt x="8727" y="0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5"/>
            <p:cNvSpPr/>
            <p:nvPr/>
          </p:nvSpPr>
          <p:spPr>
            <a:xfrm flipH="1">
              <a:off x="1987066" y="4856444"/>
              <a:ext cx="533274" cy="110863"/>
            </a:xfrm>
            <a:custGeom>
              <a:avLst/>
              <a:gdLst/>
              <a:ahLst/>
              <a:cxnLst/>
              <a:rect l="l" t="t" r="r" b="b"/>
              <a:pathLst>
                <a:path w="14344" h="2982" extrusionOk="0">
                  <a:moveTo>
                    <a:pt x="6034" y="0"/>
                  </a:moveTo>
                  <a:cubicBezTo>
                    <a:pt x="5098" y="389"/>
                    <a:pt x="4133" y="677"/>
                    <a:pt x="3140" y="864"/>
                  </a:cubicBezTo>
                  <a:cubicBezTo>
                    <a:pt x="821" y="1340"/>
                    <a:pt x="0" y="2981"/>
                    <a:pt x="0" y="2981"/>
                  </a:cubicBezTo>
                  <a:lnTo>
                    <a:pt x="14257" y="2981"/>
                  </a:lnTo>
                  <a:lnTo>
                    <a:pt x="14344" y="490"/>
                  </a:lnTo>
                  <a:lnTo>
                    <a:pt x="14344" y="490"/>
                  </a:lnTo>
                  <a:cubicBezTo>
                    <a:pt x="13048" y="850"/>
                    <a:pt x="11046" y="1685"/>
                    <a:pt x="7647" y="1959"/>
                  </a:cubicBezTo>
                  <a:cubicBezTo>
                    <a:pt x="7302" y="1268"/>
                    <a:pt x="6654" y="576"/>
                    <a:pt x="6034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5"/>
            <p:cNvSpPr/>
            <p:nvPr/>
          </p:nvSpPr>
          <p:spPr>
            <a:xfrm flipH="1">
              <a:off x="1776121" y="2999651"/>
              <a:ext cx="486170" cy="1834338"/>
            </a:xfrm>
            <a:custGeom>
              <a:avLst/>
              <a:gdLst/>
              <a:ahLst/>
              <a:cxnLst/>
              <a:rect l="l" t="t" r="r" b="b"/>
              <a:pathLst>
                <a:path w="13077" h="49340" extrusionOk="0">
                  <a:moveTo>
                    <a:pt x="13077" y="1"/>
                  </a:moveTo>
                  <a:lnTo>
                    <a:pt x="3514" y="289"/>
                  </a:lnTo>
                  <a:cubicBezTo>
                    <a:pt x="3514" y="289"/>
                    <a:pt x="3154" y="2362"/>
                    <a:pt x="2665" y="5315"/>
                  </a:cubicBezTo>
                  <a:cubicBezTo>
                    <a:pt x="2550" y="5992"/>
                    <a:pt x="2420" y="6726"/>
                    <a:pt x="2305" y="7489"/>
                  </a:cubicBezTo>
                  <a:cubicBezTo>
                    <a:pt x="1369" y="13264"/>
                    <a:pt x="217" y="20897"/>
                    <a:pt x="145" y="24036"/>
                  </a:cubicBezTo>
                  <a:cubicBezTo>
                    <a:pt x="1" y="29379"/>
                    <a:pt x="562" y="47510"/>
                    <a:pt x="562" y="47510"/>
                  </a:cubicBezTo>
                  <a:lnTo>
                    <a:pt x="9001" y="49339"/>
                  </a:lnTo>
                  <a:cubicBezTo>
                    <a:pt x="9001" y="49339"/>
                    <a:pt x="9837" y="29797"/>
                    <a:pt x="9837" y="25304"/>
                  </a:cubicBezTo>
                  <a:cubicBezTo>
                    <a:pt x="10182" y="22510"/>
                    <a:pt x="11277" y="13898"/>
                    <a:pt x="12098" y="7504"/>
                  </a:cubicBezTo>
                  <a:cubicBezTo>
                    <a:pt x="12198" y="6740"/>
                    <a:pt x="12299" y="6006"/>
                    <a:pt x="12386" y="5315"/>
                  </a:cubicBezTo>
                  <a:cubicBezTo>
                    <a:pt x="12789" y="2204"/>
                    <a:pt x="13077" y="1"/>
                    <a:pt x="13077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5"/>
            <p:cNvSpPr/>
            <p:nvPr/>
          </p:nvSpPr>
          <p:spPr>
            <a:xfrm flipH="1">
              <a:off x="1776121" y="2999651"/>
              <a:ext cx="386572" cy="194401"/>
            </a:xfrm>
            <a:custGeom>
              <a:avLst/>
              <a:gdLst/>
              <a:ahLst/>
              <a:cxnLst/>
              <a:rect l="l" t="t" r="r" b="b"/>
              <a:pathLst>
                <a:path w="10398" h="5229" extrusionOk="0">
                  <a:moveTo>
                    <a:pt x="10398" y="1"/>
                  </a:moveTo>
                  <a:lnTo>
                    <a:pt x="835" y="289"/>
                  </a:lnTo>
                  <a:cubicBezTo>
                    <a:pt x="835" y="289"/>
                    <a:pt x="475" y="2319"/>
                    <a:pt x="0" y="5228"/>
                  </a:cubicBezTo>
                  <a:lnTo>
                    <a:pt x="9721" y="5228"/>
                  </a:lnTo>
                  <a:cubicBezTo>
                    <a:pt x="10110" y="2161"/>
                    <a:pt x="10398" y="1"/>
                    <a:pt x="10398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5"/>
            <p:cNvSpPr/>
            <p:nvPr/>
          </p:nvSpPr>
          <p:spPr>
            <a:xfrm flipH="1">
              <a:off x="1457547" y="2050324"/>
              <a:ext cx="763514" cy="1050041"/>
            </a:xfrm>
            <a:custGeom>
              <a:avLst/>
              <a:gdLst/>
              <a:ahLst/>
              <a:cxnLst/>
              <a:rect l="l" t="t" r="r" b="b"/>
              <a:pathLst>
                <a:path w="20537" h="28244" extrusionOk="0">
                  <a:moveTo>
                    <a:pt x="12355" y="0"/>
                  </a:moveTo>
                  <a:cubicBezTo>
                    <a:pt x="12269" y="0"/>
                    <a:pt x="12183" y="1"/>
                    <a:pt x="12097" y="2"/>
                  </a:cubicBezTo>
                  <a:cubicBezTo>
                    <a:pt x="9865" y="2"/>
                    <a:pt x="7561" y="247"/>
                    <a:pt x="7561" y="247"/>
                  </a:cubicBezTo>
                  <a:cubicBezTo>
                    <a:pt x="7273" y="276"/>
                    <a:pt x="6985" y="319"/>
                    <a:pt x="6697" y="391"/>
                  </a:cubicBezTo>
                  <a:cubicBezTo>
                    <a:pt x="6495" y="449"/>
                    <a:pt x="6308" y="521"/>
                    <a:pt x="6107" y="593"/>
                  </a:cubicBezTo>
                  <a:cubicBezTo>
                    <a:pt x="5588" y="780"/>
                    <a:pt x="5142" y="1140"/>
                    <a:pt x="4839" y="1601"/>
                  </a:cubicBezTo>
                  <a:cubicBezTo>
                    <a:pt x="4551" y="2119"/>
                    <a:pt x="4364" y="4265"/>
                    <a:pt x="4249" y="6684"/>
                  </a:cubicBezTo>
                  <a:cubicBezTo>
                    <a:pt x="4076" y="9997"/>
                    <a:pt x="4033" y="13799"/>
                    <a:pt x="4033" y="14620"/>
                  </a:cubicBezTo>
                  <a:cubicBezTo>
                    <a:pt x="3428" y="17413"/>
                    <a:pt x="1009" y="23087"/>
                    <a:pt x="0" y="28243"/>
                  </a:cubicBezTo>
                  <a:lnTo>
                    <a:pt x="20537" y="28243"/>
                  </a:lnTo>
                  <a:cubicBezTo>
                    <a:pt x="20321" y="26731"/>
                    <a:pt x="19428" y="20610"/>
                    <a:pt x="18650" y="17413"/>
                  </a:cubicBezTo>
                  <a:cubicBezTo>
                    <a:pt x="18535" y="16909"/>
                    <a:pt x="18391" y="16405"/>
                    <a:pt x="18204" y="15916"/>
                  </a:cubicBezTo>
                  <a:cubicBezTo>
                    <a:pt x="18938" y="11077"/>
                    <a:pt x="19399" y="7059"/>
                    <a:pt x="19457" y="4553"/>
                  </a:cubicBezTo>
                  <a:cubicBezTo>
                    <a:pt x="19500" y="3127"/>
                    <a:pt x="19399" y="2191"/>
                    <a:pt x="19154" y="1874"/>
                  </a:cubicBezTo>
                  <a:cubicBezTo>
                    <a:pt x="18722" y="1313"/>
                    <a:pt x="18016" y="938"/>
                    <a:pt x="16922" y="636"/>
                  </a:cubicBezTo>
                  <a:cubicBezTo>
                    <a:pt x="16692" y="564"/>
                    <a:pt x="16461" y="506"/>
                    <a:pt x="16216" y="449"/>
                  </a:cubicBezTo>
                  <a:cubicBezTo>
                    <a:pt x="16015" y="405"/>
                    <a:pt x="15799" y="362"/>
                    <a:pt x="15568" y="319"/>
                  </a:cubicBezTo>
                  <a:cubicBezTo>
                    <a:pt x="15280" y="276"/>
                    <a:pt x="14963" y="218"/>
                    <a:pt x="14618" y="161"/>
                  </a:cubicBezTo>
                  <a:cubicBezTo>
                    <a:pt x="13867" y="57"/>
                    <a:pt x="13116" y="0"/>
                    <a:pt x="12355" y="0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5"/>
            <p:cNvSpPr/>
            <p:nvPr/>
          </p:nvSpPr>
          <p:spPr>
            <a:xfrm flipH="1">
              <a:off x="1633694" y="2050361"/>
              <a:ext cx="345379" cy="254926"/>
            </a:xfrm>
            <a:custGeom>
              <a:avLst/>
              <a:gdLst/>
              <a:ahLst/>
              <a:cxnLst/>
              <a:rect l="l" t="t" r="r" b="b"/>
              <a:pathLst>
                <a:path w="9290" h="6857" extrusionOk="0">
                  <a:moveTo>
                    <a:pt x="5571" y="0"/>
                  </a:moveTo>
                  <a:cubicBezTo>
                    <a:pt x="3350" y="0"/>
                    <a:pt x="1052" y="246"/>
                    <a:pt x="1052" y="246"/>
                  </a:cubicBezTo>
                  <a:cubicBezTo>
                    <a:pt x="764" y="275"/>
                    <a:pt x="476" y="318"/>
                    <a:pt x="188" y="390"/>
                  </a:cubicBezTo>
                  <a:cubicBezTo>
                    <a:pt x="1" y="448"/>
                    <a:pt x="1513" y="5315"/>
                    <a:pt x="2809" y="6856"/>
                  </a:cubicBezTo>
                  <a:cubicBezTo>
                    <a:pt x="5805" y="3414"/>
                    <a:pt x="9290" y="361"/>
                    <a:pt x="9059" y="318"/>
                  </a:cubicBezTo>
                  <a:cubicBezTo>
                    <a:pt x="8771" y="275"/>
                    <a:pt x="8454" y="217"/>
                    <a:pt x="8109" y="160"/>
                  </a:cubicBezTo>
                  <a:cubicBezTo>
                    <a:pt x="7386" y="42"/>
                    <a:pt x="6485" y="0"/>
                    <a:pt x="5571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5"/>
            <p:cNvSpPr/>
            <p:nvPr/>
          </p:nvSpPr>
          <p:spPr>
            <a:xfrm flipH="1">
              <a:off x="1658306" y="2319154"/>
              <a:ext cx="152093" cy="174139"/>
            </a:xfrm>
            <a:custGeom>
              <a:avLst/>
              <a:gdLst/>
              <a:ahLst/>
              <a:cxnLst/>
              <a:rect l="l" t="t" r="r" b="b"/>
              <a:pathLst>
                <a:path w="4091" h="4684" extrusionOk="0">
                  <a:moveTo>
                    <a:pt x="0" y="1"/>
                  </a:moveTo>
                  <a:lnTo>
                    <a:pt x="0" y="3270"/>
                  </a:lnTo>
                  <a:cubicBezTo>
                    <a:pt x="0" y="3270"/>
                    <a:pt x="87" y="4220"/>
                    <a:pt x="1368" y="4580"/>
                  </a:cubicBezTo>
                  <a:cubicBezTo>
                    <a:pt x="1620" y="4652"/>
                    <a:pt x="1870" y="4684"/>
                    <a:pt x="2108" y="4684"/>
                  </a:cubicBezTo>
                  <a:cubicBezTo>
                    <a:pt x="3069" y="4684"/>
                    <a:pt x="3857" y="4169"/>
                    <a:pt x="3961" y="3673"/>
                  </a:cubicBezTo>
                  <a:cubicBezTo>
                    <a:pt x="4090" y="2996"/>
                    <a:pt x="4004" y="145"/>
                    <a:pt x="4004" y="8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5"/>
            <p:cNvSpPr/>
            <p:nvPr/>
          </p:nvSpPr>
          <p:spPr>
            <a:xfrm flipH="1">
              <a:off x="1677601" y="1683084"/>
              <a:ext cx="335713" cy="560079"/>
            </a:xfrm>
            <a:custGeom>
              <a:avLst/>
              <a:gdLst/>
              <a:ahLst/>
              <a:cxnLst/>
              <a:rect l="l" t="t" r="r" b="b"/>
              <a:pathLst>
                <a:path w="9030" h="15065" extrusionOk="0">
                  <a:moveTo>
                    <a:pt x="1066" y="1"/>
                  </a:moveTo>
                  <a:cubicBezTo>
                    <a:pt x="778" y="318"/>
                    <a:pt x="591" y="865"/>
                    <a:pt x="562" y="1931"/>
                  </a:cubicBezTo>
                  <a:cubicBezTo>
                    <a:pt x="648" y="3616"/>
                    <a:pt x="792" y="3961"/>
                    <a:pt x="591" y="4408"/>
                  </a:cubicBezTo>
                  <a:cubicBezTo>
                    <a:pt x="389" y="4825"/>
                    <a:pt x="0" y="4797"/>
                    <a:pt x="29" y="4998"/>
                  </a:cubicBezTo>
                  <a:cubicBezTo>
                    <a:pt x="43" y="5200"/>
                    <a:pt x="691" y="5272"/>
                    <a:pt x="691" y="5848"/>
                  </a:cubicBezTo>
                  <a:cubicBezTo>
                    <a:pt x="706" y="6453"/>
                    <a:pt x="691" y="7360"/>
                    <a:pt x="907" y="7533"/>
                  </a:cubicBezTo>
                  <a:cubicBezTo>
                    <a:pt x="1113" y="7710"/>
                    <a:pt x="1470" y="7803"/>
                    <a:pt x="1931" y="7803"/>
                  </a:cubicBezTo>
                  <a:cubicBezTo>
                    <a:pt x="2181" y="7803"/>
                    <a:pt x="2461" y="7776"/>
                    <a:pt x="2765" y="7720"/>
                  </a:cubicBezTo>
                  <a:cubicBezTo>
                    <a:pt x="2866" y="7706"/>
                    <a:pt x="2952" y="7691"/>
                    <a:pt x="3024" y="7691"/>
                  </a:cubicBezTo>
                  <a:cubicBezTo>
                    <a:pt x="3077" y="7686"/>
                    <a:pt x="3125" y="7684"/>
                    <a:pt x="3170" y="7684"/>
                  </a:cubicBezTo>
                  <a:cubicBezTo>
                    <a:pt x="3653" y="7684"/>
                    <a:pt x="3702" y="7954"/>
                    <a:pt x="3716" y="8152"/>
                  </a:cubicBezTo>
                  <a:cubicBezTo>
                    <a:pt x="3759" y="8671"/>
                    <a:pt x="3586" y="9189"/>
                    <a:pt x="3240" y="9578"/>
                  </a:cubicBezTo>
                  <a:cubicBezTo>
                    <a:pt x="2924" y="9938"/>
                    <a:pt x="2016" y="10082"/>
                    <a:pt x="2016" y="10082"/>
                  </a:cubicBezTo>
                  <a:cubicBezTo>
                    <a:pt x="2016" y="10082"/>
                    <a:pt x="3039" y="14834"/>
                    <a:pt x="3989" y="15065"/>
                  </a:cubicBezTo>
                  <a:cubicBezTo>
                    <a:pt x="4781" y="14474"/>
                    <a:pt x="7518" y="11508"/>
                    <a:pt x="9030" y="10039"/>
                  </a:cubicBezTo>
                  <a:cubicBezTo>
                    <a:pt x="8065" y="9722"/>
                    <a:pt x="7100" y="9203"/>
                    <a:pt x="6783" y="8267"/>
                  </a:cubicBezTo>
                  <a:cubicBezTo>
                    <a:pt x="6466" y="7331"/>
                    <a:pt x="6740" y="4998"/>
                    <a:pt x="6740" y="4998"/>
                  </a:cubicBezTo>
                  <a:lnTo>
                    <a:pt x="6740" y="4998"/>
                  </a:lnTo>
                  <a:cubicBezTo>
                    <a:pt x="6740" y="4998"/>
                    <a:pt x="6817" y="5037"/>
                    <a:pt x="6955" y="5037"/>
                  </a:cubicBezTo>
                  <a:cubicBezTo>
                    <a:pt x="7070" y="5037"/>
                    <a:pt x="7227" y="5010"/>
                    <a:pt x="7417" y="4912"/>
                  </a:cubicBezTo>
                  <a:cubicBezTo>
                    <a:pt x="7849" y="4681"/>
                    <a:pt x="8223" y="2651"/>
                    <a:pt x="7518" y="2478"/>
                  </a:cubicBezTo>
                  <a:cubicBezTo>
                    <a:pt x="7436" y="2459"/>
                    <a:pt x="7359" y="2449"/>
                    <a:pt x="7284" y="2449"/>
                  </a:cubicBezTo>
                  <a:cubicBezTo>
                    <a:pt x="6752" y="2449"/>
                    <a:pt x="6395" y="2935"/>
                    <a:pt x="6193" y="3731"/>
                  </a:cubicBezTo>
                  <a:cubicBezTo>
                    <a:pt x="5530" y="3155"/>
                    <a:pt x="5401" y="2478"/>
                    <a:pt x="4652" y="2363"/>
                  </a:cubicBezTo>
                  <a:cubicBezTo>
                    <a:pt x="3903" y="2248"/>
                    <a:pt x="2204" y="2046"/>
                    <a:pt x="1512" y="1095"/>
                  </a:cubicBezTo>
                  <a:cubicBezTo>
                    <a:pt x="1282" y="764"/>
                    <a:pt x="1138" y="390"/>
                    <a:pt x="1066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5"/>
            <p:cNvSpPr/>
            <p:nvPr/>
          </p:nvSpPr>
          <p:spPr>
            <a:xfrm flipH="1">
              <a:off x="1677601" y="1846405"/>
              <a:ext cx="260763" cy="396758"/>
            </a:xfrm>
            <a:custGeom>
              <a:avLst/>
              <a:gdLst/>
              <a:ahLst/>
              <a:cxnLst/>
              <a:rect l="l" t="t" r="r" b="b"/>
              <a:pathLst>
                <a:path w="7014" h="10672" extrusionOk="0">
                  <a:moveTo>
                    <a:pt x="4292" y="0"/>
                  </a:moveTo>
                  <a:cubicBezTo>
                    <a:pt x="4234" y="303"/>
                    <a:pt x="4177" y="490"/>
                    <a:pt x="4148" y="634"/>
                  </a:cubicBezTo>
                  <a:cubicBezTo>
                    <a:pt x="3500" y="2665"/>
                    <a:pt x="1685" y="3169"/>
                    <a:pt x="1008" y="3298"/>
                  </a:cubicBezTo>
                  <a:cubicBezTo>
                    <a:pt x="1061" y="3293"/>
                    <a:pt x="1109" y="3291"/>
                    <a:pt x="1154" y="3291"/>
                  </a:cubicBezTo>
                  <a:cubicBezTo>
                    <a:pt x="1637" y="3291"/>
                    <a:pt x="1686" y="3561"/>
                    <a:pt x="1700" y="3759"/>
                  </a:cubicBezTo>
                  <a:cubicBezTo>
                    <a:pt x="1743" y="4278"/>
                    <a:pt x="1570" y="4796"/>
                    <a:pt x="1224" y="5185"/>
                  </a:cubicBezTo>
                  <a:cubicBezTo>
                    <a:pt x="908" y="5545"/>
                    <a:pt x="0" y="5689"/>
                    <a:pt x="0" y="5689"/>
                  </a:cubicBezTo>
                  <a:cubicBezTo>
                    <a:pt x="0" y="5689"/>
                    <a:pt x="1023" y="10441"/>
                    <a:pt x="1973" y="10672"/>
                  </a:cubicBezTo>
                  <a:cubicBezTo>
                    <a:pt x="2765" y="10081"/>
                    <a:pt x="5502" y="7115"/>
                    <a:pt x="7014" y="5646"/>
                  </a:cubicBezTo>
                  <a:cubicBezTo>
                    <a:pt x="6049" y="5329"/>
                    <a:pt x="5084" y="4810"/>
                    <a:pt x="4767" y="3874"/>
                  </a:cubicBezTo>
                  <a:cubicBezTo>
                    <a:pt x="4450" y="2938"/>
                    <a:pt x="4724" y="605"/>
                    <a:pt x="4724" y="605"/>
                  </a:cubicBezTo>
                  <a:cubicBezTo>
                    <a:pt x="4724" y="605"/>
                    <a:pt x="4378" y="519"/>
                    <a:pt x="4292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5"/>
            <p:cNvSpPr/>
            <p:nvPr/>
          </p:nvSpPr>
          <p:spPr>
            <a:xfrm flipH="1">
              <a:off x="1734334" y="1790490"/>
              <a:ext cx="36471" cy="59707"/>
            </a:xfrm>
            <a:custGeom>
              <a:avLst/>
              <a:gdLst/>
              <a:ahLst/>
              <a:cxnLst/>
              <a:rect l="l" t="t" r="r" b="b"/>
              <a:pathLst>
                <a:path w="981" h="1606" extrusionOk="0">
                  <a:moveTo>
                    <a:pt x="786" y="1"/>
                  </a:moveTo>
                  <a:cubicBezTo>
                    <a:pt x="709" y="1"/>
                    <a:pt x="610" y="29"/>
                    <a:pt x="491" y="122"/>
                  </a:cubicBezTo>
                  <a:cubicBezTo>
                    <a:pt x="59" y="424"/>
                    <a:pt x="1" y="1605"/>
                    <a:pt x="447" y="1605"/>
                  </a:cubicBezTo>
                  <a:cubicBezTo>
                    <a:pt x="879" y="1605"/>
                    <a:pt x="908" y="871"/>
                    <a:pt x="606" y="799"/>
                  </a:cubicBezTo>
                  <a:cubicBezTo>
                    <a:pt x="548" y="784"/>
                    <a:pt x="476" y="770"/>
                    <a:pt x="404" y="755"/>
                  </a:cubicBezTo>
                  <a:cubicBezTo>
                    <a:pt x="404" y="755"/>
                    <a:pt x="476" y="79"/>
                    <a:pt x="980" y="79"/>
                  </a:cubicBezTo>
                  <a:cubicBezTo>
                    <a:pt x="980" y="79"/>
                    <a:pt x="913" y="1"/>
                    <a:pt x="786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5"/>
            <p:cNvSpPr/>
            <p:nvPr/>
          </p:nvSpPr>
          <p:spPr>
            <a:xfrm flipH="1">
              <a:off x="2416466" y="1943290"/>
              <a:ext cx="492044" cy="734627"/>
            </a:xfrm>
            <a:custGeom>
              <a:avLst/>
              <a:gdLst/>
              <a:ahLst/>
              <a:cxnLst/>
              <a:rect l="l" t="t" r="r" b="b"/>
              <a:pathLst>
                <a:path w="13235" h="19760" extrusionOk="0">
                  <a:moveTo>
                    <a:pt x="0" y="1"/>
                  </a:moveTo>
                  <a:lnTo>
                    <a:pt x="576" y="1988"/>
                  </a:lnTo>
                  <a:cubicBezTo>
                    <a:pt x="2088" y="7101"/>
                    <a:pt x="2751" y="12444"/>
                    <a:pt x="2535" y="17772"/>
                  </a:cubicBezTo>
                  <a:lnTo>
                    <a:pt x="13235" y="19760"/>
                  </a:lnTo>
                  <a:lnTo>
                    <a:pt x="12904" y="3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5"/>
            <p:cNvSpPr/>
            <p:nvPr/>
          </p:nvSpPr>
          <p:spPr>
            <a:xfrm flipH="1">
              <a:off x="2465689" y="2009168"/>
              <a:ext cx="368950" cy="574504"/>
            </a:xfrm>
            <a:custGeom>
              <a:avLst/>
              <a:gdLst/>
              <a:ahLst/>
              <a:cxnLst/>
              <a:rect l="l" t="t" r="r" b="b"/>
              <a:pathLst>
                <a:path w="9924" h="15453" extrusionOk="0">
                  <a:moveTo>
                    <a:pt x="1" y="0"/>
                  </a:moveTo>
                  <a:lnTo>
                    <a:pt x="1" y="0"/>
                  </a:lnTo>
                  <a:cubicBezTo>
                    <a:pt x="2089" y="4076"/>
                    <a:pt x="2204" y="14560"/>
                    <a:pt x="2204" y="14560"/>
                  </a:cubicBezTo>
                  <a:lnTo>
                    <a:pt x="9923" y="15453"/>
                  </a:lnTo>
                  <a:lnTo>
                    <a:pt x="9592" y="33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5"/>
            <p:cNvSpPr/>
            <p:nvPr/>
          </p:nvSpPr>
          <p:spPr>
            <a:xfrm flipH="1">
              <a:off x="2758574" y="2220113"/>
              <a:ext cx="124768" cy="152614"/>
            </a:xfrm>
            <a:custGeom>
              <a:avLst/>
              <a:gdLst/>
              <a:ahLst/>
              <a:cxnLst/>
              <a:rect l="l" t="t" r="r" b="b"/>
              <a:pathLst>
                <a:path w="3356" h="4105" extrusionOk="0">
                  <a:moveTo>
                    <a:pt x="302" y="0"/>
                  </a:moveTo>
                  <a:cubicBezTo>
                    <a:pt x="259" y="0"/>
                    <a:pt x="245" y="0"/>
                    <a:pt x="245" y="15"/>
                  </a:cubicBezTo>
                  <a:cubicBezTo>
                    <a:pt x="0" y="346"/>
                    <a:pt x="418" y="1210"/>
                    <a:pt x="418" y="1210"/>
                  </a:cubicBezTo>
                  <a:cubicBezTo>
                    <a:pt x="418" y="1210"/>
                    <a:pt x="259" y="1700"/>
                    <a:pt x="202" y="1930"/>
                  </a:cubicBezTo>
                  <a:cubicBezTo>
                    <a:pt x="158" y="2161"/>
                    <a:pt x="547" y="2362"/>
                    <a:pt x="547" y="2362"/>
                  </a:cubicBezTo>
                  <a:cubicBezTo>
                    <a:pt x="533" y="2578"/>
                    <a:pt x="533" y="2794"/>
                    <a:pt x="576" y="3010"/>
                  </a:cubicBezTo>
                  <a:cubicBezTo>
                    <a:pt x="619" y="3126"/>
                    <a:pt x="1008" y="3212"/>
                    <a:pt x="1008" y="3212"/>
                  </a:cubicBezTo>
                  <a:lnTo>
                    <a:pt x="1023" y="3514"/>
                  </a:lnTo>
                  <a:lnTo>
                    <a:pt x="1066" y="3975"/>
                  </a:lnTo>
                  <a:cubicBezTo>
                    <a:pt x="1282" y="4047"/>
                    <a:pt x="1527" y="4090"/>
                    <a:pt x="1757" y="4105"/>
                  </a:cubicBezTo>
                  <a:cubicBezTo>
                    <a:pt x="2016" y="4090"/>
                    <a:pt x="3125" y="3975"/>
                    <a:pt x="3269" y="3817"/>
                  </a:cubicBezTo>
                  <a:cubicBezTo>
                    <a:pt x="3341" y="3702"/>
                    <a:pt x="3356" y="3572"/>
                    <a:pt x="3312" y="3457"/>
                  </a:cubicBezTo>
                  <a:cubicBezTo>
                    <a:pt x="3284" y="3327"/>
                    <a:pt x="3226" y="3212"/>
                    <a:pt x="3140" y="3111"/>
                  </a:cubicBezTo>
                  <a:cubicBezTo>
                    <a:pt x="3124" y="3102"/>
                    <a:pt x="3096" y="3099"/>
                    <a:pt x="3060" y="3099"/>
                  </a:cubicBezTo>
                  <a:cubicBezTo>
                    <a:pt x="2859" y="3099"/>
                    <a:pt x="2396" y="3214"/>
                    <a:pt x="2347" y="3226"/>
                  </a:cubicBezTo>
                  <a:lnTo>
                    <a:pt x="2333" y="3226"/>
                  </a:lnTo>
                  <a:cubicBezTo>
                    <a:pt x="2333" y="3226"/>
                    <a:pt x="2506" y="3068"/>
                    <a:pt x="2650" y="2938"/>
                  </a:cubicBezTo>
                  <a:cubicBezTo>
                    <a:pt x="2751" y="2809"/>
                    <a:pt x="2780" y="2636"/>
                    <a:pt x="2751" y="2477"/>
                  </a:cubicBezTo>
                  <a:cubicBezTo>
                    <a:pt x="2751" y="2405"/>
                    <a:pt x="2736" y="2333"/>
                    <a:pt x="2736" y="2261"/>
                  </a:cubicBezTo>
                  <a:cubicBezTo>
                    <a:pt x="2852" y="2161"/>
                    <a:pt x="2650" y="1340"/>
                    <a:pt x="2650" y="1340"/>
                  </a:cubicBezTo>
                  <a:cubicBezTo>
                    <a:pt x="2794" y="1311"/>
                    <a:pt x="2952" y="1253"/>
                    <a:pt x="3068" y="1167"/>
                  </a:cubicBezTo>
                  <a:cubicBezTo>
                    <a:pt x="3096" y="1138"/>
                    <a:pt x="3111" y="1124"/>
                    <a:pt x="3140" y="1095"/>
                  </a:cubicBezTo>
                  <a:cubicBezTo>
                    <a:pt x="3240" y="850"/>
                    <a:pt x="3183" y="562"/>
                    <a:pt x="2981" y="389"/>
                  </a:cubicBezTo>
                  <a:cubicBezTo>
                    <a:pt x="2794" y="274"/>
                    <a:pt x="677" y="0"/>
                    <a:pt x="302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5"/>
            <p:cNvSpPr/>
            <p:nvPr/>
          </p:nvSpPr>
          <p:spPr>
            <a:xfrm flipH="1">
              <a:off x="2769281" y="2258183"/>
              <a:ext cx="72868" cy="11748"/>
            </a:xfrm>
            <a:custGeom>
              <a:avLst/>
              <a:gdLst/>
              <a:ahLst/>
              <a:cxnLst/>
              <a:rect l="l" t="t" r="r" b="b"/>
              <a:pathLst>
                <a:path w="1960" h="316" extrusionOk="0">
                  <a:moveTo>
                    <a:pt x="863" y="1"/>
                  </a:moveTo>
                  <a:cubicBezTo>
                    <a:pt x="563" y="1"/>
                    <a:pt x="268" y="70"/>
                    <a:pt x="1" y="186"/>
                  </a:cubicBezTo>
                  <a:lnTo>
                    <a:pt x="1542" y="316"/>
                  </a:lnTo>
                  <a:cubicBezTo>
                    <a:pt x="1686" y="287"/>
                    <a:pt x="1830" y="229"/>
                    <a:pt x="1960" y="143"/>
                  </a:cubicBezTo>
                  <a:cubicBezTo>
                    <a:pt x="1758" y="129"/>
                    <a:pt x="1470" y="28"/>
                    <a:pt x="1081" y="13"/>
                  </a:cubicBezTo>
                  <a:cubicBezTo>
                    <a:pt x="1008" y="5"/>
                    <a:pt x="935" y="1"/>
                    <a:pt x="863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5"/>
            <p:cNvSpPr/>
            <p:nvPr/>
          </p:nvSpPr>
          <p:spPr>
            <a:xfrm flipH="1">
              <a:off x="2781066" y="2304172"/>
              <a:ext cx="61603" cy="14016"/>
            </a:xfrm>
            <a:custGeom>
              <a:avLst/>
              <a:gdLst/>
              <a:ahLst/>
              <a:cxnLst/>
              <a:rect l="l" t="t" r="r" b="b"/>
              <a:pathLst>
                <a:path w="1657" h="377" extrusionOk="0">
                  <a:moveTo>
                    <a:pt x="1642" y="0"/>
                  </a:moveTo>
                  <a:cubicBezTo>
                    <a:pt x="1642" y="0"/>
                    <a:pt x="762" y="60"/>
                    <a:pt x="169" y="60"/>
                  </a:cubicBezTo>
                  <a:cubicBezTo>
                    <a:pt x="109" y="60"/>
                    <a:pt x="53" y="59"/>
                    <a:pt x="1" y="58"/>
                  </a:cubicBezTo>
                  <a:lnTo>
                    <a:pt x="1" y="58"/>
                  </a:lnTo>
                  <a:cubicBezTo>
                    <a:pt x="355" y="202"/>
                    <a:pt x="626" y="377"/>
                    <a:pt x="997" y="377"/>
                  </a:cubicBezTo>
                  <a:cubicBezTo>
                    <a:pt x="1184" y="377"/>
                    <a:pt x="1396" y="332"/>
                    <a:pt x="1657" y="216"/>
                  </a:cubicBezTo>
                  <a:cubicBezTo>
                    <a:pt x="1657" y="144"/>
                    <a:pt x="1642" y="72"/>
                    <a:pt x="1642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5"/>
            <p:cNvSpPr/>
            <p:nvPr/>
          </p:nvSpPr>
          <p:spPr>
            <a:xfrm flipH="1">
              <a:off x="2765005" y="2335289"/>
              <a:ext cx="80861" cy="23533"/>
            </a:xfrm>
            <a:custGeom>
              <a:avLst/>
              <a:gdLst/>
              <a:ahLst/>
              <a:cxnLst/>
              <a:rect l="l" t="t" r="r" b="b"/>
              <a:pathLst>
                <a:path w="2175" h="633" extrusionOk="0">
                  <a:moveTo>
                    <a:pt x="2052" y="1"/>
                  </a:moveTo>
                  <a:cubicBezTo>
                    <a:pt x="1851" y="1"/>
                    <a:pt x="1388" y="116"/>
                    <a:pt x="1339" y="128"/>
                  </a:cubicBezTo>
                  <a:lnTo>
                    <a:pt x="1325" y="128"/>
                  </a:lnTo>
                  <a:cubicBezTo>
                    <a:pt x="1181" y="200"/>
                    <a:pt x="1037" y="258"/>
                    <a:pt x="879" y="301"/>
                  </a:cubicBezTo>
                  <a:cubicBezTo>
                    <a:pt x="856" y="305"/>
                    <a:pt x="832" y="307"/>
                    <a:pt x="805" y="307"/>
                  </a:cubicBezTo>
                  <a:cubicBezTo>
                    <a:pt x="518" y="307"/>
                    <a:pt x="0" y="114"/>
                    <a:pt x="0" y="114"/>
                  </a:cubicBezTo>
                  <a:lnTo>
                    <a:pt x="0" y="114"/>
                  </a:lnTo>
                  <a:lnTo>
                    <a:pt x="15" y="416"/>
                  </a:lnTo>
                  <a:cubicBezTo>
                    <a:pt x="245" y="503"/>
                    <a:pt x="490" y="575"/>
                    <a:pt x="720" y="632"/>
                  </a:cubicBezTo>
                  <a:cubicBezTo>
                    <a:pt x="722" y="633"/>
                    <a:pt x="724" y="633"/>
                    <a:pt x="726" y="633"/>
                  </a:cubicBezTo>
                  <a:cubicBezTo>
                    <a:pt x="909" y="633"/>
                    <a:pt x="2174" y="42"/>
                    <a:pt x="2132" y="13"/>
                  </a:cubicBezTo>
                  <a:cubicBezTo>
                    <a:pt x="2116" y="4"/>
                    <a:pt x="2088" y="1"/>
                    <a:pt x="2052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5"/>
            <p:cNvSpPr/>
            <p:nvPr/>
          </p:nvSpPr>
          <p:spPr>
            <a:xfrm flipH="1">
              <a:off x="1628861" y="2189591"/>
              <a:ext cx="871143" cy="609897"/>
            </a:xfrm>
            <a:custGeom>
              <a:avLst/>
              <a:gdLst/>
              <a:ahLst/>
              <a:cxnLst/>
              <a:rect l="l" t="t" r="r" b="b"/>
              <a:pathLst>
                <a:path w="23432" h="16405" extrusionOk="0">
                  <a:moveTo>
                    <a:pt x="2161" y="1"/>
                  </a:moveTo>
                  <a:cubicBezTo>
                    <a:pt x="2132" y="1"/>
                    <a:pt x="2089" y="1"/>
                    <a:pt x="2060" y="15"/>
                  </a:cubicBezTo>
                  <a:cubicBezTo>
                    <a:pt x="1642" y="217"/>
                    <a:pt x="1873" y="994"/>
                    <a:pt x="1873" y="994"/>
                  </a:cubicBezTo>
                  <a:cubicBezTo>
                    <a:pt x="1845" y="994"/>
                    <a:pt x="943" y="660"/>
                    <a:pt x="698" y="660"/>
                  </a:cubicBezTo>
                  <a:cubicBezTo>
                    <a:pt x="684" y="660"/>
                    <a:pt x="672" y="661"/>
                    <a:pt x="663" y="663"/>
                  </a:cubicBezTo>
                  <a:cubicBezTo>
                    <a:pt x="490" y="692"/>
                    <a:pt x="735" y="1786"/>
                    <a:pt x="735" y="1786"/>
                  </a:cubicBezTo>
                  <a:cubicBezTo>
                    <a:pt x="735" y="1786"/>
                    <a:pt x="0" y="4321"/>
                    <a:pt x="447" y="4695"/>
                  </a:cubicBezTo>
                  <a:cubicBezTo>
                    <a:pt x="908" y="5070"/>
                    <a:pt x="3269" y="5646"/>
                    <a:pt x="3269" y="5646"/>
                  </a:cubicBezTo>
                  <a:lnTo>
                    <a:pt x="3284" y="5617"/>
                  </a:lnTo>
                  <a:cubicBezTo>
                    <a:pt x="4990" y="8026"/>
                    <a:pt x="11152" y="16404"/>
                    <a:pt x="14475" y="16404"/>
                  </a:cubicBezTo>
                  <a:cubicBezTo>
                    <a:pt x="14489" y="16404"/>
                    <a:pt x="14503" y="16404"/>
                    <a:pt x="14517" y="16404"/>
                  </a:cubicBezTo>
                  <a:cubicBezTo>
                    <a:pt x="18391" y="16317"/>
                    <a:pt x="23431" y="9765"/>
                    <a:pt x="23431" y="9765"/>
                  </a:cubicBezTo>
                  <a:lnTo>
                    <a:pt x="19053" y="5401"/>
                  </a:lnTo>
                  <a:lnTo>
                    <a:pt x="15021" y="9765"/>
                  </a:lnTo>
                  <a:lnTo>
                    <a:pt x="4479" y="3068"/>
                  </a:lnTo>
                  <a:cubicBezTo>
                    <a:pt x="4537" y="2838"/>
                    <a:pt x="4594" y="2578"/>
                    <a:pt x="4638" y="2334"/>
                  </a:cubicBezTo>
                  <a:cubicBezTo>
                    <a:pt x="4724" y="1873"/>
                    <a:pt x="4767" y="1455"/>
                    <a:pt x="4666" y="1383"/>
                  </a:cubicBezTo>
                  <a:cubicBezTo>
                    <a:pt x="4422" y="1210"/>
                    <a:pt x="2823" y="649"/>
                    <a:pt x="2823" y="649"/>
                  </a:cubicBezTo>
                  <a:cubicBezTo>
                    <a:pt x="2823" y="649"/>
                    <a:pt x="2477" y="1"/>
                    <a:pt x="2161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5"/>
            <p:cNvSpPr/>
            <p:nvPr/>
          </p:nvSpPr>
          <p:spPr>
            <a:xfrm flipH="1">
              <a:off x="1407209" y="2121593"/>
              <a:ext cx="493680" cy="593799"/>
            </a:xfrm>
            <a:custGeom>
              <a:avLst/>
              <a:gdLst/>
              <a:ahLst/>
              <a:cxnLst/>
              <a:rect l="l" t="t" r="r" b="b"/>
              <a:pathLst>
                <a:path w="13279" h="15972" extrusionOk="0">
                  <a:moveTo>
                    <a:pt x="10729" y="1"/>
                  </a:moveTo>
                  <a:cubicBezTo>
                    <a:pt x="10629" y="1"/>
                    <a:pt x="10542" y="15"/>
                    <a:pt x="10456" y="44"/>
                  </a:cubicBezTo>
                  <a:cubicBezTo>
                    <a:pt x="7143" y="1009"/>
                    <a:pt x="0" y="9419"/>
                    <a:pt x="0" y="9419"/>
                  </a:cubicBezTo>
                  <a:lnTo>
                    <a:pt x="6639" y="15972"/>
                  </a:lnTo>
                  <a:cubicBezTo>
                    <a:pt x="6639" y="15972"/>
                    <a:pt x="13278" y="6308"/>
                    <a:pt x="12947" y="3356"/>
                  </a:cubicBezTo>
                  <a:cubicBezTo>
                    <a:pt x="12645" y="764"/>
                    <a:pt x="11464" y="1"/>
                    <a:pt x="10729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5"/>
            <p:cNvSpPr/>
            <p:nvPr/>
          </p:nvSpPr>
          <p:spPr>
            <a:xfrm flipH="1">
              <a:off x="555398" y="2114083"/>
              <a:ext cx="724441" cy="1034984"/>
            </a:xfrm>
            <a:custGeom>
              <a:avLst/>
              <a:gdLst/>
              <a:ahLst/>
              <a:cxnLst/>
              <a:rect l="l" t="t" r="r" b="b"/>
              <a:pathLst>
                <a:path w="19486" h="27839" extrusionOk="0">
                  <a:moveTo>
                    <a:pt x="17902" y="1"/>
                  </a:moveTo>
                  <a:cubicBezTo>
                    <a:pt x="16260" y="188"/>
                    <a:pt x="15137" y="1571"/>
                    <a:pt x="14834" y="3428"/>
                  </a:cubicBezTo>
                  <a:cubicBezTo>
                    <a:pt x="14517" y="5272"/>
                    <a:pt x="9592" y="14921"/>
                    <a:pt x="9592" y="14921"/>
                  </a:cubicBezTo>
                  <a:lnTo>
                    <a:pt x="1" y="26110"/>
                  </a:lnTo>
                  <a:lnTo>
                    <a:pt x="3284" y="27839"/>
                  </a:lnTo>
                  <a:cubicBezTo>
                    <a:pt x="3284" y="27839"/>
                    <a:pt x="12775" y="21588"/>
                    <a:pt x="14719" y="18204"/>
                  </a:cubicBezTo>
                  <a:cubicBezTo>
                    <a:pt x="16663" y="14834"/>
                    <a:pt x="19486" y="1"/>
                    <a:pt x="17930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5"/>
            <p:cNvSpPr/>
            <p:nvPr/>
          </p:nvSpPr>
          <p:spPr>
            <a:xfrm flipH="1">
              <a:off x="1147003" y="3031996"/>
              <a:ext cx="186891" cy="144397"/>
            </a:xfrm>
            <a:custGeom>
              <a:avLst/>
              <a:gdLst/>
              <a:ahLst/>
              <a:cxnLst/>
              <a:rect l="l" t="t" r="r" b="b"/>
              <a:pathLst>
                <a:path w="5027" h="3884" extrusionOk="0">
                  <a:moveTo>
                    <a:pt x="2337" y="0"/>
                  </a:moveTo>
                  <a:cubicBezTo>
                    <a:pt x="1762" y="0"/>
                    <a:pt x="1241" y="120"/>
                    <a:pt x="1066" y="470"/>
                  </a:cubicBezTo>
                  <a:cubicBezTo>
                    <a:pt x="879" y="844"/>
                    <a:pt x="936" y="2025"/>
                    <a:pt x="504" y="2213"/>
                  </a:cubicBezTo>
                  <a:cubicBezTo>
                    <a:pt x="245" y="2328"/>
                    <a:pt x="0" y="2472"/>
                    <a:pt x="15" y="2573"/>
                  </a:cubicBezTo>
                  <a:cubicBezTo>
                    <a:pt x="29" y="2774"/>
                    <a:pt x="389" y="2904"/>
                    <a:pt x="591" y="2947"/>
                  </a:cubicBezTo>
                  <a:cubicBezTo>
                    <a:pt x="618" y="2952"/>
                    <a:pt x="649" y="2955"/>
                    <a:pt x="683" y="2955"/>
                  </a:cubicBezTo>
                  <a:cubicBezTo>
                    <a:pt x="1021" y="2955"/>
                    <a:pt x="1628" y="2717"/>
                    <a:pt x="1628" y="2717"/>
                  </a:cubicBezTo>
                  <a:cubicBezTo>
                    <a:pt x="1628" y="2717"/>
                    <a:pt x="2161" y="3710"/>
                    <a:pt x="2348" y="3725"/>
                  </a:cubicBezTo>
                  <a:cubicBezTo>
                    <a:pt x="2477" y="3725"/>
                    <a:pt x="2621" y="3696"/>
                    <a:pt x="2751" y="3653"/>
                  </a:cubicBezTo>
                  <a:lnTo>
                    <a:pt x="3457" y="3523"/>
                  </a:lnTo>
                  <a:lnTo>
                    <a:pt x="3730" y="3883"/>
                  </a:lnTo>
                  <a:cubicBezTo>
                    <a:pt x="3730" y="3883"/>
                    <a:pt x="4364" y="2861"/>
                    <a:pt x="4580" y="2501"/>
                  </a:cubicBezTo>
                  <a:cubicBezTo>
                    <a:pt x="4609" y="2443"/>
                    <a:pt x="4638" y="2385"/>
                    <a:pt x="4666" y="2328"/>
                  </a:cubicBezTo>
                  <a:cubicBezTo>
                    <a:pt x="5026" y="1665"/>
                    <a:pt x="4839" y="844"/>
                    <a:pt x="4249" y="398"/>
                  </a:cubicBezTo>
                  <a:cubicBezTo>
                    <a:pt x="4031" y="231"/>
                    <a:pt x="3133" y="0"/>
                    <a:pt x="2337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5"/>
            <p:cNvSpPr/>
            <p:nvPr/>
          </p:nvSpPr>
          <p:spPr>
            <a:xfrm flipH="1">
              <a:off x="500226" y="4761679"/>
              <a:ext cx="530634" cy="205629"/>
            </a:xfrm>
            <a:custGeom>
              <a:avLst/>
              <a:gdLst/>
              <a:ahLst/>
              <a:cxnLst/>
              <a:rect l="l" t="t" r="r" b="b"/>
              <a:pathLst>
                <a:path w="14273" h="5531" extrusionOk="0">
                  <a:moveTo>
                    <a:pt x="8540" y="0"/>
                  </a:moveTo>
                  <a:lnTo>
                    <a:pt x="8540" y="0"/>
                  </a:lnTo>
                  <a:cubicBezTo>
                    <a:pt x="8540" y="0"/>
                    <a:pt x="8656" y="1397"/>
                    <a:pt x="5919" y="2564"/>
                  </a:cubicBezTo>
                  <a:cubicBezTo>
                    <a:pt x="4998" y="2938"/>
                    <a:pt x="4033" y="3226"/>
                    <a:pt x="3054" y="3413"/>
                  </a:cubicBezTo>
                  <a:cubicBezTo>
                    <a:pt x="764" y="3889"/>
                    <a:pt x="0" y="5530"/>
                    <a:pt x="0" y="5530"/>
                  </a:cubicBezTo>
                  <a:lnTo>
                    <a:pt x="14243" y="5530"/>
                  </a:lnTo>
                  <a:lnTo>
                    <a:pt x="14258" y="3039"/>
                  </a:lnTo>
                  <a:lnTo>
                    <a:pt x="14272" y="418"/>
                  </a:lnTo>
                  <a:lnTo>
                    <a:pt x="8540" y="0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5"/>
            <p:cNvSpPr/>
            <p:nvPr/>
          </p:nvSpPr>
          <p:spPr>
            <a:xfrm flipH="1">
              <a:off x="500784" y="4856444"/>
              <a:ext cx="530077" cy="110863"/>
            </a:xfrm>
            <a:custGeom>
              <a:avLst/>
              <a:gdLst/>
              <a:ahLst/>
              <a:cxnLst/>
              <a:rect l="l" t="t" r="r" b="b"/>
              <a:pathLst>
                <a:path w="14258" h="2982" extrusionOk="0">
                  <a:moveTo>
                    <a:pt x="5919" y="0"/>
                  </a:moveTo>
                  <a:cubicBezTo>
                    <a:pt x="4998" y="389"/>
                    <a:pt x="4033" y="677"/>
                    <a:pt x="3054" y="864"/>
                  </a:cubicBezTo>
                  <a:cubicBezTo>
                    <a:pt x="764" y="1340"/>
                    <a:pt x="0" y="2981"/>
                    <a:pt x="0" y="2981"/>
                  </a:cubicBezTo>
                  <a:lnTo>
                    <a:pt x="14243" y="2981"/>
                  </a:lnTo>
                  <a:lnTo>
                    <a:pt x="14258" y="490"/>
                  </a:lnTo>
                  <a:lnTo>
                    <a:pt x="14258" y="490"/>
                  </a:lnTo>
                  <a:cubicBezTo>
                    <a:pt x="12962" y="850"/>
                    <a:pt x="10989" y="1685"/>
                    <a:pt x="7604" y="1959"/>
                  </a:cubicBezTo>
                  <a:cubicBezTo>
                    <a:pt x="7230" y="1268"/>
                    <a:pt x="6567" y="576"/>
                    <a:pt x="5919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5"/>
            <p:cNvSpPr/>
            <p:nvPr/>
          </p:nvSpPr>
          <p:spPr>
            <a:xfrm flipH="1">
              <a:off x="392635" y="2912396"/>
              <a:ext cx="413897" cy="1923192"/>
            </a:xfrm>
            <a:custGeom>
              <a:avLst/>
              <a:gdLst/>
              <a:ahLst/>
              <a:cxnLst/>
              <a:rect l="l" t="t" r="r" b="b"/>
              <a:pathLst>
                <a:path w="11133" h="51730" extrusionOk="0">
                  <a:moveTo>
                    <a:pt x="4494" y="0"/>
                  </a:moveTo>
                  <a:cubicBezTo>
                    <a:pt x="2679" y="0"/>
                    <a:pt x="994" y="764"/>
                    <a:pt x="447" y="2578"/>
                  </a:cubicBezTo>
                  <a:cubicBezTo>
                    <a:pt x="231" y="3284"/>
                    <a:pt x="101" y="4983"/>
                    <a:pt x="44" y="7345"/>
                  </a:cubicBezTo>
                  <a:cubicBezTo>
                    <a:pt x="44" y="7719"/>
                    <a:pt x="29" y="8108"/>
                    <a:pt x="29" y="8511"/>
                  </a:cubicBezTo>
                  <a:cubicBezTo>
                    <a:pt x="15" y="9332"/>
                    <a:pt x="15" y="10211"/>
                    <a:pt x="15" y="11132"/>
                  </a:cubicBezTo>
                  <a:cubicBezTo>
                    <a:pt x="1" y="24986"/>
                    <a:pt x="1253" y="50102"/>
                    <a:pt x="1253" y="50102"/>
                  </a:cubicBezTo>
                  <a:lnTo>
                    <a:pt x="8829" y="51730"/>
                  </a:lnTo>
                  <a:cubicBezTo>
                    <a:pt x="8829" y="51730"/>
                    <a:pt x="10182" y="22077"/>
                    <a:pt x="10730" y="11132"/>
                  </a:cubicBezTo>
                  <a:cubicBezTo>
                    <a:pt x="10787" y="10067"/>
                    <a:pt x="10830" y="9188"/>
                    <a:pt x="10859" y="8511"/>
                  </a:cubicBezTo>
                  <a:cubicBezTo>
                    <a:pt x="10888" y="7964"/>
                    <a:pt x="10917" y="7561"/>
                    <a:pt x="10931" y="7345"/>
                  </a:cubicBezTo>
                  <a:cubicBezTo>
                    <a:pt x="10931" y="7331"/>
                    <a:pt x="10931" y="7316"/>
                    <a:pt x="10931" y="7302"/>
                  </a:cubicBezTo>
                  <a:cubicBezTo>
                    <a:pt x="11133" y="4349"/>
                    <a:pt x="10355" y="3313"/>
                    <a:pt x="9433" y="2132"/>
                  </a:cubicBezTo>
                  <a:cubicBezTo>
                    <a:pt x="8411" y="821"/>
                    <a:pt x="6380" y="0"/>
                    <a:pt x="4494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5"/>
            <p:cNvSpPr/>
            <p:nvPr/>
          </p:nvSpPr>
          <p:spPr>
            <a:xfrm flipH="1">
              <a:off x="392635" y="2912359"/>
              <a:ext cx="413377" cy="413934"/>
            </a:xfrm>
            <a:custGeom>
              <a:avLst/>
              <a:gdLst/>
              <a:ahLst/>
              <a:cxnLst/>
              <a:rect l="l" t="t" r="r" b="b"/>
              <a:pathLst>
                <a:path w="11119" h="11134" extrusionOk="0">
                  <a:moveTo>
                    <a:pt x="4484" y="0"/>
                  </a:moveTo>
                  <a:cubicBezTo>
                    <a:pt x="2667" y="0"/>
                    <a:pt x="977" y="762"/>
                    <a:pt x="433" y="2579"/>
                  </a:cubicBezTo>
                  <a:cubicBezTo>
                    <a:pt x="217" y="3285"/>
                    <a:pt x="102" y="4984"/>
                    <a:pt x="30" y="7332"/>
                  </a:cubicBezTo>
                  <a:cubicBezTo>
                    <a:pt x="30" y="7720"/>
                    <a:pt x="15" y="8109"/>
                    <a:pt x="15" y="8512"/>
                  </a:cubicBezTo>
                  <a:cubicBezTo>
                    <a:pt x="1" y="9333"/>
                    <a:pt x="1" y="10212"/>
                    <a:pt x="1" y="11133"/>
                  </a:cubicBezTo>
                  <a:lnTo>
                    <a:pt x="10716" y="11133"/>
                  </a:lnTo>
                  <a:cubicBezTo>
                    <a:pt x="10773" y="10068"/>
                    <a:pt x="10816" y="9175"/>
                    <a:pt x="10845" y="8512"/>
                  </a:cubicBezTo>
                  <a:cubicBezTo>
                    <a:pt x="10874" y="7965"/>
                    <a:pt x="10903" y="7562"/>
                    <a:pt x="10917" y="7332"/>
                  </a:cubicBezTo>
                  <a:cubicBezTo>
                    <a:pt x="10917" y="7332"/>
                    <a:pt x="10917" y="7317"/>
                    <a:pt x="10917" y="7303"/>
                  </a:cubicBezTo>
                  <a:cubicBezTo>
                    <a:pt x="11119" y="4350"/>
                    <a:pt x="10341" y="3314"/>
                    <a:pt x="9419" y="2133"/>
                  </a:cubicBezTo>
                  <a:cubicBezTo>
                    <a:pt x="8393" y="820"/>
                    <a:pt x="6370" y="0"/>
                    <a:pt x="4484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5"/>
            <p:cNvSpPr/>
            <p:nvPr/>
          </p:nvSpPr>
          <p:spPr>
            <a:xfrm flipH="1">
              <a:off x="-132051" y="4578580"/>
              <a:ext cx="445684" cy="424939"/>
            </a:xfrm>
            <a:custGeom>
              <a:avLst/>
              <a:gdLst/>
              <a:ahLst/>
              <a:cxnLst/>
              <a:rect l="l" t="t" r="r" b="b"/>
              <a:pathLst>
                <a:path w="11988" h="11430" extrusionOk="0">
                  <a:moveTo>
                    <a:pt x="9439" y="0"/>
                  </a:moveTo>
                  <a:lnTo>
                    <a:pt x="4370" y="2707"/>
                  </a:lnTo>
                  <a:cubicBezTo>
                    <a:pt x="4370" y="2707"/>
                    <a:pt x="5176" y="3845"/>
                    <a:pt x="3448" y="6308"/>
                  </a:cubicBezTo>
                  <a:cubicBezTo>
                    <a:pt x="2858" y="7114"/>
                    <a:pt x="2195" y="7878"/>
                    <a:pt x="1461" y="8569"/>
                  </a:cubicBezTo>
                  <a:cubicBezTo>
                    <a:pt x="856" y="9130"/>
                    <a:pt x="395" y="9850"/>
                    <a:pt x="136" y="10643"/>
                  </a:cubicBezTo>
                  <a:cubicBezTo>
                    <a:pt x="1" y="11058"/>
                    <a:pt x="331" y="11430"/>
                    <a:pt x="708" y="11430"/>
                  </a:cubicBezTo>
                  <a:cubicBezTo>
                    <a:pt x="814" y="11430"/>
                    <a:pt x="924" y="11400"/>
                    <a:pt x="1029" y="11334"/>
                  </a:cubicBezTo>
                  <a:lnTo>
                    <a:pt x="11988" y="4436"/>
                  </a:lnTo>
                  <a:lnTo>
                    <a:pt x="10750" y="2275"/>
                  </a:lnTo>
                  <a:lnTo>
                    <a:pt x="9439" y="0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5"/>
            <p:cNvSpPr/>
            <p:nvPr/>
          </p:nvSpPr>
          <p:spPr>
            <a:xfrm flipH="1">
              <a:off x="-132051" y="4663159"/>
              <a:ext cx="445684" cy="340360"/>
            </a:xfrm>
            <a:custGeom>
              <a:avLst/>
              <a:gdLst/>
              <a:ahLst/>
              <a:cxnLst/>
              <a:rect l="l" t="t" r="r" b="b"/>
              <a:pathLst>
                <a:path w="11988" h="9155" extrusionOk="0">
                  <a:moveTo>
                    <a:pt x="10750" y="0"/>
                  </a:moveTo>
                  <a:cubicBezTo>
                    <a:pt x="9828" y="1009"/>
                    <a:pt x="8575" y="2780"/>
                    <a:pt x="5867" y="4825"/>
                  </a:cubicBezTo>
                  <a:cubicBezTo>
                    <a:pt x="5205" y="4422"/>
                    <a:pt x="4283" y="4177"/>
                    <a:pt x="3448" y="4033"/>
                  </a:cubicBezTo>
                  <a:cubicBezTo>
                    <a:pt x="2858" y="4839"/>
                    <a:pt x="2195" y="5603"/>
                    <a:pt x="1461" y="6294"/>
                  </a:cubicBezTo>
                  <a:cubicBezTo>
                    <a:pt x="856" y="6855"/>
                    <a:pt x="395" y="7575"/>
                    <a:pt x="136" y="8368"/>
                  </a:cubicBezTo>
                  <a:cubicBezTo>
                    <a:pt x="1" y="8783"/>
                    <a:pt x="331" y="9155"/>
                    <a:pt x="708" y="9155"/>
                  </a:cubicBezTo>
                  <a:cubicBezTo>
                    <a:pt x="814" y="9155"/>
                    <a:pt x="924" y="9125"/>
                    <a:pt x="1029" y="9059"/>
                  </a:cubicBezTo>
                  <a:lnTo>
                    <a:pt x="11988" y="2161"/>
                  </a:lnTo>
                  <a:lnTo>
                    <a:pt x="10750" y="0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5"/>
            <p:cNvSpPr/>
            <p:nvPr/>
          </p:nvSpPr>
          <p:spPr>
            <a:xfrm flipH="1">
              <a:off x="-86026" y="3008760"/>
              <a:ext cx="691241" cy="1695108"/>
            </a:xfrm>
            <a:custGeom>
              <a:avLst/>
              <a:gdLst/>
              <a:ahLst/>
              <a:cxnLst/>
              <a:rect l="l" t="t" r="r" b="b"/>
              <a:pathLst>
                <a:path w="18593" h="45595" extrusionOk="0">
                  <a:moveTo>
                    <a:pt x="2766" y="1"/>
                  </a:moveTo>
                  <a:cubicBezTo>
                    <a:pt x="2766" y="1"/>
                    <a:pt x="2463" y="1988"/>
                    <a:pt x="2074" y="4825"/>
                  </a:cubicBezTo>
                  <a:cubicBezTo>
                    <a:pt x="1988" y="5516"/>
                    <a:pt x="1887" y="6251"/>
                    <a:pt x="1772" y="7028"/>
                  </a:cubicBezTo>
                  <a:cubicBezTo>
                    <a:pt x="1714" y="7518"/>
                    <a:pt x="1642" y="8022"/>
                    <a:pt x="1585" y="8540"/>
                  </a:cubicBezTo>
                  <a:cubicBezTo>
                    <a:pt x="807" y="14503"/>
                    <a:pt x="0" y="21718"/>
                    <a:pt x="360" y="23518"/>
                  </a:cubicBezTo>
                  <a:cubicBezTo>
                    <a:pt x="879" y="26124"/>
                    <a:pt x="11262" y="45595"/>
                    <a:pt x="11262" y="45595"/>
                  </a:cubicBezTo>
                  <a:lnTo>
                    <a:pt x="18593" y="44500"/>
                  </a:lnTo>
                  <a:lnTo>
                    <a:pt x="10139" y="23331"/>
                  </a:lnTo>
                  <a:lnTo>
                    <a:pt x="11968" y="8540"/>
                  </a:lnTo>
                  <a:lnTo>
                    <a:pt x="12141" y="7158"/>
                  </a:lnTo>
                  <a:lnTo>
                    <a:pt x="12746" y="2305"/>
                  </a:lnTo>
                  <a:lnTo>
                    <a:pt x="2766" y="1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5"/>
            <p:cNvSpPr/>
            <p:nvPr/>
          </p:nvSpPr>
          <p:spPr>
            <a:xfrm flipH="1">
              <a:off x="131351" y="3008760"/>
              <a:ext cx="414975" cy="317533"/>
            </a:xfrm>
            <a:custGeom>
              <a:avLst/>
              <a:gdLst/>
              <a:ahLst/>
              <a:cxnLst/>
              <a:rect l="l" t="t" r="r" b="b"/>
              <a:pathLst>
                <a:path w="11162" h="8541" extrusionOk="0">
                  <a:moveTo>
                    <a:pt x="1182" y="1"/>
                  </a:moveTo>
                  <a:cubicBezTo>
                    <a:pt x="1182" y="1"/>
                    <a:pt x="879" y="1988"/>
                    <a:pt x="490" y="4825"/>
                  </a:cubicBezTo>
                  <a:cubicBezTo>
                    <a:pt x="404" y="5516"/>
                    <a:pt x="303" y="6251"/>
                    <a:pt x="188" y="7028"/>
                  </a:cubicBezTo>
                  <a:cubicBezTo>
                    <a:pt x="130" y="7518"/>
                    <a:pt x="58" y="8022"/>
                    <a:pt x="1" y="8540"/>
                  </a:cubicBezTo>
                  <a:lnTo>
                    <a:pt x="10384" y="8540"/>
                  </a:lnTo>
                  <a:lnTo>
                    <a:pt x="10557" y="7158"/>
                  </a:lnTo>
                  <a:lnTo>
                    <a:pt x="11162" y="2305"/>
                  </a:lnTo>
                  <a:lnTo>
                    <a:pt x="1182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5"/>
            <p:cNvSpPr/>
            <p:nvPr/>
          </p:nvSpPr>
          <p:spPr>
            <a:xfrm flipH="1">
              <a:off x="236303" y="1648286"/>
              <a:ext cx="488326" cy="442933"/>
            </a:xfrm>
            <a:custGeom>
              <a:avLst/>
              <a:gdLst/>
              <a:ahLst/>
              <a:cxnLst/>
              <a:rect l="l" t="t" r="r" b="b"/>
              <a:pathLst>
                <a:path w="13135" h="11914" extrusionOk="0">
                  <a:moveTo>
                    <a:pt x="6784" y="1"/>
                  </a:moveTo>
                  <a:cubicBezTo>
                    <a:pt x="6366" y="1"/>
                    <a:pt x="5978" y="203"/>
                    <a:pt x="5718" y="534"/>
                  </a:cubicBezTo>
                  <a:cubicBezTo>
                    <a:pt x="5417" y="198"/>
                    <a:pt x="4994" y="11"/>
                    <a:pt x="4555" y="11"/>
                  </a:cubicBezTo>
                  <a:cubicBezTo>
                    <a:pt x="4449" y="11"/>
                    <a:pt x="4342" y="22"/>
                    <a:pt x="4235" y="44"/>
                  </a:cubicBezTo>
                  <a:cubicBezTo>
                    <a:pt x="3688" y="159"/>
                    <a:pt x="3256" y="548"/>
                    <a:pt x="3083" y="1067"/>
                  </a:cubicBezTo>
                  <a:cubicBezTo>
                    <a:pt x="2881" y="943"/>
                    <a:pt x="2652" y="881"/>
                    <a:pt x="2424" y="881"/>
                  </a:cubicBezTo>
                  <a:cubicBezTo>
                    <a:pt x="2148" y="881"/>
                    <a:pt x="1871" y="972"/>
                    <a:pt x="1643" y="1153"/>
                  </a:cubicBezTo>
                  <a:cubicBezTo>
                    <a:pt x="1254" y="1499"/>
                    <a:pt x="1139" y="2060"/>
                    <a:pt x="1355" y="2536"/>
                  </a:cubicBezTo>
                  <a:cubicBezTo>
                    <a:pt x="1293" y="2501"/>
                    <a:pt x="1229" y="2487"/>
                    <a:pt x="1164" y="2487"/>
                  </a:cubicBezTo>
                  <a:cubicBezTo>
                    <a:pt x="956" y="2487"/>
                    <a:pt x="738" y="2638"/>
                    <a:pt x="563" y="2780"/>
                  </a:cubicBezTo>
                  <a:cubicBezTo>
                    <a:pt x="332" y="2968"/>
                    <a:pt x="188" y="3241"/>
                    <a:pt x="159" y="3529"/>
                  </a:cubicBezTo>
                  <a:cubicBezTo>
                    <a:pt x="73" y="3947"/>
                    <a:pt x="203" y="4451"/>
                    <a:pt x="577" y="4667"/>
                  </a:cubicBezTo>
                  <a:cubicBezTo>
                    <a:pt x="203" y="4753"/>
                    <a:pt x="1" y="5185"/>
                    <a:pt x="15" y="5560"/>
                  </a:cubicBezTo>
                  <a:cubicBezTo>
                    <a:pt x="30" y="5949"/>
                    <a:pt x="303" y="6265"/>
                    <a:pt x="678" y="6352"/>
                  </a:cubicBezTo>
                  <a:cubicBezTo>
                    <a:pt x="664" y="6349"/>
                    <a:pt x="651" y="6348"/>
                    <a:pt x="638" y="6348"/>
                  </a:cubicBezTo>
                  <a:cubicBezTo>
                    <a:pt x="437" y="6348"/>
                    <a:pt x="258" y="6640"/>
                    <a:pt x="231" y="6856"/>
                  </a:cubicBezTo>
                  <a:cubicBezTo>
                    <a:pt x="217" y="7086"/>
                    <a:pt x="318" y="7317"/>
                    <a:pt x="505" y="7461"/>
                  </a:cubicBezTo>
                  <a:cubicBezTo>
                    <a:pt x="692" y="7605"/>
                    <a:pt x="908" y="7706"/>
                    <a:pt x="1124" y="7778"/>
                  </a:cubicBezTo>
                  <a:cubicBezTo>
                    <a:pt x="865" y="8224"/>
                    <a:pt x="1139" y="8843"/>
                    <a:pt x="1571" y="9131"/>
                  </a:cubicBezTo>
                  <a:cubicBezTo>
                    <a:pt x="1756" y="9244"/>
                    <a:pt x="1962" y="9306"/>
                    <a:pt x="2175" y="9306"/>
                  </a:cubicBezTo>
                  <a:cubicBezTo>
                    <a:pt x="2261" y="9306"/>
                    <a:pt x="2348" y="9296"/>
                    <a:pt x="2435" y="9275"/>
                  </a:cubicBezTo>
                  <a:lnTo>
                    <a:pt x="2435" y="9275"/>
                  </a:lnTo>
                  <a:cubicBezTo>
                    <a:pt x="2262" y="9563"/>
                    <a:pt x="2262" y="9923"/>
                    <a:pt x="2435" y="10226"/>
                  </a:cubicBezTo>
                  <a:cubicBezTo>
                    <a:pt x="2590" y="10441"/>
                    <a:pt x="2835" y="10557"/>
                    <a:pt x="3087" y="10557"/>
                  </a:cubicBezTo>
                  <a:cubicBezTo>
                    <a:pt x="3139" y="10557"/>
                    <a:pt x="3190" y="10552"/>
                    <a:pt x="3241" y="10543"/>
                  </a:cubicBezTo>
                  <a:cubicBezTo>
                    <a:pt x="3256" y="10931"/>
                    <a:pt x="3702" y="11335"/>
                    <a:pt x="4077" y="11435"/>
                  </a:cubicBezTo>
                  <a:cubicBezTo>
                    <a:pt x="4147" y="11451"/>
                    <a:pt x="4218" y="11459"/>
                    <a:pt x="4287" y="11459"/>
                  </a:cubicBezTo>
                  <a:cubicBezTo>
                    <a:pt x="4601" y="11459"/>
                    <a:pt x="4893" y="11303"/>
                    <a:pt x="5070" y="11032"/>
                  </a:cubicBezTo>
                  <a:cubicBezTo>
                    <a:pt x="5257" y="11234"/>
                    <a:pt x="5445" y="11421"/>
                    <a:pt x="5675" y="11594"/>
                  </a:cubicBezTo>
                  <a:cubicBezTo>
                    <a:pt x="5820" y="11683"/>
                    <a:pt x="5991" y="11738"/>
                    <a:pt x="6161" y="11738"/>
                  </a:cubicBezTo>
                  <a:cubicBezTo>
                    <a:pt x="6211" y="11738"/>
                    <a:pt x="6260" y="11733"/>
                    <a:pt x="6309" y="11724"/>
                  </a:cubicBezTo>
                  <a:cubicBezTo>
                    <a:pt x="6539" y="11680"/>
                    <a:pt x="6712" y="11507"/>
                    <a:pt x="6755" y="11277"/>
                  </a:cubicBezTo>
                  <a:cubicBezTo>
                    <a:pt x="6928" y="11580"/>
                    <a:pt x="7216" y="11810"/>
                    <a:pt x="7562" y="11896"/>
                  </a:cubicBezTo>
                  <a:cubicBezTo>
                    <a:pt x="7626" y="11908"/>
                    <a:pt x="7690" y="11914"/>
                    <a:pt x="7755" y="11914"/>
                  </a:cubicBezTo>
                  <a:cubicBezTo>
                    <a:pt x="8009" y="11914"/>
                    <a:pt x="8262" y="11824"/>
                    <a:pt x="8469" y="11652"/>
                  </a:cubicBezTo>
                  <a:cubicBezTo>
                    <a:pt x="8587" y="11769"/>
                    <a:pt x="8766" y="11823"/>
                    <a:pt x="8953" y="11823"/>
                  </a:cubicBezTo>
                  <a:cubicBezTo>
                    <a:pt x="9199" y="11823"/>
                    <a:pt x="9459" y="11729"/>
                    <a:pt x="9607" y="11565"/>
                  </a:cubicBezTo>
                  <a:cubicBezTo>
                    <a:pt x="9851" y="11277"/>
                    <a:pt x="9837" y="10744"/>
                    <a:pt x="9535" y="10514"/>
                  </a:cubicBezTo>
                  <a:lnTo>
                    <a:pt x="9535" y="10514"/>
                  </a:lnTo>
                  <a:cubicBezTo>
                    <a:pt x="9751" y="10629"/>
                    <a:pt x="9981" y="10701"/>
                    <a:pt x="10226" y="10701"/>
                  </a:cubicBezTo>
                  <a:cubicBezTo>
                    <a:pt x="10238" y="10702"/>
                    <a:pt x="10251" y="10702"/>
                    <a:pt x="10263" y="10702"/>
                  </a:cubicBezTo>
                  <a:cubicBezTo>
                    <a:pt x="10494" y="10702"/>
                    <a:pt x="10708" y="10575"/>
                    <a:pt x="10831" y="10370"/>
                  </a:cubicBezTo>
                  <a:cubicBezTo>
                    <a:pt x="10946" y="10154"/>
                    <a:pt x="10874" y="9880"/>
                    <a:pt x="10672" y="9751"/>
                  </a:cubicBezTo>
                  <a:cubicBezTo>
                    <a:pt x="10845" y="9751"/>
                    <a:pt x="11107" y="9799"/>
                    <a:pt x="11318" y="9799"/>
                  </a:cubicBezTo>
                  <a:cubicBezTo>
                    <a:pt x="11389" y="9799"/>
                    <a:pt x="11454" y="9794"/>
                    <a:pt x="11508" y="9779"/>
                  </a:cubicBezTo>
                  <a:cubicBezTo>
                    <a:pt x="11738" y="9736"/>
                    <a:pt x="11940" y="9592"/>
                    <a:pt x="12069" y="9391"/>
                  </a:cubicBezTo>
                  <a:cubicBezTo>
                    <a:pt x="12170" y="9189"/>
                    <a:pt x="12170" y="8930"/>
                    <a:pt x="12040" y="8742"/>
                  </a:cubicBezTo>
                  <a:lnTo>
                    <a:pt x="12040" y="8742"/>
                  </a:lnTo>
                  <a:cubicBezTo>
                    <a:pt x="12047" y="8743"/>
                    <a:pt x="12054" y="8743"/>
                    <a:pt x="12061" y="8743"/>
                  </a:cubicBezTo>
                  <a:cubicBezTo>
                    <a:pt x="12385" y="8743"/>
                    <a:pt x="12704" y="8405"/>
                    <a:pt x="12775" y="8080"/>
                  </a:cubicBezTo>
                  <a:cubicBezTo>
                    <a:pt x="12818" y="7734"/>
                    <a:pt x="12616" y="7403"/>
                    <a:pt x="12285" y="7288"/>
                  </a:cubicBezTo>
                  <a:cubicBezTo>
                    <a:pt x="12688" y="7245"/>
                    <a:pt x="13020" y="6942"/>
                    <a:pt x="13092" y="6539"/>
                  </a:cubicBezTo>
                  <a:cubicBezTo>
                    <a:pt x="13135" y="6150"/>
                    <a:pt x="12890" y="5776"/>
                    <a:pt x="12516" y="5646"/>
                  </a:cubicBezTo>
                  <a:cubicBezTo>
                    <a:pt x="12833" y="5416"/>
                    <a:pt x="12890" y="4883"/>
                    <a:pt x="12761" y="4508"/>
                  </a:cubicBezTo>
                  <a:cubicBezTo>
                    <a:pt x="12624" y="4154"/>
                    <a:pt x="12294" y="3916"/>
                    <a:pt x="11917" y="3916"/>
                  </a:cubicBezTo>
                  <a:cubicBezTo>
                    <a:pt x="11896" y="3916"/>
                    <a:pt x="11875" y="3916"/>
                    <a:pt x="11853" y="3918"/>
                  </a:cubicBezTo>
                  <a:cubicBezTo>
                    <a:pt x="12040" y="3472"/>
                    <a:pt x="11796" y="2766"/>
                    <a:pt x="11436" y="2464"/>
                  </a:cubicBezTo>
                  <a:cubicBezTo>
                    <a:pt x="11222" y="2289"/>
                    <a:pt x="10964" y="2202"/>
                    <a:pt x="10706" y="2202"/>
                  </a:cubicBezTo>
                  <a:cubicBezTo>
                    <a:pt x="10495" y="2202"/>
                    <a:pt x="10284" y="2260"/>
                    <a:pt x="10096" y="2377"/>
                  </a:cubicBezTo>
                  <a:cubicBezTo>
                    <a:pt x="10211" y="1830"/>
                    <a:pt x="9995" y="1254"/>
                    <a:pt x="9563" y="894"/>
                  </a:cubicBezTo>
                  <a:cubicBezTo>
                    <a:pt x="9310" y="720"/>
                    <a:pt x="9017" y="632"/>
                    <a:pt x="8724" y="632"/>
                  </a:cubicBezTo>
                  <a:cubicBezTo>
                    <a:pt x="8484" y="632"/>
                    <a:pt x="8243" y="691"/>
                    <a:pt x="8022" y="807"/>
                  </a:cubicBezTo>
                  <a:cubicBezTo>
                    <a:pt x="7806" y="375"/>
                    <a:pt x="7389" y="73"/>
                    <a:pt x="6914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5"/>
            <p:cNvSpPr/>
            <p:nvPr/>
          </p:nvSpPr>
          <p:spPr>
            <a:xfrm flipH="1">
              <a:off x="86924" y="2097948"/>
              <a:ext cx="767269" cy="1113764"/>
            </a:xfrm>
            <a:custGeom>
              <a:avLst/>
              <a:gdLst/>
              <a:ahLst/>
              <a:cxnLst/>
              <a:rect l="l" t="t" r="r" b="b"/>
              <a:pathLst>
                <a:path w="20638" h="29958" extrusionOk="0">
                  <a:moveTo>
                    <a:pt x="12225" y="1"/>
                  </a:moveTo>
                  <a:cubicBezTo>
                    <a:pt x="12140" y="1"/>
                    <a:pt x="12054" y="1"/>
                    <a:pt x="11968" y="3"/>
                  </a:cubicBezTo>
                  <a:cubicBezTo>
                    <a:pt x="9736" y="3"/>
                    <a:pt x="7432" y="248"/>
                    <a:pt x="7432" y="248"/>
                  </a:cubicBezTo>
                  <a:cubicBezTo>
                    <a:pt x="7144" y="277"/>
                    <a:pt x="6856" y="320"/>
                    <a:pt x="6568" y="406"/>
                  </a:cubicBezTo>
                  <a:cubicBezTo>
                    <a:pt x="6525" y="406"/>
                    <a:pt x="6496" y="421"/>
                    <a:pt x="6453" y="435"/>
                  </a:cubicBezTo>
                  <a:cubicBezTo>
                    <a:pt x="5833" y="608"/>
                    <a:pt x="5085" y="953"/>
                    <a:pt x="4710" y="1601"/>
                  </a:cubicBezTo>
                  <a:cubicBezTo>
                    <a:pt x="4422" y="2120"/>
                    <a:pt x="4235" y="4266"/>
                    <a:pt x="4120" y="6685"/>
                  </a:cubicBezTo>
                  <a:cubicBezTo>
                    <a:pt x="4048" y="7837"/>
                    <a:pt x="4552" y="13915"/>
                    <a:pt x="4552" y="14447"/>
                  </a:cubicBezTo>
                  <a:cubicBezTo>
                    <a:pt x="4364" y="15340"/>
                    <a:pt x="663" y="26343"/>
                    <a:pt x="1" y="29958"/>
                  </a:cubicBezTo>
                  <a:lnTo>
                    <a:pt x="20638" y="29958"/>
                  </a:lnTo>
                  <a:cubicBezTo>
                    <a:pt x="20638" y="29958"/>
                    <a:pt x="18146" y="19099"/>
                    <a:pt x="17671" y="16176"/>
                  </a:cubicBezTo>
                  <a:cubicBezTo>
                    <a:pt x="18420" y="11337"/>
                    <a:pt x="19270" y="7060"/>
                    <a:pt x="19327" y="4554"/>
                  </a:cubicBezTo>
                  <a:cubicBezTo>
                    <a:pt x="19371" y="3128"/>
                    <a:pt x="19270" y="2192"/>
                    <a:pt x="19025" y="1875"/>
                  </a:cubicBezTo>
                  <a:cubicBezTo>
                    <a:pt x="18449" y="1126"/>
                    <a:pt x="17383" y="694"/>
                    <a:pt x="15540" y="349"/>
                  </a:cubicBezTo>
                  <a:cubicBezTo>
                    <a:pt x="15511" y="334"/>
                    <a:pt x="15482" y="334"/>
                    <a:pt x="15439" y="320"/>
                  </a:cubicBezTo>
                  <a:cubicBezTo>
                    <a:pt x="15151" y="277"/>
                    <a:pt x="14834" y="219"/>
                    <a:pt x="14489" y="161"/>
                  </a:cubicBezTo>
                  <a:cubicBezTo>
                    <a:pt x="13738" y="58"/>
                    <a:pt x="12987" y="1"/>
                    <a:pt x="12225" y="1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5"/>
            <p:cNvSpPr/>
            <p:nvPr/>
          </p:nvSpPr>
          <p:spPr>
            <a:xfrm flipH="1">
              <a:off x="276455" y="2098023"/>
              <a:ext cx="337869" cy="227080"/>
            </a:xfrm>
            <a:custGeom>
              <a:avLst/>
              <a:gdLst/>
              <a:ahLst/>
              <a:cxnLst/>
              <a:rect l="l" t="t" r="r" b="b"/>
              <a:pathLst>
                <a:path w="9088" h="6108" extrusionOk="0">
                  <a:moveTo>
                    <a:pt x="5498" y="0"/>
                  </a:moveTo>
                  <a:cubicBezTo>
                    <a:pt x="3278" y="0"/>
                    <a:pt x="980" y="246"/>
                    <a:pt x="980" y="246"/>
                  </a:cubicBezTo>
                  <a:cubicBezTo>
                    <a:pt x="692" y="275"/>
                    <a:pt x="404" y="318"/>
                    <a:pt x="116" y="404"/>
                  </a:cubicBezTo>
                  <a:cubicBezTo>
                    <a:pt x="73" y="404"/>
                    <a:pt x="44" y="419"/>
                    <a:pt x="1" y="433"/>
                  </a:cubicBezTo>
                  <a:cubicBezTo>
                    <a:pt x="505" y="2219"/>
                    <a:pt x="1902" y="5877"/>
                    <a:pt x="2751" y="6107"/>
                  </a:cubicBezTo>
                  <a:cubicBezTo>
                    <a:pt x="4566" y="5445"/>
                    <a:pt x="7475" y="2320"/>
                    <a:pt x="9088" y="347"/>
                  </a:cubicBezTo>
                  <a:cubicBezTo>
                    <a:pt x="9059" y="332"/>
                    <a:pt x="9016" y="332"/>
                    <a:pt x="8987" y="318"/>
                  </a:cubicBezTo>
                  <a:cubicBezTo>
                    <a:pt x="8699" y="275"/>
                    <a:pt x="8382" y="217"/>
                    <a:pt x="8037" y="159"/>
                  </a:cubicBezTo>
                  <a:cubicBezTo>
                    <a:pt x="7314" y="42"/>
                    <a:pt x="6413" y="0"/>
                    <a:pt x="5498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5"/>
            <p:cNvSpPr/>
            <p:nvPr/>
          </p:nvSpPr>
          <p:spPr>
            <a:xfrm flipH="1">
              <a:off x="296271" y="2386631"/>
              <a:ext cx="152056" cy="174660"/>
            </a:xfrm>
            <a:custGeom>
              <a:avLst/>
              <a:gdLst/>
              <a:ahLst/>
              <a:cxnLst/>
              <a:rect l="l" t="t" r="r" b="b"/>
              <a:pathLst>
                <a:path w="4090" h="4698" extrusionOk="0">
                  <a:moveTo>
                    <a:pt x="0" y="0"/>
                  </a:moveTo>
                  <a:lnTo>
                    <a:pt x="0" y="3269"/>
                  </a:lnTo>
                  <a:cubicBezTo>
                    <a:pt x="0" y="3269"/>
                    <a:pt x="86" y="4234"/>
                    <a:pt x="1368" y="4594"/>
                  </a:cubicBezTo>
                  <a:cubicBezTo>
                    <a:pt x="1620" y="4666"/>
                    <a:pt x="1869" y="4698"/>
                    <a:pt x="2108" y="4698"/>
                  </a:cubicBezTo>
                  <a:cubicBezTo>
                    <a:pt x="3069" y="4698"/>
                    <a:pt x="3857" y="4183"/>
                    <a:pt x="3960" y="3687"/>
                  </a:cubicBezTo>
                  <a:cubicBezTo>
                    <a:pt x="4090" y="2996"/>
                    <a:pt x="4004" y="159"/>
                    <a:pt x="4004" y="8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5"/>
            <p:cNvSpPr/>
            <p:nvPr/>
          </p:nvSpPr>
          <p:spPr>
            <a:xfrm flipH="1">
              <a:off x="315529" y="1776809"/>
              <a:ext cx="335750" cy="514016"/>
            </a:xfrm>
            <a:custGeom>
              <a:avLst/>
              <a:gdLst/>
              <a:ahLst/>
              <a:cxnLst/>
              <a:rect l="l" t="t" r="r" b="b"/>
              <a:pathLst>
                <a:path w="9031" h="13826" extrusionOk="0">
                  <a:moveTo>
                    <a:pt x="1038" y="0"/>
                  </a:moveTo>
                  <a:lnTo>
                    <a:pt x="1038" y="0"/>
                  </a:lnTo>
                  <a:cubicBezTo>
                    <a:pt x="692" y="418"/>
                    <a:pt x="519" y="951"/>
                    <a:pt x="563" y="1498"/>
                  </a:cubicBezTo>
                  <a:cubicBezTo>
                    <a:pt x="649" y="2290"/>
                    <a:pt x="793" y="2722"/>
                    <a:pt x="591" y="3168"/>
                  </a:cubicBezTo>
                  <a:cubicBezTo>
                    <a:pt x="390" y="3586"/>
                    <a:pt x="1" y="3557"/>
                    <a:pt x="30" y="3759"/>
                  </a:cubicBezTo>
                  <a:cubicBezTo>
                    <a:pt x="44" y="3961"/>
                    <a:pt x="692" y="4033"/>
                    <a:pt x="692" y="4609"/>
                  </a:cubicBezTo>
                  <a:cubicBezTo>
                    <a:pt x="707" y="5213"/>
                    <a:pt x="692" y="6121"/>
                    <a:pt x="908" y="6308"/>
                  </a:cubicBezTo>
                  <a:cubicBezTo>
                    <a:pt x="1112" y="6475"/>
                    <a:pt x="1466" y="6564"/>
                    <a:pt x="1923" y="6564"/>
                  </a:cubicBezTo>
                  <a:cubicBezTo>
                    <a:pt x="2175" y="6564"/>
                    <a:pt x="2459" y="6537"/>
                    <a:pt x="2766" y="6481"/>
                  </a:cubicBezTo>
                  <a:cubicBezTo>
                    <a:pt x="2867" y="6466"/>
                    <a:pt x="2939" y="6452"/>
                    <a:pt x="3025" y="6452"/>
                  </a:cubicBezTo>
                  <a:cubicBezTo>
                    <a:pt x="3077" y="6447"/>
                    <a:pt x="3126" y="6445"/>
                    <a:pt x="3170" y="6445"/>
                  </a:cubicBezTo>
                  <a:cubicBezTo>
                    <a:pt x="3654" y="6445"/>
                    <a:pt x="3703" y="6715"/>
                    <a:pt x="3716" y="6913"/>
                  </a:cubicBezTo>
                  <a:cubicBezTo>
                    <a:pt x="3760" y="7431"/>
                    <a:pt x="3587" y="7950"/>
                    <a:pt x="3241" y="8353"/>
                  </a:cubicBezTo>
                  <a:cubicBezTo>
                    <a:pt x="2924" y="8699"/>
                    <a:pt x="1974" y="8886"/>
                    <a:pt x="1974" y="8886"/>
                  </a:cubicBezTo>
                  <a:cubicBezTo>
                    <a:pt x="1974" y="8886"/>
                    <a:pt x="3040" y="13595"/>
                    <a:pt x="3990" y="13825"/>
                  </a:cubicBezTo>
                  <a:cubicBezTo>
                    <a:pt x="4782" y="13235"/>
                    <a:pt x="7518" y="10268"/>
                    <a:pt x="9031" y="8799"/>
                  </a:cubicBezTo>
                  <a:cubicBezTo>
                    <a:pt x="8066" y="8483"/>
                    <a:pt x="7101" y="7964"/>
                    <a:pt x="6784" y="7028"/>
                  </a:cubicBezTo>
                  <a:cubicBezTo>
                    <a:pt x="6467" y="6092"/>
                    <a:pt x="6741" y="3759"/>
                    <a:pt x="6741" y="3759"/>
                  </a:cubicBezTo>
                  <a:lnTo>
                    <a:pt x="6741" y="3759"/>
                  </a:lnTo>
                  <a:cubicBezTo>
                    <a:pt x="6741" y="3759"/>
                    <a:pt x="6814" y="3797"/>
                    <a:pt x="6950" y="3797"/>
                  </a:cubicBezTo>
                  <a:cubicBezTo>
                    <a:pt x="7064" y="3797"/>
                    <a:pt x="7221" y="3771"/>
                    <a:pt x="7418" y="3673"/>
                  </a:cubicBezTo>
                  <a:cubicBezTo>
                    <a:pt x="7850" y="3442"/>
                    <a:pt x="8224" y="1412"/>
                    <a:pt x="7518" y="1239"/>
                  </a:cubicBezTo>
                  <a:cubicBezTo>
                    <a:pt x="7444" y="1221"/>
                    <a:pt x="7373" y="1213"/>
                    <a:pt x="7305" y="1213"/>
                  </a:cubicBezTo>
                  <a:cubicBezTo>
                    <a:pt x="6923" y="1213"/>
                    <a:pt x="6634" y="1472"/>
                    <a:pt x="6438" y="1815"/>
                  </a:cubicBezTo>
                  <a:cubicBezTo>
                    <a:pt x="6352" y="1988"/>
                    <a:pt x="6294" y="2448"/>
                    <a:pt x="6093" y="2506"/>
                  </a:cubicBezTo>
                  <a:cubicBezTo>
                    <a:pt x="6076" y="2510"/>
                    <a:pt x="6060" y="2512"/>
                    <a:pt x="6044" y="2512"/>
                  </a:cubicBezTo>
                  <a:cubicBezTo>
                    <a:pt x="5831" y="2512"/>
                    <a:pt x="5629" y="2177"/>
                    <a:pt x="5589" y="2016"/>
                  </a:cubicBezTo>
                  <a:cubicBezTo>
                    <a:pt x="5531" y="1743"/>
                    <a:pt x="5661" y="1469"/>
                    <a:pt x="5905" y="1325"/>
                  </a:cubicBezTo>
                  <a:lnTo>
                    <a:pt x="5905" y="1325"/>
                  </a:lnTo>
                  <a:cubicBezTo>
                    <a:pt x="5823" y="1359"/>
                    <a:pt x="5739" y="1374"/>
                    <a:pt x="5658" y="1374"/>
                  </a:cubicBezTo>
                  <a:cubicBezTo>
                    <a:pt x="5287" y="1374"/>
                    <a:pt x="4968" y="1050"/>
                    <a:pt x="5027" y="648"/>
                  </a:cubicBezTo>
                  <a:lnTo>
                    <a:pt x="5027" y="648"/>
                  </a:lnTo>
                  <a:cubicBezTo>
                    <a:pt x="4943" y="1070"/>
                    <a:pt x="4587" y="1304"/>
                    <a:pt x="4228" y="1304"/>
                  </a:cubicBezTo>
                  <a:cubicBezTo>
                    <a:pt x="3974" y="1304"/>
                    <a:pt x="3719" y="1187"/>
                    <a:pt x="3558" y="936"/>
                  </a:cubicBezTo>
                  <a:cubicBezTo>
                    <a:pt x="3531" y="1313"/>
                    <a:pt x="3216" y="1589"/>
                    <a:pt x="2846" y="1589"/>
                  </a:cubicBezTo>
                  <a:cubicBezTo>
                    <a:pt x="2820" y="1589"/>
                    <a:pt x="2793" y="1587"/>
                    <a:pt x="2766" y="1584"/>
                  </a:cubicBezTo>
                  <a:cubicBezTo>
                    <a:pt x="2377" y="1527"/>
                    <a:pt x="2104" y="1138"/>
                    <a:pt x="2190" y="749"/>
                  </a:cubicBezTo>
                  <a:lnTo>
                    <a:pt x="2190" y="749"/>
                  </a:lnTo>
                  <a:cubicBezTo>
                    <a:pt x="2059" y="896"/>
                    <a:pt x="1877" y="974"/>
                    <a:pt x="1694" y="974"/>
                  </a:cubicBezTo>
                  <a:cubicBezTo>
                    <a:pt x="1555" y="974"/>
                    <a:pt x="1415" y="929"/>
                    <a:pt x="1297" y="835"/>
                  </a:cubicBezTo>
                  <a:cubicBezTo>
                    <a:pt x="1009" y="591"/>
                    <a:pt x="1225" y="187"/>
                    <a:pt x="1038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5"/>
            <p:cNvSpPr/>
            <p:nvPr/>
          </p:nvSpPr>
          <p:spPr>
            <a:xfrm flipH="1">
              <a:off x="315529" y="1894067"/>
              <a:ext cx="262399" cy="396758"/>
            </a:xfrm>
            <a:custGeom>
              <a:avLst/>
              <a:gdLst/>
              <a:ahLst/>
              <a:cxnLst/>
              <a:rect l="l" t="t" r="r" b="b"/>
              <a:pathLst>
                <a:path w="7058" h="10672" extrusionOk="0">
                  <a:moveTo>
                    <a:pt x="4336" y="0"/>
                  </a:moveTo>
                  <a:cubicBezTo>
                    <a:pt x="4278" y="302"/>
                    <a:pt x="4220" y="490"/>
                    <a:pt x="4192" y="634"/>
                  </a:cubicBezTo>
                  <a:cubicBezTo>
                    <a:pt x="3544" y="2664"/>
                    <a:pt x="1729" y="3168"/>
                    <a:pt x="1052" y="3298"/>
                  </a:cubicBezTo>
                  <a:cubicBezTo>
                    <a:pt x="1104" y="3293"/>
                    <a:pt x="1153" y="3291"/>
                    <a:pt x="1197" y="3291"/>
                  </a:cubicBezTo>
                  <a:cubicBezTo>
                    <a:pt x="1681" y="3291"/>
                    <a:pt x="1730" y="3561"/>
                    <a:pt x="1743" y="3759"/>
                  </a:cubicBezTo>
                  <a:cubicBezTo>
                    <a:pt x="1787" y="4277"/>
                    <a:pt x="1614" y="4796"/>
                    <a:pt x="1268" y="5185"/>
                  </a:cubicBezTo>
                  <a:cubicBezTo>
                    <a:pt x="951" y="5545"/>
                    <a:pt x="1" y="5732"/>
                    <a:pt x="1" y="5732"/>
                  </a:cubicBezTo>
                  <a:cubicBezTo>
                    <a:pt x="1" y="5732"/>
                    <a:pt x="1067" y="10441"/>
                    <a:pt x="2017" y="10671"/>
                  </a:cubicBezTo>
                  <a:cubicBezTo>
                    <a:pt x="2809" y="10081"/>
                    <a:pt x="5545" y="7114"/>
                    <a:pt x="7058" y="5645"/>
                  </a:cubicBezTo>
                  <a:cubicBezTo>
                    <a:pt x="6093" y="5329"/>
                    <a:pt x="5128" y="4810"/>
                    <a:pt x="4811" y="3874"/>
                  </a:cubicBezTo>
                  <a:cubicBezTo>
                    <a:pt x="4494" y="2938"/>
                    <a:pt x="4768" y="605"/>
                    <a:pt x="4768" y="605"/>
                  </a:cubicBezTo>
                  <a:cubicBezTo>
                    <a:pt x="4768" y="605"/>
                    <a:pt x="4422" y="519"/>
                    <a:pt x="4336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5"/>
            <p:cNvSpPr/>
            <p:nvPr/>
          </p:nvSpPr>
          <p:spPr>
            <a:xfrm flipH="1">
              <a:off x="372299" y="1838301"/>
              <a:ext cx="36434" cy="59521"/>
            </a:xfrm>
            <a:custGeom>
              <a:avLst/>
              <a:gdLst/>
              <a:ahLst/>
              <a:cxnLst/>
              <a:rect l="l" t="t" r="r" b="b"/>
              <a:pathLst>
                <a:path w="980" h="1601" extrusionOk="0">
                  <a:moveTo>
                    <a:pt x="773" y="1"/>
                  </a:moveTo>
                  <a:cubicBezTo>
                    <a:pt x="695" y="1"/>
                    <a:pt x="596" y="29"/>
                    <a:pt x="476" y="118"/>
                  </a:cubicBezTo>
                  <a:cubicBezTo>
                    <a:pt x="58" y="420"/>
                    <a:pt x="1" y="1601"/>
                    <a:pt x="447" y="1601"/>
                  </a:cubicBezTo>
                  <a:cubicBezTo>
                    <a:pt x="879" y="1601"/>
                    <a:pt x="908" y="866"/>
                    <a:pt x="606" y="794"/>
                  </a:cubicBezTo>
                  <a:cubicBezTo>
                    <a:pt x="534" y="780"/>
                    <a:pt x="476" y="766"/>
                    <a:pt x="404" y="751"/>
                  </a:cubicBezTo>
                  <a:cubicBezTo>
                    <a:pt x="404" y="751"/>
                    <a:pt x="474" y="89"/>
                    <a:pt x="964" y="89"/>
                  </a:cubicBezTo>
                  <a:cubicBezTo>
                    <a:pt x="969" y="89"/>
                    <a:pt x="975" y="89"/>
                    <a:pt x="980" y="89"/>
                  </a:cubicBezTo>
                  <a:cubicBezTo>
                    <a:pt x="980" y="89"/>
                    <a:pt x="910" y="1"/>
                    <a:pt x="773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5"/>
            <p:cNvSpPr/>
            <p:nvPr/>
          </p:nvSpPr>
          <p:spPr>
            <a:xfrm flipH="1">
              <a:off x="276455" y="2098580"/>
              <a:ext cx="341066" cy="538665"/>
            </a:xfrm>
            <a:custGeom>
              <a:avLst/>
              <a:gdLst/>
              <a:ahLst/>
              <a:cxnLst/>
              <a:rect l="l" t="t" r="r" b="b"/>
              <a:pathLst>
                <a:path w="9174" h="14489" extrusionOk="0">
                  <a:moveTo>
                    <a:pt x="864" y="0"/>
                  </a:moveTo>
                  <a:lnTo>
                    <a:pt x="0" y="202"/>
                  </a:lnTo>
                  <a:lnTo>
                    <a:pt x="2549" y="14488"/>
                  </a:lnTo>
                  <a:lnTo>
                    <a:pt x="9174" y="332"/>
                  </a:lnTo>
                  <a:lnTo>
                    <a:pt x="8425" y="72"/>
                  </a:lnTo>
                  <a:lnTo>
                    <a:pt x="2780" y="12544"/>
                  </a:lnTo>
                  <a:lnTo>
                    <a:pt x="864" y="0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5"/>
            <p:cNvSpPr/>
            <p:nvPr/>
          </p:nvSpPr>
          <p:spPr>
            <a:xfrm flipH="1">
              <a:off x="466506" y="2600774"/>
              <a:ext cx="104432" cy="125883"/>
            </a:xfrm>
            <a:custGeom>
              <a:avLst/>
              <a:gdLst/>
              <a:ahLst/>
              <a:cxnLst/>
              <a:rect l="l" t="t" r="r" b="b"/>
              <a:pathLst>
                <a:path w="2809" h="3386" extrusionOk="0">
                  <a:moveTo>
                    <a:pt x="245" y="1"/>
                  </a:moveTo>
                  <a:lnTo>
                    <a:pt x="0" y="3385"/>
                  </a:lnTo>
                  <a:lnTo>
                    <a:pt x="2808" y="3385"/>
                  </a:lnTo>
                  <a:lnTo>
                    <a:pt x="2808" y="1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5"/>
            <p:cNvSpPr/>
            <p:nvPr/>
          </p:nvSpPr>
          <p:spPr>
            <a:xfrm flipH="1">
              <a:off x="487400" y="2625423"/>
              <a:ext cx="63202" cy="76065"/>
            </a:xfrm>
            <a:custGeom>
              <a:avLst/>
              <a:gdLst/>
              <a:ahLst/>
              <a:cxnLst/>
              <a:rect l="l" t="t" r="r" b="b"/>
              <a:pathLst>
                <a:path w="1700" h="2046" extrusionOk="0">
                  <a:moveTo>
                    <a:pt x="159" y="0"/>
                  </a:moveTo>
                  <a:lnTo>
                    <a:pt x="0" y="2045"/>
                  </a:lnTo>
                  <a:lnTo>
                    <a:pt x="1700" y="2045"/>
                  </a:lnTo>
                  <a:lnTo>
                    <a:pt x="17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5"/>
            <p:cNvSpPr/>
            <p:nvPr/>
          </p:nvSpPr>
          <p:spPr>
            <a:xfrm flipH="1">
              <a:off x="2323299" y="3069248"/>
              <a:ext cx="234516" cy="337349"/>
            </a:xfrm>
            <a:custGeom>
              <a:avLst/>
              <a:gdLst/>
              <a:ahLst/>
              <a:cxnLst/>
              <a:rect l="l" t="t" r="r" b="b"/>
              <a:pathLst>
                <a:path w="6308" h="9074" extrusionOk="0">
                  <a:moveTo>
                    <a:pt x="1411" y="1"/>
                  </a:moveTo>
                  <a:lnTo>
                    <a:pt x="1411" y="1182"/>
                  </a:lnTo>
                  <a:cubicBezTo>
                    <a:pt x="605" y="1283"/>
                    <a:pt x="0" y="1974"/>
                    <a:pt x="0" y="2795"/>
                  </a:cubicBezTo>
                  <a:lnTo>
                    <a:pt x="0" y="7432"/>
                  </a:lnTo>
                  <a:cubicBezTo>
                    <a:pt x="0" y="8339"/>
                    <a:pt x="720" y="9074"/>
                    <a:pt x="1627" y="9074"/>
                  </a:cubicBezTo>
                  <a:lnTo>
                    <a:pt x="4666" y="9074"/>
                  </a:lnTo>
                  <a:cubicBezTo>
                    <a:pt x="5573" y="9074"/>
                    <a:pt x="6308" y="8339"/>
                    <a:pt x="6308" y="7432"/>
                  </a:cubicBezTo>
                  <a:lnTo>
                    <a:pt x="6308" y="2795"/>
                  </a:lnTo>
                  <a:cubicBezTo>
                    <a:pt x="6308" y="1974"/>
                    <a:pt x="5703" y="1283"/>
                    <a:pt x="4882" y="1182"/>
                  </a:cubicBezTo>
                  <a:lnTo>
                    <a:pt x="48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5"/>
            <p:cNvSpPr/>
            <p:nvPr/>
          </p:nvSpPr>
          <p:spPr>
            <a:xfrm flipH="1">
              <a:off x="2376277" y="3069248"/>
              <a:ext cx="129080" cy="43944"/>
            </a:xfrm>
            <a:custGeom>
              <a:avLst/>
              <a:gdLst/>
              <a:ahLst/>
              <a:cxnLst/>
              <a:rect l="l" t="t" r="r" b="b"/>
              <a:pathLst>
                <a:path w="3472" h="1182" extrusionOk="0">
                  <a:moveTo>
                    <a:pt x="0" y="1"/>
                  </a:moveTo>
                  <a:lnTo>
                    <a:pt x="0" y="1182"/>
                  </a:lnTo>
                  <a:lnTo>
                    <a:pt x="3471" y="1182"/>
                  </a:lnTo>
                  <a:lnTo>
                    <a:pt x="34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5"/>
            <p:cNvSpPr/>
            <p:nvPr/>
          </p:nvSpPr>
          <p:spPr>
            <a:xfrm flipH="1">
              <a:off x="2354343" y="3049990"/>
              <a:ext cx="172429" cy="39668"/>
            </a:xfrm>
            <a:custGeom>
              <a:avLst/>
              <a:gdLst/>
              <a:ahLst/>
              <a:cxnLst/>
              <a:rect l="l" t="t" r="r" b="b"/>
              <a:pathLst>
                <a:path w="4638" h="1067" extrusionOk="0">
                  <a:moveTo>
                    <a:pt x="404" y="0"/>
                  </a:moveTo>
                  <a:cubicBezTo>
                    <a:pt x="173" y="0"/>
                    <a:pt x="0" y="173"/>
                    <a:pt x="0" y="404"/>
                  </a:cubicBezTo>
                  <a:lnTo>
                    <a:pt x="0" y="663"/>
                  </a:lnTo>
                  <a:cubicBezTo>
                    <a:pt x="0" y="879"/>
                    <a:pt x="173" y="1066"/>
                    <a:pt x="404" y="1066"/>
                  </a:cubicBezTo>
                  <a:lnTo>
                    <a:pt x="4234" y="1066"/>
                  </a:lnTo>
                  <a:cubicBezTo>
                    <a:pt x="4450" y="1066"/>
                    <a:pt x="4638" y="879"/>
                    <a:pt x="4638" y="663"/>
                  </a:cubicBezTo>
                  <a:lnTo>
                    <a:pt x="4638" y="404"/>
                  </a:lnTo>
                  <a:cubicBezTo>
                    <a:pt x="4638" y="173"/>
                    <a:pt x="4450" y="0"/>
                    <a:pt x="4234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5"/>
            <p:cNvSpPr/>
            <p:nvPr/>
          </p:nvSpPr>
          <p:spPr>
            <a:xfrm flipH="1">
              <a:off x="2378954" y="3179553"/>
              <a:ext cx="123206" cy="156369"/>
            </a:xfrm>
            <a:custGeom>
              <a:avLst/>
              <a:gdLst/>
              <a:ahLst/>
              <a:cxnLst/>
              <a:rect l="l" t="t" r="r" b="b"/>
              <a:pathLst>
                <a:path w="3314" h="4206" extrusionOk="0">
                  <a:moveTo>
                    <a:pt x="793" y="1"/>
                  </a:moveTo>
                  <a:cubicBezTo>
                    <a:pt x="361" y="1"/>
                    <a:pt x="1" y="361"/>
                    <a:pt x="1" y="793"/>
                  </a:cubicBezTo>
                  <a:lnTo>
                    <a:pt x="1" y="3414"/>
                  </a:lnTo>
                  <a:cubicBezTo>
                    <a:pt x="1" y="3860"/>
                    <a:pt x="361" y="4206"/>
                    <a:pt x="793" y="4206"/>
                  </a:cubicBezTo>
                  <a:lnTo>
                    <a:pt x="2521" y="4206"/>
                  </a:lnTo>
                  <a:cubicBezTo>
                    <a:pt x="2953" y="4206"/>
                    <a:pt x="3313" y="3860"/>
                    <a:pt x="3313" y="3414"/>
                  </a:cubicBezTo>
                  <a:lnTo>
                    <a:pt x="3313" y="793"/>
                  </a:lnTo>
                  <a:cubicBezTo>
                    <a:pt x="3313" y="361"/>
                    <a:pt x="2953" y="1"/>
                    <a:pt x="2521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5"/>
            <p:cNvSpPr/>
            <p:nvPr/>
          </p:nvSpPr>
          <p:spPr>
            <a:xfrm flipH="1">
              <a:off x="2065213" y="3069248"/>
              <a:ext cx="235073" cy="337349"/>
            </a:xfrm>
            <a:custGeom>
              <a:avLst/>
              <a:gdLst/>
              <a:ahLst/>
              <a:cxnLst/>
              <a:rect l="l" t="t" r="r" b="b"/>
              <a:pathLst>
                <a:path w="6323" h="9074" extrusionOk="0">
                  <a:moveTo>
                    <a:pt x="1426" y="1"/>
                  </a:moveTo>
                  <a:lnTo>
                    <a:pt x="1426" y="1182"/>
                  </a:lnTo>
                  <a:cubicBezTo>
                    <a:pt x="605" y="1283"/>
                    <a:pt x="0" y="1974"/>
                    <a:pt x="0" y="2795"/>
                  </a:cubicBezTo>
                  <a:lnTo>
                    <a:pt x="0" y="7432"/>
                  </a:lnTo>
                  <a:cubicBezTo>
                    <a:pt x="0" y="8339"/>
                    <a:pt x="735" y="9074"/>
                    <a:pt x="1642" y="9074"/>
                  </a:cubicBezTo>
                  <a:lnTo>
                    <a:pt x="4680" y="9074"/>
                  </a:lnTo>
                  <a:cubicBezTo>
                    <a:pt x="5588" y="9074"/>
                    <a:pt x="6322" y="8339"/>
                    <a:pt x="6322" y="7432"/>
                  </a:cubicBezTo>
                  <a:lnTo>
                    <a:pt x="6322" y="2795"/>
                  </a:lnTo>
                  <a:cubicBezTo>
                    <a:pt x="6322" y="1974"/>
                    <a:pt x="5703" y="1283"/>
                    <a:pt x="4896" y="1182"/>
                  </a:cubicBezTo>
                  <a:lnTo>
                    <a:pt x="48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5"/>
            <p:cNvSpPr/>
            <p:nvPr/>
          </p:nvSpPr>
          <p:spPr>
            <a:xfrm flipH="1">
              <a:off x="2118228" y="3069248"/>
              <a:ext cx="129080" cy="43944"/>
            </a:xfrm>
            <a:custGeom>
              <a:avLst/>
              <a:gdLst/>
              <a:ahLst/>
              <a:cxnLst/>
              <a:rect l="l" t="t" r="r" b="b"/>
              <a:pathLst>
                <a:path w="3472" h="1182" extrusionOk="0">
                  <a:moveTo>
                    <a:pt x="1" y="1"/>
                  </a:moveTo>
                  <a:lnTo>
                    <a:pt x="1" y="1182"/>
                  </a:lnTo>
                  <a:lnTo>
                    <a:pt x="3471" y="1182"/>
                  </a:lnTo>
                  <a:lnTo>
                    <a:pt x="34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5"/>
            <p:cNvSpPr/>
            <p:nvPr/>
          </p:nvSpPr>
          <p:spPr>
            <a:xfrm flipH="1">
              <a:off x="2096814" y="3049990"/>
              <a:ext cx="172429" cy="39668"/>
            </a:xfrm>
            <a:custGeom>
              <a:avLst/>
              <a:gdLst/>
              <a:ahLst/>
              <a:cxnLst/>
              <a:rect l="l" t="t" r="r" b="b"/>
              <a:pathLst>
                <a:path w="4638" h="1067" extrusionOk="0">
                  <a:moveTo>
                    <a:pt x="404" y="0"/>
                  </a:moveTo>
                  <a:cubicBezTo>
                    <a:pt x="188" y="0"/>
                    <a:pt x="0" y="173"/>
                    <a:pt x="0" y="404"/>
                  </a:cubicBezTo>
                  <a:lnTo>
                    <a:pt x="0" y="663"/>
                  </a:lnTo>
                  <a:cubicBezTo>
                    <a:pt x="0" y="879"/>
                    <a:pt x="188" y="1066"/>
                    <a:pt x="404" y="1066"/>
                  </a:cubicBezTo>
                  <a:lnTo>
                    <a:pt x="4234" y="1066"/>
                  </a:lnTo>
                  <a:cubicBezTo>
                    <a:pt x="4465" y="1066"/>
                    <a:pt x="4638" y="879"/>
                    <a:pt x="4638" y="663"/>
                  </a:cubicBezTo>
                  <a:lnTo>
                    <a:pt x="4638" y="404"/>
                  </a:lnTo>
                  <a:cubicBezTo>
                    <a:pt x="4638" y="173"/>
                    <a:pt x="4465" y="0"/>
                    <a:pt x="4234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5"/>
            <p:cNvSpPr/>
            <p:nvPr/>
          </p:nvSpPr>
          <p:spPr>
            <a:xfrm flipH="1">
              <a:off x="2121426" y="3179553"/>
              <a:ext cx="123206" cy="156369"/>
            </a:xfrm>
            <a:custGeom>
              <a:avLst/>
              <a:gdLst/>
              <a:ahLst/>
              <a:cxnLst/>
              <a:rect l="l" t="t" r="r" b="b"/>
              <a:pathLst>
                <a:path w="3314" h="4206" extrusionOk="0">
                  <a:moveTo>
                    <a:pt x="793" y="1"/>
                  </a:moveTo>
                  <a:cubicBezTo>
                    <a:pt x="361" y="1"/>
                    <a:pt x="1" y="361"/>
                    <a:pt x="1" y="793"/>
                  </a:cubicBezTo>
                  <a:lnTo>
                    <a:pt x="1" y="3414"/>
                  </a:lnTo>
                  <a:cubicBezTo>
                    <a:pt x="1" y="3860"/>
                    <a:pt x="361" y="4206"/>
                    <a:pt x="793" y="4206"/>
                  </a:cubicBezTo>
                  <a:lnTo>
                    <a:pt x="2521" y="4206"/>
                  </a:lnTo>
                  <a:cubicBezTo>
                    <a:pt x="2953" y="4206"/>
                    <a:pt x="3313" y="3860"/>
                    <a:pt x="3313" y="3414"/>
                  </a:cubicBezTo>
                  <a:lnTo>
                    <a:pt x="3313" y="793"/>
                  </a:lnTo>
                  <a:cubicBezTo>
                    <a:pt x="3313" y="361"/>
                    <a:pt x="2953" y="1"/>
                    <a:pt x="2521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5"/>
            <p:cNvSpPr/>
            <p:nvPr/>
          </p:nvSpPr>
          <p:spPr>
            <a:xfrm flipH="1">
              <a:off x="1807685" y="3069248"/>
              <a:ext cx="235073" cy="337349"/>
            </a:xfrm>
            <a:custGeom>
              <a:avLst/>
              <a:gdLst/>
              <a:ahLst/>
              <a:cxnLst/>
              <a:rect l="l" t="t" r="r" b="b"/>
              <a:pathLst>
                <a:path w="6323" h="9074" extrusionOk="0">
                  <a:moveTo>
                    <a:pt x="1426" y="1"/>
                  </a:moveTo>
                  <a:lnTo>
                    <a:pt x="1426" y="1182"/>
                  </a:lnTo>
                  <a:cubicBezTo>
                    <a:pt x="619" y="1283"/>
                    <a:pt x="0" y="1974"/>
                    <a:pt x="0" y="2795"/>
                  </a:cubicBezTo>
                  <a:lnTo>
                    <a:pt x="0" y="7432"/>
                  </a:lnTo>
                  <a:cubicBezTo>
                    <a:pt x="0" y="8339"/>
                    <a:pt x="735" y="9074"/>
                    <a:pt x="1642" y="9074"/>
                  </a:cubicBezTo>
                  <a:lnTo>
                    <a:pt x="4680" y="9074"/>
                  </a:lnTo>
                  <a:cubicBezTo>
                    <a:pt x="5588" y="9074"/>
                    <a:pt x="6322" y="8339"/>
                    <a:pt x="6322" y="7432"/>
                  </a:cubicBezTo>
                  <a:lnTo>
                    <a:pt x="6322" y="2795"/>
                  </a:lnTo>
                  <a:cubicBezTo>
                    <a:pt x="6322" y="1974"/>
                    <a:pt x="5717" y="1283"/>
                    <a:pt x="4896" y="1182"/>
                  </a:cubicBezTo>
                  <a:lnTo>
                    <a:pt x="48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5"/>
            <p:cNvSpPr/>
            <p:nvPr/>
          </p:nvSpPr>
          <p:spPr>
            <a:xfrm flipH="1">
              <a:off x="1860700" y="3069248"/>
              <a:ext cx="129080" cy="43944"/>
            </a:xfrm>
            <a:custGeom>
              <a:avLst/>
              <a:gdLst/>
              <a:ahLst/>
              <a:cxnLst/>
              <a:rect l="l" t="t" r="r" b="b"/>
              <a:pathLst>
                <a:path w="3472" h="1182" extrusionOk="0">
                  <a:moveTo>
                    <a:pt x="1" y="1"/>
                  </a:moveTo>
                  <a:lnTo>
                    <a:pt x="1" y="1182"/>
                  </a:lnTo>
                  <a:lnTo>
                    <a:pt x="3471" y="1182"/>
                  </a:lnTo>
                  <a:lnTo>
                    <a:pt x="34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5"/>
            <p:cNvSpPr/>
            <p:nvPr/>
          </p:nvSpPr>
          <p:spPr>
            <a:xfrm flipH="1">
              <a:off x="1838765" y="3049990"/>
              <a:ext cx="172950" cy="39668"/>
            </a:xfrm>
            <a:custGeom>
              <a:avLst/>
              <a:gdLst/>
              <a:ahLst/>
              <a:cxnLst/>
              <a:rect l="l" t="t" r="r" b="b"/>
              <a:pathLst>
                <a:path w="4652" h="1067" extrusionOk="0">
                  <a:moveTo>
                    <a:pt x="418" y="0"/>
                  </a:moveTo>
                  <a:cubicBezTo>
                    <a:pt x="188" y="0"/>
                    <a:pt x="0" y="173"/>
                    <a:pt x="0" y="404"/>
                  </a:cubicBezTo>
                  <a:lnTo>
                    <a:pt x="0" y="663"/>
                  </a:lnTo>
                  <a:cubicBezTo>
                    <a:pt x="0" y="879"/>
                    <a:pt x="188" y="1066"/>
                    <a:pt x="418" y="1066"/>
                  </a:cubicBezTo>
                  <a:lnTo>
                    <a:pt x="4249" y="1066"/>
                  </a:lnTo>
                  <a:cubicBezTo>
                    <a:pt x="4465" y="1066"/>
                    <a:pt x="4652" y="879"/>
                    <a:pt x="4652" y="663"/>
                  </a:cubicBezTo>
                  <a:lnTo>
                    <a:pt x="4652" y="404"/>
                  </a:lnTo>
                  <a:cubicBezTo>
                    <a:pt x="4652" y="173"/>
                    <a:pt x="4465" y="0"/>
                    <a:pt x="4249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5"/>
            <p:cNvSpPr/>
            <p:nvPr/>
          </p:nvSpPr>
          <p:spPr>
            <a:xfrm flipH="1">
              <a:off x="1863897" y="3179553"/>
              <a:ext cx="122649" cy="156369"/>
            </a:xfrm>
            <a:custGeom>
              <a:avLst/>
              <a:gdLst/>
              <a:ahLst/>
              <a:cxnLst/>
              <a:rect l="l" t="t" r="r" b="b"/>
              <a:pathLst>
                <a:path w="3299" h="4206" extrusionOk="0">
                  <a:moveTo>
                    <a:pt x="792" y="1"/>
                  </a:moveTo>
                  <a:cubicBezTo>
                    <a:pt x="346" y="1"/>
                    <a:pt x="0" y="361"/>
                    <a:pt x="0" y="793"/>
                  </a:cubicBezTo>
                  <a:lnTo>
                    <a:pt x="0" y="3414"/>
                  </a:lnTo>
                  <a:cubicBezTo>
                    <a:pt x="0" y="3860"/>
                    <a:pt x="346" y="4206"/>
                    <a:pt x="792" y="4206"/>
                  </a:cubicBezTo>
                  <a:lnTo>
                    <a:pt x="2520" y="4206"/>
                  </a:lnTo>
                  <a:cubicBezTo>
                    <a:pt x="2952" y="4206"/>
                    <a:pt x="3298" y="3860"/>
                    <a:pt x="3298" y="3414"/>
                  </a:cubicBezTo>
                  <a:lnTo>
                    <a:pt x="3298" y="793"/>
                  </a:lnTo>
                  <a:cubicBezTo>
                    <a:pt x="3298" y="361"/>
                    <a:pt x="2952" y="1"/>
                    <a:pt x="2520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5"/>
            <p:cNvSpPr/>
            <p:nvPr/>
          </p:nvSpPr>
          <p:spPr>
            <a:xfrm flipH="1">
              <a:off x="2238163" y="4405109"/>
              <a:ext cx="26805" cy="551491"/>
            </a:xfrm>
            <a:custGeom>
              <a:avLst/>
              <a:gdLst/>
              <a:ahLst/>
              <a:cxnLst/>
              <a:rect l="l" t="t" r="r" b="b"/>
              <a:pathLst>
                <a:path w="721" h="14834" extrusionOk="0">
                  <a:moveTo>
                    <a:pt x="332" y="0"/>
                  </a:moveTo>
                  <a:cubicBezTo>
                    <a:pt x="145" y="0"/>
                    <a:pt x="1" y="144"/>
                    <a:pt x="1" y="331"/>
                  </a:cubicBezTo>
                  <a:lnTo>
                    <a:pt x="58" y="14488"/>
                  </a:lnTo>
                  <a:cubicBezTo>
                    <a:pt x="58" y="14675"/>
                    <a:pt x="202" y="14833"/>
                    <a:pt x="389" y="14833"/>
                  </a:cubicBezTo>
                  <a:cubicBezTo>
                    <a:pt x="577" y="14833"/>
                    <a:pt x="721" y="14675"/>
                    <a:pt x="721" y="14488"/>
                  </a:cubicBezTo>
                  <a:lnTo>
                    <a:pt x="663" y="331"/>
                  </a:lnTo>
                  <a:cubicBezTo>
                    <a:pt x="663" y="144"/>
                    <a:pt x="519" y="0"/>
                    <a:pt x="332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5"/>
            <p:cNvSpPr/>
            <p:nvPr/>
          </p:nvSpPr>
          <p:spPr>
            <a:xfrm flipH="1">
              <a:off x="2048521" y="4481212"/>
              <a:ext cx="405458" cy="398803"/>
            </a:xfrm>
            <a:custGeom>
              <a:avLst/>
              <a:gdLst/>
              <a:ahLst/>
              <a:cxnLst/>
              <a:rect l="l" t="t" r="r" b="b"/>
              <a:pathLst>
                <a:path w="10906" h="10727" extrusionOk="0">
                  <a:moveTo>
                    <a:pt x="10427" y="0"/>
                  </a:moveTo>
                  <a:cubicBezTo>
                    <a:pt x="10350" y="0"/>
                    <a:pt x="10270" y="29"/>
                    <a:pt x="10197" y="99"/>
                  </a:cubicBezTo>
                  <a:lnTo>
                    <a:pt x="217" y="10151"/>
                  </a:lnTo>
                  <a:cubicBezTo>
                    <a:pt x="1" y="10367"/>
                    <a:pt x="159" y="10727"/>
                    <a:pt x="462" y="10727"/>
                  </a:cubicBezTo>
                  <a:cubicBezTo>
                    <a:pt x="548" y="10727"/>
                    <a:pt x="635" y="10684"/>
                    <a:pt x="692" y="10626"/>
                  </a:cubicBezTo>
                  <a:lnTo>
                    <a:pt x="10672" y="574"/>
                  </a:lnTo>
                  <a:cubicBezTo>
                    <a:pt x="10905" y="330"/>
                    <a:pt x="10685" y="0"/>
                    <a:pt x="10427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5"/>
            <p:cNvSpPr/>
            <p:nvPr/>
          </p:nvSpPr>
          <p:spPr>
            <a:xfrm flipH="1">
              <a:off x="1971526" y="4666913"/>
              <a:ext cx="560079" cy="27325"/>
            </a:xfrm>
            <a:custGeom>
              <a:avLst/>
              <a:gdLst/>
              <a:ahLst/>
              <a:cxnLst/>
              <a:rect l="l" t="t" r="r" b="b"/>
              <a:pathLst>
                <a:path w="15065" h="735" extrusionOk="0">
                  <a:moveTo>
                    <a:pt x="14618" y="0"/>
                  </a:moveTo>
                  <a:lnTo>
                    <a:pt x="447" y="58"/>
                  </a:lnTo>
                  <a:cubicBezTo>
                    <a:pt x="1" y="58"/>
                    <a:pt x="1" y="735"/>
                    <a:pt x="447" y="735"/>
                  </a:cubicBezTo>
                  <a:lnTo>
                    <a:pt x="14618" y="677"/>
                  </a:lnTo>
                  <a:cubicBezTo>
                    <a:pt x="15064" y="677"/>
                    <a:pt x="15064" y="0"/>
                    <a:pt x="14618" y="0"/>
                  </a:cubicBezTo>
                  <a:close/>
                </a:path>
              </a:pathLst>
            </a:custGeom>
            <a:solidFill>
              <a:srgbClr val="C0D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5"/>
            <p:cNvSpPr/>
            <p:nvPr/>
          </p:nvSpPr>
          <p:spPr>
            <a:xfrm flipH="1">
              <a:off x="2048074" y="4482587"/>
              <a:ext cx="407986" cy="395829"/>
            </a:xfrm>
            <a:custGeom>
              <a:avLst/>
              <a:gdLst/>
              <a:ahLst/>
              <a:cxnLst/>
              <a:rect l="l" t="t" r="r" b="b"/>
              <a:pathLst>
                <a:path w="10974" h="10647" extrusionOk="0">
                  <a:moveTo>
                    <a:pt x="472" y="1"/>
                  </a:moveTo>
                  <a:cubicBezTo>
                    <a:pt x="216" y="1"/>
                    <a:pt x="1" y="337"/>
                    <a:pt x="244" y="580"/>
                  </a:cubicBezTo>
                  <a:lnTo>
                    <a:pt x="10296" y="10560"/>
                  </a:lnTo>
                  <a:cubicBezTo>
                    <a:pt x="10354" y="10618"/>
                    <a:pt x="10440" y="10647"/>
                    <a:pt x="10527" y="10647"/>
                  </a:cubicBezTo>
                  <a:cubicBezTo>
                    <a:pt x="10829" y="10647"/>
                    <a:pt x="10973" y="10287"/>
                    <a:pt x="10757" y="10071"/>
                  </a:cubicBezTo>
                  <a:lnTo>
                    <a:pt x="705" y="105"/>
                  </a:lnTo>
                  <a:cubicBezTo>
                    <a:pt x="631" y="31"/>
                    <a:pt x="550" y="1"/>
                    <a:pt x="472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5"/>
            <p:cNvSpPr/>
            <p:nvPr/>
          </p:nvSpPr>
          <p:spPr>
            <a:xfrm flipH="1">
              <a:off x="1988144" y="4417415"/>
              <a:ext cx="547216" cy="526545"/>
            </a:xfrm>
            <a:custGeom>
              <a:avLst/>
              <a:gdLst/>
              <a:ahLst/>
              <a:cxnLst/>
              <a:rect l="l" t="t" r="r" b="b"/>
              <a:pathLst>
                <a:path w="14719" h="14163" extrusionOk="0">
                  <a:moveTo>
                    <a:pt x="7597" y="2174"/>
                  </a:moveTo>
                  <a:cubicBezTo>
                    <a:pt x="10114" y="2174"/>
                    <a:pt x="12530" y="4131"/>
                    <a:pt x="12530" y="7086"/>
                  </a:cubicBezTo>
                  <a:cubicBezTo>
                    <a:pt x="12530" y="9779"/>
                    <a:pt x="10341" y="11982"/>
                    <a:pt x="7634" y="11982"/>
                  </a:cubicBezTo>
                  <a:cubicBezTo>
                    <a:pt x="3270" y="11982"/>
                    <a:pt x="1095" y="6697"/>
                    <a:pt x="4177" y="3615"/>
                  </a:cubicBezTo>
                  <a:cubicBezTo>
                    <a:pt x="5173" y="2620"/>
                    <a:pt x="6396" y="2174"/>
                    <a:pt x="7597" y="2174"/>
                  </a:cubicBezTo>
                  <a:close/>
                  <a:moveTo>
                    <a:pt x="7634" y="0"/>
                  </a:moveTo>
                  <a:cubicBezTo>
                    <a:pt x="4768" y="0"/>
                    <a:pt x="2190" y="1728"/>
                    <a:pt x="1095" y="4378"/>
                  </a:cubicBezTo>
                  <a:cubicBezTo>
                    <a:pt x="1" y="7014"/>
                    <a:pt x="606" y="10067"/>
                    <a:pt x="2622" y="12083"/>
                  </a:cubicBezTo>
                  <a:cubicBezTo>
                    <a:pt x="3981" y="13442"/>
                    <a:pt x="5791" y="14162"/>
                    <a:pt x="7634" y="14162"/>
                  </a:cubicBezTo>
                  <a:cubicBezTo>
                    <a:pt x="8545" y="14162"/>
                    <a:pt x="9464" y="13986"/>
                    <a:pt x="10341" y="13624"/>
                  </a:cubicBezTo>
                  <a:cubicBezTo>
                    <a:pt x="12991" y="12529"/>
                    <a:pt x="14719" y="9952"/>
                    <a:pt x="14719" y="7086"/>
                  </a:cubicBezTo>
                  <a:cubicBezTo>
                    <a:pt x="14719" y="3169"/>
                    <a:pt x="11551" y="0"/>
                    <a:pt x="7634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5"/>
            <p:cNvSpPr/>
            <p:nvPr/>
          </p:nvSpPr>
          <p:spPr>
            <a:xfrm flipH="1">
              <a:off x="1937248" y="4398306"/>
              <a:ext cx="610417" cy="566845"/>
            </a:xfrm>
            <a:custGeom>
              <a:avLst/>
              <a:gdLst/>
              <a:ahLst/>
              <a:cxnLst/>
              <a:rect l="l" t="t" r="r" b="b"/>
              <a:pathLst>
                <a:path w="16419" h="15247" extrusionOk="0">
                  <a:moveTo>
                    <a:pt x="7965" y="1090"/>
                  </a:moveTo>
                  <a:cubicBezTo>
                    <a:pt x="8829" y="1090"/>
                    <a:pt x="9693" y="1263"/>
                    <a:pt x="10499" y="1594"/>
                  </a:cubicBezTo>
                  <a:cubicBezTo>
                    <a:pt x="13567" y="2890"/>
                    <a:pt x="15151" y="6304"/>
                    <a:pt x="14172" y="9486"/>
                  </a:cubicBezTo>
                  <a:cubicBezTo>
                    <a:pt x="13322" y="12246"/>
                    <a:pt x="10774" y="14052"/>
                    <a:pt x="7990" y="14052"/>
                  </a:cubicBezTo>
                  <a:cubicBezTo>
                    <a:pt x="7563" y="14052"/>
                    <a:pt x="7130" y="14010"/>
                    <a:pt x="6697" y="13922"/>
                  </a:cubicBezTo>
                  <a:cubicBezTo>
                    <a:pt x="3428" y="13259"/>
                    <a:pt x="1196" y="10249"/>
                    <a:pt x="1527" y="6937"/>
                  </a:cubicBezTo>
                  <a:cubicBezTo>
                    <a:pt x="1844" y="3625"/>
                    <a:pt x="4638" y="1090"/>
                    <a:pt x="7965" y="1090"/>
                  </a:cubicBezTo>
                  <a:close/>
                  <a:moveTo>
                    <a:pt x="7993" y="1"/>
                  </a:moveTo>
                  <a:cubicBezTo>
                    <a:pt x="7489" y="1"/>
                    <a:pt x="6978" y="51"/>
                    <a:pt x="6467" y="154"/>
                  </a:cubicBezTo>
                  <a:cubicBezTo>
                    <a:pt x="2622" y="917"/>
                    <a:pt x="1" y="4475"/>
                    <a:pt x="389" y="8377"/>
                  </a:cubicBezTo>
                  <a:cubicBezTo>
                    <a:pt x="764" y="12266"/>
                    <a:pt x="4047" y="15247"/>
                    <a:pt x="7965" y="15247"/>
                  </a:cubicBezTo>
                  <a:cubicBezTo>
                    <a:pt x="8987" y="15247"/>
                    <a:pt x="9995" y="15045"/>
                    <a:pt x="10946" y="14642"/>
                  </a:cubicBezTo>
                  <a:cubicBezTo>
                    <a:pt x="14546" y="13130"/>
                    <a:pt x="16418" y="9112"/>
                    <a:pt x="15266" y="5367"/>
                  </a:cubicBezTo>
                  <a:cubicBezTo>
                    <a:pt x="14267" y="2121"/>
                    <a:pt x="11277" y="1"/>
                    <a:pt x="7993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5"/>
            <p:cNvSpPr/>
            <p:nvPr/>
          </p:nvSpPr>
          <p:spPr>
            <a:xfrm flipH="1">
              <a:off x="2166410" y="4617096"/>
              <a:ext cx="148896" cy="127556"/>
            </a:xfrm>
            <a:custGeom>
              <a:avLst/>
              <a:gdLst/>
              <a:ahLst/>
              <a:cxnLst/>
              <a:rect l="l" t="t" r="r" b="b"/>
              <a:pathLst>
                <a:path w="4005" h="3431" extrusionOk="0">
                  <a:moveTo>
                    <a:pt x="1715" y="1"/>
                  </a:moveTo>
                  <a:cubicBezTo>
                    <a:pt x="764" y="1"/>
                    <a:pt x="1" y="764"/>
                    <a:pt x="1" y="1715"/>
                  </a:cubicBezTo>
                  <a:cubicBezTo>
                    <a:pt x="1" y="2747"/>
                    <a:pt x="844" y="3430"/>
                    <a:pt x="1724" y="3430"/>
                  </a:cubicBezTo>
                  <a:cubicBezTo>
                    <a:pt x="2145" y="3430"/>
                    <a:pt x="2575" y="3274"/>
                    <a:pt x="2924" y="2924"/>
                  </a:cubicBezTo>
                  <a:cubicBezTo>
                    <a:pt x="4004" y="1844"/>
                    <a:pt x="3241" y="1"/>
                    <a:pt x="1715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5"/>
            <p:cNvSpPr/>
            <p:nvPr/>
          </p:nvSpPr>
          <p:spPr>
            <a:xfrm flipH="1">
              <a:off x="1038334" y="3061217"/>
              <a:ext cx="596996" cy="477099"/>
            </a:xfrm>
            <a:custGeom>
              <a:avLst/>
              <a:gdLst/>
              <a:ahLst/>
              <a:cxnLst/>
              <a:rect l="l" t="t" r="r" b="b"/>
              <a:pathLst>
                <a:path w="16058" h="12833" extrusionOk="0">
                  <a:moveTo>
                    <a:pt x="3932" y="1"/>
                  </a:moveTo>
                  <a:cubicBezTo>
                    <a:pt x="1772" y="1"/>
                    <a:pt x="0" y="1758"/>
                    <a:pt x="0" y="3932"/>
                  </a:cubicBezTo>
                  <a:lnTo>
                    <a:pt x="0" y="12832"/>
                  </a:lnTo>
                  <a:lnTo>
                    <a:pt x="1685" y="12832"/>
                  </a:lnTo>
                  <a:lnTo>
                    <a:pt x="1685" y="3932"/>
                  </a:lnTo>
                  <a:cubicBezTo>
                    <a:pt x="1685" y="2694"/>
                    <a:pt x="2693" y="1686"/>
                    <a:pt x="3932" y="1686"/>
                  </a:cubicBezTo>
                  <a:lnTo>
                    <a:pt x="15208" y="1686"/>
                  </a:lnTo>
                  <a:cubicBezTo>
                    <a:pt x="15669" y="1686"/>
                    <a:pt x="16058" y="1311"/>
                    <a:pt x="16058" y="850"/>
                  </a:cubicBezTo>
                  <a:cubicBezTo>
                    <a:pt x="16058" y="375"/>
                    <a:pt x="15669" y="1"/>
                    <a:pt x="15208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5"/>
            <p:cNvSpPr/>
            <p:nvPr/>
          </p:nvSpPr>
          <p:spPr>
            <a:xfrm flipH="1">
              <a:off x="1241769" y="3252384"/>
              <a:ext cx="651090" cy="140308"/>
            </a:xfrm>
            <a:custGeom>
              <a:avLst/>
              <a:gdLst/>
              <a:ahLst/>
              <a:cxnLst/>
              <a:rect l="l" t="t" r="r" b="b"/>
              <a:pathLst>
                <a:path w="17513" h="3774" extrusionOk="0">
                  <a:moveTo>
                    <a:pt x="1037" y="0"/>
                  </a:moveTo>
                  <a:cubicBezTo>
                    <a:pt x="461" y="0"/>
                    <a:pt x="0" y="461"/>
                    <a:pt x="0" y="1051"/>
                  </a:cubicBezTo>
                  <a:lnTo>
                    <a:pt x="0" y="2736"/>
                  </a:lnTo>
                  <a:cubicBezTo>
                    <a:pt x="0" y="3312"/>
                    <a:pt x="461" y="3773"/>
                    <a:pt x="1037" y="3773"/>
                  </a:cubicBezTo>
                  <a:lnTo>
                    <a:pt x="16461" y="3773"/>
                  </a:lnTo>
                  <a:cubicBezTo>
                    <a:pt x="17052" y="3773"/>
                    <a:pt x="17512" y="3312"/>
                    <a:pt x="17512" y="2736"/>
                  </a:cubicBezTo>
                  <a:lnTo>
                    <a:pt x="17512" y="1051"/>
                  </a:lnTo>
                  <a:cubicBezTo>
                    <a:pt x="17512" y="461"/>
                    <a:pt x="17052" y="0"/>
                    <a:pt x="16461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5"/>
            <p:cNvSpPr/>
            <p:nvPr/>
          </p:nvSpPr>
          <p:spPr>
            <a:xfrm flipH="1">
              <a:off x="1160387" y="3068727"/>
              <a:ext cx="171388" cy="119228"/>
            </a:xfrm>
            <a:custGeom>
              <a:avLst/>
              <a:gdLst/>
              <a:ahLst/>
              <a:cxnLst/>
              <a:rect l="l" t="t" r="r" b="b"/>
              <a:pathLst>
                <a:path w="4610" h="3207" extrusionOk="0">
                  <a:moveTo>
                    <a:pt x="1427" y="0"/>
                  </a:moveTo>
                  <a:cubicBezTo>
                    <a:pt x="1311" y="0"/>
                    <a:pt x="1182" y="29"/>
                    <a:pt x="1095" y="116"/>
                  </a:cubicBezTo>
                  <a:cubicBezTo>
                    <a:pt x="937" y="274"/>
                    <a:pt x="1" y="2621"/>
                    <a:pt x="44" y="2679"/>
                  </a:cubicBezTo>
                  <a:cubicBezTo>
                    <a:pt x="166" y="2814"/>
                    <a:pt x="421" y="2852"/>
                    <a:pt x="665" y="2852"/>
                  </a:cubicBezTo>
                  <a:cubicBezTo>
                    <a:pt x="967" y="2852"/>
                    <a:pt x="1254" y="2794"/>
                    <a:pt x="1254" y="2794"/>
                  </a:cubicBezTo>
                  <a:cubicBezTo>
                    <a:pt x="1254" y="2794"/>
                    <a:pt x="1686" y="3082"/>
                    <a:pt x="1888" y="3183"/>
                  </a:cubicBezTo>
                  <a:cubicBezTo>
                    <a:pt x="1918" y="3200"/>
                    <a:pt x="1951" y="3207"/>
                    <a:pt x="1983" y="3207"/>
                  </a:cubicBezTo>
                  <a:cubicBezTo>
                    <a:pt x="2180" y="3207"/>
                    <a:pt x="2392" y="2953"/>
                    <a:pt x="2392" y="2953"/>
                  </a:cubicBezTo>
                  <a:cubicBezTo>
                    <a:pt x="2608" y="3025"/>
                    <a:pt x="2824" y="3082"/>
                    <a:pt x="3040" y="3097"/>
                  </a:cubicBezTo>
                  <a:cubicBezTo>
                    <a:pt x="3155" y="3068"/>
                    <a:pt x="3342" y="2737"/>
                    <a:pt x="3342" y="2737"/>
                  </a:cubicBezTo>
                  <a:lnTo>
                    <a:pt x="3630" y="2780"/>
                  </a:lnTo>
                  <a:lnTo>
                    <a:pt x="4091" y="2866"/>
                  </a:lnTo>
                  <a:cubicBezTo>
                    <a:pt x="4221" y="2665"/>
                    <a:pt x="4321" y="2449"/>
                    <a:pt x="4393" y="2218"/>
                  </a:cubicBezTo>
                  <a:cubicBezTo>
                    <a:pt x="4437" y="1973"/>
                    <a:pt x="4609" y="879"/>
                    <a:pt x="4480" y="677"/>
                  </a:cubicBezTo>
                  <a:cubicBezTo>
                    <a:pt x="4404" y="602"/>
                    <a:pt x="4307" y="559"/>
                    <a:pt x="4197" y="559"/>
                  </a:cubicBezTo>
                  <a:cubicBezTo>
                    <a:pt x="4181" y="559"/>
                    <a:pt x="4165" y="560"/>
                    <a:pt x="4149" y="562"/>
                  </a:cubicBezTo>
                  <a:cubicBezTo>
                    <a:pt x="4127" y="560"/>
                    <a:pt x="4105" y="558"/>
                    <a:pt x="4084" y="558"/>
                  </a:cubicBezTo>
                  <a:cubicBezTo>
                    <a:pt x="3976" y="558"/>
                    <a:pt x="3870" y="588"/>
                    <a:pt x="3774" y="648"/>
                  </a:cubicBezTo>
                  <a:cubicBezTo>
                    <a:pt x="3688" y="721"/>
                    <a:pt x="3673" y="1383"/>
                    <a:pt x="3673" y="1441"/>
                  </a:cubicBezTo>
                  <a:cubicBezTo>
                    <a:pt x="3673" y="1441"/>
                    <a:pt x="3572" y="1239"/>
                    <a:pt x="3486" y="1081"/>
                  </a:cubicBezTo>
                  <a:cubicBezTo>
                    <a:pt x="3385" y="951"/>
                    <a:pt x="3227" y="865"/>
                    <a:pt x="3054" y="850"/>
                  </a:cubicBezTo>
                  <a:cubicBezTo>
                    <a:pt x="2996" y="836"/>
                    <a:pt x="2924" y="836"/>
                    <a:pt x="2852" y="821"/>
                  </a:cubicBezTo>
                  <a:cubicBezTo>
                    <a:pt x="2780" y="677"/>
                    <a:pt x="1931" y="677"/>
                    <a:pt x="1931" y="677"/>
                  </a:cubicBezTo>
                  <a:cubicBezTo>
                    <a:pt x="1945" y="519"/>
                    <a:pt x="1916" y="360"/>
                    <a:pt x="1873" y="216"/>
                  </a:cubicBezTo>
                  <a:cubicBezTo>
                    <a:pt x="1859" y="188"/>
                    <a:pt x="1844" y="159"/>
                    <a:pt x="1830" y="144"/>
                  </a:cubicBezTo>
                  <a:cubicBezTo>
                    <a:pt x="1715" y="44"/>
                    <a:pt x="1571" y="0"/>
                    <a:pt x="1427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5"/>
            <p:cNvSpPr/>
            <p:nvPr/>
          </p:nvSpPr>
          <p:spPr>
            <a:xfrm flipH="1">
              <a:off x="1259428" y="3076757"/>
              <a:ext cx="21451" cy="71232"/>
            </a:xfrm>
            <a:custGeom>
              <a:avLst/>
              <a:gdLst/>
              <a:ahLst/>
              <a:cxnLst/>
              <a:rect l="l" t="t" r="r" b="b"/>
              <a:pathLst>
                <a:path w="577" h="1916" extrusionOk="0">
                  <a:moveTo>
                    <a:pt x="504" y="0"/>
                  </a:moveTo>
                  <a:cubicBezTo>
                    <a:pt x="432" y="188"/>
                    <a:pt x="274" y="447"/>
                    <a:pt x="158" y="821"/>
                  </a:cubicBezTo>
                  <a:cubicBezTo>
                    <a:pt x="29" y="1181"/>
                    <a:pt x="0" y="1556"/>
                    <a:pt x="58" y="1916"/>
                  </a:cubicBezTo>
                  <a:lnTo>
                    <a:pt x="562" y="461"/>
                  </a:lnTo>
                  <a:cubicBezTo>
                    <a:pt x="576" y="303"/>
                    <a:pt x="547" y="144"/>
                    <a:pt x="504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5"/>
            <p:cNvSpPr/>
            <p:nvPr/>
          </p:nvSpPr>
          <p:spPr>
            <a:xfrm flipH="1">
              <a:off x="1212324" y="3099250"/>
              <a:ext cx="26805" cy="58926"/>
            </a:xfrm>
            <a:custGeom>
              <a:avLst/>
              <a:gdLst/>
              <a:ahLst/>
              <a:cxnLst/>
              <a:rect l="l" t="t" r="r" b="b"/>
              <a:pathLst>
                <a:path w="721" h="1585" extrusionOk="0">
                  <a:moveTo>
                    <a:pt x="360" y="0"/>
                  </a:moveTo>
                  <a:cubicBezTo>
                    <a:pt x="360" y="0"/>
                    <a:pt x="159" y="1037"/>
                    <a:pt x="0" y="1584"/>
                  </a:cubicBezTo>
                  <a:cubicBezTo>
                    <a:pt x="346" y="1138"/>
                    <a:pt x="720" y="879"/>
                    <a:pt x="562" y="29"/>
                  </a:cubicBezTo>
                  <a:cubicBezTo>
                    <a:pt x="504" y="15"/>
                    <a:pt x="432" y="15"/>
                    <a:pt x="360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5"/>
            <p:cNvSpPr/>
            <p:nvPr/>
          </p:nvSpPr>
          <p:spPr>
            <a:xfrm flipH="1">
              <a:off x="1180240" y="3092744"/>
              <a:ext cx="27288" cy="79337"/>
            </a:xfrm>
            <a:custGeom>
              <a:avLst/>
              <a:gdLst/>
              <a:ahLst/>
              <a:cxnLst/>
              <a:rect l="l" t="t" r="r" b="b"/>
              <a:pathLst>
                <a:path w="734" h="2134" extrusionOk="0">
                  <a:moveTo>
                    <a:pt x="435" y="1"/>
                  </a:moveTo>
                  <a:cubicBezTo>
                    <a:pt x="434" y="1"/>
                    <a:pt x="433" y="1"/>
                    <a:pt x="432" y="2"/>
                  </a:cubicBezTo>
                  <a:cubicBezTo>
                    <a:pt x="360" y="75"/>
                    <a:pt x="346" y="737"/>
                    <a:pt x="346" y="795"/>
                  </a:cubicBezTo>
                  <a:cubicBezTo>
                    <a:pt x="374" y="953"/>
                    <a:pt x="403" y="1126"/>
                    <a:pt x="389" y="1284"/>
                  </a:cubicBezTo>
                  <a:cubicBezTo>
                    <a:pt x="389" y="1529"/>
                    <a:pt x="0" y="2091"/>
                    <a:pt x="0" y="2091"/>
                  </a:cubicBezTo>
                  <a:lnTo>
                    <a:pt x="288" y="2134"/>
                  </a:lnTo>
                  <a:cubicBezTo>
                    <a:pt x="446" y="1947"/>
                    <a:pt x="562" y="1731"/>
                    <a:pt x="677" y="1515"/>
                  </a:cubicBezTo>
                  <a:cubicBezTo>
                    <a:pt x="733" y="1373"/>
                    <a:pt x="485" y="1"/>
                    <a:pt x="435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5"/>
            <p:cNvSpPr/>
            <p:nvPr/>
          </p:nvSpPr>
          <p:spPr>
            <a:xfrm flipH="1">
              <a:off x="617484" y="3061217"/>
              <a:ext cx="596476" cy="477099"/>
            </a:xfrm>
            <a:custGeom>
              <a:avLst/>
              <a:gdLst/>
              <a:ahLst/>
              <a:cxnLst/>
              <a:rect l="l" t="t" r="r" b="b"/>
              <a:pathLst>
                <a:path w="16044" h="12833" extrusionOk="0">
                  <a:moveTo>
                    <a:pt x="3932" y="1"/>
                  </a:moveTo>
                  <a:cubicBezTo>
                    <a:pt x="1757" y="1"/>
                    <a:pt x="0" y="1758"/>
                    <a:pt x="0" y="3932"/>
                  </a:cubicBezTo>
                  <a:lnTo>
                    <a:pt x="0" y="12832"/>
                  </a:lnTo>
                  <a:lnTo>
                    <a:pt x="1671" y="12832"/>
                  </a:lnTo>
                  <a:lnTo>
                    <a:pt x="1671" y="3932"/>
                  </a:lnTo>
                  <a:cubicBezTo>
                    <a:pt x="1671" y="2694"/>
                    <a:pt x="2679" y="1686"/>
                    <a:pt x="3932" y="1686"/>
                  </a:cubicBezTo>
                  <a:lnTo>
                    <a:pt x="15194" y="1686"/>
                  </a:lnTo>
                  <a:cubicBezTo>
                    <a:pt x="15669" y="1686"/>
                    <a:pt x="16043" y="1311"/>
                    <a:pt x="16043" y="850"/>
                  </a:cubicBezTo>
                  <a:cubicBezTo>
                    <a:pt x="16043" y="375"/>
                    <a:pt x="15669" y="1"/>
                    <a:pt x="15194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5"/>
            <p:cNvSpPr/>
            <p:nvPr/>
          </p:nvSpPr>
          <p:spPr>
            <a:xfrm flipH="1">
              <a:off x="1557666" y="3316069"/>
              <a:ext cx="1085843" cy="1411369"/>
            </a:xfrm>
            <a:custGeom>
              <a:avLst/>
              <a:gdLst/>
              <a:ahLst/>
              <a:cxnLst/>
              <a:rect l="l" t="t" r="r" b="b"/>
              <a:pathLst>
                <a:path w="29207" h="37963" extrusionOk="0">
                  <a:moveTo>
                    <a:pt x="26686" y="2521"/>
                  </a:moveTo>
                  <a:lnTo>
                    <a:pt x="26686" y="35442"/>
                  </a:lnTo>
                  <a:lnTo>
                    <a:pt x="4609" y="35442"/>
                  </a:lnTo>
                  <a:cubicBezTo>
                    <a:pt x="3457" y="35442"/>
                    <a:pt x="2521" y="34506"/>
                    <a:pt x="2521" y="33354"/>
                  </a:cubicBezTo>
                  <a:lnTo>
                    <a:pt x="2521" y="2521"/>
                  </a:lnTo>
                  <a:close/>
                  <a:moveTo>
                    <a:pt x="1" y="1"/>
                  </a:moveTo>
                  <a:lnTo>
                    <a:pt x="1" y="35932"/>
                  </a:lnTo>
                  <a:cubicBezTo>
                    <a:pt x="1" y="37055"/>
                    <a:pt x="923" y="37963"/>
                    <a:pt x="2046" y="37963"/>
                  </a:cubicBezTo>
                  <a:lnTo>
                    <a:pt x="29207" y="37963"/>
                  </a:lnTo>
                  <a:lnTo>
                    <a:pt x="29207" y="1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5"/>
            <p:cNvSpPr/>
            <p:nvPr/>
          </p:nvSpPr>
          <p:spPr>
            <a:xfrm flipH="1">
              <a:off x="1137374" y="3316069"/>
              <a:ext cx="1086364" cy="1411369"/>
            </a:xfrm>
            <a:custGeom>
              <a:avLst/>
              <a:gdLst/>
              <a:ahLst/>
              <a:cxnLst/>
              <a:rect l="l" t="t" r="r" b="b"/>
              <a:pathLst>
                <a:path w="29221" h="37963" extrusionOk="0">
                  <a:moveTo>
                    <a:pt x="26686" y="2521"/>
                  </a:moveTo>
                  <a:lnTo>
                    <a:pt x="26686" y="33873"/>
                  </a:lnTo>
                  <a:cubicBezTo>
                    <a:pt x="26686" y="34737"/>
                    <a:pt x="25995" y="35442"/>
                    <a:pt x="25116" y="35442"/>
                  </a:cubicBezTo>
                  <a:lnTo>
                    <a:pt x="2521" y="35442"/>
                  </a:lnTo>
                  <a:lnTo>
                    <a:pt x="2535" y="2521"/>
                  </a:lnTo>
                  <a:close/>
                  <a:moveTo>
                    <a:pt x="0" y="1"/>
                  </a:moveTo>
                  <a:lnTo>
                    <a:pt x="0" y="37963"/>
                  </a:lnTo>
                  <a:lnTo>
                    <a:pt x="26988" y="37963"/>
                  </a:lnTo>
                  <a:cubicBezTo>
                    <a:pt x="28213" y="37963"/>
                    <a:pt x="29206" y="36969"/>
                    <a:pt x="29221" y="35745"/>
                  </a:cubicBezTo>
                  <a:lnTo>
                    <a:pt x="29221" y="1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5"/>
            <p:cNvSpPr/>
            <p:nvPr/>
          </p:nvSpPr>
          <p:spPr>
            <a:xfrm flipH="1">
              <a:off x="1137895" y="3316069"/>
              <a:ext cx="1505614" cy="304707"/>
            </a:xfrm>
            <a:custGeom>
              <a:avLst/>
              <a:gdLst/>
              <a:ahLst/>
              <a:cxnLst/>
              <a:rect l="l" t="t" r="r" b="b"/>
              <a:pathLst>
                <a:path w="40498" h="8196" extrusionOk="0">
                  <a:moveTo>
                    <a:pt x="1" y="1"/>
                  </a:moveTo>
                  <a:lnTo>
                    <a:pt x="1" y="8195"/>
                  </a:lnTo>
                  <a:lnTo>
                    <a:pt x="40497" y="8195"/>
                  </a:lnTo>
                  <a:lnTo>
                    <a:pt x="40497" y="1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5"/>
            <p:cNvSpPr/>
            <p:nvPr/>
          </p:nvSpPr>
          <p:spPr>
            <a:xfrm flipH="1">
              <a:off x="1137895" y="3316069"/>
              <a:ext cx="989479" cy="304707"/>
            </a:xfrm>
            <a:custGeom>
              <a:avLst/>
              <a:gdLst/>
              <a:ahLst/>
              <a:cxnLst/>
              <a:rect l="l" t="t" r="r" b="b"/>
              <a:pathLst>
                <a:path w="26615" h="8196" extrusionOk="0">
                  <a:moveTo>
                    <a:pt x="1" y="1"/>
                  </a:moveTo>
                  <a:lnTo>
                    <a:pt x="1" y="8195"/>
                  </a:lnTo>
                  <a:lnTo>
                    <a:pt x="26614" y="8195"/>
                  </a:lnTo>
                  <a:lnTo>
                    <a:pt x="26614" y="1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5"/>
            <p:cNvSpPr/>
            <p:nvPr/>
          </p:nvSpPr>
          <p:spPr>
            <a:xfrm flipH="1">
              <a:off x="1695260" y="4405109"/>
              <a:ext cx="26805" cy="551491"/>
            </a:xfrm>
            <a:custGeom>
              <a:avLst/>
              <a:gdLst/>
              <a:ahLst/>
              <a:cxnLst/>
              <a:rect l="l" t="t" r="r" b="b"/>
              <a:pathLst>
                <a:path w="721" h="14834" extrusionOk="0">
                  <a:moveTo>
                    <a:pt x="332" y="0"/>
                  </a:moveTo>
                  <a:cubicBezTo>
                    <a:pt x="144" y="0"/>
                    <a:pt x="0" y="144"/>
                    <a:pt x="0" y="331"/>
                  </a:cubicBezTo>
                  <a:lnTo>
                    <a:pt x="58" y="14488"/>
                  </a:lnTo>
                  <a:cubicBezTo>
                    <a:pt x="58" y="14675"/>
                    <a:pt x="202" y="14833"/>
                    <a:pt x="389" y="14833"/>
                  </a:cubicBezTo>
                  <a:cubicBezTo>
                    <a:pt x="576" y="14833"/>
                    <a:pt x="720" y="14675"/>
                    <a:pt x="720" y="14488"/>
                  </a:cubicBezTo>
                  <a:lnTo>
                    <a:pt x="663" y="331"/>
                  </a:lnTo>
                  <a:cubicBezTo>
                    <a:pt x="663" y="144"/>
                    <a:pt x="519" y="0"/>
                    <a:pt x="332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5"/>
            <p:cNvSpPr/>
            <p:nvPr/>
          </p:nvSpPr>
          <p:spPr>
            <a:xfrm flipH="1">
              <a:off x="1505246" y="4480989"/>
              <a:ext cx="405272" cy="399026"/>
            </a:xfrm>
            <a:custGeom>
              <a:avLst/>
              <a:gdLst/>
              <a:ahLst/>
              <a:cxnLst/>
              <a:rect l="l" t="t" r="r" b="b"/>
              <a:pathLst>
                <a:path w="10901" h="10733" extrusionOk="0">
                  <a:moveTo>
                    <a:pt x="10417" y="0"/>
                  </a:moveTo>
                  <a:cubicBezTo>
                    <a:pt x="10338" y="0"/>
                    <a:pt x="10255" y="31"/>
                    <a:pt x="10182" y="105"/>
                  </a:cubicBezTo>
                  <a:lnTo>
                    <a:pt x="202" y="10157"/>
                  </a:lnTo>
                  <a:cubicBezTo>
                    <a:pt x="0" y="10373"/>
                    <a:pt x="144" y="10733"/>
                    <a:pt x="447" y="10733"/>
                  </a:cubicBezTo>
                  <a:cubicBezTo>
                    <a:pt x="533" y="10733"/>
                    <a:pt x="619" y="10690"/>
                    <a:pt x="677" y="10632"/>
                  </a:cubicBezTo>
                  <a:lnTo>
                    <a:pt x="10657" y="580"/>
                  </a:lnTo>
                  <a:cubicBezTo>
                    <a:pt x="10900" y="337"/>
                    <a:pt x="10677" y="0"/>
                    <a:pt x="10417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5"/>
            <p:cNvSpPr/>
            <p:nvPr/>
          </p:nvSpPr>
          <p:spPr>
            <a:xfrm flipH="1">
              <a:off x="1428623" y="4666913"/>
              <a:ext cx="560079" cy="27325"/>
            </a:xfrm>
            <a:custGeom>
              <a:avLst/>
              <a:gdLst/>
              <a:ahLst/>
              <a:cxnLst/>
              <a:rect l="l" t="t" r="r" b="b"/>
              <a:pathLst>
                <a:path w="15065" h="735" extrusionOk="0">
                  <a:moveTo>
                    <a:pt x="14618" y="0"/>
                  </a:moveTo>
                  <a:lnTo>
                    <a:pt x="447" y="58"/>
                  </a:lnTo>
                  <a:cubicBezTo>
                    <a:pt x="1" y="58"/>
                    <a:pt x="1" y="735"/>
                    <a:pt x="447" y="735"/>
                  </a:cubicBezTo>
                  <a:lnTo>
                    <a:pt x="14618" y="677"/>
                  </a:lnTo>
                  <a:cubicBezTo>
                    <a:pt x="15064" y="677"/>
                    <a:pt x="15064" y="0"/>
                    <a:pt x="14618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5"/>
            <p:cNvSpPr/>
            <p:nvPr/>
          </p:nvSpPr>
          <p:spPr>
            <a:xfrm flipH="1">
              <a:off x="1505209" y="4482587"/>
              <a:ext cx="408358" cy="395829"/>
            </a:xfrm>
            <a:custGeom>
              <a:avLst/>
              <a:gdLst/>
              <a:ahLst/>
              <a:cxnLst/>
              <a:rect l="l" t="t" r="r" b="b"/>
              <a:pathLst>
                <a:path w="10984" h="10647" extrusionOk="0">
                  <a:moveTo>
                    <a:pt x="481" y="1"/>
                  </a:moveTo>
                  <a:cubicBezTo>
                    <a:pt x="222" y="1"/>
                    <a:pt x="1" y="337"/>
                    <a:pt x="255" y="580"/>
                  </a:cubicBezTo>
                  <a:lnTo>
                    <a:pt x="10307" y="10560"/>
                  </a:lnTo>
                  <a:cubicBezTo>
                    <a:pt x="10365" y="10618"/>
                    <a:pt x="10451" y="10647"/>
                    <a:pt x="10537" y="10647"/>
                  </a:cubicBezTo>
                  <a:cubicBezTo>
                    <a:pt x="10840" y="10647"/>
                    <a:pt x="10984" y="10287"/>
                    <a:pt x="10768" y="10071"/>
                  </a:cubicBezTo>
                  <a:lnTo>
                    <a:pt x="716" y="105"/>
                  </a:lnTo>
                  <a:cubicBezTo>
                    <a:pt x="642" y="31"/>
                    <a:pt x="560" y="1"/>
                    <a:pt x="481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5"/>
            <p:cNvSpPr/>
            <p:nvPr/>
          </p:nvSpPr>
          <p:spPr>
            <a:xfrm flipH="1">
              <a:off x="1445241" y="4417415"/>
              <a:ext cx="547216" cy="526545"/>
            </a:xfrm>
            <a:custGeom>
              <a:avLst/>
              <a:gdLst/>
              <a:ahLst/>
              <a:cxnLst/>
              <a:rect l="l" t="t" r="r" b="b"/>
              <a:pathLst>
                <a:path w="14719" h="14163" extrusionOk="0">
                  <a:moveTo>
                    <a:pt x="7597" y="2174"/>
                  </a:moveTo>
                  <a:cubicBezTo>
                    <a:pt x="10114" y="2174"/>
                    <a:pt x="12530" y="4131"/>
                    <a:pt x="12530" y="7086"/>
                  </a:cubicBezTo>
                  <a:cubicBezTo>
                    <a:pt x="12530" y="9779"/>
                    <a:pt x="10341" y="11982"/>
                    <a:pt x="7633" y="11982"/>
                  </a:cubicBezTo>
                  <a:cubicBezTo>
                    <a:pt x="3270" y="11982"/>
                    <a:pt x="1095" y="6697"/>
                    <a:pt x="4177" y="3615"/>
                  </a:cubicBezTo>
                  <a:cubicBezTo>
                    <a:pt x="5173" y="2620"/>
                    <a:pt x="6396" y="2174"/>
                    <a:pt x="7597" y="2174"/>
                  </a:cubicBezTo>
                  <a:close/>
                  <a:moveTo>
                    <a:pt x="7633" y="0"/>
                  </a:moveTo>
                  <a:cubicBezTo>
                    <a:pt x="4768" y="0"/>
                    <a:pt x="2190" y="1728"/>
                    <a:pt x="1095" y="4378"/>
                  </a:cubicBezTo>
                  <a:cubicBezTo>
                    <a:pt x="1" y="7014"/>
                    <a:pt x="606" y="10067"/>
                    <a:pt x="2622" y="12083"/>
                  </a:cubicBezTo>
                  <a:cubicBezTo>
                    <a:pt x="3981" y="13442"/>
                    <a:pt x="5791" y="14162"/>
                    <a:pt x="7634" y="14162"/>
                  </a:cubicBezTo>
                  <a:cubicBezTo>
                    <a:pt x="8545" y="14162"/>
                    <a:pt x="9464" y="13986"/>
                    <a:pt x="10341" y="13624"/>
                  </a:cubicBezTo>
                  <a:cubicBezTo>
                    <a:pt x="12991" y="12529"/>
                    <a:pt x="14719" y="9952"/>
                    <a:pt x="14719" y="7086"/>
                  </a:cubicBezTo>
                  <a:cubicBezTo>
                    <a:pt x="14719" y="3169"/>
                    <a:pt x="11551" y="0"/>
                    <a:pt x="7633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5"/>
            <p:cNvSpPr/>
            <p:nvPr/>
          </p:nvSpPr>
          <p:spPr>
            <a:xfrm flipH="1">
              <a:off x="1394382" y="4398306"/>
              <a:ext cx="610380" cy="566845"/>
            </a:xfrm>
            <a:custGeom>
              <a:avLst/>
              <a:gdLst/>
              <a:ahLst/>
              <a:cxnLst/>
              <a:rect l="l" t="t" r="r" b="b"/>
              <a:pathLst>
                <a:path w="16418" h="15247" extrusionOk="0">
                  <a:moveTo>
                    <a:pt x="7964" y="1090"/>
                  </a:moveTo>
                  <a:cubicBezTo>
                    <a:pt x="8829" y="1090"/>
                    <a:pt x="9693" y="1263"/>
                    <a:pt x="10499" y="1594"/>
                  </a:cubicBezTo>
                  <a:cubicBezTo>
                    <a:pt x="13567" y="2890"/>
                    <a:pt x="15151" y="6304"/>
                    <a:pt x="14171" y="9486"/>
                  </a:cubicBezTo>
                  <a:cubicBezTo>
                    <a:pt x="13322" y="12246"/>
                    <a:pt x="10774" y="14052"/>
                    <a:pt x="7990" y="14052"/>
                  </a:cubicBezTo>
                  <a:cubicBezTo>
                    <a:pt x="7563" y="14052"/>
                    <a:pt x="7130" y="14010"/>
                    <a:pt x="6697" y="13922"/>
                  </a:cubicBezTo>
                  <a:cubicBezTo>
                    <a:pt x="3428" y="13259"/>
                    <a:pt x="1196" y="10249"/>
                    <a:pt x="1527" y="6937"/>
                  </a:cubicBezTo>
                  <a:cubicBezTo>
                    <a:pt x="1858" y="3625"/>
                    <a:pt x="4638" y="1090"/>
                    <a:pt x="7964" y="1090"/>
                  </a:cubicBezTo>
                  <a:close/>
                  <a:moveTo>
                    <a:pt x="7993" y="1"/>
                  </a:moveTo>
                  <a:cubicBezTo>
                    <a:pt x="7489" y="1"/>
                    <a:pt x="6978" y="51"/>
                    <a:pt x="6467" y="154"/>
                  </a:cubicBezTo>
                  <a:cubicBezTo>
                    <a:pt x="2622" y="917"/>
                    <a:pt x="1" y="4475"/>
                    <a:pt x="389" y="8377"/>
                  </a:cubicBezTo>
                  <a:cubicBezTo>
                    <a:pt x="764" y="12266"/>
                    <a:pt x="4047" y="15247"/>
                    <a:pt x="7964" y="15247"/>
                  </a:cubicBezTo>
                  <a:cubicBezTo>
                    <a:pt x="8987" y="15247"/>
                    <a:pt x="10009" y="15045"/>
                    <a:pt x="10946" y="14642"/>
                  </a:cubicBezTo>
                  <a:cubicBezTo>
                    <a:pt x="14560" y="13130"/>
                    <a:pt x="16418" y="9112"/>
                    <a:pt x="15266" y="5367"/>
                  </a:cubicBezTo>
                  <a:cubicBezTo>
                    <a:pt x="14267" y="2121"/>
                    <a:pt x="11277" y="1"/>
                    <a:pt x="7993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5"/>
            <p:cNvSpPr/>
            <p:nvPr/>
          </p:nvSpPr>
          <p:spPr>
            <a:xfrm flipH="1">
              <a:off x="1623507" y="4617096"/>
              <a:ext cx="148896" cy="127556"/>
            </a:xfrm>
            <a:custGeom>
              <a:avLst/>
              <a:gdLst/>
              <a:ahLst/>
              <a:cxnLst/>
              <a:rect l="l" t="t" r="r" b="b"/>
              <a:pathLst>
                <a:path w="4005" h="3431" extrusionOk="0">
                  <a:moveTo>
                    <a:pt x="1714" y="1"/>
                  </a:moveTo>
                  <a:cubicBezTo>
                    <a:pt x="764" y="1"/>
                    <a:pt x="1" y="764"/>
                    <a:pt x="1" y="1715"/>
                  </a:cubicBezTo>
                  <a:cubicBezTo>
                    <a:pt x="1" y="2747"/>
                    <a:pt x="844" y="3430"/>
                    <a:pt x="1724" y="3430"/>
                  </a:cubicBezTo>
                  <a:cubicBezTo>
                    <a:pt x="2145" y="3430"/>
                    <a:pt x="2575" y="3274"/>
                    <a:pt x="2924" y="2924"/>
                  </a:cubicBezTo>
                  <a:cubicBezTo>
                    <a:pt x="4004" y="1844"/>
                    <a:pt x="3241" y="1"/>
                    <a:pt x="1714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5"/>
            <p:cNvSpPr/>
            <p:nvPr/>
          </p:nvSpPr>
          <p:spPr>
            <a:xfrm flipH="1">
              <a:off x="1678679" y="4650853"/>
              <a:ext cx="69633" cy="59633"/>
            </a:xfrm>
            <a:custGeom>
              <a:avLst/>
              <a:gdLst/>
              <a:ahLst/>
              <a:cxnLst/>
              <a:rect l="l" t="t" r="r" b="b"/>
              <a:pathLst>
                <a:path w="1873" h="1604" extrusionOk="0">
                  <a:moveTo>
                    <a:pt x="1066" y="0"/>
                  </a:moveTo>
                  <a:cubicBezTo>
                    <a:pt x="346" y="0"/>
                    <a:pt x="1" y="864"/>
                    <a:pt x="505" y="1368"/>
                  </a:cubicBezTo>
                  <a:cubicBezTo>
                    <a:pt x="668" y="1531"/>
                    <a:pt x="868" y="1604"/>
                    <a:pt x="1065" y="1604"/>
                  </a:cubicBezTo>
                  <a:cubicBezTo>
                    <a:pt x="1477" y="1604"/>
                    <a:pt x="1873" y="1284"/>
                    <a:pt x="1873" y="807"/>
                  </a:cubicBezTo>
                  <a:cubicBezTo>
                    <a:pt x="1873" y="360"/>
                    <a:pt x="1513" y="0"/>
                    <a:pt x="10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5"/>
            <p:cNvSpPr/>
            <p:nvPr/>
          </p:nvSpPr>
          <p:spPr>
            <a:xfrm flipH="1">
              <a:off x="819358" y="4651894"/>
              <a:ext cx="366236" cy="313778"/>
            </a:xfrm>
            <a:custGeom>
              <a:avLst/>
              <a:gdLst/>
              <a:ahLst/>
              <a:cxnLst/>
              <a:rect l="l" t="t" r="r" b="b"/>
              <a:pathLst>
                <a:path w="9851" h="8440" extrusionOk="0">
                  <a:moveTo>
                    <a:pt x="5631" y="1"/>
                  </a:moveTo>
                  <a:cubicBezTo>
                    <a:pt x="1887" y="1"/>
                    <a:pt x="0" y="4537"/>
                    <a:pt x="2665" y="7202"/>
                  </a:cubicBezTo>
                  <a:cubicBezTo>
                    <a:pt x="3520" y="8057"/>
                    <a:pt x="4572" y="8440"/>
                    <a:pt x="5605" y="8440"/>
                  </a:cubicBezTo>
                  <a:cubicBezTo>
                    <a:pt x="7771" y="8440"/>
                    <a:pt x="9851" y="6756"/>
                    <a:pt x="9851" y="4221"/>
                  </a:cubicBezTo>
                  <a:cubicBezTo>
                    <a:pt x="9851" y="1888"/>
                    <a:pt x="7964" y="1"/>
                    <a:pt x="5631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5"/>
            <p:cNvSpPr/>
            <p:nvPr/>
          </p:nvSpPr>
          <p:spPr>
            <a:xfrm flipH="1">
              <a:off x="886798" y="4741863"/>
              <a:ext cx="155848" cy="133653"/>
            </a:xfrm>
            <a:custGeom>
              <a:avLst/>
              <a:gdLst/>
              <a:ahLst/>
              <a:cxnLst/>
              <a:rect l="l" t="t" r="r" b="b"/>
              <a:pathLst>
                <a:path w="4192" h="3595" extrusionOk="0">
                  <a:moveTo>
                    <a:pt x="1786" y="0"/>
                  </a:moveTo>
                  <a:cubicBezTo>
                    <a:pt x="807" y="0"/>
                    <a:pt x="1" y="807"/>
                    <a:pt x="1" y="1801"/>
                  </a:cubicBezTo>
                  <a:cubicBezTo>
                    <a:pt x="1" y="2882"/>
                    <a:pt x="884" y="3594"/>
                    <a:pt x="1803" y="3594"/>
                  </a:cubicBezTo>
                  <a:cubicBezTo>
                    <a:pt x="2242" y="3594"/>
                    <a:pt x="2690" y="3431"/>
                    <a:pt x="3054" y="3068"/>
                  </a:cubicBezTo>
                  <a:cubicBezTo>
                    <a:pt x="4191" y="1930"/>
                    <a:pt x="3385" y="0"/>
                    <a:pt x="17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5"/>
            <p:cNvSpPr/>
            <p:nvPr/>
          </p:nvSpPr>
          <p:spPr>
            <a:xfrm flipH="1">
              <a:off x="934980" y="4673866"/>
              <a:ext cx="319689" cy="165477"/>
            </a:xfrm>
            <a:custGeom>
              <a:avLst/>
              <a:gdLst/>
              <a:ahLst/>
              <a:cxnLst/>
              <a:rect l="l" t="t" r="r" b="b"/>
              <a:pathLst>
                <a:path w="8599" h="4451" extrusionOk="0">
                  <a:moveTo>
                    <a:pt x="1081" y="0"/>
                  </a:moveTo>
                  <a:cubicBezTo>
                    <a:pt x="476" y="0"/>
                    <a:pt x="1" y="504"/>
                    <a:pt x="1" y="1109"/>
                  </a:cubicBezTo>
                  <a:lnTo>
                    <a:pt x="1" y="3370"/>
                  </a:lnTo>
                  <a:cubicBezTo>
                    <a:pt x="1" y="3975"/>
                    <a:pt x="490" y="4450"/>
                    <a:pt x="1081" y="4450"/>
                  </a:cubicBezTo>
                  <a:lnTo>
                    <a:pt x="7489" y="4450"/>
                  </a:lnTo>
                  <a:cubicBezTo>
                    <a:pt x="8109" y="4450"/>
                    <a:pt x="8598" y="3946"/>
                    <a:pt x="8584" y="3342"/>
                  </a:cubicBezTo>
                  <a:cubicBezTo>
                    <a:pt x="8556" y="2760"/>
                    <a:pt x="8080" y="2290"/>
                    <a:pt x="7501" y="2290"/>
                  </a:cubicBezTo>
                  <a:cubicBezTo>
                    <a:pt x="7492" y="2290"/>
                    <a:pt x="7484" y="2290"/>
                    <a:pt x="7475" y="2290"/>
                  </a:cubicBezTo>
                  <a:lnTo>
                    <a:pt x="2175" y="2290"/>
                  </a:lnTo>
                  <a:lnTo>
                    <a:pt x="2175" y="1109"/>
                  </a:lnTo>
                  <a:cubicBezTo>
                    <a:pt x="2175" y="504"/>
                    <a:pt x="1686" y="0"/>
                    <a:pt x="1081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5"/>
            <p:cNvSpPr/>
            <p:nvPr/>
          </p:nvSpPr>
          <p:spPr>
            <a:xfrm flipH="1">
              <a:off x="513090" y="3034449"/>
              <a:ext cx="228121" cy="145885"/>
            </a:xfrm>
            <a:custGeom>
              <a:avLst/>
              <a:gdLst/>
              <a:ahLst/>
              <a:cxnLst/>
              <a:rect l="l" t="t" r="r" b="b"/>
              <a:pathLst>
                <a:path w="6136" h="3924" extrusionOk="0">
                  <a:moveTo>
                    <a:pt x="2636" y="1"/>
                  </a:moveTo>
                  <a:cubicBezTo>
                    <a:pt x="1974" y="1"/>
                    <a:pt x="1484" y="44"/>
                    <a:pt x="1412" y="174"/>
                  </a:cubicBezTo>
                  <a:cubicBezTo>
                    <a:pt x="1124" y="606"/>
                    <a:pt x="692" y="922"/>
                    <a:pt x="375" y="1354"/>
                  </a:cubicBezTo>
                  <a:cubicBezTo>
                    <a:pt x="1" y="1887"/>
                    <a:pt x="58" y="2521"/>
                    <a:pt x="15" y="3155"/>
                  </a:cubicBezTo>
                  <a:cubicBezTo>
                    <a:pt x="1" y="3396"/>
                    <a:pt x="1" y="3846"/>
                    <a:pt x="344" y="3846"/>
                  </a:cubicBezTo>
                  <a:cubicBezTo>
                    <a:pt x="350" y="3846"/>
                    <a:pt x="355" y="3846"/>
                    <a:pt x="361" y="3846"/>
                  </a:cubicBezTo>
                  <a:cubicBezTo>
                    <a:pt x="389" y="3846"/>
                    <a:pt x="418" y="3846"/>
                    <a:pt x="433" y="3831"/>
                  </a:cubicBezTo>
                  <a:cubicBezTo>
                    <a:pt x="649" y="3759"/>
                    <a:pt x="735" y="3428"/>
                    <a:pt x="793" y="3255"/>
                  </a:cubicBezTo>
                  <a:cubicBezTo>
                    <a:pt x="922" y="3500"/>
                    <a:pt x="1124" y="3846"/>
                    <a:pt x="1412" y="3904"/>
                  </a:cubicBezTo>
                  <a:cubicBezTo>
                    <a:pt x="1453" y="3914"/>
                    <a:pt x="1501" y="3924"/>
                    <a:pt x="1545" y="3924"/>
                  </a:cubicBezTo>
                  <a:cubicBezTo>
                    <a:pt x="1564" y="3924"/>
                    <a:pt x="1582" y="3922"/>
                    <a:pt x="1599" y="3918"/>
                  </a:cubicBezTo>
                  <a:cubicBezTo>
                    <a:pt x="1714" y="3918"/>
                    <a:pt x="1830" y="3860"/>
                    <a:pt x="1916" y="3774"/>
                  </a:cubicBezTo>
                  <a:cubicBezTo>
                    <a:pt x="2031" y="3846"/>
                    <a:pt x="2175" y="3889"/>
                    <a:pt x="2319" y="3889"/>
                  </a:cubicBezTo>
                  <a:lnTo>
                    <a:pt x="2348" y="3889"/>
                  </a:lnTo>
                  <a:cubicBezTo>
                    <a:pt x="2535" y="3860"/>
                    <a:pt x="2550" y="3644"/>
                    <a:pt x="2550" y="3630"/>
                  </a:cubicBezTo>
                  <a:cubicBezTo>
                    <a:pt x="2651" y="3640"/>
                    <a:pt x="2753" y="3650"/>
                    <a:pt x="2855" y="3650"/>
                  </a:cubicBezTo>
                  <a:cubicBezTo>
                    <a:pt x="2897" y="3650"/>
                    <a:pt x="2939" y="3648"/>
                    <a:pt x="2982" y="3644"/>
                  </a:cubicBezTo>
                  <a:cubicBezTo>
                    <a:pt x="2998" y="3646"/>
                    <a:pt x="3015" y="3647"/>
                    <a:pt x="3032" y="3647"/>
                  </a:cubicBezTo>
                  <a:cubicBezTo>
                    <a:pt x="3144" y="3647"/>
                    <a:pt x="3256" y="3606"/>
                    <a:pt x="3356" y="3543"/>
                  </a:cubicBezTo>
                  <a:cubicBezTo>
                    <a:pt x="3500" y="3399"/>
                    <a:pt x="3990" y="2579"/>
                    <a:pt x="3932" y="2363"/>
                  </a:cubicBezTo>
                  <a:cubicBezTo>
                    <a:pt x="3932" y="2363"/>
                    <a:pt x="5012" y="2219"/>
                    <a:pt x="5171" y="2132"/>
                  </a:cubicBezTo>
                  <a:cubicBezTo>
                    <a:pt x="5185" y="2118"/>
                    <a:pt x="5214" y="2103"/>
                    <a:pt x="5228" y="2103"/>
                  </a:cubicBezTo>
                  <a:cubicBezTo>
                    <a:pt x="6135" y="1556"/>
                    <a:pt x="5775" y="159"/>
                    <a:pt x="4724" y="87"/>
                  </a:cubicBezTo>
                  <a:cubicBezTo>
                    <a:pt x="4018" y="44"/>
                    <a:pt x="3255" y="1"/>
                    <a:pt x="2636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5"/>
            <p:cNvSpPr/>
            <p:nvPr/>
          </p:nvSpPr>
          <p:spPr>
            <a:xfrm flipH="1">
              <a:off x="669979" y="3109957"/>
              <a:ext cx="32679" cy="68221"/>
            </a:xfrm>
            <a:custGeom>
              <a:avLst/>
              <a:gdLst/>
              <a:ahLst/>
              <a:cxnLst/>
              <a:rect l="l" t="t" r="r" b="b"/>
              <a:pathLst>
                <a:path w="879" h="1835" extrusionOk="0">
                  <a:moveTo>
                    <a:pt x="332" y="0"/>
                  </a:moveTo>
                  <a:lnTo>
                    <a:pt x="332" y="0"/>
                  </a:lnTo>
                  <a:cubicBezTo>
                    <a:pt x="332" y="15"/>
                    <a:pt x="0" y="634"/>
                    <a:pt x="58" y="1008"/>
                  </a:cubicBezTo>
                  <a:cubicBezTo>
                    <a:pt x="130" y="1268"/>
                    <a:pt x="260" y="1512"/>
                    <a:pt x="432" y="1714"/>
                  </a:cubicBezTo>
                  <a:cubicBezTo>
                    <a:pt x="488" y="1794"/>
                    <a:pt x="576" y="1834"/>
                    <a:pt x="664" y="1834"/>
                  </a:cubicBezTo>
                  <a:cubicBezTo>
                    <a:pt x="735" y="1834"/>
                    <a:pt x="807" y="1808"/>
                    <a:pt x="865" y="1757"/>
                  </a:cubicBezTo>
                  <a:cubicBezTo>
                    <a:pt x="865" y="1757"/>
                    <a:pt x="879" y="1757"/>
                    <a:pt x="879" y="1743"/>
                  </a:cubicBezTo>
                  <a:cubicBezTo>
                    <a:pt x="648" y="1570"/>
                    <a:pt x="476" y="1340"/>
                    <a:pt x="360" y="1080"/>
                  </a:cubicBezTo>
                  <a:cubicBezTo>
                    <a:pt x="245" y="692"/>
                    <a:pt x="332" y="15"/>
                    <a:pt x="332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5"/>
            <p:cNvSpPr/>
            <p:nvPr/>
          </p:nvSpPr>
          <p:spPr>
            <a:xfrm flipH="1">
              <a:off x="646408" y="3130293"/>
              <a:ext cx="17696" cy="48777"/>
            </a:xfrm>
            <a:custGeom>
              <a:avLst/>
              <a:gdLst/>
              <a:ahLst/>
              <a:cxnLst/>
              <a:rect l="l" t="t" r="r" b="b"/>
              <a:pathLst>
                <a:path w="476" h="1312" extrusionOk="0">
                  <a:moveTo>
                    <a:pt x="87" y="1"/>
                  </a:moveTo>
                  <a:lnTo>
                    <a:pt x="87" y="1"/>
                  </a:lnTo>
                  <a:cubicBezTo>
                    <a:pt x="0" y="447"/>
                    <a:pt x="44" y="908"/>
                    <a:pt x="245" y="1311"/>
                  </a:cubicBezTo>
                  <a:lnTo>
                    <a:pt x="274" y="1311"/>
                  </a:lnTo>
                  <a:cubicBezTo>
                    <a:pt x="461" y="1282"/>
                    <a:pt x="476" y="1066"/>
                    <a:pt x="476" y="1052"/>
                  </a:cubicBezTo>
                  <a:cubicBezTo>
                    <a:pt x="288" y="721"/>
                    <a:pt x="159" y="375"/>
                    <a:pt x="87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5"/>
            <p:cNvSpPr/>
            <p:nvPr/>
          </p:nvSpPr>
          <p:spPr>
            <a:xfrm flipH="1">
              <a:off x="592873" y="3103005"/>
              <a:ext cx="37512" cy="66957"/>
            </a:xfrm>
            <a:custGeom>
              <a:avLst/>
              <a:gdLst/>
              <a:ahLst/>
              <a:cxnLst/>
              <a:rect l="l" t="t" r="r" b="b"/>
              <a:pathLst>
                <a:path w="1009" h="1801" extrusionOk="0">
                  <a:moveTo>
                    <a:pt x="663" y="0"/>
                  </a:moveTo>
                  <a:lnTo>
                    <a:pt x="44" y="792"/>
                  </a:lnTo>
                  <a:cubicBezTo>
                    <a:pt x="44" y="792"/>
                    <a:pt x="1" y="1383"/>
                    <a:pt x="1" y="1800"/>
                  </a:cubicBezTo>
                  <a:cubicBezTo>
                    <a:pt x="130" y="1800"/>
                    <a:pt x="260" y="1771"/>
                    <a:pt x="375" y="1699"/>
                  </a:cubicBezTo>
                  <a:cubicBezTo>
                    <a:pt x="519" y="1555"/>
                    <a:pt x="1009" y="735"/>
                    <a:pt x="951" y="519"/>
                  </a:cubicBezTo>
                  <a:cubicBezTo>
                    <a:pt x="879" y="331"/>
                    <a:pt x="793" y="159"/>
                    <a:pt x="663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5"/>
            <p:cNvSpPr/>
            <p:nvPr/>
          </p:nvSpPr>
          <p:spPr>
            <a:xfrm flipH="1">
              <a:off x="710131" y="3100328"/>
              <a:ext cx="17176" cy="76586"/>
            </a:xfrm>
            <a:custGeom>
              <a:avLst/>
              <a:gdLst/>
              <a:ahLst/>
              <a:cxnLst/>
              <a:rect l="l" t="t" r="r" b="b"/>
              <a:pathLst>
                <a:path w="462" h="2060" extrusionOk="0">
                  <a:moveTo>
                    <a:pt x="462" y="0"/>
                  </a:moveTo>
                  <a:cubicBezTo>
                    <a:pt x="462" y="0"/>
                    <a:pt x="44" y="591"/>
                    <a:pt x="30" y="749"/>
                  </a:cubicBezTo>
                  <a:cubicBezTo>
                    <a:pt x="1" y="1066"/>
                    <a:pt x="1" y="1368"/>
                    <a:pt x="44" y="1671"/>
                  </a:cubicBezTo>
                  <a:cubicBezTo>
                    <a:pt x="59" y="1800"/>
                    <a:pt x="73" y="1930"/>
                    <a:pt x="59" y="2059"/>
                  </a:cubicBezTo>
                  <a:cubicBezTo>
                    <a:pt x="275" y="1987"/>
                    <a:pt x="361" y="1656"/>
                    <a:pt x="419" y="1483"/>
                  </a:cubicBezTo>
                  <a:cubicBezTo>
                    <a:pt x="419" y="1483"/>
                    <a:pt x="203" y="835"/>
                    <a:pt x="231" y="605"/>
                  </a:cubicBezTo>
                  <a:cubicBezTo>
                    <a:pt x="289" y="403"/>
                    <a:pt x="375" y="202"/>
                    <a:pt x="462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5"/>
            <p:cNvSpPr/>
            <p:nvPr/>
          </p:nvSpPr>
          <p:spPr>
            <a:xfrm flipH="1">
              <a:off x="-12674" y="2161224"/>
              <a:ext cx="600231" cy="999629"/>
            </a:xfrm>
            <a:custGeom>
              <a:avLst/>
              <a:gdLst/>
              <a:ahLst/>
              <a:cxnLst/>
              <a:rect l="l" t="t" r="r" b="b"/>
              <a:pathLst>
                <a:path w="16145" h="26888" extrusionOk="0">
                  <a:moveTo>
                    <a:pt x="11234" y="0"/>
                  </a:moveTo>
                  <a:cubicBezTo>
                    <a:pt x="11190" y="0"/>
                    <a:pt x="11133" y="0"/>
                    <a:pt x="11075" y="15"/>
                  </a:cubicBezTo>
                  <a:cubicBezTo>
                    <a:pt x="8397" y="260"/>
                    <a:pt x="7605" y="4638"/>
                    <a:pt x="8209" y="9390"/>
                  </a:cubicBezTo>
                  <a:cubicBezTo>
                    <a:pt x="8872" y="14762"/>
                    <a:pt x="9160" y="16965"/>
                    <a:pt x="9160" y="16965"/>
                  </a:cubicBezTo>
                  <a:lnTo>
                    <a:pt x="1" y="23129"/>
                  </a:lnTo>
                  <a:lnTo>
                    <a:pt x="1470" y="26887"/>
                  </a:lnTo>
                  <a:cubicBezTo>
                    <a:pt x="1470" y="26887"/>
                    <a:pt x="15194" y="23762"/>
                    <a:pt x="15669" y="18967"/>
                  </a:cubicBezTo>
                  <a:cubicBezTo>
                    <a:pt x="16145" y="14243"/>
                    <a:pt x="15309" y="0"/>
                    <a:pt x="11234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5"/>
            <p:cNvSpPr/>
            <p:nvPr/>
          </p:nvSpPr>
          <p:spPr>
            <a:xfrm flipH="1">
              <a:off x="557517" y="1839304"/>
              <a:ext cx="36471" cy="17845"/>
            </a:xfrm>
            <a:custGeom>
              <a:avLst/>
              <a:gdLst/>
              <a:ahLst/>
              <a:cxnLst/>
              <a:rect l="l" t="t" r="r" b="b"/>
              <a:pathLst>
                <a:path w="981" h="480" extrusionOk="0">
                  <a:moveTo>
                    <a:pt x="507" y="1"/>
                  </a:moveTo>
                  <a:cubicBezTo>
                    <a:pt x="300" y="1"/>
                    <a:pt x="87" y="134"/>
                    <a:pt x="1" y="321"/>
                  </a:cubicBezTo>
                  <a:cubicBezTo>
                    <a:pt x="98" y="301"/>
                    <a:pt x="196" y="291"/>
                    <a:pt x="292" y="291"/>
                  </a:cubicBezTo>
                  <a:cubicBezTo>
                    <a:pt x="537" y="291"/>
                    <a:pt x="773" y="355"/>
                    <a:pt x="980" y="479"/>
                  </a:cubicBezTo>
                  <a:cubicBezTo>
                    <a:pt x="915" y="134"/>
                    <a:pt x="714" y="1"/>
                    <a:pt x="507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5"/>
            <p:cNvSpPr/>
            <p:nvPr/>
          </p:nvSpPr>
          <p:spPr>
            <a:xfrm flipH="1">
              <a:off x="569860" y="1872653"/>
              <a:ext cx="23571" cy="23571"/>
            </a:xfrm>
            <a:custGeom>
              <a:avLst/>
              <a:gdLst/>
              <a:ahLst/>
              <a:cxnLst/>
              <a:rect l="l" t="t" r="r" b="b"/>
              <a:pathLst>
                <a:path w="634" h="634" extrusionOk="0">
                  <a:moveTo>
                    <a:pt x="317" y="0"/>
                  </a:moveTo>
                  <a:cubicBezTo>
                    <a:pt x="274" y="0"/>
                    <a:pt x="231" y="0"/>
                    <a:pt x="188" y="29"/>
                  </a:cubicBezTo>
                  <a:cubicBezTo>
                    <a:pt x="72" y="72"/>
                    <a:pt x="0" y="187"/>
                    <a:pt x="0" y="317"/>
                  </a:cubicBezTo>
                  <a:cubicBezTo>
                    <a:pt x="0" y="346"/>
                    <a:pt x="15" y="374"/>
                    <a:pt x="15" y="403"/>
                  </a:cubicBezTo>
                  <a:cubicBezTo>
                    <a:pt x="29" y="461"/>
                    <a:pt x="58" y="504"/>
                    <a:pt x="101" y="547"/>
                  </a:cubicBezTo>
                  <a:lnTo>
                    <a:pt x="173" y="590"/>
                  </a:lnTo>
                  <a:cubicBezTo>
                    <a:pt x="216" y="619"/>
                    <a:pt x="274" y="634"/>
                    <a:pt x="332" y="634"/>
                  </a:cubicBezTo>
                  <a:cubicBezTo>
                    <a:pt x="504" y="619"/>
                    <a:pt x="634" y="475"/>
                    <a:pt x="634" y="302"/>
                  </a:cubicBezTo>
                  <a:cubicBezTo>
                    <a:pt x="634" y="274"/>
                    <a:pt x="634" y="259"/>
                    <a:pt x="620" y="230"/>
                  </a:cubicBezTo>
                  <a:cubicBezTo>
                    <a:pt x="605" y="173"/>
                    <a:pt x="576" y="130"/>
                    <a:pt x="533" y="86"/>
                  </a:cubicBezTo>
                  <a:cubicBezTo>
                    <a:pt x="519" y="72"/>
                    <a:pt x="490" y="58"/>
                    <a:pt x="476" y="29"/>
                  </a:cubicBezTo>
                  <a:cubicBezTo>
                    <a:pt x="418" y="14"/>
                    <a:pt x="375" y="0"/>
                    <a:pt x="317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5"/>
            <p:cNvSpPr/>
            <p:nvPr/>
          </p:nvSpPr>
          <p:spPr>
            <a:xfrm flipH="1">
              <a:off x="563949" y="1933661"/>
              <a:ext cx="43423" cy="21042"/>
            </a:xfrm>
            <a:custGeom>
              <a:avLst/>
              <a:gdLst/>
              <a:ahLst/>
              <a:cxnLst/>
              <a:rect l="l" t="t" r="r" b="b"/>
              <a:pathLst>
                <a:path w="1168" h="566" extrusionOk="0">
                  <a:moveTo>
                    <a:pt x="1167" y="1"/>
                  </a:moveTo>
                  <a:lnTo>
                    <a:pt x="1167" y="1"/>
                  </a:lnTo>
                  <a:cubicBezTo>
                    <a:pt x="980" y="73"/>
                    <a:pt x="793" y="130"/>
                    <a:pt x="606" y="145"/>
                  </a:cubicBezTo>
                  <a:cubicBezTo>
                    <a:pt x="260" y="188"/>
                    <a:pt x="1" y="202"/>
                    <a:pt x="1" y="202"/>
                  </a:cubicBezTo>
                  <a:cubicBezTo>
                    <a:pt x="1" y="202"/>
                    <a:pt x="234" y="566"/>
                    <a:pt x="578" y="566"/>
                  </a:cubicBezTo>
                  <a:cubicBezTo>
                    <a:pt x="597" y="566"/>
                    <a:pt x="615" y="565"/>
                    <a:pt x="635" y="562"/>
                  </a:cubicBezTo>
                  <a:cubicBezTo>
                    <a:pt x="923" y="505"/>
                    <a:pt x="1139" y="289"/>
                    <a:pt x="1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5"/>
            <p:cNvSpPr/>
            <p:nvPr/>
          </p:nvSpPr>
          <p:spPr>
            <a:xfrm flipH="1">
              <a:off x="1921745" y="1772162"/>
              <a:ext cx="36434" cy="15391"/>
            </a:xfrm>
            <a:custGeom>
              <a:avLst/>
              <a:gdLst/>
              <a:ahLst/>
              <a:cxnLst/>
              <a:rect l="l" t="t" r="r" b="b"/>
              <a:pathLst>
                <a:path w="980" h="414" extrusionOk="0">
                  <a:moveTo>
                    <a:pt x="513" y="1"/>
                  </a:moveTo>
                  <a:cubicBezTo>
                    <a:pt x="283" y="1"/>
                    <a:pt x="57" y="182"/>
                    <a:pt x="0" y="399"/>
                  </a:cubicBezTo>
                  <a:cubicBezTo>
                    <a:pt x="154" y="343"/>
                    <a:pt x="315" y="314"/>
                    <a:pt x="475" y="314"/>
                  </a:cubicBezTo>
                  <a:cubicBezTo>
                    <a:pt x="646" y="314"/>
                    <a:pt x="817" y="346"/>
                    <a:pt x="980" y="413"/>
                  </a:cubicBezTo>
                  <a:cubicBezTo>
                    <a:pt x="878" y="114"/>
                    <a:pt x="695" y="1"/>
                    <a:pt x="513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5"/>
            <p:cNvSpPr/>
            <p:nvPr/>
          </p:nvSpPr>
          <p:spPr>
            <a:xfrm flipH="1">
              <a:off x="1928177" y="1812128"/>
              <a:ext cx="23571" cy="23794"/>
            </a:xfrm>
            <a:custGeom>
              <a:avLst/>
              <a:gdLst/>
              <a:ahLst/>
              <a:cxnLst/>
              <a:rect l="l" t="t" r="r" b="b"/>
              <a:pathLst>
                <a:path w="634" h="640" extrusionOk="0">
                  <a:moveTo>
                    <a:pt x="303" y="1"/>
                  </a:moveTo>
                  <a:cubicBezTo>
                    <a:pt x="259" y="1"/>
                    <a:pt x="216" y="15"/>
                    <a:pt x="187" y="29"/>
                  </a:cubicBezTo>
                  <a:cubicBezTo>
                    <a:pt x="72" y="87"/>
                    <a:pt x="0" y="202"/>
                    <a:pt x="0" y="332"/>
                  </a:cubicBezTo>
                  <a:cubicBezTo>
                    <a:pt x="0" y="361"/>
                    <a:pt x="0" y="390"/>
                    <a:pt x="0" y="404"/>
                  </a:cubicBezTo>
                  <a:cubicBezTo>
                    <a:pt x="15" y="462"/>
                    <a:pt x="58" y="519"/>
                    <a:pt x="87" y="548"/>
                  </a:cubicBezTo>
                  <a:lnTo>
                    <a:pt x="159" y="606"/>
                  </a:lnTo>
                  <a:cubicBezTo>
                    <a:pt x="201" y="627"/>
                    <a:pt x="235" y="640"/>
                    <a:pt x="273" y="640"/>
                  </a:cubicBezTo>
                  <a:cubicBezTo>
                    <a:pt x="287" y="640"/>
                    <a:pt x="302" y="638"/>
                    <a:pt x="317" y="634"/>
                  </a:cubicBezTo>
                  <a:cubicBezTo>
                    <a:pt x="490" y="634"/>
                    <a:pt x="634" y="490"/>
                    <a:pt x="634" y="317"/>
                  </a:cubicBezTo>
                  <a:cubicBezTo>
                    <a:pt x="634" y="289"/>
                    <a:pt x="620" y="260"/>
                    <a:pt x="620" y="231"/>
                  </a:cubicBezTo>
                  <a:cubicBezTo>
                    <a:pt x="605" y="173"/>
                    <a:pt x="576" y="130"/>
                    <a:pt x="533" y="87"/>
                  </a:cubicBezTo>
                  <a:cubicBezTo>
                    <a:pt x="504" y="73"/>
                    <a:pt x="490" y="58"/>
                    <a:pt x="461" y="44"/>
                  </a:cubicBezTo>
                  <a:cubicBezTo>
                    <a:pt x="418" y="15"/>
                    <a:pt x="360" y="1"/>
                    <a:pt x="303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5"/>
            <p:cNvSpPr/>
            <p:nvPr/>
          </p:nvSpPr>
          <p:spPr>
            <a:xfrm flipH="1">
              <a:off x="1922823" y="1880125"/>
              <a:ext cx="43386" cy="21042"/>
            </a:xfrm>
            <a:custGeom>
              <a:avLst/>
              <a:gdLst/>
              <a:ahLst/>
              <a:cxnLst/>
              <a:rect l="l" t="t" r="r" b="b"/>
              <a:pathLst>
                <a:path w="1167" h="566" extrusionOk="0">
                  <a:moveTo>
                    <a:pt x="1167" y="1"/>
                  </a:moveTo>
                  <a:lnTo>
                    <a:pt x="1167" y="1"/>
                  </a:lnTo>
                  <a:cubicBezTo>
                    <a:pt x="994" y="73"/>
                    <a:pt x="807" y="130"/>
                    <a:pt x="605" y="145"/>
                  </a:cubicBezTo>
                  <a:cubicBezTo>
                    <a:pt x="260" y="188"/>
                    <a:pt x="0" y="202"/>
                    <a:pt x="0" y="202"/>
                  </a:cubicBezTo>
                  <a:cubicBezTo>
                    <a:pt x="0" y="202"/>
                    <a:pt x="247" y="566"/>
                    <a:pt x="592" y="566"/>
                  </a:cubicBezTo>
                  <a:cubicBezTo>
                    <a:pt x="611" y="566"/>
                    <a:pt x="629" y="564"/>
                    <a:pt x="648" y="562"/>
                  </a:cubicBezTo>
                  <a:cubicBezTo>
                    <a:pt x="922" y="505"/>
                    <a:pt x="1138" y="289"/>
                    <a:pt x="1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5"/>
            <p:cNvSpPr/>
            <p:nvPr/>
          </p:nvSpPr>
          <p:spPr>
            <a:xfrm flipH="1">
              <a:off x="3153176" y="1805696"/>
              <a:ext cx="23571" cy="23608"/>
            </a:xfrm>
            <a:custGeom>
              <a:avLst/>
              <a:gdLst/>
              <a:ahLst/>
              <a:cxnLst/>
              <a:rect l="l" t="t" r="r" b="b"/>
              <a:pathLst>
                <a:path w="634" h="635" extrusionOk="0">
                  <a:moveTo>
                    <a:pt x="317" y="1"/>
                  </a:moveTo>
                  <a:cubicBezTo>
                    <a:pt x="274" y="1"/>
                    <a:pt x="231" y="1"/>
                    <a:pt x="187" y="30"/>
                  </a:cubicBezTo>
                  <a:cubicBezTo>
                    <a:pt x="72" y="73"/>
                    <a:pt x="0" y="188"/>
                    <a:pt x="0" y="318"/>
                  </a:cubicBezTo>
                  <a:cubicBezTo>
                    <a:pt x="0" y="346"/>
                    <a:pt x="15" y="375"/>
                    <a:pt x="15" y="404"/>
                  </a:cubicBezTo>
                  <a:cubicBezTo>
                    <a:pt x="29" y="462"/>
                    <a:pt x="58" y="505"/>
                    <a:pt x="101" y="548"/>
                  </a:cubicBezTo>
                  <a:lnTo>
                    <a:pt x="173" y="591"/>
                  </a:lnTo>
                  <a:cubicBezTo>
                    <a:pt x="216" y="620"/>
                    <a:pt x="274" y="635"/>
                    <a:pt x="331" y="635"/>
                  </a:cubicBezTo>
                  <a:cubicBezTo>
                    <a:pt x="504" y="620"/>
                    <a:pt x="634" y="476"/>
                    <a:pt x="634" y="303"/>
                  </a:cubicBezTo>
                  <a:cubicBezTo>
                    <a:pt x="634" y="274"/>
                    <a:pt x="634" y="260"/>
                    <a:pt x="619" y="231"/>
                  </a:cubicBezTo>
                  <a:cubicBezTo>
                    <a:pt x="605" y="174"/>
                    <a:pt x="576" y="130"/>
                    <a:pt x="547" y="87"/>
                  </a:cubicBezTo>
                  <a:cubicBezTo>
                    <a:pt x="519" y="73"/>
                    <a:pt x="490" y="58"/>
                    <a:pt x="475" y="30"/>
                  </a:cubicBezTo>
                  <a:cubicBezTo>
                    <a:pt x="418" y="15"/>
                    <a:pt x="375" y="1"/>
                    <a:pt x="317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8"/>
          <p:cNvSpPr txBox="1">
            <a:spLocks noGrp="1"/>
          </p:cNvSpPr>
          <p:nvPr>
            <p:ph type="title"/>
          </p:nvPr>
        </p:nvSpPr>
        <p:spPr>
          <a:xfrm>
            <a:off x="21850" y="2819"/>
            <a:ext cx="2519814" cy="58161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443" name="Google Shape;443;p38"/>
          <p:cNvSpPr txBox="1">
            <a:spLocks noGrp="1"/>
          </p:cNvSpPr>
          <p:nvPr>
            <p:ph type="body" idx="1"/>
          </p:nvPr>
        </p:nvSpPr>
        <p:spPr>
          <a:xfrm>
            <a:off x="74278" y="713095"/>
            <a:ext cx="5093958" cy="477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lnSpc>
                <a:spcPct val="114999"/>
              </a:lnSpc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GB" sz="1400"/>
              <a:t>Parkinson disease is a neurodegenerative disorder that leads to shaking, stiffness, and difficulty with balance and coordination.</a:t>
            </a:r>
          </a:p>
          <a:p>
            <a:pPr marL="171450" lvl="0" indent="-1714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GB" sz="1400"/>
              <a:t>It is the second most common neurodegenerative disorder after Alzheimer’s</a:t>
            </a:r>
          </a:p>
          <a:p>
            <a:pPr marL="171450" lvl="0" indent="-1714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GB" sz="1400"/>
              <a:t>There is no specific test for Parkinson’s Disease, so it can be difficult to diagnose</a:t>
            </a:r>
          </a:p>
          <a:p>
            <a:pPr marL="285750" indent="-285750">
              <a:lnSpc>
                <a:spcPct val="114999"/>
              </a:lnSpc>
              <a:spcAft>
                <a:spcPts val="1600"/>
              </a:spcAft>
              <a:buFont typeface="Arial"/>
              <a:buChar char="•"/>
            </a:pPr>
            <a:r>
              <a:rPr lang="en-GB" sz="1400"/>
              <a:t>Main Symptoms of PD are tremor, rigidity and other movement disorders.</a:t>
            </a:r>
          </a:p>
          <a:p>
            <a:pPr marL="285750" indent="-285750">
              <a:lnSpc>
                <a:spcPct val="114999"/>
              </a:lnSpc>
              <a:spcAft>
                <a:spcPts val="1600"/>
              </a:spcAft>
              <a:buFont typeface="Arial"/>
              <a:buChar char="•"/>
            </a:pPr>
            <a:r>
              <a:rPr lang="en-GB" sz="1400"/>
              <a:t>Vocal impairment is also a common symptom prevalent at the onset of disease.</a:t>
            </a:r>
          </a:p>
          <a:p>
            <a:pPr marL="285750" indent="-285750">
              <a:lnSpc>
                <a:spcPct val="114999"/>
              </a:lnSpc>
              <a:spcAft>
                <a:spcPts val="1600"/>
              </a:spcAft>
              <a:buFont typeface="Arial"/>
              <a:buChar char="•"/>
            </a:pPr>
            <a:endParaRPr lang="en-GB" sz="1400"/>
          </a:p>
          <a:p>
            <a:pPr marL="171450" indent="-171450">
              <a:spcAft>
                <a:spcPts val="1600"/>
              </a:spcAft>
              <a:buFont typeface="Arial" panose="020B0604020202020204" pitchFamily="34" charset="0"/>
              <a:buChar char="•"/>
            </a:pPr>
            <a:endParaRPr lang="en-US" sz="1400"/>
          </a:p>
        </p:txBody>
      </p:sp>
      <p:pic>
        <p:nvPicPr>
          <p:cNvPr id="2" name="Picture 2" descr="Diagram&#10;&#10;Description automatically generated">
            <a:extLst>
              <a:ext uri="{FF2B5EF4-FFF2-40B4-BE49-F238E27FC236}">
                <a16:creationId xmlns:a16="http://schemas.microsoft.com/office/drawing/2014/main" id="{30951D25-1169-0C80-FB9D-1733909ACD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1855" y="271238"/>
            <a:ext cx="3810153" cy="431563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Google Shape;1185;p49"/>
          <p:cNvSpPr/>
          <p:nvPr/>
        </p:nvSpPr>
        <p:spPr>
          <a:xfrm>
            <a:off x="3448085" y="1576100"/>
            <a:ext cx="2914200" cy="641700"/>
          </a:xfrm>
          <a:prstGeom prst="wedgeRectCallout">
            <a:avLst>
              <a:gd name="adj1" fmla="val -54815"/>
              <a:gd name="adj2" fmla="val -1198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6" name="Google Shape;1186;p49"/>
          <p:cNvSpPr/>
          <p:nvPr/>
        </p:nvSpPr>
        <p:spPr>
          <a:xfrm>
            <a:off x="3448085" y="2631463"/>
            <a:ext cx="2914200" cy="641700"/>
          </a:xfrm>
          <a:prstGeom prst="wedgeRectCallout">
            <a:avLst>
              <a:gd name="adj1" fmla="val -54995"/>
              <a:gd name="adj2" fmla="val -22187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7" name="Google Shape;1187;p49"/>
          <p:cNvSpPr/>
          <p:nvPr/>
        </p:nvSpPr>
        <p:spPr>
          <a:xfrm rot="10800000" flipH="1">
            <a:off x="3448085" y="3685400"/>
            <a:ext cx="2914200" cy="641700"/>
          </a:xfrm>
          <a:prstGeom prst="wedgeRectCallout">
            <a:avLst>
              <a:gd name="adj1" fmla="val -54973"/>
              <a:gd name="adj2" fmla="val 31007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8" name="Google Shape;1188;p4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</a:t>
            </a:r>
            <a:endParaRPr/>
          </a:p>
        </p:txBody>
      </p:sp>
      <p:sp>
        <p:nvSpPr>
          <p:cNvPr id="1189" name="Google Shape;1189;p49"/>
          <p:cNvSpPr txBox="1">
            <a:spLocks noGrp="1"/>
          </p:cNvSpPr>
          <p:nvPr>
            <p:ph type="subTitle" idx="1"/>
          </p:nvPr>
        </p:nvSpPr>
        <p:spPr>
          <a:xfrm>
            <a:off x="3480325" y="1579350"/>
            <a:ext cx="2849700" cy="6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Unified Parkinson Disease Rating Scale (UPDRS)</a:t>
            </a:r>
            <a:endParaRPr/>
          </a:p>
        </p:txBody>
      </p:sp>
      <p:sp>
        <p:nvSpPr>
          <p:cNvPr id="1191" name="Google Shape;1191;p49"/>
          <p:cNvSpPr txBox="1">
            <a:spLocks noGrp="1"/>
          </p:cNvSpPr>
          <p:nvPr>
            <p:ph type="subTitle" idx="3"/>
          </p:nvPr>
        </p:nvSpPr>
        <p:spPr>
          <a:xfrm>
            <a:off x="3480325" y="2629959"/>
            <a:ext cx="2849700" cy="6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GB"/>
              <a:t>Requires physically in hospital for diagnosis </a:t>
            </a:r>
            <a:endParaRPr/>
          </a:p>
        </p:txBody>
      </p:sp>
      <p:sp>
        <p:nvSpPr>
          <p:cNvPr id="1193" name="Google Shape;1193;p49"/>
          <p:cNvSpPr txBox="1">
            <a:spLocks noGrp="1"/>
          </p:cNvSpPr>
          <p:nvPr>
            <p:ph type="subTitle" idx="5"/>
          </p:nvPr>
        </p:nvSpPr>
        <p:spPr>
          <a:xfrm>
            <a:off x="3480325" y="3688450"/>
            <a:ext cx="2849700" cy="6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/>
              <a:t>Limited methods and Frequent Visits</a:t>
            </a:r>
          </a:p>
        </p:txBody>
      </p:sp>
      <p:grpSp>
        <p:nvGrpSpPr>
          <p:cNvPr id="1195" name="Google Shape;1195;p49"/>
          <p:cNvGrpSpPr/>
          <p:nvPr/>
        </p:nvGrpSpPr>
        <p:grpSpPr>
          <a:xfrm rot="-150418" flipH="1">
            <a:off x="1173409" y="1571070"/>
            <a:ext cx="1991567" cy="4780236"/>
            <a:chOff x="2714675" y="237925"/>
            <a:chExt cx="2177825" cy="5227300"/>
          </a:xfrm>
        </p:grpSpPr>
        <p:sp>
          <p:nvSpPr>
            <p:cNvPr id="1196" name="Google Shape;1196;p49"/>
            <p:cNvSpPr/>
            <p:nvPr/>
          </p:nvSpPr>
          <p:spPr>
            <a:xfrm>
              <a:off x="4179775" y="5184425"/>
              <a:ext cx="712725" cy="280800"/>
            </a:xfrm>
            <a:custGeom>
              <a:avLst/>
              <a:gdLst/>
              <a:ahLst/>
              <a:cxnLst/>
              <a:rect l="l" t="t" r="r" b="b"/>
              <a:pathLst>
                <a:path w="28509" h="11232" extrusionOk="0">
                  <a:moveTo>
                    <a:pt x="10740" y="1"/>
                  </a:moveTo>
                  <a:lnTo>
                    <a:pt x="0" y="818"/>
                  </a:lnTo>
                  <a:lnTo>
                    <a:pt x="794" y="6188"/>
                  </a:lnTo>
                  <a:lnTo>
                    <a:pt x="1541" y="11231"/>
                  </a:lnTo>
                  <a:lnTo>
                    <a:pt x="28508" y="11231"/>
                  </a:lnTo>
                  <a:cubicBezTo>
                    <a:pt x="27014" y="9013"/>
                    <a:pt x="24726" y="7472"/>
                    <a:pt x="22087" y="6935"/>
                  </a:cubicBezTo>
                  <a:cubicBezTo>
                    <a:pt x="20150" y="6538"/>
                    <a:pt x="18258" y="5954"/>
                    <a:pt x="16437" y="5184"/>
                  </a:cubicBezTo>
                  <a:cubicBezTo>
                    <a:pt x="10927" y="2826"/>
                    <a:pt x="10740" y="1"/>
                    <a:pt x="10740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9"/>
            <p:cNvSpPr/>
            <p:nvPr/>
          </p:nvSpPr>
          <p:spPr>
            <a:xfrm>
              <a:off x="4199600" y="5314000"/>
              <a:ext cx="692900" cy="151225"/>
            </a:xfrm>
            <a:custGeom>
              <a:avLst/>
              <a:gdLst/>
              <a:ahLst/>
              <a:cxnLst/>
              <a:rect l="l" t="t" r="r" b="b"/>
              <a:pathLst>
                <a:path w="27716" h="6049" extrusionOk="0">
                  <a:moveTo>
                    <a:pt x="15644" y="1"/>
                  </a:moveTo>
                  <a:cubicBezTo>
                    <a:pt x="14570" y="1168"/>
                    <a:pt x="13519" y="2569"/>
                    <a:pt x="13006" y="3993"/>
                  </a:cubicBezTo>
                  <a:cubicBezTo>
                    <a:pt x="6515" y="3433"/>
                    <a:pt x="2546" y="1729"/>
                    <a:pt x="1" y="1005"/>
                  </a:cubicBezTo>
                  <a:lnTo>
                    <a:pt x="1" y="1005"/>
                  </a:lnTo>
                  <a:lnTo>
                    <a:pt x="748" y="6048"/>
                  </a:lnTo>
                  <a:lnTo>
                    <a:pt x="27715" y="6048"/>
                  </a:lnTo>
                  <a:cubicBezTo>
                    <a:pt x="26221" y="3830"/>
                    <a:pt x="23933" y="2289"/>
                    <a:pt x="21294" y="1752"/>
                  </a:cubicBezTo>
                  <a:cubicBezTo>
                    <a:pt x="19357" y="1355"/>
                    <a:pt x="17465" y="771"/>
                    <a:pt x="15644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9"/>
            <p:cNvSpPr/>
            <p:nvPr/>
          </p:nvSpPr>
          <p:spPr>
            <a:xfrm>
              <a:off x="3899000" y="2851950"/>
              <a:ext cx="644425" cy="2504100"/>
            </a:xfrm>
            <a:custGeom>
              <a:avLst/>
              <a:gdLst/>
              <a:ahLst/>
              <a:cxnLst/>
              <a:rect l="l" t="t" r="r" b="b"/>
              <a:pathLst>
                <a:path w="25777" h="100164" extrusionOk="0">
                  <a:moveTo>
                    <a:pt x="17558" y="0"/>
                  </a:moveTo>
                  <a:lnTo>
                    <a:pt x="1" y="187"/>
                  </a:lnTo>
                  <a:lnTo>
                    <a:pt x="561" y="6701"/>
                  </a:lnTo>
                  <a:lnTo>
                    <a:pt x="8850" y="100164"/>
                  </a:lnTo>
                  <a:lnTo>
                    <a:pt x="25777" y="94280"/>
                  </a:lnTo>
                  <a:lnTo>
                    <a:pt x="18142" y="6701"/>
                  </a:lnTo>
                  <a:lnTo>
                    <a:pt x="17558" y="0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9"/>
            <p:cNvSpPr/>
            <p:nvPr/>
          </p:nvSpPr>
          <p:spPr>
            <a:xfrm>
              <a:off x="3163525" y="5184425"/>
              <a:ext cx="683550" cy="280800"/>
            </a:xfrm>
            <a:custGeom>
              <a:avLst/>
              <a:gdLst/>
              <a:ahLst/>
              <a:cxnLst/>
              <a:rect l="l" t="t" r="r" b="b"/>
              <a:pathLst>
                <a:path w="27342" h="11232" extrusionOk="0">
                  <a:moveTo>
                    <a:pt x="16508" y="1"/>
                  </a:moveTo>
                  <a:cubicBezTo>
                    <a:pt x="16508" y="1"/>
                    <a:pt x="16648" y="2826"/>
                    <a:pt x="11395" y="5184"/>
                  </a:cubicBezTo>
                  <a:cubicBezTo>
                    <a:pt x="9644" y="5954"/>
                    <a:pt x="7799" y="6538"/>
                    <a:pt x="5931" y="6935"/>
                  </a:cubicBezTo>
                  <a:cubicBezTo>
                    <a:pt x="1542" y="7916"/>
                    <a:pt x="1" y="11231"/>
                    <a:pt x="1" y="11231"/>
                  </a:cubicBezTo>
                  <a:lnTo>
                    <a:pt x="26968" y="11231"/>
                  </a:lnTo>
                  <a:lnTo>
                    <a:pt x="27155" y="6188"/>
                  </a:lnTo>
                  <a:lnTo>
                    <a:pt x="27342" y="818"/>
                  </a:lnTo>
                  <a:lnTo>
                    <a:pt x="16508" y="1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9"/>
            <p:cNvSpPr/>
            <p:nvPr/>
          </p:nvSpPr>
          <p:spPr>
            <a:xfrm>
              <a:off x="3163525" y="5314000"/>
              <a:ext cx="678875" cy="151225"/>
            </a:xfrm>
            <a:custGeom>
              <a:avLst/>
              <a:gdLst/>
              <a:ahLst/>
              <a:cxnLst/>
              <a:rect l="l" t="t" r="r" b="b"/>
              <a:pathLst>
                <a:path w="27155" h="6049" extrusionOk="0">
                  <a:moveTo>
                    <a:pt x="11395" y="1"/>
                  </a:moveTo>
                  <a:cubicBezTo>
                    <a:pt x="9644" y="771"/>
                    <a:pt x="7799" y="1355"/>
                    <a:pt x="5931" y="1752"/>
                  </a:cubicBezTo>
                  <a:cubicBezTo>
                    <a:pt x="1542" y="2733"/>
                    <a:pt x="1" y="6048"/>
                    <a:pt x="1" y="6048"/>
                  </a:cubicBezTo>
                  <a:lnTo>
                    <a:pt x="26968" y="6048"/>
                  </a:lnTo>
                  <a:lnTo>
                    <a:pt x="27155" y="1005"/>
                  </a:lnTo>
                  <a:lnTo>
                    <a:pt x="27155" y="1005"/>
                  </a:lnTo>
                  <a:cubicBezTo>
                    <a:pt x="24680" y="1729"/>
                    <a:pt x="20898" y="3433"/>
                    <a:pt x="14477" y="3993"/>
                  </a:cubicBezTo>
                  <a:cubicBezTo>
                    <a:pt x="13823" y="2569"/>
                    <a:pt x="12586" y="1168"/>
                    <a:pt x="11395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9"/>
            <p:cNvSpPr/>
            <p:nvPr/>
          </p:nvSpPr>
          <p:spPr>
            <a:xfrm>
              <a:off x="3427950" y="2851950"/>
              <a:ext cx="495600" cy="2504100"/>
            </a:xfrm>
            <a:custGeom>
              <a:avLst/>
              <a:gdLst/>
              <a:ahLst/>
              <a:cxnLst/>
              <a:rect l="l" t="t" r="r" b="b"/>
              <a:pathLst>
                <a:path w="19824" h="100164" extrusionOk="0">
                  <a:moveTo>
                    <a:pt x="1" y="0"/>
                  </a:moveTo>
                  <a:lnTo>
                    <a:pt x="164" y="6701"/>
                  </a:lnTo>
                  <a:lnTo>
                    <a:pt x="2242" y="94280"/>
                  </a:lnTo>
                  <a:lnTo>
                    <a:pt x="19823" y="100164"/>
                  </a:lnTo>
                  <a:lnTo>
                    <a:pt x="17722" y="6701"/>
                  </a:lnTo>
                  <a:lnTo>
                    <a:pt x="17582" y="18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9"/>
            <p:cNvSpPr/>
            <p:nvPr/>
          </p:nvSpPr>
          <p:spPr>
            <a:xfrm>
              <a:off x="2714675" y="668875"/>
              <a:ext cx="289525" cy="692900"/>
            </a:xfrm>
            <a:custGeom>
              <a:avLst/>
              <a:gdLst/>
              <a:ahLst/>
              <a:cxnLst/>
              <a:rect l="l" t="t" r="r" b="b"/>
              <a:pathLst>
                <a:path w="11581" h="27716" extrusionOk="0">
                  <a:moveTo>
                    <a:pt x="9409" y="9153"/>
                  </a:moveTo>
                  <a:cubicBezTo>
                    <a:pt x="9409" y="9153"/>
                    <a:pt x="9573" y="1986"/>
                    <a:pt x="8872" y="982"/>
                  </a:cubicBezTo>
                  <a:cubicBezTo>
                    <a:pt x="8149" y="1"/>
                    <a:pt x="7425" y="585"/>
                    <a:pt x="7168" y="1285"/>
                  </a:cubicBezTo>
                  <a:cubicBezTo>
                    <a:pt x="6911" y="1962"/>
                    <a:pt x="6911" y="8266"/>
                    <a:pt x="6911" y="8266"/>
                  </a:cubicBezTo>
                  <a:cubicBezTo>
                    <a:pt x="6444" y="7799"/>
                    <a:pt x="5720" y="7659"/>
                    <a:pt x="5113" y="7963"/>
                  </a:cubicBezTo>
                  <a:cubicBezTo>
                    <a:pt x="3993" y="8430"/>
                    <a:pt x="1891" y="8873"/>
                    <a:pt x="1471" y="9714"/>
                  </a:cubicBezTo>
                  <a:cubicBezTo>
                    <a:pt x="1027" y="10554"/>
                    <a:pt x="0" y="11558"/>
                    <a:pt x="304" y="12539"/>
                  </a:cubicBezTo>
                  <a:cubicBezTo>
                    <a:pt x="631" y="13496"/>
                    <a:pt x="1168" y="17185"/>
                    <a:pt x="2732" y="18913"/>
                  </a:cubicBezTo>
                  <a:cubicBezTo>
                    <a:pt x="4273" y="20664"/>
                    <a:pt x="3946" y="27715"/>
                    <a:pt x="3946" y="27715"/>
                  </a:cubicBezTo>
                  <a:lnTo>
                    <a:pt x="10950" y="27435"/>
                  </a:lnTo>
                  <a:cubicBezTo>
                    <a:pt x="10950" y="27435"/>
                    <a:pt x="9876" y="23676"/>
                    <a:pt x="9783" y="20711"/>
                  </a:cubicBezTo>
                  <a:cubicBezTo>
                    <a:pt x="9736" y="19380"/>
                    <a:pt x="10367" y="18586"/>
                    <a:pt x="10787" y="16531"/>
                  </a:cubicBezTo>
                  <a:cubicBezTo>
                    <a:pt x="11231" y="14477"/>
                    <a:pt x="11581" y="12376"/>
                    <a:pt x="10600" y="11115"/>
                  </a:cubicBezTo>
                  <a:cubicBezTo>
                    <a:pt x="10017" y="10368"/>
                    <a:pt x="9596" y="9247"/>
                    <a:pt x="9409" y="9130"/>
                  </a:cubicBezTo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9"/>
            <p:cNvSpPr/>
            <p:nvPr/>
          </p:nvSpPr>
          <p:spPr>
            <a:xfrm>
              <a:off x="2750050" y="954325"/>
              <a:ext cx="77300" cy="95625"/>
            </a:xfrm>
            <a:custGeom>
              <a:avLst/>
              <a:gdLst/>
              <a:ahLst/>
              <a:cxnLst/>
              <a:rect l="l" t="t" r="r" b="b"/>
              <a:pathLst>
                <a:path w="3092" h="3825" extrusionOk="0">
                  <a:moveTo>
                    <a:pt x="258" y="0"/>
                  </a:moveTo>
                  <a:cubicBezTo>
                    <a:pt x="125" y="0"/>
                    <a:pt x="0" y="153"/>
                    <a:pt x="79" y="327"/>
                  </a:cubicBezTo>
                  <a:cubicBezTo>
                    <a:pt x="383" y="864"/>
                    <a:pt x="733" y="1378"/>
                    <a:pt x="1107" y="1868"/>
                  </a:cubicBezTo>
                  <a:cubicBezTo>
                    <a:pt x="1317" y="2172"/>
                    <a:pt x="1504" y="2498"/>
                    <a:pt x="1644" y="2849"/>
                  </a:cubicBezTo>
                  <a:cubicBezTo>
                    <a:pt x="1714" y="3129"/>
                    <a:pt x="1761" y="3409"/>
                    <a:pt x="1761" y="3713"/>
                  </a:cubicBezTo>
                  <a:cubicBezTo>
                    <a:pt x="1778" y="3781"/>
                    <a:pt x="1832" y="3824"/>
                    <a:pt x="1897" y="3824"/>
                  </a:cubicBezTo>
                  <a:cubicBezTo>
                    <a:pt x="1921" y="3824"/>
                    <a:pt x="1946" y="3818"/>
                    <a:pt x="1971" y="3806"/>
                  </a:cubicBezTo>
                  <a:cubicBezTo>
                    <a:pt x="3091" y="3222"/>
                    <a:pt x="733" y="701"/>
                    <a:pt x="430" y="117"/>
                  </a:cubicBezTo>
                  <a:cubicBezTo>
                    <a:pt x="385" y="34"/>
                    <a:pt x="320" y="0"/>
                    <a:pt x="258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9"/>
            <p:cNvSpPr/>
            <p:nvPr/>
          </p:nvSpPr>
          <p:spPr>
            <a:xfrm>
              <a:off x="2781800" y="923650"/>
              <a:ext cx="56625" cy="113075"/>
            </a:xfrm>
            <a:custGeom>
              <a:avLst/>
              <a:gdLst/>
              <a:ahLst/>
              <a:cxnLst/>
              <a:rect l="l" t="t" r="r" b="b"/>
              <a:pathLst>
                <a:path w="2265" h="4523" extrusionOk="0">
                  <a:moveTo>
                    <a:pt x="222" y="1"/>
                  </a:moveTo>
                  <a:cubicBezTo>
                    <a:pt x="112" y="1"/>
                    <a:pt x="1" y="148"/>
                    <a:pt x="70" y="270"/>
                  </a:cubicBezTo>
                  <a:cubicBezTo>
                    <a:pt x="514" y="924"/>
                    <a:pt x="864" y="1647"/>
                    <a:pt x="1144" y="2395"/>
                  </a:cubicBezTo>
                  <a:cubicBezTo>
                    <a:pt x="1354" y="3072"/>
                    <a:pt x="1261" y="3889"/>
                    <a:pt x="1658" y="4473"/>
                  </a:cubicBezTo>
                  <a:cubicBezTo>
                    <a:pt x="1690" y="4505"/>
                    <a:pt x="1733" y="4523"/>
                    <a:pt x="1774" y="4523"/>
                  </a:cubicBezTo>
                  <a:cubicBezTo>
                    <a:pt x="1821" y="4523"/>
                    <a:pt x="1866" y="4499"/>
                    <a:pt x="1891" y="4449"/>
                  </a:cubicBezTo>
                  <a:cubicBezTo>
                    <a:pt x="2265" y="3842"/>
                    <a:pt x="1891" y="2885"/>
                    <a:pt x="1635" y="2255"/>
                  </a:cubicBezTo>
                  <a:cubicBezTo>
                    <a:pt x="1308" y="1461"/>
                    <a:pt x="864" y="737"/>
                    <a:pt x="327" y="60"/>
                  </a:cubicBezTo>
                  <a:cubicBezTo>
                    <a:pt x="297" y="18"/>
                    <a:pt x="260" y="1"/>
                    <a:pt x="222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9"/>
            <p:cNvSpPr/>
            <p:nvPr/>
          </p:nvSpPr>
          <p:spPr>
            <a:xfrm>
              <a:off x="2821175" y="898425"/>
              <a:ext cx="45875" cy="125450"/>
            </a:xfrm>
            <a:custGeom>
              <a:avLst/>
              <a:gdLst/>
              <a:ahLst/>
              <a:cxnLst/>
              <a:rect l="l" t="t" r="r" b="b"/>
              <a:pathLst>
                <a:path w="1835" h="5018" extrusionOk="0">
                  <a:moveTo>
                    <a:pt x="163" y="0"/>
                  </a:moveTo>
                  <a:cubicBezTo>
                    <a:pt x="79" y="0"/>
                    <a:pt x="1" y="58"/>
                    <a:pt x="13" y="182"/>
                  </a:cubicBezTo>
                  <a:cubicBezTo>
                    <a:pt x="153" y="905"/>
                    <a:pt x="363" y="1653"/>
                    <a:pt x="620" y="2353"/>
                  </a:cubicBezTo>
                  <a:cubicBezTo>
                    <a:pt x="760" y="2773"/>
                    <a:pt x="853" y="3170"/>
                    <a:pt x="923" y="3590"/>
                  </a:cubicBezTo>
                  <a:cubicBezTo>
                    <a:pt x="970" y="4011"/>
                    <a:pt x="760" y="4384"/>
                    <a:pt x="807" y="4781"/>
                  </a:cubicBezTo>
                  <a:cubicBezTo>
                    <a:pt x="828" y="4909"/>
                    <a:pt x="908" y="5018"/>
                    <a:pt x="1028" y="5018"/>
                  </a:cubicBezTo>
                  <a:cubicBezTo>
                    <a:pt x="1040" y="5018"/>
                    <a:pt x="1051" y="5017"/>
                    <a:pt x="1064" y="5015"/>
                  </a:cubicBezTo>
                  <a:cubicBezTo>
                    <a:pt x="1834" y="4851"/>
                    <a:pt x="1717" y="3731"/>
                    <a:pt x="1577" y="3077"/>
                  </a:cubicBezTo>
                  <a:cubicBezTo>
                    <a:pt x="1367" y="2003"/>
                    <a:pt x="643" y="1162"/>
                    <a:pt x="340" y="135"/>
                  </a:cubicBezTo>
                  <a:cubicBezTo>
                    <a:pt x="318" y="47"/>
                    <a:pt x="238" y="0"/>
                    <a:pt x="163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9"/>
            <p:cNvSpPr/>
            <p:nvPr/>
          </p:nvSpPr>
          <p:spPr>
            <a:xfrm>
              <a:off x="2869750" y="891875"/>
              <a:ext cx="84850" cy="189575"/>
            </a:xfrm>
            <a:custGeom>
              <a:avLst/>
              <a:gdLst/>
              <a:ahLst/>
              <a:cxnLst/>
              <a:rect l="l" t="t" r="r" b="b"/>
              <a:pathLst>
                <a:path w="3394" h="7583" extrusionOk="0">
                  <a:moveTo>
                    <a:pt x="123" y="1"/>
                  </a:moveTo>
                  <a:cubicBezTo>
                    <a:pt x="59" y="1"/>
                    <a:pt x="1" y="72"/>
                    <a:pt x="31" y="163"/>
                  </a:cubicBezTo>
                  <a:cubicBezTo>
                    <a:pt x="195" y="747"/>
                    <a:pt x="311" y="1307"/>
                    <a:pt x="428" y="1891"/>
                  </a:cubicBezTo>
                  <a:cubicBezTo>
                    <a:pt x="288" y="2031"/>
                    <a:pt x="218" y="2218"/>
                    <a:pt x="241" y="2405"/>
                  </a:cubicBezTo>
                  <a:cubicBezTo>
                    <a:pt x="265" y="2662"/>
                    <a:pt x="358" y="2895"/>
                    <a:pt x="475" y="3082"/>
                  </a:cubicBezTo>
                  <a:cubicBezTo>
                    <a:pt x="521" y="3152"/>
                    <a:pt x="568" y="3245"/>
                    <a:pt x="615" y="3315"/>
                  </a:cubicBezTo>
                  <a:cubicBezTo>
                    <a:pt x="615" y="3829"/>
                    <a:pt x="545" y="4319"/>
                    <a:pt x="568" y="4810"/>
                  </a:cubicBezTo>
                  <a:cubicBezTo>
                    <a:pt x="583" y="4911"/>
                    <a:pt x="661" y="4968"/>
                    <a:pt x="740" y="4968"/>
                  </a:cubicBezTo>
                  <a:cubicBezTo>
                    <a:pt x="788" y="4968"/>
                    <a:pt x="836" y="4947"/>
                    <a:pt x="872" y="4903"/>
                  </a:cubicBezTo>
                  <a:cubicBezTo>
                    <a:pt x="1035" y="4693"/>
                    <a:pt x="1152" y="4459"/>
                    <a:pt x="1222" y="4203"/>
                  </a:cubicBezTo>
                  <a:cubicBezTo>
                    <a:pt x="1269" y="4249"/>
                    <a:pt x="1292" y="4273"/>
                    <a:pt x="1339" y="4319"/>
                  </a:cubicBezTo>
                  <a:cubicBezTo>
                    <a:pt x="1876" y="4926"/>
                    <a:pt x="2273" y="5650"/>
                    <a:pt x="2529" y="6421"/>
                  </a:cubicBezTo>
                  <a:cubicBezTo>
                    <a:pt x="2669" y="6888"/>
                    <a:pt x="2693" y="7145"/>
                    <a:pt x="2996" y="7518"/>
                  </a:cubicBezTo>
                  <a:cubicBezTo>
                    <a:pt x="3027" y="7564"/>
                    <a:pt x="3067" y="7582"/>
                    <a:pt x="3108" y="7582"/>
                  </a:cubicBezTo>
                  <a:cubicBezTo>
                    <a:pt x="3192" y="7582"/>
                    <a:pt x="3277" y="7503"/>
                    <a:pt x="3277" y="7425"/>
                  </a:cubicBezTo>
                  <a:cubicBezTo>
                    <a:pt x="3393" y="6421"/>
                    <a:pt x="2833" y="5370"/>
                    <a:pt x="2273" y="4553"/>
                  </a:cubicBezTo>
                  <a:cubicBezTo>
                    <a:pt x="1969" y="4156"/>
                    <a:pt x="1666" y="3782"/>
                    <a:pt x="1339" y="3409"/>
                  </a:cubicBezTo>
                  <a:cubicBezTo>
                    <a:pt x="1245" y="3315"/>
                    <a:pt x="1152" y="3199"/>
                    <a:pt x="1082" y="3105"/>
                  </a:cubicBezTo>
                  <a:cubicBezTo>
                    <a:pt x="988" y="2942"/>
                    <a:pt x="872" y="2802"/>
                    <a:pt x="825" y="2662"/>
                  </a:cubicBezTo>
                  <a:cubicBezTo>
                    <a:pt x="802" y="2615"/>
                    <a:pt x="802" y="2592"/>
                    <a:pt x="802" y="2568"/>
                  </a:cubicBezTo>
                  <a:cubicBezTo>
                    <a:pt x="778" y="2545"/>
                    <a:pt x="778" y="2545"/>
                    <a:pt x="778" y="2545"/>
                  </a:cubicBezTo>
                  <a:cubicBezTo>
                    <a:pt x="732" y="2311"/>
                    <a:pt x="825" y="2148"/>
                    <a:pt x="1105" y="2055"/>
                  </a:cubicBezTo>
                  <a:cubicBezTo>
                    <a:pt x="1188" y="2029"/>
                    <a:pt x="1280" y="2019"/>
                    <a:pt x="1376" y="2019"/>
                  </a:cubicBezTo>
                  <a:cubicBezTo>
                    <a:pt x="1904" y="2019"/>
                    <a:pt x="2567" y="2342"/>
                    <a:pt x="2646" y="2381"/>
                  </a:cubicBezTo>
                  <a:cubicBezTo>
                    <a:pt x="2661" y="2390"/>
                    <a:pt x="2676" y="2394"/>
                    <a:pt x="2690" y="2394"/>
                  </a:cubicBezTo>
                  <a:cubicBezTo>
                    <a:pt x="2836" y="2394"/>
                    <a:pt x="2960" y="1997"/>
                    <a:pt x="2833" y="1891"/>
                  </a:cubicBezTo>
                  <a:cubicBezTo>
                    <a:pt x="2531" y="1678"/>
                    <a:pt x="1934" y="1546"/>
                    <a:pt x="1408" y="1546"/>
                  </a:cubicBezTo>
                  <a:cubicBezTo>
                    <a:pt x="1241" y="1546"/>
                    <a:pt x="1082" y="1560"/>
                    <a:pt x="942" y="1588"/>
                  </a:cubicBezTo>
                  <a:cubicBezTo>
                    <a:pt x="755" y="1074"/>
                    <a:pt x="498" y="560"/>
                    <a:pt x="218" y="70"/>
                  </a:cubicBezTo>
                  <a:cubicBezTo>
                    <a:pt x="194" y="21"/>
                    <a:pt x="158" y="1"/>
                    <a:pt x="123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9"/>
            <p:cNvSpPr/>
            <p:nvPr/>
          </p:nvSpPr>
          <p:spPr>
            <a:xfrm>
              <a:off x="2761950" y="1155700"/>
              <a:ext cx="921700" cy="1060025"/>
            </a:xfrm>
            <a:custGeom>
              <a:avLst/>
              <a:gdLst/>
              <a:ahLst/>
              <a:cxnLst/>
              <a:rect l="l" t="t" r="r" b="b"/>
              <a:pathLst>
                <a:path w="36868" h="42401" extrusionOk="0">
                  <a:moveTo>
                    <a:pt x="31310" y="23395"/>
                  </a:moveTo>
                  <a:lnTo>
                    <a:pt x="36867" y="0"/>
                  </a:lnTo>
                  <a:cubicBezTo>
                    <a:pt x="36867" y="0"/>
                    <a:pt x="29045" y="2429"/>
                    <a:pt x="26290" y="4483"/>
                  </a:cubicBezTo>
                  <a:cubicBezTo>
                    <a:pt x="23512" y="6538"/>
                    <a:pt x="15247" y="24726"/>
                    <a:pt x="14336" y="24282"/>
                  </a:cubicBezTo>
                  <a:cubicBezTo>
                    <a:pt x="13402" y="23839"/>
                    <a:pt x="10367" y="1051"/>
                    <a:pt x="10367" y="1051"/>
                  </a:cubicBezTo>
                  <a:cubicBezTo>
                    <a:pt x="8709" y="1915"/>
                    <a:pt x="6911" y="2522"/>
                    <a:pt x="5067" y="2825"/>
                  </a:cubicBezTo>
                  <a:cubicBezTo>
                    <a:pt x="3363" y="3036"/>
                    <a:pt x="1681" y="3362"/>
                    <a:pt x="0" y="3759"/>
                  </a:cubicBezTo>
                  <a:cubicBezTo>
                    <a:pt x="0" y="3759"/>
                    <a:pt x="2172" y="31474"/>
                    <a:pt x="4623" y="35793"/>
                  </a:cubicBezTo>
                  <a:cubicBezTo>
                    <a:pt x="7052" y="40113"/>
                    <a:pt x="13449" y="42401"/>
                    <a:pt x="17605" y="39435"/>
                  </a:cubicBezTo>
                  <a:cubicBezTo>
                    <a:pt x="26244" y="33295"/>
                    <a:pt x="31310" y="23395"/>
                    <a:pt x="31310" y="23395"/>
                  </a:cubicBezTo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9"/>
            <p:cNvSpPr/>
            <p:nvPr/>
          </p:nvSpPr>
          <p:spPr>
            <a:xfrm>
              <a:off x="3317050" y="1112450"/>
              <a:ext cx="1203625" cy="2226300"/>
            </a:xfrm>
            <a:custGeom>
              <a:avLst/>
              <a:gdLst/>
              <a:ahLst/>
              <a:cxnLst/>
              <a:rect l="l" t="t" r="r" b="b"/>
              <a:pathLst>
                <a:path w="48145" h="89052" extrusionOk="0">
                  <a:moveTo>
                    <a:pt x="26237" y="1"/>
                  </a:moveTo>
                  <a:cubicBezTo>
                    <a:pt x="22628" y="1"/>
                    <a:pt x="20827" y="750"/>
                    <a:pt x="20827" y="750"/>
                  </a:cubicBezTo>
                  <a:cubicBezTo>
                    <a:pt x="20827" y="750"/>
                    <a:pt x="5044" y="2081"/>
                    <a:pt x="4600" y="8688"/>
                  </a:cubicBezTo>
                  <a:cubicBezTo>
                    <a:pt x="4273" y="13755"/>
                    <a:pt x="2219" y="54310"/>
                    <a:pt x="2662" y="57089"/>
                  </a:cubicBezTo>
                  <a:cubicBezTo>
                    <a:pt x="3082" y="59867"/>
                    <a:pt x="0" y="85644"/>
                    <a:pt x="1004" y="87909"/>
                  </a:cubicBezTo>
                  <a:cubicBezTo>
                    <a:pt x="1373" y="88732"/>
                    <a:pt x="7300" y="89052"/>
                    <a:pt x="14747" y="89052"/>
                  </a:cubicBezTo>
                  <a:cubicBezTo>
                    <a:pt x="27563" y="89052"/>
                    <a:pt x="44881" y="88106"/>
                    <a:pt x="46136" y="87161"/>
                  </a:cubicBezTo>
                  <a:cubicBezTo>
                    <a:pt x="48144" y="85644"/>
                    <a:pt x="44946" y="66405"/>
                    <a:pt x="44269" y="61432"/>
                  </a:cubicBezTo>
                  <a:cubicBezTo>
                    <a:pt x="43265" y="54007"/>
                    <a:pt x="41910" y="47376"/>
                    <a:pt x="41934" y="38620"/>
                  </a:cubicBezTo>
                  <a:cubicBezTo>
                    <a:pt x="41957" y="23491"/>
                    <a:pt x="44619" y="4579"/>
                    <a:pt x="41257" y="3248"/>
                  </a:cubicBezTo>
                  <a:cubicBezTo>
                    <a:pt x="34642" y="666"/>
                    <a:pt x="29637" y="1"/>
                    <a:pt x="26237" y="1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9"/>
            <p:cNvSpPr/>
            <p:nvPr/>
          </p:nvSpPr>
          <p:spPr>
            <a:xfrm>
              <a:off x="3905425" y="2490050"/>
              <a:ext cx="903600" cy="748325"/>
            </a:xfrm>
            <a:custGeom>
              <a:avLst/>
              <a:gdLst/>
              <a:ahLst/>
              <a:cxnLst/>
              <a:rect l="l" t="t" r="r" b="b"/>
              <a:pathLst>
                <a:path w="36144" h="29933" extrusionOk="0">
                  <a:moveTo>
                    <a:pt x="33879" y="0"/>
                  </a:moveTo>
                  <a:lnTo>
                    <a:pt x="0" y="3012"/>
                  </a:lnTo>
                  <a:lnTo>
                    <a:pt x="1728" y="29933"/>
                  </a:lnTo>
                  <a:lnTo>
                    <a:pt x="36143" y="26594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9"/>
            <p:cNvSpPr/>
            <p:nvPr/>
          </p:nvSpPr>
          <p:spPr>
            <a:xfrm>
              <a:off x="3875075" y="2741625"/>
              <a:ext cx="152950" cy="302975"/>
            </a:xfrm>
            <a:custGeom>
              <a:avLst/>
              <a:gdLst/>
              <a:ahLst/>
              <a:cxnLst/>
              <a:rect l="l" t="t" r="r" b="b"/>
              <a:pathLst>
                <a:path w="6118" h="12119" extrusionOk="0">
                  <a:moveTo>
                    <a:pt x="4997" y="0"/>
                  </a:moveTo>
                  <a:lnTo>
                    <a:pt x="6118" y="11208"/>
                  </a:lnTo>
                  <a:cubicBezTo>
                    <a:pt x="6118" y="11208"/>
                    <a:pt x="1471" y="12118"/>
                    <a:pt x="1028" y="11745"/>
                  </a:cubicBezTo>
                  <a:cubicBezTo>
                    <a:pt x="561" y="11348"/>
                    <a:pt x="0" y="374"/>
                    <a:pt x="0" y="374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9"/>
            <p:cNvSpPr/>
            <p:nvPr/>
          </p:nvSpPr>
          <p:spPr>
            <a:xfrm>
              <a:off x="4272000" y="2695500"/>
              <a:ext cx="372425" cy="564475"/>
            </a:xfrm>
            <a:custGeom>
              <a:avLst/>
              <a:gdLst/>
              <a:ahLst/>
              <a:cxnLst/>
              <a:rect l="l" t="t" r="r" b="b"/>
              <a:pathLst>
                <a:path w="14897" h="22579" extrusionOk="0">
                  <a:moveTo>
                    <a:pt x="14896" y="2709"/>
                  </a:moveTo>
                  <a:cubicBezTo>
                    <a:pt x="14896" y="2709"/>
                    <a:pt x="13285" y="7239"/>
                    <a:pt x="13285" y="8406"/>
                  </a:cubicBezTo>
                  <a:cubicBezTo>
                    <a:pt x="13309" y="9597"/>
                    <a:pt x="13962" y="13426"/>
                    <a:pt x="13168" y="16018"/>
                  </a:cubicBezTo>
                  <a:cubicBezTo>
                    <a:pt x="12375" y="18586"/>
                    <a:pt x="11861" y="21154"/>
                    <a:pt x="10927" y="21271"/>
                  </a:cubicBezTo>
                  <a:cubicBezTo>
                    <a:pt x="9853" y="21388"/>
                    <a:pt x="8779" y="21691"/>
                    <a:pt x="7822" y="22182"/>
                  </a:cubicBezTo>
                  <a:cubicBezTo>
                    <a:pt x="7238" y="22462"/>
                    <a:pt x="6584" y="22579"/>
                    <a:pt x="5931" y="22509"/>
                  </a:cubicBezTo>
                  <a:cubicBezTo>
                    <a:pt x="4786" y="22415"/>
                    <a:pt x="2685" y="21061"/>
                    <a:pt x="1634" y="20314"/>
                  </a:cubicBezTo>
                  <a:cubicBezTo>
                    <a:pt x="584" y="19567"/>
                    <a:pt x="467" y="18820"/>
                    <a:pt x="1401" y="17862"/>
                  </a:cubicBezTo>
                  <a:cubicBezTo>
                    <a:pt x="2312" y="16882"/>
                    <a:pt x="4786" y="14173"/>
                    <a:pt x="5300" y="12142"/>
                  </a:cubicBezTo>
                  <a:cubicBezTo>
                    <a:pt x="4460" y="12632"/>
                    <a:pt x="3666" y="13193"/>
                    <a:pt x="2919" y="13776"/>
                  </a:cubicBezTo>
                  <a:cubicBezTo>
                    <a:pt x="1751" y="14710"/>
                    <a:pt x="1985" y="15177"/>
                    <a:pt x="1354" y="15177"/>
                  </a:cubicBezTo>
                  <a:cubicBezTo>
                    <a:pt x="724" y="15201"/>
                    <a:pt x="0" y="14243"/>
                    <a:pt x="1238" y="12516"/>
                  </a:cubicBezTo>
                  <a:cubicBezTo>
                    <a:pt x="2452" y="10788"/>
                    <a:pt x="3712" y="9901"/>
                    <a:pt x="4623" y="8616"/>
                  </a:cubicBezTo>
                  <a:cubicBezTo>
                    <a:pt x="5557" y="7332"/>
                    <a:pt x="7215" y="7402"/>
                    <a:pt x="7215" y="7402"/>
                  </a:cubicBezTo>
                  <a:lnTo>
                    <a:pt x="9760" y="1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9"/>
            <p:cNvSpPr/>
            <p:nvPr/>
          </p:nvSpPr>
          <p:spPr>
            <a:xfrm>
              <a:off x="4316925" y="3051925"/>
              <a:ext cx="136625" cy="162525"/>
            </a:xfrm>
            <a:custGeom>
              <a:avLst/>
              <a:gdLst/>
              <a:ahLst/>
              <a:cxnLst/>
              <a:rect l="l" t="t" r="r" b="b"/>
              <a:pathLst>
                <a:path w="5465" h="6501" extrusionOk="0">
                  <a:moveTo>
                    <a:pt x="5255" y="1"/>
                  </a:moveTo>
                  <a:cubicBezTo>
                    <a:pt x="5176" y="1"/>
                    <a:pt x="5081" y="90"/>
                    <a:pt x="4997" y="196"/>
                  </a:cubicBezTo>
                  <a:cubicBezTo>
                    <a:pt x="4997" y="196"/>
                    <a:pt x="3993" y="3208"/>
                    <a:pt x="2919" y="4049"/>
                  </a:cubicBezTo>
                  <a:cubicBezTo>
                    <a:pt x="1845" y="4889"/>
                    <a:pt x="1589" y="5380"/>
                    <a:pt x="865" y="5753"/>
                  </a:cubicBezTo>
                  <a:cubicBezTo>
                    <a:pt x="491" y="5917"/>
                    <a:pt x="211" y="6080"/>
                    <a:pt x="1" y="6174"/>
                  </a:cubicBezTo>
                  <a:cubicBezTo>
                    <a:pt x="164" y="6290"/>
                    <a:pt x="304" y="6384"/>
                    <a:pt x="491" y="6500"/>
                  </a:cubicBezTo>
                  <a:cubicBezTo>
                    <a:pt x="1098" y="6150"/>
                    <a:pt x="2593" y="5240"/>
                    <a:pt x="3340" y="4329"/>
                  </a:cubicBezTo>
                  <a:cubicBezTo>
                    <a:pt x="4297" y="3162"/>
                    <a:pt x="5464" y="757"/>
                    <a:pt x="5418" y="313"/>
                  </a:cubicBezTo>
                  <a:cubicBezTo>
                    <a:pt x="5395" y="84"/>
                    <a:pt x="5332" y="1"/>
                    <a:pt x="5255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9"/>
            <p:cNvSpPr/>
            <p:nvPr/>
          </p:nvSpPr>
          <p:spPr>
            <a:xfrm>
              <a:off x="4365375" y="3076525"/>
              <a:ext cx="143050" cy="166525"/>
            </a:xfrm>
            <a:custGeom>
              <a:avLst/>
              <a:gdLst/>
              <a:ahLst/>
              <a:cxnLst/>
              <a:rect l="l" t="t" r="r" b="b"/>
              <a:pathLst>
                <a:path w="5722" h="6661" extrusionOk="0">
                  <a:moveTo>
                    <a:pt x="5396" y="0"/>
                  </a:moveTo>
                  <a:cubicBezTo>
                    <a:pt x="5330" y="0"/>
                    <a:pt x="5282" y="205"/>
                    <a:pt x="5114" y="450"/>
                  </a:cubicBezTo>
                  <a:cubicBezTo>
                    <a:pt x="5114" y="450"/>
                    <a:pt x="3666" y="4396"/>
                    <a:pt x="2803" y="4933"/>
                  </a:cubicBezTo>
                  <a:lnTo>
                    <a:pt x="2803" y="4909"/>
                  </a:lnTo>
                  <a:cubicBezTo>
                    <a:pt x="1939" y="5446"/>
                    <a:pt x="468" y="6123"/>
                    <a:pt x="47" y="6380"/>
                  </a:cubicBezTo>
                  <a:cubicBezTo>
                    <a:pt x="24" y="6380"/>
                    <a:pt x="24" y="6404"/>
                    <a:pt x="1" y="6404"/>
                  </a:cubicBezTo>
                  <a:cubicBezTo>
                    <a:pt x="164" y="6497"/>
                    <a:pt x="328" y="6567"/>
                    <a:pt x="468" y="6660"/>
                  </a:cubicBezTo>
                  <a:cubicBezTo>
                    <a:pt x="865" y="6474"/>
                    <a:pt x="1262" y="6264"/>
                    <a:pt x="1612" y="6007"/>
                  </a:cubicBezTo>
                  <a:cubicBezTo>
                    <a:pt x="2149" y="5586"/>
                    <a:pt x="3363" y="5400"/>
                    <a:pt x="3923" y="4326"/>
                  </a:cubicBezTo>
                  <a:cubicBezTo>
                    <a:pt x="4460" y="3228"/>
                    <a:pt x="5721" y="613"/>
                    <a:pt x="5534" y="193"/>
                  </a:cubicBezTo>
                  <a:cubicBezTo>
                    <a:pt x="5470" y="56"/>
                    <a:pt x="5431" y="0"/>
                    <a:pt x="5396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9"/>
            <p:cNvSpPr/>
            <p:nvPr/>
          </p:nvSpPr>
          <p:spPr>
            <a:xfrm>
              <a:off x="4471625" y="3099525"/>
              <a:ext cx="81400" cy="148200"/>
            </a:xfrm>
            <a:custGeom>
              <a:avLst/>
              <a:gdLst/>
              <a:ahLst/>
              <a:cxnLst/>
              <a:rect l="l" t="t" r="r" b="b"/>
              <a:pathLst>
                <a:path w="3256" h="5928" extrusionOk="0">
                  <a:moveTo>
                    <a:pt x="3003" y="1"/>
                  </a:moveTo>
                  <a:cubicBezTo>
                    <a:pt x="2957" y="1"/>
                    <a:pt x="2916" y="40"/>
                    <a:pt x="2895" y="137"/>
                  </a:cubicBezTo>
                  <a:cubicBezTo>
                    <a:pt x="2825" y="440"/>
                    <a:pt x="1915" y="3032"/>
                    <a:pt x="1775" y="3522"/>
                  </a:cubicBezTo>
                  <a:cubicBezTo>
                    <a:pt x="1658" y="4013"/>
                    <a:pt x="1168" y="4456"/>
                    <a:pt x="911" y="4947"/>
                  </a:cubicBezTo>
                  <a:cubicBezTo>
                    <a:pt x="654" y="5320"/>
                    <a:pt x="350" y="5647"/>
                    <a:pt x="0" y="5927"/>
                  </a:cubicBezTo>
                  <a:cubicBezTo>
                    <a:pt x="350" y="5764"/>
                    <a:pt x="724" y="5624"/>
                    <a:pt x="1074" y="5507"/>
                  </a:cubicBezTo>
                  <a:cubicBezTo>
                    <a:pt x="1681" y="4760"/>
                    <a:pt x="2148" y="3896"/>
                    <a:pt x="2475" y="2985"/>
                  </a:cubicBezTo>
                  <a:cubicBezTo>
                    <a:pt x="2709" y="2192"/>
                    <a:pt x="3222" y="440"/>
                    <a:pt x="3222" y="440"/>
                  </a:cubicBezTo>
                  <a:cubicBezTo>
                    <a:pt x="3255" y="226"/>
                    <a:pt x="3114" y="1"/>
                    <a:pt x="3003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9"/>
            <p:cNvSpPr/>
            <p:nvPr/>
          </p:nvSpPr>
          <p:spPr>
            <a:xfrm>
              <a:off x="3718650" y="919875"/>
              <a:ext cx="317650" cy="352750"/>
            </a:xfrm>
            <a:custGeom>
              <a:avLst/>
              <a:gdLst/>
              <a:ahLst/>
              <a:cxnLst/>
              <a:rect l="l" t="t" r="r" b="b"/>
              <a:pathLst>
                <a:path w="12706" h="14110" extrusionOk="0">
                  <a:moveTo>
                    <a:pt x="9479" y="1"/>
                  </a:moveTo>
                  <a:lnTo>
                    <a:pt x="1494" y="1191"/>
                  </a:lnTo>
                  <a:lnTo>
                    <a:pt x="0" y="9994"/>
                  </a:lnTo>
                  <a:cubicBezTo>
                    <a:pt x="0" y="9994"/>
                    <a:pt x="3432" y="13379"/>
                    <a:pt x="5650" y="14056"/>
                  </a:cubicBezTo>
                  <a:cubicBezTo>
                    <a:pt x="5771" y="14092"/>
                    <a:pt x="5900" y="14109"/>
                    <a:pt x="6036" y="14109"/>
                  </a:cubicBezTo>
                  <a:cubicBezTo>
                    <a:pt x="8367" y="14109"/>
                    <a:pt x="12705" y="9104"/>
                    <a:pt x="12375" y="9060"/>
                  </a:cubicBezTo>
                  <a:lnTo>
                    <a:pt x="9479" y="1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9"/>
            <p:cNvSpPr/>
            <p:nvPr/>
          </p:nvSpPr>
          <p:spPr>
            <a:xfrm>
              <a:off x="3517850" y="339950"/>
              <a:ext cx="663575" cy="685600"/>
            </a:xfrm>
            <a:custGeom>
              <a:avLst/>
              <a:gdLst/>
              <a:ahLst/>
              <a:cxnLst/>
              <a:rect l="l" t="t" r="r" b="b"/>
              <a:pathLst>
                <a:path w="26543" h="27424" extrusionOk="0">
                  <a:moveTo>
                    <a:pt x="13197" y="0"/>
                  </a:moveTo>
                  <a:cubicBezTo>
                    <a:pt x="9283" y="0"/>
                    <a:pt x="5446" y="3223"/>
                    <a:pt x="3853" y="7391"/>
                  </a:cubicBezTo>
                  <a:cubicBezTo>
                    <a:pt x="3222" y="9072"/>
                    <a:pt x="2895" y="10846"/>
                    <a:pt x="2872" y="12644"/>
                  </a:cubicBezTo>
                  <a:cubicBezTo>
                    <a:pt x="2656" y="12589"/>
                    <a:pt x="2432" y="12561"/>
                    <a:pt x="2210" y="12561"/>
                  </a:cubicBezTo>
                  <a:cubicBezTo>
                    <a:pt x="1302" y="12561"/>
                    <a:pt x="421" y="13028"/>
                    <a:pt x="234" y="14022"/>
                  </a:cubicBezTo>
                  <a:cubicBezTo>
                    <a:pt x="0" y="15259"/>
                    <a:pt x="817" y="16847"/>
                    <a:pt x="1611" y="17734"/>
                  </a:cubicBezTo>
                  <a:cubicBezTo>
                    <a:pt x="2195" y="18365"/>
                    <a:pt x="4039" y="18832"/>
                    <a:pt x="4063" y="18902"/>
                  </a:cubicBezTo>
                  <a:cubicBezTo>
                    <a:pt x="4787" y="20886"/>
                    <a:pt x="6491" y="25533"/>
                    <a:pt x="11021" y="26957"/>
                  </a:cubicBezTo>
                  <a:cubicBezTo>
                    <a:pt x="12073" y="27281"/>
                    <a:pt x="12981" y="27424"/>
                    <a:pt x="13777" y="27424"/>
                  </a:cubicBezTo>
                  <a:cubicBezTo>
                    <a:pt x="16422" y="27424"/>
                    <a:pt x="17823" y="25844"/>
                    <a:pt x="19169" y="24085"/>
                  </a:cubicBezTo>
                  <a:cubicBezTo>
                    <a:pt x="20500" y="22357"/>
                    <a:pt x="22111" y="20653"/>
                    <a:pt x="22578" y="18691"/>
                  </a:cubicBezTo>
                  <a:cubicBezTo>
                    <a:pt x="24539" y="18178"/>
                    <a:pt x="25963" y="16543"/>
                    <a:pt x="26220" y="14536"/>
                  </a:cubicBezTo>
                  <a:cubicBezTo>
                    <a:pt x="26542" y="11846"/>
                    <a:pt x="24882" y="11031"/>
                    <a:pt x="23708" y="11031"/>
                  </a:cubicBezTo>
                  <a:cubicBezTo>
                    <a:pt x="23435" y="11031"/>
                    <a:pt x="23188" y="11075"/>
                    <a:pt x="22998" y="11150"/>
                  </a:cubicBezTo>
                  <a:cubicBezTo>
                    <a:pt x="22438" y="8138"/>
                    <a:pt x="21107" y="5313"/>
                    <a:pt x="19099" y="2978"/>
                  </a:cubicBezTo>
                  <a:cubicBezTo>
                    <a:pt x="17318" y="884"/>
                    <a:pt x="15247" y="0"/>
                    <a:pt x="13197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9"/>
            <p:cNvSpPr/>
            <p:nvPr/>
          </p:nvSpPr>
          <p:spPr>
            <a:xfrm>
              <a:off x="3652100" y="1113675"/>
              <a:ext cx="423200" cy="197300"/>
            </a:xfrm>
            <a:custGeom>
              <a:avLst/>
              <a:gdLst/>
              <a:ahLst/>
              <a:cxnLst/>
              <a:rect l="l" t="t" r="r" b="b"/>
              <a:pathLst>
                <a:path w="16928" h="7892" extrusionOk="0">
                  <a:moveTo>
                    <a:pt x="14593" y="0"/>
                  </a:moveTo>
                  <a:lnTo>
                    <a:pt x="7799" y="5837"/>
                  </a:lnTo>
                  <a:lnTo>
                    <a:pt x="2639" y="1168"/>
                  </a:lnTo>
                  <a:lnTo>
                    <a:pt x="0" y="2055"/>
                  </a:lnTo>
                  <a:cubicBezTo>
                    <a:pt x="0" y="2055"/>
                    <a:pt x="6655" y="7378"/>
                    <a:pt x="7892" y="7588"/>
                  </a:cubicBezTo>
                  <a:cubicBezTo>
                    <a:pt x="9666" y="7892"/>
                    <a:pt x="16928" y="304"/>
                    <a:pt x="16928" y="304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9"/>
            <p:cNvSpPr/>
            <p:nvPr/>
          </p:nvSpPr>
          <p:spPr>
            <a:xfrm>
              <a:off x="4287750" y="1172625"/>
              <a:ext cx="559800" cy="1752300"/>
            </a:xfrm>
            <a:custGeom>
              <a:avLst/>
              <a:gdLst/>
              <a:ahLst/>
              <a:cxnLst/>
              <a:rect l="l" t="t" r="r" b="b"/>
              <a:pathLst>
                <a:path w="22392" h="70092" extrusionOk="0">
                  <a:moveTo>
                    <a:pt x="9130" y="5277"/>
                  </a:moveTo>
                  <a:cubicBezTo>
                    <a:pt x="11068" y="8172"/>
                    <a:pt x="22391" y="34462"/>
                    <a:pt x="21574" y="38291"/>
                  </a:cubicBezTo>
                  <a:cubicBezTo>
                    <a:pt x="20780" y="42097"/>
                    <a:pt x="15947" y="69228"/>
                    <a:pt x="14943" y="69648"/>
                  </a:cubicBezTo>
                  <a:cubicBezTo>
                    <a:pt x="13963" y="70092"/>
                    <a:pt x="5230" y="65515"/>
                    <a:pt x="5230" y="65515"/>
                  </a:cubicBezTo>
                  <a:lnTo>
                    <a:pt x="9503" y="37568"/>
                  </a:lnTo>
                  <a:lnTo>
                    <a:pt x="3316" y="20103"/>
                  </a:lnTo>
                  <a:cubicBezTo>
                    <a:pt x="3316" y="20103"/>
                    <a:pt x="0" y="514"/>
                    <a:pt x="1238" y="257"/>
                  </a:cubicBezTo>
                  <a:cubicBezTo>
                    <a:pt x="2499" y="0"/>
                    <a:pt x="7215" y="2382"/>
                    <a:pt x="9130" y="5277"/>
                  </a:cubicBezTo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9"/>
            <p:cNvSpPr/>
            <p:nvPr/>
          </p:nvSpPr>
          <p:spPr>
            <a:xfrm>
              <a:off x="4086375" y="2109425"/>
              <a:ext cx="335750" cy="407050"/>
            </a:xfrm>
            <a:custGeom>
              <a:avLst/>
              <a:gdLst/>
              <a:ahLst/>
              <a:cxnLst/>
              <a:rect l="l" t="t" r="r" b="b"/>
              <a:pathLst>
                <a:path w="13430" h="16282" extrusionOk="0">
                  <a:moveTo>
                    <a:pt x="526" y="1"/>
                  </a:moveTo>
                  <a:cubicBezTo>
                    <a:pt x="514" y="1"/>
                    <a:pt x="503" y="1"/>
                    <a:pt x="491" y="2"/>
                  </a:cubicBezTo>
                  <a:cubicBezTo>
                    <a:pt x="210" y="2"/>
                    <a:pt x="0" y="236"/>
                    <a:pt x="0" y="516"/>
                  </a:cubicBezTo>
                  <a:cubicBezTo>
                    <a:pt x="24" y="1030"/>
                    <a:pt x="654" y="13124"/>
                    <a:pt x="5347" y="15342"/>
                  </a:cubicBezTo>
                  <a:cubicBezTo>
                    <a:pt x="6772" y="16011"/>
                    <a:pt x="7917" y="16281"/>
                    <a:pt x="8894" y="16281"/>
                  </a:cubicBezTo>
                  <a:cubicBezTo>
                    <a:pt x="8974" y="16281"/>
                    <a:pt x="9052" y="16280"/>
                    <a:pt x="9129" y="16276"/>
                  </a:cubicBezTo>
                  <a:lnTo>
                    <a:pt x="9129" y="16253"/>
                  </a:lnTo>
                  <a:cubicBezTo>
                    <a:pt x="10857" y="16159"/>
                    <a:pt x="12001" y="15155"/>
                    <a:pt x="13075" y="13988"/>
                  </a:cubicBezTo>
                  <a:cubicBezTo>
                    <a:pt x="13430" y="13633"/>
                    <a:pt x="13084" y="13144"/>
                    <a:pt x="12703" y="13144"/>
                  </a:cubicBezTo>
                  <a:cubicBezTo>
                    <a:pt x="12582" y="13144"/>
                    <a:pt x="12458" y="13193"/>
                    <a:pt x="12352" y="13311"/>
                  </a:cubicBezTo>
                  <a:cubicBezTo>
                    <a:pt x="11329" y="14410"/>
                    <a:pt x="10346" y="15270"/>
                    <a:pt x="8802" y="15270"/>
                  </a:cubicBezTo>
                  <a:cubicBezTo>
                    <a:pt x="7985" y="15270"/>
                    <a:pt x="7011" y="15029"/>
                    <a:pt x="5791" y="14455"/>
                  </a:cubicBezTo>
                  <a:cubicBezTo>
                    <a:pt x="1611" y="12470"/>
                    <a:pt x="1004" y="586"/>
                    <a:pt x="1004" y="469"/>
                  </a:cubicBezTo>
                  <a:cubicBezTo>
                    <a:pt x="982" y="224"/>
                    <a:pt x="769" y="1"/>
                    <a:pt x="526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9"/>
            <p:cNvSpPr/>
            <p:nvPr/>
          </p:nvSpPr>
          <p:spPr>
            <a:xfrm>
              <a:off x="4381150" y="2416600"/>
              <a:ext cx="53725" cy="54850"/>
            </a:xfrm>
            <a:custGeom>
              <a:avLst/>
              <a:gdLst/>
              <a:ahLst/>
              <a:cxnLst/>
              <a:rect l="l" t="t" r="r" b="b"/>
              <a:pathLst>
                <a:path w="2149" h="2194" extrusionOk="0">
                  <a:moveTo>
                    <a:pt x="1276" y="0"/>
                  </a:moveTo>
                  <a:cubicBezTo>
                    <a:pt x="1114" y="0"/>
                    <a:pt x="923" y="76"/>
                    <a:pt x="701" y="277"/>
                  </a:cubicBezTo>
                  <a:cubicBezTo>
                    <a:pt x="701" y="277"/>
                    <a:pt x="0" y="1141"/>
                    <a:pt x="94" y="1421"/>
                  </a:cubicBezTo>
                  <a:cubicBezTo>
                    <a:pt x="177" y="1650"/>
                    <a:pt x="483" y="2194"/>
                    <a:pt x="879" y="2194"/>
                  </a:cubicBezTo>
                  <a:cubicBezTo>
                    <a:pt x="927" y="2194"/>
                    <a:pt x="977" y="2186"/>
                    <a:pt x="1028" y="2168"/>
                  </a:cubicBezTo>
                  <a:cubicBezTo>
                    <a:pt x="1494" y="2004"/>
                    <a:pt x="2148" y="884"/>
                    <a:pt x="1985" y="603"/>
                  </a:cubicBezTo>
                  <a:cubicBezTo>
                    <a:pt x="1886" y="423"/>
                    <a:pt x="1661" y="0"/>
                    <a:pt x="1276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9"/>
            <p:cNvSpPr/>
            <p:nvPr/>
          </p:nvSpPr>
          <p:spPr>
            <a:xfrm>
              <a:off x="4093700" y="2093650"/>
              <a:ext cx="316075" cy="428700"/>
            </a:xfrm>
            <a:custGeom>
              <a:avLst/>
              <a:gdLst/>
              <a:ahLst/>
              <a:cxnLst/>
              <a:rect l="l" t="t" r="r" b="b"/>
              <a:pathLst>
                <a:path w="12643" h="17148" extrusionOk="0">
                  <a:moveTo>
                    <a:pt x="11358" y="1"/>
                  </a:moveTo>
                  <a:cubicBezTo>
                    <a:pt x="11343" y="1"/>
                    <a:pt x="11327" y="2"/>
                    <a:pt x="11311" y="3"/>
                  </a:cubicBezTo>
                  <a:cubicBezTo>
                    <a:pt x="11031" y="3"/>
                    <a:pt x="10821" y="260"/>
                    <a:pt x="10844" y="517"/>
                  </a:cubicBezTo>
                  <a:cubicBezTo>
                    <a:pt x="10844" y="633"/>
                    <a:pt x="11615" y="12518"/>
                    <a:pt x="7692" y="14946"/>
                  </a:cubicBezTo>
                  <a:cubicBezTo>
                    <a:pt x="6326" y="15802"/>
                    <a:pt x="5252" y="16143"/>
                    <a:pt x="4340" y="16143"/>
                  </a:cubicBezTo>
                  <a:cubicBezTo>
                    <a:pt x="3040" y="16143"/>
                    <a:pt x="2067" y="15450"/>
                    <a:pt x="1038" y="14572"/>
                  </a:cubicBezTo>
                  <a:cubicBezTo>
                    <a:pt x="937" y="14485"/>
                    <a:pt x="828" y="14448"/>
                    <a:pt x="725" y="14448"/>
                  </a:cubicBezTo>
                  <a:cubicBezTo>
                    <a:pt x="327" y="14448"/>
                    <a:pt x="0" y="14991"/>
                    <a:pt x="408" y="15343"/>
                  </a:cubicBezTo>
                  <a:cubicBezTo>
                    <a:pt x="1539" y="16319"/>
                    <a:pt x="2734" y="17147"/>
                    <a:pt x="4332" y="17147"/>
                  </a:cubicBezTo>
                  <a:cubicBezTo>
                    <a:pt x="4416" y="17147"/>
                    <a:pt x="4501" y="17145"/>
                    <a:pt x="4587" y="17140"/>
                  </a:cubicBezTo>
                  <a:cubicBezTo>
                    <a:pt x="5614" y="17070"/>
                    <a:pt x="6805" y="16697"/>
                    <a:pt x="8229" y="15786"/>
                  </a:cubicBezTo>
                  <a:cubicBezTo>
                    <a:pt x="12642" y="13031"/>
                    <a:pt x="11872" y="960"/>
                    <a:pt x="11848" y="447"/>
                  </a:cubicBezTo>
                  <a:cubicBezTo>
                    <a:pt x="11826" y="182"/>
                    <a:pt x="11617" y="1"/>
                    <a:pt x="11358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9"/>
            <p:cNvSpPr/>
            <p:nvPr/>
          </p:nvSpPr>
          <p:spPr>
            <a:xfrm>
              <a:off x="4079950" y="2434625"/>
              <a:ext cx="54300" cy="53450"/>
            </a:xfrm>
            <a:custGeom>
              <a:avLst/>
              <a:gdLst/>
              <a:ahLst/>
              <a:cxnLst/>
              <a:rect l="l" t="t" r="r" b="b"/>
              <a:pathLst>
                <a:path w="2172" h="2138" extrusionOk="0">
                  <a:moveTo>
                    <a:pt x="834" y="0"/>
                  </a:moveTo>
                  <a:cubicBezTo>
                    <a:pt x="404" y="0"/>
                    <a:pt x="227" y="492"/>
                    <a:pt x="141" y="700"/>
                  </a:cubicBezTo>
                  <a:cubicBezTo>
                    <a:pt x="1" y="980"/>
                    <a:pt x="794" y="2007"/>
                    <a:pt x="1261" y="2124"/>
                  </a:cubicBezTo>
                  <a:cubicBezTo>
                    <a:pt x="1300" y="2133"/>
                    <a:pt x="1337" y="2137"/>
                    <a:pt x="1372" y="2137"/>
                  </a:cubicBezTo>
                  <a:cubicBezTo>
                    <a:pt x="1794" y="2137"/>
                    <a:pt x="2037" y="1542"/>
                    <a:pt x="2102" y="1283"/>
                  </a:cubicBezTo>
                  <a:cubicBezTo>
                    <a:pt x="2172" y="1003"/>
                    <a:pt x="1378" y="209"/>
                    <a:pt x="1378" y="209"/>
                  </a:cubicBezTo>
                  <a:cubicBezTo>
                    <a:pt x="1162" y="59"/>
                    <a:pt x="983" y="0"/>
                    <a:pt x="834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9"/>
            <p:cNvSpPr/>
            <p:nvPr/>
          </p:nvSpPr>
          <p:spPr>
            <a:xfrm>
              <a:off x="4002325" y="1069900"/>
              <a:ext cx="256850" cy="772850"/>
            </a:xfrm>
            <a:custGeom>
              <a:avLst/>
              <a:gdLst/>
              <a:ahLst/>
              <a:cxnLst/>
              <a:rect l="l" t="t" r="r" b="b"/>
              <a:pathLst>
                <a:path w="10274" h="30914" extrusionOk="0">
                  <a:moveTo>
                    <a:pt x="0" y="0"/>
                  </a:moveTo>
                  <a:cubicBezTo>
                    <a:pt x="0" y="0"/>
                    <a:pt x="3456" y="280"/>
                    <a:pt x="6001" y="4226"/>
                  </a:cubicBezTo>
                  <a:cubicBezTo>
                    <a:pt x="8546" y="8172"/>
                    <a:pt x="10273" y="27761"/>
                    <a:pt x="9923" y="30913"/>
                  </a:cubicBezTo>
                  <a:lnTo>
                    <a:pt x="8756" y="30446"/>
                  </a:lnTo>
                  <a:cubicBezTo>
                    <a:pt x="8756" y="30446"/>
                    <a:pt x="7682" y="7448"/>
                    <a:pt x="4460" y="4039"/>
                  </a:cubicBezTo>
                  <a:cubicBezTo>
                    <a:pt x="1495" y="911"/>
                    <a:pt x="304" y="1168"/>
                    <a:pt x="304" y="1168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9"/>
            <p:cNvSpPr/>
            <p:nvPr/>
          </p:nvSpPr>
          <p:spPr>
            <a:xfrm>
              <a:off x="4075275" y="1811125"/>
              <a:ext cx="322225" cy="331650"/>
            </a:xfrm>
            <a:custGeom>
              <a:avLst/>
              <a:gdLst/>
              <a:ahLst/>
              <a:cxnLst/>
              <a:rect l="l" t="t" r="r" b="b"/>
              <a:pathLst>
                <a:path w="12889" h="13266" extrusionOk="0">
                  <a:moveTo>
                    <a:pt x="6145" y="0"/>
                  </a:moveTo>
                  <a:cubicBezTo>
                    <a:pt x="5033" y="0"/>
                    <a:pt x="3956" y="463"/>
                    <a:pt x="3176" y="1288"/>
                  </a:cubicBezTo>
                  <a:cubicBezTo>
                    <a:pt x="1" y="4486"/>
                    <a:pt x="281" y="12845"/>
                    <a:pt x="281" y="13195"/>
                  </a:cubicBezTo>
                  <a:lnTo>
                    <a:pt x="1612" y="13148"/>
                  </a:lnTo>
                  <a:cubicBezTo>
                    <a:pt x="1612" y="13078"/>
                    <a:pt x="1332" y="5023"/>
                    <a:pt x="4110" y="2221"/>
                  </a:cubicBezTo>
                  <a:cubicBezTo>
                    <a:pt x="4650" y="1636"/>
                    <a:pt x="5408" y="1333"/>
                    <a:pt x="6194" y="1333"/>
                  </a:cubicBezTo>
                  <a:cubicBezTo>
                    <a:pt x="6223" y="1333"/>
                    <a:pt x="6252" y="1333"/>
                    <a:pt x="6281" y="1334"/>
                  </a:cubicBezTo>
                  <a:cubicBezTo>
                    <a:pt x="10367" y="1451"/>
                    <a:pt x="10951" y="5187"/>
                    <a:pt x="11371" y="10860"/>
                  </a:cubicBezTo>
                  <a:cubicBezTo>
                    <a:pt x="11441" y="11654"/>
                    <a:pt x="11488" y="12471"/>
                    <a:pt x="11581" y="13265"/>
                  </a:cubicBezTo>
                  <a:lnTo>
                    <a:pt x="12889" y="13125"/>
                  </a:lnTo>
                  <a:cubicBezTo>
                    <a:pt x="12819" y="12355"/>
                    <a:pt x="12749" y="11537"/>
                    <a:pt x="12702" y="10767"/>
                  </a:cubicBezTo>
                  <a:cubicBezTo>
                    <a:pt x="12329" y="5794"/>
                    <a:pt x="11908" y="167"/>
                    <a:pt x="6305" y="3"/>
                  </a:cubicBezTo>
                  <a:cubicBezTo>
                    <a:pt x="6251" y="1"/>
                    <a:pt x="6198" y="0"/>
                    <a:pt x="6145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9"/>
            <p:cNvSpPr/>
            <p:nvPr/>
          </p:nvSpPr>
          <p:spPr>
            <a:xfrm>
              <a:off x="3485750" y="1113675"/>
              <a:ext cx="239325" cy="577875"/>
            </a:xfrm>
            <a:custGeom>
              <a:avLst/>
              <a:gdLst/>
              <a:ahLst/>
              <a:cxnLst/>
              <a:rect l="l" t="t" r="r" b="b"/>
              <a:pathLst>
                <a:path w="9573" h="23115" extrusionOk="0">
                  <a:moveTo>
                    <a:pt x="9573" y="0"/>
                  </a:moveTo>
                  <a:lnTo>
                    <a:pt x="9573" y="0"/>
                  </a:lnTo>
                  <a:cubicBezTo>
                    <a:pt x="6608" y="1308"/>
                    <a:pt x="4133" y="3526"/>
                    <a:pt x="2475" y="6328"/>
                  </a:cubicBezTo>
                  <a:cubicBezTo>
                    <a:pt x="0" y="10484"/>
                    <a:pt x="911" y="23115"/>
                    <a:pt x="911" y="23115"/>
                  </a:cubicBezTo>
                  <a:lnTo>
                    <a:pt x="2078" y="22998"/>
                  </a:lnTo>
                  <a:cubicBezTo>
                    <a:pt x="2078" y="22998"/>
                    <a:pt x="1448" y="12165"/>
                    <a:pt x="3129" y="7705"/>
                  </a:cubicBezTo>
                  <a:cubicBezTo>
                    <a:pt x="4810" y="3246"/>
                    <a:pt x="9293" y="1168"/>
                    <a:pt x="9293" y="1168"/>
                  </a:cubicBezTo>
                  <a:lnTo>
                    <a:pt x="9573" y="0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9"/>
            <p:cNvSpPr/>
            <p:nvPr/>
          </p:nvSpPr>
          <p:spPr>
            <a:xfrm>
              <a:off x="3417450" y="1676950"/>
              <a:ext cx="215400" cy="216000"/>
            </a:xfrm>
            <a:custGeom>
              <a:avLst/>
              <a:gdLst/>
              <a:ahLst/>
              <a:cxnLst/>
              <a:rect l="l" t="t" r="r" b="b"/>
              <a:pathLst>
                <a:path w="8616" h="8640" extrusionOk="0">
                  <a:moveTo>
                    <a:pt x="8616" y="3713"/>
                  </a:moveTo>
                  <a:cubicBezTo>
                    <a:pt x="8592" y="7005"/>
                    <a:pt x="4623" y="8639"/>
                    <a:pt x="2312" y="6304"/>
                  </a:cubicBezTo>
                  <a:cubicBezTo>
                    <a:pt x="0" y="3969"/>
                    <a:pt x="1658" y="0"/>
                    <a:pt x="4927" y="24"/>
                  </a:cubicBezTo>
                  <a:cubicBezTo>
                    <a:pt x="6958" y="24"/>
                    <a:pt x="8616" y="1681"/>
                    <a:pt x="8616" y="3713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9"/>
            <p:cNvSpPr/>
            <p:nvPr/>
          </p:nvSpPr>
          <p:spPr>
            <a:xfrm>
              <a:off x="3498575" y="1738225"/>
              <a:ext cx="73000" cy="73000"/>
            </a:xfrm>
            <a:custGeom>
              <a:avLst/>
              <a:gdLst/>
              <a:ahLst/>
              <a:cxnLst/>
              <a:rect l="l" t="t" r="r" b="b"/>
              <a:pathLst>
                <a:path w="2920" h="2920" extrusionOk="0">
                  <a:moveTo>
                    <a:pt x="2919" y="1262"/>
                  </a:moveTo>
                  <a:cubicBezTo>
                    <a:pt x="2919" y="2359"/>
                    <a:pt x="1565" y="2919"/>
                    <a:pt x="795" y="2126"/>
                  </a:cubicBezTo>
                  <a:cubicBezTo>
                    <a:pt x="1" y="1332"/>
                    <a:pt x="561" y="1"/>
                    <a:pt x="1682" y="1"/>
                  </a:cubicBezTo>
                  <a:cubicBezTo>
                    <a:pt x="2359" y="1"/>
                    <a:pt x="2919" y="561"/>
                    <a:pt x="2919" y="126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9"/>
            <p:cNvSpPr/>
            <p:nvPr/>
          </p:nvSpPr>
          <p:spPr>
            <a:xfrm>
              <a:off x="3722725" y="680550"/>
              <a:ext cx="47875" cy="47900"/>
            </a:xfrm>
            <a:custGeom>
              <a:avLst/>
              <a:gdLst/>
              <a:ahLst/>
              <a:cxnLst/>
              <a:rect l="l" t="t" r="r" b="b"/>
              <a:pathLst>
                <a:path w="1915" h="1916" extrusionOk="0">
                  <a:moveTo>
                    <a:pt x="934" y="1"/>
                  </a:moveTo>
                  <a:cubicBezTo>
                    <a:pt x="561" y="1"/>
                    <a:pt x="211" y="258"/>
                    <a:pt x="71" y="631"/>
                  </a:cubicBezTo>
                  <a:cubicBezTo>
                    <a:pt x="24" y="725"/>
                    <a:pt x="0" y="865"/>
                    <a:pt x="0" y="982"/>
                  </a:cubicBezTo>
                  <a:lnTo>
                    <a:pt x="47" y="1215"/>
                  </a:lnTo>
                  <a:cubicBezTo>
                    <a:pt x="94" y="1378"/>
                    <a:pt x="187" y="1542"/>
                    <a:pt x="304" y="1659"/>
                  </a:cubicBezTo>
                  <a:cubicBezTo>
                    <a:pt x="374" y="1705"/>
                    <a:pt x="444" y="1752"/>
                    <a:pt x="514" y="1799"/>
                  </a:cubicBezTo>
                  <a:cubicBezTo>
                    <a:pt x="654" y="1869"/>
                    <a:pt x="818" y="1915"/>
                    <a:pt x="981" y="1915"/>
                  </a:cubicBezTo>
                  <a:cubicBezTo>
                    <a:pt x="1098" y="1915"/>
                    <a:pt x="1238" y="1892"/>
                    <a:pt x="1331" y="1822"/>
                  </a:cubicBezTo>
                  <a:cubicBezTo>
                    <a:pt x="1682" y="1682"/>
                    <a:pt x="1915" y="1332"/>
                    <a:pt x="1915" y="935"/>
                  </a:cubicBezTo>
                  <a:lnTo>
                    <a:pt x="1892" y="701"/>
                  </a:lnTo>
                  <a:cubicBezTo>
                    <a:pt x="1845" y="538"/>
                    <a:pt x="1752" y="374"/>
                    <a:pt x="1635" y="258"/>
                  </a:cubicBezTo>
                  <a:lnTo>
                    <a:pt x="1425" y="118"/>
                  </a:lnTo>
                  <a:cubicBezTo>
                    <a:pt x="1261" y="48"/>
                    <a:pt x="1098" y="1"/>
                    <a:pt x="934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9"/>
            <p:cNvSpPr/>
            <p:nvPr/>
          </p:nvSpPr>
          <p:spPr>
            <a:xfrm>
              <a:off x="3879750" y="680550"/>
              <a:ext cx="47875" cy="47900"/>
            </a:xfrm>
            <a:custGeom>
              <a:avLst/>
              <a:gdLst/>
              <a:ahLst/>
              <a:cxnLst/>
              <a:rect l="l" t="t" r="r" b="b"/>
              <a:pathLst>
                <a:path w="1915" h="1916" extrusionOk="0">
                  <a:moveTo>
                    <a:pt x="957" y="1"/>
                  </a:moveTo>
                  <a:cubicBezTo>
                    <a:pt x="560" y="1"/>
                    <a:pt x="210" y="258"/>
                    <a:pt x="94" y="631"/>
                  </a:cubicBezTo>
                  <a:cubicBezTo>
                    <a:pt x="23" y="725"/>
                    <a:pt x="0" y="865"/>
                    <a:pt x="23" y="982"/>
                  </a:cubicBezTo>
                  <a:lnTo>
                    <a:pt x="47" y="1215"/>
                  </a:lnTo>
                  <a:cubicBezTo>
                    <a:pt x="94" y="1378"/>
                    <a:pt x="187" y="1542"/>
                    <a:pt x="304" y="1659"/>
                  </a:cubicBezTo>
                  <a:cubicBezTo>
                    <a:pt x="374" y="1705"/>
                    <a:pt x="444" y="1752"/>
                    <a:pt x="514" y="1799"/>
                  </a:cubicBezTo>
                  <a:cubicBezTo>
                    <a:pt x="654" y="1869"/>
                    <a:pt x="817" y="1915"/>
                    <a:pt x="981" y="1915"/>
                  </a:cubicBezTo>
                  <a:cubicBezTo>
                    <a:pt x="1121" y="1915"/>
                    <a:pt x="1238" y="1892"/>
                    <a:pt x="1354" y="1822"/>
                  </a:cubicBezTo>
                  <a:cubicBezTo>
                    <a:pt x="1471" y="1799"/>
                    <a:pt x="1564" y="1705"/>
                    <a:pt x="1658" y="1612"/>
                  </a:cubicBezTo>
                  <a:cubicBezTo>
                    <a:pt x="1821" y="1425"/>
                    <a:pt x="1915" y="1192"/>
                    <a:pt x="1915" y="935"/>
                  </a:cubicBezTo>
                  <a:cubicBezTo>
                    <a:pt x="1915" y="865"/>
                    <a:pt x="1891" y="771"/>
                    <a:pt x="1891" y="701"/>
                  </a:cubicBezTo>
                  <a:cubicBezTo>
                    <a:pt x="1845" y="538"/>
                    <a:pt x="1751" y="374"/>
                    <a:pt x="1634" y="258"/>
                  </a:cubicBezTo>
                  <a:cubicBezTo>
                    <a:pt x="1564" y="211"/>
                    <a:pt x="1494" y="164"/>
                    <a:pt x="1424" y="118"/>
                  </a:cubicBezTo>
                  <a:cubicBezTo>
                    <a:pt x="1284" y="48"/>
                    <a:pt x="1121" y="1"/>
                    <a:pt x="957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9"/>
            <p:cNvSpPr/>
            <p:nvPr/>
          </p:nvSpPr>
          <p:spPr>
            <a:xfrm>
              <a:off x="3703450" y="608750"/>
              <a:ext cx="80000" cy="38575"/>
            </a:xfrm>
            <a:custGeom>
              <a:avLst/>
              <a:gdLst/>
              <a:ahLst/>
              <a:cxnLst/>
              <a:rect l="l" t="t" r="r" b="b"/>
              <a:pathLst>
                <a:path w="3200" h="1543" extrusionOk="0">
                  <a:moveTo>
                    <a:pt x="1618" y="1"/>
                  </a:moveTo>
                  <a:cubicBezTo>
                    <a:pt x="1608" y="1"/>
                    <a:pt x="1598" y="1"/>
                    <a:pt x="1589" y="1"/>
                  </a:cubicBezTo>
                  <a:cubicBezTo>
                    <a:pt x="491" y="24"/>
                    <a:pt x="1" y="1542"/>
                    <a:pt x="1" y="1542"/>
                  </a:cubicBezTo>
                  <a:cubicBezTo>
                    <a:pt x="491" y="1262"/>
                    <a:pt x="1028" y="1052"/>
                    <a:pt x="1589" y="888"/>
                  </a:cubicBezTo>
                  <a:cubicBezTo>
                    <a:pt x="1723" y="877"/>
                    <a:pt x="1859" y="871"/>
                    <a:pt x="1995" y="871"/>
                  </a:cubicBezTo>
                  <a:cubicBezTo>
                    <a:pt x="2403" y="871"/>
                    <a:pt x="2814" y="923"/>
                    <a:pt x="3200" y="1028"/>
                  </a:cubicBezTo>
                  <a:cubicBezTo>
                    <a:pt x="3200" y="1028"/>
                    <a:pt x="2492" y="1"/>
                    <a:pt x="1618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9"/>
            <p:cNvSpPr/>
            <p:nvPr/>
          </p:nvSpPr>
          <p:spPr>
            <a:xfrm>
              <a:off x="3865150" y="608750"/>
              <a:ext cx="80575" cy="38575"/>
            </a:xfrm>
            <a:custGeom>
              <a:avLst/>
              <a:gdLst/>
              <a:ahLst/>
              <a:cxnLst/>
              <a:rect l="l" t="t" r="r" b="b"/>
              <a:pathLst>
                <a:path w="3223" h="1543" extrusionOk="0">
                  <a:moveTo>
                    <a:pt x="1582" y="1"/>
                  </a:moveTo>
                  <a:cubicBezTo>
                    <a:pt x="708" y="1"/>
                    <a:pt x="0" y="1028"/>
                    <a:pt x="0" y="1028"/>
                  </a:cubicBezTo>
                  <a:cubicBezTo>
                    <a:pt x="381" y="913"/>
                    <a:pt x="762" y="867"/>
                    <a:pt x="1143" y="867"/>
                  </a:cubicBezTo>
                  <a:cubicBezTo>
                    <a:pt x="1299" y="867"/>
                    <a:pt x="1455" y="875"/>
                    <a:pt x="1611" y="888"/>
                  </a:cubicBezTo>
                  <a:cubicBezTo>
                    <a:pt x="2172" y="1052"/>
                    <a:pt x="2709" y="1262"/>
                    <a:pt x="3222" y="1542"/>
                  </a:cubicBezTo>
                  <a:cubicBezTo>
                    <a:pt x="3222" y="1542"/>
                    <a:pt x="2732" y="24"/>
                    <a:pt x="1611" y="1"/>
                  </a:cubicBezTo>
                  <a:cubicBezTo>
                    <a:pt x="1602" y="1"/>
                    <a:pt x="1592" y="1"/>
                    <a:pt x="1582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9"/>
            <p:cNvSpPr/>
            <p:nvPr/>
          </p:nvSpPr>
          <p:spPr>
            <a:xfrm>
              <a:off x="3777000" y="842825"/>
              <a:ext cx="138950" cy="67750"/>
            </a:xfrm>
            <a:custGeom>
              <a:avLst/>
              <a:gdLst/>
              <a:ahLst/>
              <a:cxnLst/>
              <a:rect l="l" t="t" r="r" b="b"/>
              <a:pathLst>
                <a:path w="5558" h="2710" extrusionOk="0">
                  <a:moveTo>
                    <a:pt x="5558" y="1"/>
                  </a:moveTo>
                  <a:lnTo>
                    <a:pt x="5558" y="1"/>
                  </a:lnTo>
                  <a:cubicBezTo>
                    <a:pt x="5558" y="1"/>
                    <a:pt x="3970" y="981"/>
                    <a:pt x="2382" y="981"/>
                  </a:cubicBezTo>
                  <a:cubicBezTo>
                    <a:pt x="2305" y="986"/>
                    <a:pt x="2228" y="988"/>
                    <a:pt x="2151" y="988"/>
                  </a:cubicBezTo>
                  <a:cubicBezTo>
                    <a:pt x="1392" y="988"/>
                    <a:pt x="658" y="781"/>
                    <a:pt x="1" y="421"/>
                  </a:cubicBezTo>
                  <a:lnTo>
                    <a:pt x="1" y="421"/>
                  </a:lnTo>
                  <a:cubicBezTo>
                    <a:pt x="1" y="421"/>
                    <a:pt x="188" y="2709"/>
                    <a:pt x="2709" y="2709"/>
                  </a:cubicBezTo>
                  <a:cubicBezTo>
                    <a:pt x="2720" y="2709"/>
                    <a:pt x="2730" y="2709"/>
                    <a:pt x="2741" y="2709"/>
                  </a:cubicBezTo>
                  <a:cubicBezTo>
                    <a:pt x="5210" y="2709"/>
                    <a:pt x="5558" y="1"/>
                    <a:pt x="55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9"/>
            <p:cNvSpPr/>
            <p:nvPr/>
          </p:nvSpPr>
          <p:spPr>
            <a:xfrm>
              <a:off x="3791025" y="639550"/>
              <a:ext cx="52550" cy="178525"/>
            </a:xfrm>
            <a:custGeom>
              <a:avLst/>
              <a:gdLst/>
              <a:ahLst/>
              <a:cxnLst/>
              <a:rect l="l" t="t" r="r" b="b"/>
              <a:pathLst>
                <a:path w="2102" h="7141" extrusionOk="0">
                  <a:moveTo>
                    <a:pt x="1188" y="0"/>
                  </a:moveTo>
                  <a:cubicBezTo>
                    <a:pt x="1122" y="0"/>
                    <a:pt x="1051" y="60"/>
                    <a:pt x="1051" y="147"/>
                  </a:cubicBezTo>
                  <a:cubicBezTo>
                    <a:pt x="1051" y="1011"/>
                    <a:pt x="1261" y="1874"/>
                    <a:pt x="1238" y="2762"/>
                  </a:cubicBezTo>
                  <a:cubicBezTo>
                    <a:pt x="1238" y="3532"/>
                    <a:pt x="1074" y="4256"/>
                    <a:pt x="771" y="4933"/>
                  </a:cubicBezTo>
                  <a:cubicBezTo>
                    <a:pt x="514" y="5423"/>
                    <a:pt x="0" y="5914"/>
                    <a:pt x="234" y="6497"/>
                  </a:cubicBezTo>
                  <a:cubicBezTo>
                    <a:pt x="447" y="6995"/>
                    <a:pt x="958" y="7141"/>
                    <a:pt x="1458" y="7141"/>
                  </a:cubicBezTo>
                  <a:cubicBezTo>
                    <a:pt x="1615" y="7141"/>
                    <a:pt x="1770" y="7127"/>
                    <a:pt x="1915" y="7104"/>
                  </a:cubicBezTo>
                  <a:cubicBezTo>
                    <a:pt x="2102" y="7058"/>
                    <a:pt x="2078" y="6824"/>
                    <a:pt x="1891" y="6801"/>
                  </a:cubicBezTo>
                  <a:cubicBezTo>
                    <a:pt x="1494" y="6778"/>
                    <a:pt x="1028" y="6824"/>
                    <a:pt x="724" y="6521"/>
                  </a:cubicBezTo>
                  <a:cubicBezTo>
                    <a:pt x="444" y="6217"/>
                    <a:pt x="607" y="5937"/>
                    <a:pt x="794" y="5657"/>
                  </a:cubicBezTo>
                  <a:cubicBezTo>
                    <a:pt x="1121" y="5143"/>
                    <a:pt x="1354" y="4606"/>
                    <a:pt x="1494" y="4022"/>
                  </a:cubicBezTo>
                  <a:cubicBezTo>
                    <a:pt x="1611" y="3415"/>
                    <a:pt x="1658" y="2808"/>
                    <a:pt x="1611" y="2201"/>
                  </a:cubicBezTo>
                  <a:cubicBezTo>
                    <a:pt x="1588" y="1477"/>
                    <a:pt x="1471" y="777"/>
                    <a:pt x="1284" y="77"/>
                  </a:cubicBezTo>
                  <a:cubicBezTo>
                    <a:pt x="1267" y="23"/>
                    <a:pt x="1228" y="0"/>
                    <a:pt x="1188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9"/>
            <p:cNvSpPr/>
            <p:nvPr/>
          </p:nvSpPr>
          <p:spPr>
            <a:xfrm>
              <a:off x="3941025" y="3308975"/>
              <a:ext cx="455325" cy="220100"/>
            </a:xfrm>
            <a:custGeom>
              <a:avLst/>
              <a:gdLst/>
              <a:ahLst/>
              <a:cxnLst/>
              <a:rect l="l" t="t" r="r" b="b"/>
              <a:pathLst>
                <a:path w="18213" h="8804" extrusionOk="0">
                  <a:moveTo>
                    <a:pt x="17465" y="1"/>
                  </a:moveTo>
                  <a:cubicBezTo>
                    <a:pt x="13473" y="421"/>
                    <a:pt x="6818" y="818"/>
                    <a:pt x="1" y="1028"/>
                  </a:cubicBezTo>
                  <a:lnTo>
                    <a:pt x="701" y="8803"/>
                  </a:lnTo>
                  <a:lnTo>
                    <a:pt x="18212" y="8219"/>
                  </a:lnTo>
                  <a:lnTo>
                    <a:pt x="17465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9"/>
            <p:cNvSpPr/>
            <p:nvPr/>
          </p:nvSpPr>
          <p:spPr>
            <a:xfrm>
              <a:off x="3439625" y="3331175"/>
              <a:ext cx="443050" cy="197900"/>
            </a:xfrm>
            <a:custGeom>
              <a:avLst/>
              <a:gdLst/>
              <a:ahLst/>
              <a:cxnLst/>
              <a:rect l="l" t="t" r="r" b="b"/>
              <a:pathLst>
                <a:path w="17722" h="7916" extrusionOk="0">
                  <a:moveTo>
                    <a:pt x="1" y="0"/>
                  </a:moveTo>
                  <a:lnTo>
                    <a:pt x="47" y="7331"/>
                  </a:lnTo>
                  <a:lnTo>
                    <a:pt x="17722" y="7915"/>
                  </a:lnTo>
                  <a:lnTo>
                    <a:pt x="17722" y="7915"/>
                  </a:lnTo>
                  <a:lnTo>
                    <a:pt x="17558" y="210"/>
                  </a:lnTo>
                  <a:cubicBezTo>
                    <a:pt x="15028" y="262"/>
                    <a:pt x="12519" y="291"/>
                    <a:pt x="10159" y="291"/>
                  </a:cubicBezTo>
                  <a:cubicBezTo>
                    <a:pt x="6138" y="291"/>
                    <a:pt x="2546" y="206"/>
                    <a:pt x="1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9"/>
            <p:cNvSpPr/>
            <p:nvPr/>
          </p:nvSpPr>
          <p:spPr>
            <a:xfrm>
              <a:off x="4082275" y="615750"/>
              <a:ext cx="99425" cy="191500"/>
            </a:xfrm>
            <a:custGeom>
              <a:avLst/>
              <a:gdLst/>
              <a:ahLst/>
              <a:cxnLst/>
              <a:rect l="l" t="t" r="r" b="b"/>
              <a:pathLst>
                <a:path w="3977" h="7660" extrusionOk="0">
                  <a:moveTo>
                    <a:pt x="1053" y="0"/>
                  </a:moveTo>
                  <a:cubicBezTo>
                    <a:pt x="618" y="0"/>
                    <a:pt x="304" y="71"/>
                    <a:pt x="304" y="71"/>
                  </a:cubicBezTo>
                  <a:cubicBezTo>
                    <a:pt x="304" y="71"/>
                    <a:pt x="887" y="5616"/>
                    <a:pt x="27" y="7653"/>
                  </a:cubicBezTo>
                  <a:lnTo>
                    <a:pt x="27" y="7653"/>
                  </a:lnTo>
                  <a:cubicBezTo>
                    <a:pt x="1975" y="7154"/>
                    <a:pt x="3411" y="5503"/>
                    <a:pt x="3643" y="3504"/>
                  </a:cubicBezTo>
                  <a:cubicBezTo>
                    <a:pt x="3976" y="440"/>
                    <a:pt x="2136" y="0"/>
                    <a:pt x="1053" y="0"/>
                  </a:cubicBezTo>
                  <a:close/>
                  <a:moveTo>
                    <a:pt x="27" y="7653"/>
                  </a:moveTo>
                  <a:cubicBezTo>
                    <a:pt x="18" y="7655"/>
                    <a:pt x="10" y="7657"/>
                    <a:pt x="1" y="7659"/>
                  </a:cubicBezTo>
                  <a:lnTo>
                    <a:pt x="24" y="7659"/>
                  </a:lnTo>
                  <a:cubicBezTo>
                    <a:pt x="25" y="7657"/>
                    <a:pt x="26" y="7655"/>
                    <a:pt x="27" y="7653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9"/>
            <p:cNvSpPr/>
            <p:nvPr/>
          </p:nvSpPr>
          <p:spPr>
            <a:xfrm>
              <a:off x="3517850" y="653950"/>
              <a:ext cx="105075" cy="160525"/>
            </a:xfrm>
            <a:custGeom>
              <a:avLst/>
              <a:gdLst/>
              <a:ahLst/>
              <a:cxnLst/>
              <a:rect l="l" t="t" r="r" b="b"/>
              <a:pathLst>
                <a:path w="4203" h="6421" extrusionOk="0">
                  <a:moveTo>
                    <a:pt x="2190" y="1"/>
                  </a:moveTo>
                  <a:cubicBezTo>
                    <a:pt x="1279" y="1"/>
                    <a:pt x="427" y="475"/>
                    <a:pt x="234" y="1462"/>
                  </a:cubicBezTo>
                  <a:cubicBezTo>
                    <a:pt x="0" y="2699"/>
                    <a:pt x="817" y="4287"/>
                    <a:pt x="1611" y="5174"/>
                  </a:cubicBezTo>
                  <a:cubicBezTo>
                    <a:pt x="2195" y="5805"/>
                    <a:pt x="3993" y="6272"/>
                    <a:pt x="4063" y="6342"/>
                  </a:cubicBezTo>
                  <a:cubicBezTo>
                    <a:pt x="4128" y="6406"/>
                    <a:pt x="4164" y="6421"/>
                    <a:pt x="4183" y="6421"/>
                  </a:cubicBezTo>
                  <a:cubicBezTo>
                    <a:pt x="4198" y="6421"/>
                    <a:pt x="4203" y="6412"/>
                    <a:pt x="4203" y="6412"/>
                  </a:cubicBezTo>
                  <a:cubicBezTo>
                    <a:pt x="2895" y="2232"/>
                    <a:pt x="2755" y="388"/>
                    <a:pt x="2755" y="61"/>
                  </a:cubicBezTo>
                  <a:cubicBezTo>
                    <a:pt x="2568" y="21"/>
                    <a:pt x="2378" y="1"/>
                    <a:pt x="2190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9"/>
            <p:cNvSpPr/>
            <p:nvPr/>
          </p:nvSpPr>
          <p:spPr>
            <a:xfrm>
              <a:off x="3546450" y="237925"/>
              <a:ext cx="579050" cy="464275"/>
            </a:xfrm>
            <a:custGeom>
              <a:avLst/>
              <a:gdLst/>
              <a:ahLst/>
              <a:cxnLst/>
              <a:rect l="l" t="t" r="r" b="b"/>
              <a:pathLst>
                <a:path w="23162" h="18571" extrusionOk="0">
                  <a:moveTo>
                    <a:pt x="9238" y="0"/>
                  </a:moveTo>
                  <a:cubicBezTo>
                    <a:pt x="8995" y="0"/>
                    <a:pt x="8748" y="62"/>
                    <a:pt x="8522" y="195"/>
                  </a:cubicBezTo>
                  <a:cubicBezTo>
                    <a:pt x="7635" y="615"/>
                    <a:pt x="7075" y="1526"/>
                    <a:pt x="7051" y="2530"/>
                  </a:cubicBezTo>
                  <a:cubicBezTo>
                    <a:pt x="6888" y="2156"/>
                    <a:pt x="6748" y="1806"/>
                    <a:pt x="6584" y="1526"/>
                  </a:cubicBezTo>
                  <a:cubicBezTo>
                    <a:pt x="6350" y="1125"/>
                    <a:pt x="5845" y="872"/>
                    <a:pt x="5361" y="872"/>
                  </a:cubicBezTo>
                  <a:cubicBezTo>
                    <a:pt x="5027" y="872"/>
                    <a:pt x="4702" y="992"/>
                    <a:pt x="4483" y="1269"/>
                  </a:cubicBezTo>
                  <a:cubicBezTo>
                    <a:pt x="3993" y="1829"/>
                    <a:pt x="3666" y="2506"/>
                    <a:pt x="3549" y="3230"/>
                  </a:cubicBezTo>
                  <a:cubicBezTo>
                    <a:pt x="3456" y="3137"/>
                    <a:pt x="3386" y="3043"/>
                    <a:pt x="3292" y="2950"/>
                  </a:cubicBezTo>
                  <a:cubicBezTo>
                    <a:pt x="3077" y="2711"/>
                    <a:pt x="2734" y="2582"/>
                    <a:pt x="2393" y="2582"/>
                  </a:cubicBezTo>
                  <a:cubicBezTo>
                    <a:pt x="2068" y="2582"/>
                    <a:pt x="1746" y="2699"/>
                    <a:pt x="1541" y="2950"/>
                  </a:cubicBezTo>
                  <a:cubicBezTo>
                    <a:pt x="0" y="4841"/>
                    <a:pt x="70" y="8273"/>
                    <a:pt x="1425" y="10305"/>
                  </a:cubicBezTo>
                  <a:cubicBezTo>
                    <a:pt x="1518" y="10445"/>
                    <a:pt x="1658" y="10561"/>
                    <a:pt x="1821" y="10631"/>
                  </a:cubicBezTo>
                  <a:cubicBezTo>
                    <a:pt x="1051" y="12616"/>
                    <a:pt x="607" y="14787"/>
                    <a:pt x="1214" y="16865"/>
                  </a:cubicBezTo>
                  <a:cubicBezTo>
                    <a:pt x="1332" y="17244"/>
                    <a:pt x="1675" y="17447"/>
                    <a:pt x="2020" y="17447"/>
                  </a:cubicBezTo>
                  <a:cubicBezTo>
                    <a:pt x="2293" y="17447"/>
                    <a:pt x="2567" y="17320"/>
                    <a:pt x="2732" y="17052"/>
                  </a:cubicBezTo>
                  <a:cubicBezTo>
                    <a:pt x="3596" y="15861"/>
                    <a:pt x="4250" y="14531"/>
                    <a:pt x="4693" y="13106"/>
                  </a:cubicBezTo>
                  <a:cubicBezTo>
                    <a:pt x="5137" y="11542"/>
                    <a:pt x="5324" y="10258"/>
                    <a:pt x="6047" y="8857"/>
                  </a:cubicBezTo>
                  <a:cubicBezTo>
                    <a:pt x="7308" y="9651"/>
                    <a:pt x="8873" y="10048"/>
                    <a:pt x="10437" y="10235"/>
                  </a:cubicBezTo>
                  <a:cubicBezTo>
                    <a:pt x="11277" y="10328"/>
                    <a:pt x="12095" y="10375"/>
                    <a:pt x="12935" y="10398"/>
                  </a:cubicBezTo>
                  <a:cubicBezTo>
                    <a:pt x="14219" y="10421"/>
                    <a:pt x="13659" y="10421"/>
                    <a:pt x="14570" y="11238"/>
                  </a:cubicBezTo>
                  <a:cubicBezTo>
                    <a:pt x="16157" y="12663"/>
                    <a:pt x="18095" y="13200"/>
                    <a:pt x="18235" y="15698"/>
                  </a:cubicBezTo>
                  <a:cubicBezTo>
                    <a:pt x="18305" y="16677"/>
                    <a:pt x="19552" y="18571"/>
                    <a:pt x="20469" y="18571"/>
                  </a:cubicBezTo>
                  <a:cubicBezTo>
                    <a:pt x="20777" y="18571"/>
                    <a:pt x="21048" y="18357"/>
                    <a:pt x="21224" y="17823"/>
                  </a:cubicBezTo>
                  <a:cubicBezTo>
                    <a:pt x="22648" y="13433"/>
                    <a:pt x="23162" y="10491"/>
                    <a:pt x="21878" y="8297"/>
                  </a:cubicBezTo>
                  <a:cubicBezTo>
                    <a:pt x="20944" y="6709"/>
                    <a:pt x="19636" y="4771"/>
                    <a:pt x="17838" y="4094"/>
                  </a:cubicBezTo>
                  <a:cubicBezTo>
                    <a:pt x="17395" y="3253"/>
                    <a:pt x="16601" y="2670"/>
                    <a:pt x="15667" y="2506"/>
                  </a:cubicBezTo>
                  <a:cubicBezTo>
                    <a:pt x="14653" y="2330"/>
                    <a:pt x="13847" y="1092"/>
                    <a:pt x="12758" y="1092"/>
                  </a:cubicBezTo>
                  <a:cubicBezTo>
                    <a:pt x="12693" y="1092"/>
                    <a:pt x="12628" y="1096"/>
                    <a:pt x="12562" y="1105"/>
                  </a:cubicBezTo>
                  <a:cubicBezTo>
                    <a:pt x="11978" y="1152"/>
                    <a:pt x="11418" y="1386"/>
                    <a:pt x="10997" y="1806"/>
                  </a:cubicBezTo>
                  <a:cubicBezTo>
                    <a:pt x="10834" y="1432"/>
                    <a:pt x="10647" y="1059"/>
                    <a:pt x="10460" y="685"/>
                  </a:cubicBezTo>
                  <a:cubicBezTo>
                    <a:pt x="10196" y="249"/>
                    <a:pt x="9724" y="0"/>
                    <a:pt x="9238" y="0"/>
                  </a:cubicBezTo>
                  <a:close/>
                </a:path>
              </a:pathLst>
            </a:custGeom>
            <a:solidFill>
              <a:srgbClr val="F3E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p6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2153" name="Google Shape;2153;p68"/>
          <p:cNvSpPr txBox="1">
            <a:spLocks noGrp="1"/>
          </p:cNvSpPr>
          <p:nvPr>
            <p:ph type="body" idx="4294967295"/>
          </p:nvPr>
        </p:nvSpPr>
        <p:spPr>
          <a:xfrm>
            <a:off x="694506" y="1543860"/>
            <a:ext cx="4869692" cy="33442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298450">
              <a:buSzPts val="1100"/>
            </a:pPr>
            <a:r>
              <a:rPr lang="en-GB" sz="1600">
                <a:solidFill>
                  <a:schemeClr val="hlink"/>
                </a:solidFill>
                <a:uFill>
                  <a:noFill/>
                </a:uFill>
              </a:rPr>
              <a:t>Intel's AHTD records patient's speech while they are describing static photographs displayed on screen.</a:t>
            </a:r>
          </a:p>
          <a:p>
            <a:pPr indent="-298450">
              <a:lnSpc>
                <a:spcPct val="114999"/>
              </a:lnSpc>
              <a:buSzPts val="1100"/>
            </a:pPr>
            <a:r>
              <a:rPr lang="en-GB" sz="1600">
                <a:solidFill>
                  <a:schemeClr val="hlink"/>
                </a:solidFill>
                <a:uFill>
                  <a:noFill/>
                </a:uFill>
              </a:rPr>
              <a:t>Sustained vowel phonation's are used for assessing speech quality with the help of 16 voice measures.</a:t>
            </a:r>
          </a:p>
          <a:p>
            <a:pPr indent="-298450">
              <a:lnSpc>
                <a:spcPct val="114999"/>
              </a:lnSpc>
              <a:buSzPts val="1100"/>
            </a:pPr>
            <a:r>
              <a:rPr lang="en-GB" sz="1600">
                <a:solidFill>
                  <a:schemeClr val="hlink"/>
                </a:solidFill>
                <a:uFill>
                  <a:noFill/>
                </a:uFill>
              </a:rPr>
              <a:t>Voice signals are processed using signal processing algorithms and measures are noted .</a:t>
            </a:r>
          </a:p>
          <a:p>
            <a:pPr indent="-298450">
              <a:lnSpc>
                <a:spcPct val="114999"/>
              </a:lnSpc>
              <a:buSzPts val="1100"/>
            </a:pPr>
            <a:r>
              <a:rPr lang="en-GB" sz="1600">
                <a:solidFill>
                  <a:schemeClr val="hlink"/>
                </a:solidFill>
                <a:uFill>
                  <a:noFill/>
                </a:uFill>
              </a:rPr>
              <a:t>Features are to be extracted from these voice measures and to be mapped to UPDRS values.</a:t>
            </a:r>
          </a:p>
        </p:txBody>
      </p:sp>
      <p:sp>
        <p:nvSpPr>
          <p:cNvPr id="2154" name="Google Shape;2154;p68"/>
          <p:cNvSpPr txBox="1">
            <a:spLocks noGrp="1"/>
          </p:cNvSpPr>
          <p:nvPr>
            <p:ph type="subTitle" idx="4294967295"/>
          </p:nvPr>
        </p:nvSpPr>
        <p:spPr>
          <a:xfrm>
            <a:off x="720000" y="1001366"/>
            <a:ext cx="44520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>
                <a:latin typeface="Pompiere"/>
                <a:ea typeface="Pompiere"/>
                <a:cs typeface="Pompiere"/>
                <a:sym typeface="Pompiere"/>
              </a:rPr>
              <a:t>Telemonitoring</a:t>
            </a:r>
          </a:p>
        </p:txBody>
      </p:sp>
      <p:grpSp>
        <p:nvGrpSpPr>
          <p:cNvPr id="2157" name="Google Shape;2157;p68"/>
          <p:cNvGrpSpPr/>
          <p:nvPr/>
        </p:nvGrpSpPr>
        <p:grpSpPr>
          <a:xfrm>
            <a:off x="5565153" y="1250110"/>
            <a:ext cx="3257407" cy="3439115"/>
            <a:chOff x="5620603" y="1572940"/>
            <a:chExt cx="2837707" cy="2996002"/>
          </a:xfrm>
        </p:grpSpPr>
        <p:sp>
          <p:nvSpPr>
            <p:cNvPr id="2158" name="Google Shape;2158;p68"/>
            <p:cNvSpPr/>
            <p:nvPr/>
          </p:nvSpPr>
          <p:spPr>
            <a:xfrm>
              <a:off x="5726657" y="3542317"/>
              <a:ext cx="980538" cy="943264"/>
            </a:xfrm>
            <a:custGeom>
              <a:avLst/>
              <a:gdLst/>
              <a:ahLst/>
              <a:cxnLst/>
              <a:rect l="l" t="t" r="r" b="b"/>
              <a:pathLst>
                <a:path w="30594" h="29431" extrusionOk="0">
                  <a:moveTo>
                    <a:pt x="15883" y="4542"/>
                  </a:moveTo>
                  <a:cubicBezTo>
                    <a:pt x="17192" y="4542"/>
                    <a:pt x="18511" y="4795"/>
                    <a:pt x="19766" y="5314"/>
                  </a:cubicBezTo>
                  <a:cubicBezTo>
                    <a:pt x="23576" y="6902"/>
                    <a:pt x="26049" y="10611"/>
                    <a:pt x="26049" y="14721"/>
                  </a:cubicBezTo>
                  <a:cubicBezTo>
                    <a:pt x="26049" y="20335"/>
                    <a:pt x="21504" y="24880"/>
                    <a:pt x="15873" y="24880"/>
                  </a:cubicBezTo>
                  <a:cubicBezTo>
                    <a:pt x="11763" y="24880"/>
                    <a:pt x="8054" y="22407"/>
                    <a:pt x="6483" y="18614"/>
                  </a:cubicBezTo>
                  <a:cubicBezTo>
                    <a:pt x="4912" y="14805"/>
                    <a:pt x="5781" y="10427"/>
                    <a:pt x="8688" y="7520"/>
                  </a:cubicBezTo>
                  <a:cubicBezTo>
                    <a:pt x="10634" y="5575"/>
                    <a:pt x="13237" y="4542"/>
                    <a:pt x="15883" y="4542"/>
                  </a:cubicBezTo>
                  <a:close/>
                  <a:moveTo>
                    <a:pt x="15873" y="1"/>
                  </a:moveTo>
                  <a:cubicBezTo>
                    <a:pt x="9925" y="1"/>
                    <a:pt x="4561" y="3593"/>
                    <a:pt x="2289" y="9090"/>
                  </a:cubicBezTo>
                  <a:cubicBezTo>
                    <a:pt x="0" y="14588"/>
                    <a:pt x="1270" y="20903"/>
                    <a:pt x="5480" y="25114"/>
                  </a:cubicBezTo>
                  <a:cubicBezTo>
                    <a:pt x="8286" y="27930"/>
                    <a:pt x="12048" y="29431"/>
                    <a:pt x="15877" y="29431"/>
                  </a:cubicBezTo>
                  <a:cubicBezTo>
                    <a:pt x="17772" y="29431"/>
                    <a:pt x="19684" y="29063"/>
                    <a:pt x="21504" y="28305"/>
                  </a:cubicBezTo>
                  <a:cubicBezTo>
                    <a:pt x="27001" y="26033"/>
                    <a:pt x="30593" y="20669"/>
                    <a:pt x="30593" y="14721"/>
                  </a:cubicBezTo>
                  <a:cubicBezTo>
                    <a:pt x="30593" y="6584"/>
                    <a:pt x="24010" y="1"/>
                    <a:pt x="15873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68"/>
            <p:cNvSpPr/>
            <p:nvPr/>
          </p:nvSpPr>
          <p:spPr>
            <a:xfrm>
              <a:off x="5726657" y="3542317"/>
              <a:ext cx="980538" cy="943264"/>
            </a:xfrm>
            <a:custGeom>
              <a:avLst/>
              <a:gdLst/>
              <a:ahLst/>
              <a:cxnLst/>
              <a:rect l="l" t="t" r="r" b="b"/>
              <a:pathLst>
                <a:path w="30594" h="29431" extrusionOk="0">
                  <a:moveTo>
                    <a:pt x="15883" y="4542"/>
                  </a:moveTo>
                  <a:cubicBezTo>
                    <a:pt x="17192" y="4542"/>
                    <a:pt x="18511" y="4795"/>
                    <a:pt x="19766" y="5314"/>
                  </a:cubicBezTo>
                  <a:cubicBezTo>
                    <a:pt x="23576" y="6902"/>
                    <a:pt x="26049" y="10611"/>
                    <a:pt x="26049" y="14721"/>
                  </a:cubicBezTo>
                  <a:cubicBezTo>
                    <a:pt x="26049" y="20335"/>
                    <a:pt x="21504" y="24880"/>
                    <a:pt x="15873" y="24880"/>
                  </a:cubicBezTo>
                  <a:cubicBezTo>
                    <a:pt x="11763" y="24880"/>
                    <a:pt x="8054" y="22407"/>
                    <a:pt x="6483" y="18614"/>
                  </a:cubicBezTo>
                  <a:cubicBezTo>
                    <a:pt x="4912" y="14805"/>
                    <a:pt x="5781" y="10427"/>
                    <a:pt x="8688" y="7520"/>
                  </a:cubicBezTo>
                  <a:cubicBezTo>
                    <a:pt x="10634" y="5575"/>
                    <a:pt x="13237" y="4542"/>
                    <a:pt x="15883" y="4542"/>
                  </a:cubicBezTo>
                  <a:close/>
                  <a:moveTo>
                    <a:pt x="15873" y="1"/>
                  </a:moveTo>
                  <a:cubicBezTo>
                    <a:pt x="9925" y="1"/>
                    <a:pt x="4561" y="3593"/>
                    <a:pt x="2289" y="9090"/>
                  </a:cubicBezTo>
                  <a:cubicBezTo>
                    <a:pt x="0" y="14588"/>
                    <a:pt x="1270" y="20903"/>
                    <a:pt x="5480" y="25114"/>
                  </a:cubicBezTo>
                  <a:cubicBezTo>
                    <a:pt x="8286" y="27930"/>
                    <a:pt x="12048" y="29431"/>
                    <a:pt x="15877" y="29431"/>
                  </a:cubicBezTo>
                  <a:cubicBezTo>
                    <a:pt x="17772" y="29431"/>
                    <a:pt x="19684" y="29063"/>
                    <a:pt x="21504" y="28305"/>
                  </a:cubicBezTo>
                  <a:cubicBezTo>
                    <a:pt x="27001" y="26033"/>
                    <a:pt x="30593" y="20669"/>
                    <a:pt x="30593" y="14721"/>
                  </a:cubicBezTo>
                  <a:cubicBezTo>
                    <a:pt x="30593" y="6584"/>
                    <a:pt x="24010" y="1"/>
                    <a:pt x="15873" y="1"/>
                  </a:cubicBezTo>
                  <a:close/>
                </a:path>
              </a:pathLst>
            </a:custGeom>
            <a:solidFill>
              <a:srgbClr val="0000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68"/>
            <p:cNvSpPr/>
            <p:nvPr/>
          </p:nvSpPr>
          <p:spPr>
            <a:xfrm>
              <a:off x="5704670" y="3507126"/>
              <a:ext cx="1094091" cy="1016818"/>
            </a:xfrm>
            <a:custGeom>
              <a:avLst/>
              <a:gdLst/>
              <a:ahLst/>
              <a:cxnLst/>
              <a:rect l="l" t="t" r="r" b="b"/>
              <a:pathLst>
                <a:path w="34137" h="31726" extrusionOk="0">
                  <a:moveTo>
                    <a:pt x="16559" y="2285"/>
                  </a:moveTo>
                  <a:cubicBezTo>
                    <a:pt x="18380" y="2285"/>
                    <a:pt x="20168" y="2653"/>
                    <a:pt x="21822" y="3355"/>
                  </a:cubicBezTo>
                  <a:cubicBezTo>
                    <a:pt x="28205" y="6045"/>
                    <a:pt x="31497" y="13129"/>
                    <a:pt x="29458" y="19746"/>
                  </a:cubicBezTo>
                  <a:cubicBezTo>
                    <a:pt x="27689" y="25473"/>
                    <a:pt x="22397" y="29237"/>
                    <a:pt x="16596" y="29237"/>
                  </a:cubicBezTo>
                  <a:cubicBezTo>
                    <a:pt x="15712" y="29237"/>
                    <a:pt x="14816" y="29150"/>
                    <a:pt x="13919" y="28969"/>
                  </a:cubicBezTo>
                  <a:cubicBezTo>
                    <a:pt x="7136" y="27599"/>
                    <a:pt x="2491" y="21316"/>
                    <a:pt x="3176" y="14432"/>
                  </a:cubicBezTo>
                  <a:cubicBezTo>
                    <a:pt x="3861" y="7548"/>
                    <a:pt x="9642" y="2302"/>
                    <a:pt x="16559" y="2285"/>
                  </a:cubicBezTo>
                  <a:close/>
                  <a:moveTo>
                    <a:pt x="16592" y="0"/>
                  </a:moveTo>
                  <a:cubicBezTo>
                    <a:pt x="15555" y="0"/>
                    <a:pt x="14504" y="102"/>
                    <a:pt x="13451" y="314"/>
                  </a:cubicBezTo>
                  <a:cubicBezTo>
                    <a:pt x="5465" y="1934"/>
                    <a:pt x="1" y="9320"/>
                    <a:pt x="803" y="17423"/>
                  </a:cubicBezTo>
                  <a:cubicBezTo>
                    <a:pt x="1605" y="25527"/>
                    <a:pt x="8422" y="31709"/>
                    <a:pt x="16559" y="31726"/>
                  </a:cubicBezTo>
                  <a:cubicBezTo>
                    <a:pt x="18698" y="31726"/>
                    <a:pt x="20803" y="31308"/>
                    <a:pt x="22758" y="30473"/>
                  </a:cubicBezTo>
                  <a:cubicBezTo>
                    <a:pt x="30260" y="27298"/>
                    <a:pt x="34137" y="18960"/>
                    <a:pt x="31747" y="11174"/>
                  </a:cubicBezTo>
                  <a:cubicBezTo>
                    <a:pt x="29658" y="4429"/>
                    <a:pt x="23425" y="0"/>
                    <a:pt x="16592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68"/>
            <p:cNvSpPr/>
            <p:nvPr/>
          </p:nvSpPr>
          <p:spPr>
            <a:xfrm>
              <a:off x="5869087" y="3367772"/>
              <a:ext cx="732599" cy="1003550"/>
            </a:xfrm>
            <a:custGeom>
              <a:avLst/>
              <a:gdLst/>
              <a:ahLst/>
              <a:cxnLst/>
              <a:rect l="l" t="t" r="r" b="b"/>
              <a:pathLst>
                <a:path w="22858" h="31312" extrusionOk="0">
                  <a:moveTo>
                    <a:pt x="2991" y="0"/>
                  </a:moveTo>
                  <a:cubicBezTo>
                    <a:pt x="2423" y="0"/>
                    <a:pt x="1955" y="401"/>
                    <a:pt x="1855" y="952"/>
                  </a:cubicBezTo>
                  <a:lnTo>
                    <a:pt x="1237" y="4662"/>
                  </a:lnTo>
                  <a:cubicBezTo>
                    <a:pt x="418" y="9507"/>
                    <a:pt x="1" y="14436"/>
                    <a:pt x="1" y="19365"/>
                  </a:cubicBezTo>
                  <a:lnTo>
                    <a:pt x="1" y="20936"/>
                  </a:lnTo>
                  <a:cubicBezTo>
                    <a:pt x="1" y="26667"/>
                    <a:pt x="4645" y="31312"/>
                    <a:pt x="10377" y="31312"/>
                  </a:cubicBezTo>
                  <a:lnTo>
                    <a:pt x="12482" y="31312"/>
                  </a:lnTo>
                  <a:cubicBezTo>
                    <a:pt x="18213" y="31312"/>
                    <a:pt x="22858" y="26667"/>
                    <a:pt x="22858" y="20936"/>
                  </a:cubicBezTo>
                  <a:lnTo>
                    <a:pt x="22858" y="0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68"/>
            <p:cNvSpPr/>
            <p:nvPr/>
          </p:nvSpPr>
          <p:spPr>
            <a:xfrm>
              <a:off x="6972761" y="2090772"/>
              <a:ext cx="654429" cy="842723"/>
            </a:xfrm>
            <a:custGeom>
              <a:avLst/>
              <a:gdLst/>
              <a:ahLst/>
              <a:cxnLst/>
              <a:rect l="l" t="t" r="r" b="b"/>
              <a:pathLst>
                <a:path w="20419" h="26294" extrusionOk="0">
                  <a:moveTo>
                    <a:pt x="15714" y="1"/>
                  </a:moveTo>
                  <a:cubicBezTo>
                    <a:pt x="14573" y="1"/>
                    <a:pt x="14075" y="847"/>
                    <a:pt x="13351" y="2584"/>
                  </a:cubicBezTo>
                  <a:cubicBezTo>
                    <a:pt x="12633" y="4255"/>
                    <a:pt x="8589" y="14848"/>
                    <a:pt x="8589" y="14848"/>
                  </a:cubicBezTo>
                  <a:lnTo>
                    <a:pt x="1" y="24339"/>
                  </a:lnTo>
                  <a:lnTo>
                    <a:pt x="2123" y="26293"/>
                  </a:lnTo>
                  <a:cubicBezTo>
                    <a:pt x="2123" y="26293"/>
                    <a:pt x="10594" y="20963"/>
                    <a:pt x="12482" y="17672"/>
                  </a:cubicBezTo>
                  <a:cubicBezTo>
                    <a:pt x="14370" y="14380"/>
                    <a:pt x="20419" y="863"/>
                    <a:pt x="16292" y="61"/>
                  </a:cubicBezTo>
                  <a:cubicBezTo>
                    <a:pt x="16082" y="21"/>
                    <a:pt x="15890" y="1"/>
                    <a:pt x="15714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68"/>
            <p:cNvSpPr/>
            <p:nvPr/>
          </p:nvSpPr>
          <p:spPr>
            <a:xfrm>
              <a:off x="6893501" y="2835710"/>
              <a:ext cx="156404" cy="120796"/>
            </a:xfrm>
            <a:custGeom>
              <a:avLst/>
              <a:gdLst/>
              <a:ahLst/>
              <a:cxnLst/>
              <a:rect l="l" t="t" r="r" b="b"/>
              <a:pathLst>
                <a:path w="4880" h="3769" extrusionOk="0">
                  <a:moveTo>
                    <a:pt x="2264" y="1"/>
                  </a:moveTo>
                  <a:cubicBezTo>
                    <a:pt x="1708" y="1"/>
                    <a:pt x="1205" y="118"/>
                    <a:pt x="1037" y="461"/>
                  </a:cubicBezTo>
                  <a:cubicBezTo>
                    <a:pt x="853" y="811"/>
                    <a:pt x="903" y="1964"/>
                    <a:pt x="486" y="2148"/>
                  </a:cubicBezTo>
                  <a:cubicBezTo>
                    <a:pt x="235" y="2265"/>
                    <a:pt x="1" y="2399"/>
                    <a:pt x="18" y="2499"/>
                  </a:cubicBezTo>
                  <a:cubicBezTo>
                    <a:pt x="34" y="2700"/>
                    <a:pt x="385" y="2833"/>
                    <a:pt x="569" y="2867"/>
                  </a:cubicBezTo>
                  <a:cubicBezTo>
                    <a:pt x="595" y="2871"/>
                    <a:pt x="624" y="2873"/>
                    <a:pt x="655" y="2873"/>
                  </a:cubicBezTo>
                  <a:cubicBezTo>
                    <a:pt x="985" y="2873"/>
                    <a:pt x="1572" y="2649"/>
                    <a:pt x="1572" y="2649"/>
                  </a:cubicBezTo>
                  <a:cubicBezTo>
                    <a:pt x="1572" y="2649"/>
                    <a:pt x="2106" y="3602"/>
                    <a:pt x="2290" y="3618"/>
                  </a:cubicBezTo>
                  <a:cubicBezTo>
                    <a:pt x="2407" y="3618"/>
                    <a:pt x="2541" y="3585"/>
                    <a:pt x="2674" y="3552"/>
                  </a:cubicBezTo>
                  <a:cubicBezTo>
                    <a:pt x="2892" y="3518"/>
                    <a:pt x="3126" y="3468"/>
                    <a:pt x="3359" y="3435"/>
                  </a:cubicBezTo>
                  <a:lnTo>
                    <a:pt x="3627" y="3769"/>
                  </a:lnTo>
                  <a:cubicBezTo>
                    <a:pt x="3627" y="3769"/>
                    <a:pt x="4245" y="2783"/>
                    <a:pt x="4445" y="2432"/>
                  </a:cubicBezTo>
                  <a:cubicBezTo>
                    <a:pt x="4479" y="2382"/>
                    <a:pt x="4496" y="2332"/>
                    <a:pt x="4529" y="2265"/>
                  </a:cubicBezTo>
                  <a:cubicBezTo>
                    <a:pt x="4880" y="1630"/>
                    <a:pt x="4713" y="828"/>
                    <a:pt x="4128" y="394"/>
                  </a:cubicBezTo>
                  <a:cubicBezTo>
                    <a:pt x="3914" y="228"/>
                    <a:pt x="3038" y="1"/>
                    <a:pt x="2264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68"/>
            <p:cNvSpPr/>
            <p:nvPr/>
          </p:nvSpPr>
          <p:spPr>
            <a:xfrm>
              <a:off x="7252845" y="2067888"/>
              <a:ext cx="348640" cy="467706"/>
            </a:xfrm>
            <a:custGeom>
              <a:avLst/>
              <a:gdLst/>
              <a:ahLst/>
              <a:cxnLst/>
              <a:rect l="l" t="t" r="r" b="b"/>
              <a:pathLst>
                <a:path w="10878" h="14593" extrusionOk="0">
                  <a:moveTo>
                    <a:pt x="7384" y="0"/>
                  </a:moveTo>
                  <a:cubicBezTo>
                    <a:pt x="6964" y="0"/>
                    <a:pt x="6534" y="98"/>
                    <a:pt x="6116" y="307"/>
                  </a:cubicBezTo>
                  <a:cubicBezTo>
                    <a:pt x="4428" y="1143"/>
                    <a:pt x="0" y="11134"/>
                    <a:pt x="0" y="11134"/>
                  </a:cubicBezTo>
                  <a:lnTo>
                    <a:pt x="6918" y="14593"/>
                  </a:lnTo>
                  <a:cubicBezTo>
                    <a:pt x="6918" y="14593"/>
                    <a:pt x="10878" y="4217"/>
                    <a:pt x="10260" y="2312"/>
                  </a:cubicBezTo>
                  <a:cubicBezTo>
                    <a:pt x="9808" y="884"/>
                    <a:pt x="8643" y="0"/>
                    <a:pt x="7384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68"/>
            <p:cNvSpPr/>
            <p:nvPr/>
          </p:nvSpPr>
          <p:spPr>
            <a:xfrm>
              <a:off x="7094326" y="4352028"/>
              <a:ext cx="449854" cy="171916"/>
            </a:xfrm>
            <a:custGeom>
              <a:avLst/>
              <a:gdLst/>
              <a:ahLst/>
              <a:cxnLst/>
              <a:rect l="l" t="t" r="r" b="b"/>
              <a:pathLst>
                <a:path w="14036" h="5364" extrusionOk="0">
                  <a:moveTo>
                    <a:pt x="8472" y="0"/>
                  </a:moveTo>
                  <a:cubicBezTo>
                    <a:pt x="8472" y="0"/>
                    <a:pt x="8539" y="1354"/>
                    <a:pt x="5865" y="2473"/>
                  </a:cubicBezTo>
                  <a:cubicBezTo>
                    <a:pt x="4946" y="2841"/>
                    <a:pt x="4011" y="3125"/>
                    <a:pt x="3042" y="3309"/>
                  </a:cubicBezTo>
                  <a:cubicBezTo>
                    <a:pt x="803" y="3776"/>
                    <a:pt x="1" y="5364"/>
                    <a:pt x="1" y="5364"/>
                  </a:cubicBezTo>
                  <a:lnTo>
                    <a:pt x="13835" y="5364"/>
                  </a:lnTo>
                  <a:lnTo>
                    <a:pt x="13936" y="2941"/>
                  </a:lnTo>
                  <a:lnTo>
                    <a:pt x="14036" y="401"/>
                  </a:lnTo>
                  <a:lnTo>
                    <a:pt x="8472" y="0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68"/>
            <p:cNvSpPr/>
            <p:nvPr/>
          </p:nvSpPr>
          <p:spPr>
            <a:xfrm>
              <a:off x="7094326" y="4431288"/>
              <a:ext cx="446649" cy="92657"/>
            </a:xfrm>
            <a:custGeom>
              <a:avLst/>
              <a:gdLst/>
              <a:ahLst/>
              <a:cxnLst/>
              <a:rect l="l" t="t" r="r" b="b"/>
              <a:pathLst>
                <a:path w="13936" h="2891" extrusionOk="0">
                  <a:moveTo>
                    <a:pt x="5865" y="0"/>
                  </a:moveTo>
                  <a:cubicBezTo>
                    <a:pt x="4946" y="368"/>
                    <a:pt x="4011" y="652"/>
                    <a:pt x="3042" y="836"/>
                  </a:cubicBezTo>
                  <a:cubicBezTo>
                    <a:pt x="803" y="1303"/>
                    <a:pt x="1" y="2891"/>
                    <a:pt x="1" y="2891"/>
                  </a:cubicBezTo>
                  <a:lnTo>
                    <a:pt x="13835" y="2891"/>
                  </a:lnTo>
                  <a:lnTo>
                    <a:pt x="13936" y="468"/>
                  </a:lnTo>
                  <a:lnTo>
                    <a:pt x="13936" y="468"/>
                  </a:lnTo>
                  <a:cubicBezTo>
                    <a:pt x="12666" y="836"/>
                    <a:pt x="10728" y="1638"/>
                    <a:pt x="7436" y="1905"/>
                  </a:cubicBezTo>
                  <a:cubicBezTo>
                    <a:pt x="7102" y="1237"/>
                    <a:pt x="6467" y="552"/>
                    <a:pt x="5865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68"/>
            <p:cNvSpPr/>
            <p:nvPr/>
          </p:nvSpPr>
          <p:spPr>
            <a:xfrm>
              <a:off x="7310151" y="2876157"/>
              <a:ext cx="407003" cy="1536413"/>
            </a:xfrm>
            <a:custGeom>
              <a:avLst/>
              <a:gdLst/>
              <a:ahLst/>
              <a:cxnLst/>
              <a:rect l="l" t="t" r="r" b="b"/>
              <a:pathLst>
                <a:path w="12699" h="47938" extrusionOk="0">
                  <a:moveTo>
                    <a:pt x="12699" y="1"/>
                  </a:moveTo>
                  <a:lnTo>
                    <a:pt x="3426" y="285"/>
                  </a:lnTo>
                  <a:cubicBezTo>
                    <a:pt x="3426" y="285"/>
                    <a:pt x="3058" y="2290"/>
                    <a:pt x="2590" y="5164"/>
                  </a:cubicBezTo>
                  <a:cubicBezTo>
                    <a:pt x="2473" y="5832"/>
                    <a:pt x="2356" y="6534"/>
                    <a:pt x="2239" y="7286"/>
                  </a:cubicBezTo>
                  <a:cubicBezTo>
                    <a:pt x="1337" y="12900"/>
                    <a:pt x="217" y="20318"/>
                    <a:pt x="134" y="23359"/>
                  </a:cubicBezTo>
                  <a:cubicBezTo>
                    <a:pt x="0" y="28539"/>
                    <a:pt x="552" y="46150"/>
                    <a:pt x="552" y="46150"/>
                  </a:cubicBezTo>
                  <a:lnTo>
                    <a:pt x="8739" y="47937"/>
                  </a:lnTo>
                  <a:cubicBezTo>
                    <a:pt x="8739" y="47937"/>
                    <a:pt x="9558" y="28956"/>
                    <a:pt x="9558" y="24579"/>
                  </a:cubicBezTo>
                  <a:cubicBezTo>
                    <a:pt x="9892" y="21872"/>
                    <a:pt x="10961" y="13501"/>
                    <a:pt x="11763" y="7286"/>
                  </a:cubicBezTo>
                  <a:cubicBezTo>
                    <a:pt x="11863" y="6550"/>
                    <a:pt x="11947" y="5832"/>
                    <a:pt x="12030" y="5164"/>
                  </a:cubicBezTo>
                  <a:cubicBezTo>
                    <a:pt x="12431" y="2139"/>
                    <a:pt x="12699" y="1"/>
                    <a:pt x="12699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68"/>
            <p:cNvSpPr/>
            <p:nvPr/>
          </p:nvSpPr>
          <p:spPr>
            <a:xfrm>
              <a:off x="8127875" y="4137293"/>
              <a:ext cx="330435" cy="431649"/>
            </a:xfrm>
            <a:custGeom>
              <a:avLst/>
              <a:gdLst/>
              <a:ahLst/>
              <a:cxnLst/>
              <a:rect l="l" t="t" r="r" b="b"/>
              <a:pathLst>
                <a:path w="10310" h="13468" extrusionOk="0">
                  <a:moveTo>
                    <a:pt x="6918" y="0"/>
                  </a:moveTo>
                  <a:lnTo>
                    <a:pt x="2724" y="3659"/>
                  </a:lnTo>
                  <a:cubicBezTo>
                    <a:pt x="2724" y="3659"/>
                    <a:pt x="3726" y="4562"/>
                    <a:pt x="2640" y="7268"/>
                  </a:cubicBezTo>
                  <a:cubicBezTo>
                    <a:pt x="2273" y="8171"/>
                    <a:pt x="1805" y="9039"/>
                    <a:pt x="1253" y="9858"/>
                  </a:cubicBezTo>
                  <a:cubicBezTo>
                    <a:pt x="0" y="11780"/>
                    <a:pt x="568" y="13467"/>
                    <a:pt x="568" y="13467"/>
                  </a:cubicBezTo>
                  <a:lnTo>
                    <a:pt x="10309" y="3626"/>
                  </a:lnTo>
                  <a:lnTo>
                    <a:pt x="8655" y="1872"/>
                  </a:lnTo>
                  <a:lnTo>
                    <a:pt x="6918" y="0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68"/>
            <p:cNvSpPr/>
            <p:nvPr/>
          </p:nvSpPr>
          <p:spPr>
            <a:xfrm>
              <a:off x="8127875" y="4197258"/>
              <a:ext cx="330435" cy="371684"/>
            </a:xfrm>
            <a:custGeom>
              <a:avLst/>
              <a:gdLst/>
              <a:ahLst/>
              <a:cxnLst/>
              <a:rect l="l" t="t" r="r" b="b"/>
              <a:pathLst>
                <a:path w="10310" h="11597" extrusionOk="0">
                  <a:moveTo>
                    <a:pt x="8655" y="1"/>
                  </a:moveTo>
                  <a:lnTo>
                    <a:pt x="8666" y="12"/>
                  </a:lnTo>
                  <a:lnTo>
                    <a:pt x="8666" y="12"/>
                  </a:lnTo>
                  <a:cubicBezTo>
                    <a:pt x="8668" y="8"/>
                    <a:pt x="8670" y="4"/>
                    <a:pt x="8672" y="1"/>
                  </a:cubicBezTo>
                  <a:close/>
                  <a:moveTo>
                    <a:pt x="8666" y="12"/>
                  </a:moveTo>
                  <a:cubicBezTo>
                    <a:pt x="8015" y="1166"/>
                    <a:pt x="7212" y="3100"/>
                    <a:pt x="5096" y="5615"/>
                  </a:cubicBezTo>
                  <a:cubicBezTo>
                    <a:pt x="4549" y="5436"/>
                    <a:pt x="3886" y="5384"/>
                    <a:pt x="3239" y="5384"/>
                  </a:cubicBezTo>
                  <a:cubicBezTo>
                    <a:pt x="3036" y="5384"/>
                    <a:pt x="2835" y="5389"/>
                    <a:pt x="2640" y="5397"/>
                  </a:cubicBezTo>
                  <a:cubicBezTo>
                    <a:pt x="2273" y="6300"/>
                    <a:pt x="1805" y="7168"/>
                    <a:pt x="1253" y="7987"/>
                  </a:cubicBezTo>
                  <a:cubicBezTo>
                    <a:pt x="0" y="9909"/>
                    <a:pt x="568" y="11596"/>
                    <a:pt x="568" y="11596"/>
                  </a:cubicBezTo>
                  <a:lnTo>
                    <a:pt x="10309" y="1755"/>
                  </a:lnTo>
                  <a:lnTo>
                    <a:pt x="8666" y="12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68"/>
            <p:cNvSpPr/>
            <p:nvPr/>
          </p:nvSpPr>
          <p:spPr>
            <a:xfrm>
              <a:off x="7612703" y="2958622"/>
              <a:ext cx="792596" cy="1323280"/>
            </a:xfrm>
            <a:custGeom>
              <a:avLst/>
              <a:gdLst/>
              <a:ahLst/>
              <a:cxnLst/>
              <a:rect l="l" t="t" r="r" b="b"/>
              <a:pathLst>
                <a:path w="24730" h="41288" extrusionOk="0">
                  <a:moveTo>
                    <a:pt x="1" y="1"/>
                  </a:moveTo>
                  <a:cubicBezTo>
                    <a:pt x="1" y="1"/>
                    <a:pt x="168" y="1939"/>
                    <a:pt x="418" y="4713"/>
                  </a:cubicBezTo>
                  <a:cubicBezTo>
                    <a:pt x="970" y="10794"/>
                    <a:pt x="1989" y="20803"/>
                    <a:pt x="2891" y="22774"/>
                  </a:cubicBezTo>
                  <a:cubicBezTo>
                    <a:pt x="3944" y="25147"/>
                    <a:pt x="18046" y="41287"/>
                    <a:pt x="18046" y="41287"/>
                  </a:cubicBezTo>
                  <a:lnTo>
                    <a:pt x="24729" y="38648"/>
                  </a:lnTo>
                  <a:lnTo>
                    <a:pt x="12098" y="20452"/>
                  </a:lnTo>
                  <a:lnTo>
                    <a:pt x="10443" y="4713"/>
                  </a:lnTo>
                  <a:lnTo>
                    <a:pt x="9959" y="1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68"/>
            <p:cNvSpPr/>
            <p:nvPr/>
          </p:nvSpPr>
          <p:spPr>
            <a:xfrm>
              <a:off x="7612703" y="2958622"/>
              <a:ext cx="334730" cy="151468"/>
            </a:xfrm>
            <a:custGeom>
              <a:avLst/>
              <a:gdLst/>
              <a:ahLst/>
              <a:cxnLst/>
              <a:rect l="l" t="t" r="r" b="b"/>
              <a:pathLst>
                <a:path w="10444" h="4726" extrusionOk="0">
                  <a:moveTo>
                    <a:pt x="1" y="1"/>
                  </a:moveTo>
                  <a:cubicBezTo>
                    <a:pt x="1" y="1"/>
                    <a:pt x="151" y="1939"/>
                    <a:pt x="418" y="4713"/>
                  </a:cubicBezTo>
                  <a:cubicBezTo>
                    <a:pt x="1964" y="4721"/>
                    <a:pt x="3580" y="4725"/>
                    <a:pt x="5255" y="4725"/>
                  </a:cubicBezTo>
                  <a:cubicBezTo>
                    <a:pt x="6930" y="4725"/>
                    <a:pt x="8664" y="4721"/>
                    <a:pt x="10443" y="4713"/>
                  </a:cubicBezTo>
                  <a:lnTo>
                    <a:pt x="9959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68"/>
            <p:cNvSpPr/>
            <p:nvPr/>
          </p:nvSpPr>
          <p:spPr>
            <a:xfrm>
              <a:off x="7302106" y="2043434"/>
              <a:ext cx="734233" cy="974128"/>
            </a:xfrm>
            <a:custGeom>
              <a:avLst/>
              <a:gdLst/>
              <a:ahLst/>
              <a:cxnLst/>
              <a:rect l="l" t="t" r="r" b="b"/>
              <a:pathLst>
                <a:path w="22909" h="30394" extrusionOk="0">
                  <a:moveTo>
                    <a:pt x="15172" y="1"/>
                  </a:moveTo>
                  <a:cubicBezTo>
                    <a:pt x="12833" y="1"/>
                    <a:pt x="8037" y="118"/>
                    <a:pt x="7904" y="118"/>
                  </a:cubicBezTo>
                  <a:cubicBezTo>
                    <a:pt x="7904" y="118"/>
                    <a:pt x="7486" y="168"/>
                    <a:pt x="6935" y="268"/>
                  </a:cubicBezTo>
                  <a:cubicBezTo>
                    <a:pt x="6083" y="452"/>
                    <a:pt x="4880" y="786"/>
                    <a:pt x="4362" y="1388"/>
                  </a:cubicBezTo>
                  <a:cubicBezTo>
                    <a:pt x="3526" y="2373"/>
                    <a:pt x="4144" y="16626"/>
                    <a:pt x="4144" y="16626"/>
                  </a:cubicBezTo>
                  <a:cubicBezTo>
                    <a:pt x="4128" y="16693"/>
                    <a:pt x="1020" y="25799"/>
                    <a:pt x="1" y="30394"/>
                  </a:cubicBezTo>
                  <a:lnTo>
                    <a:pt x="22407" y="30394"/>
                  </a:lnTo>
                  <a:cubicBezTo>
                    <a:pt x="22407" y="30394"/>
                    <a:pt x="21688" y="25765"/>
                    <a:pt x="20987" y="22223"/>
                  </a:cubicBezTo>
                  <a:cubicBezTo>
                    <a:pt x="20469" y="19683"/>
                    <a:pt x="20485" y="17060"/>
                    <a:pt x="21020" y="14521"/>
                  </a:cubicBezTo>
                  <a:cubicBezTo>
                    <a:pt x="21972" y="9976"/>
                    <a:pt x="22908" y="4612"/>
                    <a:pt x="21822" y="2774"/>
                  </a:cubicBezTo>
                  <a:cubicBezTo>
                    <a:pt x="20552" y="602"/>
                    <a:pt x="18163" y="536"/>
                    <a:pt x="16058" y="185"/>
                  </a:cubicBezTo>
                  <a:cubicBezTo>
                    <a:pt x="15757" y="135"/>
                    <a:pt x="15456" y="68"/>
                    <a:pt x="15172" y="1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68"/>
            <p:cNvSpPr/>
            <p:nvPr/>
          </p:nvSpPr>
          <p:spPr>
            <a:xfrm>
              <a:off x="7747665" y="2758886"/>
              <a:ext cx="139802" cy="160699"/>
            </a:xfrm>
            <a:custGeom>
              <a:avLst/>
              <a:gdLst/>
              <a:ahLst/>
              <a:cxnLst/>
              <a:rect l="l" t="t" r="r" b="b"/>
              <a:pathLst>
                <a:path w="4362" h="5014" extrusionOk="0">
                  <a:moveTo>
                    <a:pt x="0" y="0"/>
                  </a:moveTo>
                  <a:lnTo>
                    <a:pt x="0" y="3493"/>
                  </a:lnTo>
                  <a:cubicBezTo>
                    <a:pt x="0" y="3493"/>
                    <a:pt x="100" y="4512"/>
                    <a:pt x="1454" y="4896"/>
                  </a:cubicBezTo>
                  <a:cubicBezTo>
                    <a:pt x="1729" y="4977"/>
                    <a:pt x="2000" y="5013"/>
                    <a:pt x="2259" y="5013"/>
                  </a:cubicBezTo>
                  <a:cubicBezTo>
                    <a:pt x="3276" y="5013"/>
                    <a:pt x="4104" y="4460"/>
                    <a:pt x="4211" y="3927"/>
                  </a:cubicBezTo>
                  <a:cubicBezTo>
                    <a:pt x="4361" y="3208"/>
                    <a:pt x="4278" y="168"/>
                    <a:pt x="4261" y="10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68"/>
            <p:cNvSpPr/>
            <p:nvPr/>
          </p:nvSpPr>
          <p:spPr>
            <a:xfrm>
              <a:off x="7424217" y="2758886"/>
              <a:ext cx="139802" cy="160699"/>
            </a:xfrm>
            <a:custGeom>
              <a:avLst/>
              <a:gdLst/>
              <a:ahLst/>
              <a:cxnLst/>
              <a:rect l="l" t="t" r="r" b="b"/>
              <a:pathLst>
                <a:path w="4362" h="5014" extrusionOk="0">
                  <a:moveTo>
                    <a:pt x="0" y="0"/>
                  </a:moveTo>
                  <a:lnTo>
                    <a:pt x="0" y="3493"/>
                  </a:lnTo>
                  <a:cubicBezTo>
                    <a:pt x="0" y="3493"/>
                    <a:pt x="84" y="4512"/>
                    <a:pt x="1454" y="4896"/>
                  </a:cubicBezTo>
                  <a:cubicBezTo>
                    <a:pt x="1729" y="4977"/>
                    <a:pt x="2000" y="5013"/>
                    <a:pt x="2259" y="5013"/>
                  </a:cubicBezTo>
                  <a:cubicBezTo>
                    <a:pt x="3276" y="5013"/>
                    <a:pt x="4104" y="4460"/>
                    <a:pt x="4211" y="3927"/>
                  </a:cubicBezTo>
                  <a:cubicBezTo>
                    <a:pt x="4361" y="3208"/>
                    <a:pt x="4278" y="168"/>
                    <a:pt x="4261" y="10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68"/>
            <p:cNvSpPr/>
            <p:nvPr/>
          </p:nvSpPr>
          <p:spPr>
            <a:xfrm>
              <a:off x="7524341" y="2043434"/>
              <a:ext cx="292424" cy="207812"/>
            </a:xfrm>
            <a:custGeom>
              <a:avLst/>
              <a:gdLst/>
              <a:ahLst/>
              <a:cxnLst/>
              <a:rect l="l" t="t" r="r" b="b"/>
              <a:pathLst>
                <a:path w="9124" h="6484" extrusionOk="0">
                  <a:moveTo>
                    <a:pt x="8238" y="1"/>
                  </a:moveTo>
                  <a:cubicBezTo>
                    <a:pt x="5899" y="1"/>
                    <a:pt x="1103" y="118"/>
                    <a:pt x="970" y="118"/>
                  </a:cubicBezTo>
                  <a:cubicBezTo>
                    <a:pt x="970" y="118"/>
                    <a:pt x="552" y="168"/>
                    <a:pt x="1" y="268"/>
                  </a:cubicBezTo>
                  <a:cubicBezTo>
                    <a:pt x="519" y="2190"/>
                    <a:pt x="1638" y="5982"/>
                    <a:pt x="2774" y="6484"/>
                  </a:cubicBezTo>
                  <a:cubicBezTo>
                    <a:pt x="4629" y="6283"/>
                    <a:pt x="7887" y="2691"/>
                    <a:pt x="9124" y="185"/>
                  </a:cubicBezTo>
                  <a:cubicBezTo>
                    <a:pt x="8823" y="135"/>
                    <a:pt x="8522" y="68"/>
                    <a:pt x="8238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68"/>
            <p:cNvSpPr/>
            <p:nvPr/>
          </p:nvSpPr>
          <p:spPr>
            <a:xfrm>
              <a:off x="7451523" y="1572940"/>
              <a:ext cx="424695" cy="431457"/>
            </a:xfrm>
            <a:custGeom>
              <a:avLst/>
              <a:gdLst/>
              <a:ahLst/>
              <a:cxnLst/>
              <a:rect l="l" t="t" r="r" b="b"/>
              <a:pathLst>
                <a:path w="13251" h="13462" extrusionOk="0">
                  <a:moveTo>
                    <a:pt x="5495" y="0"/>
                  </a:moveTo>
                  <a:cubicBezTo>
                    <a:pt x="3163" y="0"/>
                    <a:pt x="950" y="1046"/>
                    <a:pt x="301" y="3603"/>
                  </a:cubicBezTo>
                  <a:cubicBezTo>
                    <a:pt x="0" y="4773"/>
                    <a:pt x="84" y="6009"/>
                    <a:pt x="167" y="7212"/>
                  </a:cubicBezTo>
                  <a:cubicBezTo>
                    <a:pt x="268" y="8833"/>
                    <a:pt x="435" y="10571"/>
                    <a:pt x="1487" y="11807"/>
                  </a:cubicBezTo>
                  <a:cubicBezTo>
                    <a:pt x="2599" y="13082"/>
                    <a:pt x="4415" y="13462"/>
                    <a:pt x="6105" y="13462"/>
                  </a:cubicBezTo>
                  <a:cubicBezTo>
                    <a:pt x="6142" y="13462"/>
                    <a:pt x="6179" y="13461"/>
                    <a:pt x="6216" y="13461"/>
                  </a:cubicBezTo>
                  <a:cubicBezTo>
                    <a:pt x="7502" y="13444"/>
                    <a:pt x="8822" y="13244"/>
                    <a:pt x="9959" y="12642"/>
                  </a:cubicBezTo>
                  <a:cubicBezTo>
                    <a:pt x="11980" y="11590"/>
                    <a:pt x="13250" y="9284"/>
                    <a:pt x="13200" y="6995"/>
                  </a:cubicBezTo>
                  <a:cubicBezTo>
                    <a:pt x="13133" y="4723"/>
                    <a:pt x="11830" y="2534"/>
                    <a:pt x="9925" y="1281"/>
                  </a:cubicBezTo>
                  <a:cubicBezTo>
                    <a:pt x="8688" y="474"/>
                    <a:pt x="7065" y="0"/>
                    <a:pt x="5495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68"/>
            <p:cNvSpPr/>
            <p:nvPr/>
          </p:nvSpPr>
          <p:spPr>
            <a:xfrm>
              <a:off x="7500175" y="1755625"/>
              <a:ext cx="286591" cy="228420"/>
            </a:xfrm>
            <a:custGeom>
              <a:avLst/>
              <a:gdLst/>
              <a:ahLst/>
              <a:cxnLst/>
              <a:rect l="l" t="t" r="r" b="b"/>
              <a:pathLst>
                <a:path w="8942" h="7127" extrusionOk="0">
                  <a:moveTo>
                    <a:pt x="4286" y="1"/>
                  </a:moveTo>
                  <a:cubicBezTo>
                    <a:pt x="1835" y="1"/>
                    <a:pt x="0" y="1783"/>
                    <a:pt x="136" y="3768"/>
                  </a:cubicBezTo>
                  <a:cubicBezTo>
                    <a:pt x="320" y="6441"/>
                    <a:pt x="2609" y="7093"/>
                    <a:pt x="4915" y="7126"/>
                  </a:cubicBezTo>
                  <a:cubicBezTo>
                    <a:pt x="4928" y="7126"/>
                    <a:pt x="4941" y="7126"/>
                    <a:pt x="4954" y="7126"/>
                  </a:cubicBezTo>
                  <a:cubicBezTo>
                    <a:pt x="7257" y="7126"/>
                    <a:pt x="8941" y="5662"/>
                    <a:pt x="8808" y="3851"/>
                  </a:cubicBezTo>
                  <a:cubicBezTo>
                    <a:pt x="8675" y="2013"/>
                    <a:pt x="7004" y="710"/>
                    <a:pt x="7004" y="710"/>
                  </a:cubicBezTo>
                  <a:cubicBezTo>
                    <a:pt x="6061" y="215"/>
                    <a:pt x="5137" y="1"/>
                    <a:pt x="4286" y="1"/>
                  </a:cubicBezTo>
                  <a:close/>
                </a:path>
              </a:pathLst>
            </a:custGeom>
            <a:solidFill>
              <a:srgbClr val="0000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68"/>
            <p:cNvSpPr/>
            <p:nvPr/>
          </p:nvSpPr>
          <p:spPr>
            <a:xfrm>
              <a:off x="7486875" y="1710210"/>
              <a:ext cx="308481" cy="507319"/>
            </a:xfrm>
            <a:custGeom>
              <a:avLst/>
              <a:gdLst/>
              <a:ahLst/>
              <a:cxnLst/>
              <a:rect l="l" t="t" r="r" b="b"/>
              <a:pathLst>
                <a:path w="9625" h="15829" extrusionOk="0">
                  <a:moveTo>
                    <a:pt x="2710" y="0"/>
                  </a:moveTo>
                  <a:cubicBezTo>
                    <a:pt x="2301" y="0"/>
                    <a:pt x="1900" y="85"/>
                    <a:pt x="1537" y="289"/>
                  </a:cubicBezTo>
                  <a:cubicBezTo>
                    <a:pt x="1370" y="373"/>
                    <a:pt x="1237" y="490"/>
                    <a:pt x="1103" y="623"/>
                  </a:cubicBezTo>
                  <a:cubicBezTo>
                    <a:pt x="401" y="1375"/>
                    <a:pt x="886" y="2361"/>
                    <a:pt x="501" y="3230"/>
                  </a:cubicBezTo>
                  <a:cubicBezTo>
                    <a:pt x="384" y="3481"/>
                    <a:pt x="0" y="3648"/>
                    <a:pt x="0" y="3915"/>
                  </a:cubicBezTo>
                  <a:cubicBezTo>
                    <a:pt x="17" y="4132"/>
                    <a:pt x="585" y="4182"/>
                    <a:pt x="602" y="4800"/>
                  </a:cubicBezTo>
                  <a:cubicBezTo>
                    <a:pt x="618" y="5452"/>
                    <a:pt x="719" y="6438"/>
                    <a:pt x="952" y="6622"/>
                  </a:cubicBezTo>
                  <a:cubicBezTo>
                    <a:pt x="1167" y="6815"/>
                    <a:pt x="1541" y="6912"/>
                    <a:pt x="2029" y="6912"/>
                  </a:cubicBezTo>
                  <a:cubicBezTo>
                    <a:pt x="2300" y="6912"/>
                    <a:pt x="2607" y="6882"/>
                    <a:pt x="2941" y="6822"/>
                  </a:cubicBezTo>
                  <a:cubicBezTo>
                    <a:pt x="3041" y="6806"/>
                    <a:pt x="3125" y="6789"/>
                    <a:pt x="3208" y="6789"/>
                  </a:cubicBezTo>
                  <a:cubicBezTo>
                    <a:pt x="3219" y="6788"/>
                    <a:pt x="3230" y="6788"/>
                    <a:pt x="3241" y="6788"/>
                  </a:cubicBezTo>
                  <a:cubicBezTo>
                    <a:pt x="3878" y="6788"/>
                    <a:pt x="3927" y="8213"/>
                    <a:pt x="3943" y="8460"/>
                  </a:cubicBezTo>
                  <a:cubicBezTo>
                    <a:pt x="3993" y="9011"/>
                    <a:pt x="3810" y="9562"/>
                    <a:pt x="3442" y="9980"/>
                  </a:cubicBezTo>
                  <a:cubicBezTo>
                    <a:pt x="3091" y="10364"/>
                    <a:pt x="2139" y="10515"/>
                    <a:pt x="2139" y="10515"/>
                  </a:cubicBezTo>
                  <a:cubicBezTo>
                    <a:pt x="2139" y="10515"/>
                    <a:pt x="3225" y="15577"/>
                    <a:pt x="4244" y="15828"/>
                  </a:cubicBezTo>
                  <a:cubicBezTo>
                    <a:pt x="5631" y="15260"/>
                    <a:pt x="8705" y="12169"/>
                    <a:pt x="9624" y="10465"/>
                  </a:cubicBezTo>
                  <a:cubicBezTo>
                    <a:pt x="8588" y="10131"/>
                    <a:pt x="7569" y="9562"/>
                    <a:pt x="7218" y="8577"/>
                  </a:cubicBezTo>
                  <a:cubicBezTo>
                    <a:pt x="6884" y="7591"/>
                    <a:pt x="7168" y="3915"/>
                    <a:pt x="7168" y="3915"/>
                  </a:cubicBezTo>
                  <a:lnTo>
                    <a:pt x="7168" y="3915"/>
                  </a:lnTo>
                  <a:cubicBezTo>
                    <a:pt x="7168" y="3915"/>
                    <a:pt x="7248" y="3960"/>
                    <a:pt x="7396" y="3960"/>
                  </a:cubicBezTo>
                  <a:cubicBezTo>
                    <a:pt x="7519" y="3960"/>
                    <a:pt x="7691" y="3929"/>
                    <a:pt x="7903" y="3815"/>
                  </a:cubicBezTo>
                  <a:cubicBezTo>
                    <a:pt x="8371" y="3581"/>
                    <a:pt x="8755" y="1409"/>
                    <a:pt x="8004" y="1225"/>
                  </a:cubicBezTo>
                  <a:cubicBezTo>
                    <a:pt x="7927" y="1204"/>
                    <a:pt x="7850" y="1194"/>
                    <a:pt x="7773" y="1194"/>
                  </a:cubicBezTo>
                  <a:cubicBezTo>
                    <a:pt x="7478" y="1194"/>
                    <a:pt x="7190" y="1341"/>
                    <a:pt x="7018" y="1592"/>
                  </a:cubicBezTo>
                  <a:cubicBezTo>
                    <a:pt x="6951" y="1726"/>
                    <a:pt x="6834" y="1826"/>
                    <a:pt x="6784" y="1960"/>
                  </a:cubicBezTo>
                  <a:cubicBezTo>
                    <a:pt x="6700" y="2144"/>
                    <a:pt x="6633" y="2328"/>
                    <a:pt x="6583" y="2511"/>
                  </a:cubicBezTo>
                  <a:cubicBezTo>
                    <a:pt x="6132" y="1643"/>
                    <a:pt x="5414" y="924"/>
                    <a:pt x="4528" y="473"/>
                  </a:cubicBezTo>
                  <a:cubicBezTo>
                    <a:pt x="3982" y="200"/>
                    <a:pt x="3337" y="0"/>
                    <a:pt x="2710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68"/>
            <p:cNvSpPr/>
            <p:nvPr/>
          </p:nvSpPr>
          <p:spPr>
            <a:xfrm>
              <a:off x="7555397" y="1814790"/>
              <a:ext cx="239958" cy="402740"/>
            </a:xfrm>
            <a:custGeom>
              <a:avLst/>
              <a:gdLst/>
              <a:ahLst/>
              <a:cxnLst/>
              <a:rect l="l" t="t" r="r" b="b"/>
              <a:pathLst>
                <a:path w="7487" h="12566" extrusionOk="0">
                  <a:moveTo>
                    <a:pt x="4579" y="0"/>
                  </a:moveTo>
                  <a:cubicBezTo>
                    <a:pt x="4512" y="318"/>
                    <a:pt x="4445" y="535"/>
                    <a:pt x="4412" y="685"/>
                  </a:cubicBezTo>
                  <a:cubicBezTo>
                    <a:pt x="3727" y="2857"/>
                    <a:pt x="1789" y="3392"/>
                    <a:pt x="1070" y="3526"/>
                  </a:cubicBezTo>
                  <a:cubicBezTo>
                    <a:pt x="1081" y="3525"/>
                    <a:pt x="1092" y="3525"/>
                    <a:pt x="1103" y="3525"/>
                  </a:cubicBezTo>
                  <a:cubicBezTo>
                    <a:pt x="1740" y="3525"/>
                    <a:pt x="1789" y="4950"/>
                    <a:pt x="1805" y="5197"/>
                  </a:cubicBezTo>
                  <a:cubicBezTo>
                    <a:pt x="1855" y="5748"/>
                    <a:pt x="1672" y="6299"/>
                    <a:pt x="1304" y="6717"/>
                  </a:cubicBezTo>
                  <a:cubicBezTo>
                    <a:pt x="953" y="7101"/>
                    <a:pt x="1" y="7252"/>
                    <a:pt x="1" y="7252"/>
                  </a:cubicBezTo>
                  <a:cubicBezTo>
                    <a:pt x="1" y="7252"/>
                    <a:pt x="1087" y="12314"/>
                    <a:pt x="2106" y="12565"/>
                  </a:cubicBezTo>
                  <a:cubicBezTo>
                    <a:pt x="3493" y="11997"/>
                    <a:pt x="6567" y="8906"/>
                    <a:pt x="7486" y="7202"/>
                  </a:cubicBezTo>
                  <a:cubicBezTo>
                    <a:pt x="6450" y="6868"/>
                    <a:pt x="5431" y="6299"/>
                    <a:pt x="5080" y="5314"/>
                  </a:cubicBezTo>
                  <a:cubicBezTo>
                    <a:pt x="4746" y="4311"/>
                    <a:pt x="5030" y="652"/>
                    <a:pt x="5030" y="652"/>
                  </a:cubicBezTo>
                  <a:cubicBezTo>
                    <a:pt x="5030" y="652"/>
                    <a:pt x="4679" y="552"/>
                    <a:pt x="4579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68"/>
            <p:cNvSpPr/>
            <p:nvPr/>
          </p:nvSpPr>
          <p:spPr>
            <a:xfrm>
              <a:off x="7709622" y="1763798"/>
              <a:ext cx="33236" cy="54773"/>
            </a:xfrm>
            <a:custGeom>
              <a:avLst/>
              <a:gdLst/>
              <a:ahLst/>
              <a:cxnLst/>
              <a:rect l="l" t="t" r="r" b="b"/>
              <a:pathLst>
                <a:path w="1037" h="1709" extrusionOk="0">
                  <a:moveTo>
                    <a:pt x="819" y="0"/>
                  </a:moveTo>
                  <a:cubicBezTo>
                    <a:pt x="736" y="0"/>
                    <a:pt x="630" y="29"/>
                    <a:pt x="502" y="121"/>
                  </a:cubicBezTo>
                  <a:cubicBezTo>
                    <a:pt x="68" y="438"/>
                    <a:pt x="1" y="1708"/>
                    <a:pt x="469" y="1708"/>
                  </a:cubicBezTo>
                  <a:cubicBezTo>
                    <a:pt x="937" y="1708"/>
                    <a:pt x="953" y="923"/>
                    <a:pt x="636" y="839"/>
                  </a:cubicBezTo>
                  <a:cubicBezTo>
                    <a:pt x="569" y="823"/>
                    <a:pt x="502" y="806"/>
                    <a:pt x="435" y="806"/>
                  </a:cubicBezTo>
                  <a:cubicBezTo>
                    <a:pt x="435" y="806"/>
                    <a:pt x="501" y="87"/>
                    <a:pt x="1019" y="87"/>
                  </a:cubicBezTo>
                  <a:cubicBezTo>
                    <a:pt x="1025" y="87"/>
                    <a:pt x="1031" y="87"/>
                    <a:pt x="1037" y="88"/>
                  </a:cubicBezTo>
                  <a:cubicBezTo>
                    <a:pt x="1037" y="88"/>
                    <a:pt x="963" y="0"/>
                    <a:pt x="819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68"/>
            <p:cNvSpPr/>
            <p:nvPr/>
          </p:nvSpPr>
          <p:spPr>
            <a:xfrm>
              <a:off x="7529693" y="1749440"/>
              <a:ext cx="41280" cy="20384"/>
            </a:xfrm>
            <a:custGeom>
              <a:avLst/>
              <a:gdLst/>
              <a:ahLst/>
              <a:cxnLst/>
              <a:rect l="l" t="t" r="r" b="b"/>
              <a:pathLst>
                <a:path w="1288" h="636" extrusionOk="0">
                  <a:moveTo>
                    <a:pt x="657" y="1"/>
                  </a:moveTo>
                  <a:cubicBezTo>
                    <a:pt x="385" y="1"/>
                    <a:pt x="109" y="176"/>
                    <a:pt x="1" y="419"/>
                  </a:cubicBezTo>
                  <a:cubicBezTo>
                    <a:pt x="112" y="397"/>
                    <a:pt x="226" y="387"/>
                    <a:pt x="340" y="387"/>
                  </a:cubicBezTo>
                  <a:cubicBezTo>
                    <a:pt x="670" y="387"/>
                    <a:pt x="1002" y="474"/>
                    <a:pt x="1287" y="636"/>
                  </a:cubicBezTo>
                  <a:cubicBezTo>
                    <a:pt x="1195" y="176"/>
                    <a:pt x="928" y="1"/>
                    <a:pt x="657" y="1"/>
                  </a:cubicBezTo>
                  <a:close/>
                </a:path>
              </a:pathLst>
            </a:custGeom>
            <a:solidFill>
              <a:srgbClr val="ED3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68"/>
            <p:cNvSpPr/>
            <p:nvPr/>
          </p:nvSpPr>
          <p:spPr>
            <a:xfrm>
              <a:off x="7536135" y="1782964"/>
              <a:ext cx="24134" cy="24358"/>
            </a:xfrm>
            <a:custGeom>
              <a:avLst/>
              <a:gdLst/>
              <a:ahLst/>
              <a:cxnLst/>
              <a:rect l="l" t="t" r="r" b="b"/>
              <a:pathLst>
                <a:path w="753" h="760" extrusionOk="0">
                  <a:moveTo>
                    <a:pt x="328" y="1"/>
                  </a:moveTo>
                  <a:cubicBezTo>
                    <a:pt x="292" y="1"/>
                    <a:pt x="259" y="16"/>
                    <a:pt x="234" y="41"/>
                  </a:cubicBezTo>
                  <a:cubicBezTo>
                    <a:pt x="184" y="58"/>
                    <a:pt x="134" y="74"/>
                    <a:pt x="101" y="124"/>
                  </a:cubicBezTo>
                  <a:cubicBezTo>
                    <a:pt x="67" y="158"/>
                    <a:pt x="50" y="191"/>
                    <a:pt x="34" y="241"/>
                  </a:cubicBezTo>
                  <a:cubicBezTo>
                    <a:pt x="17" y="292"/>
                    <a:pt x="0" y="342"/>
                    <a:pt x="0" y="392"/>
                  </a:cubicBezTo>
                  <a:cubicBezTo>
                    <a:pt x="0" y="409"/>
                    <a:pt x="17" y="442"/>
                    <a:pt x="17" y="475"/>
                  </a:cubicBezTo>
                  <a:cubicBezTo>
                    <a:pt x="34" y="542"/>
                    <a:pt x="67" y="609"/>
                    <a:pt x="117" y="642"/>
                  </a:cubicBezTo>
                  <a:lnTo>
                    <a:pt x="201" y="709"/>
                  </a:lnTo>
                  <a:cubicBezTo>
                    <a:pt x="251" y="743"/>
                    <a:pt x="318" y="759"/>
                    <a:pt x="385" y="759"/>
                  </a:cubicBezTo>
                  <a:cubicBezTo>
                    <a:pt x="485" y="743"/>
                    <a:pt x="585" y="709"/>
                    <a:pt x="652" y="642"/>
                  </a:cubicBezTo>
                  <a:cubicBezTo>
                    <a:pt x="685" y="609"/>
                    <a:pt x="719" y="559"/>
                    <a:pt x="735" y="509"/>
                  </a:cubicBezTo>
                  <a:cubicBezTo>
                    <a:pt x="752" y="459"/>
                    <a:pt x="752" y="425"/>
                    <a:pt x="752" y="375"/>
                  </a:cubicBezTo>
                  <a:lnTo>
                    <a:pt x="735" y="275"/>
                  </a:lnTo>
                  <a:cubicBezTo>
                    <a:pt x="719" y="208"/>
                    <a:pt x="685" y="158"/>
                    <a:pt x="635" y="108"/>
                  </a:cubicBezTo>
                  <a:cubicBezTo>
                    <a:pt x="619" y="91"/>
                    <a:pt x="585" y="58"/>
                    <a:pt x="552" y="41"/>
                  </a:cubicBezTo>
                  <a:cubicBezTo>
                    <a:pt x="515" y="16"/>
                    <a:pt x="469" y="1"/>
                    <a:pt x="421" y="1"/>
                  </a:cubicBezTo>
                  <a:cubicBezTo>
                    <a:pt x="404" y="1"/>
                    <a:pt x="386" y="3"/>
                    <a:pt x="368" y="7"/>
                  </a:cubicBezTo>
                  <a:cubicBezTo>
                    <a:pt x="354" y="3"/>
                    <a:pt x="341" y="1"/>
                    <a:pt x="328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68"/>
            <p:cNvSpPr/>
            <p:nvPr/>
          </p:nvSpPr>
          <p:spPr>
            <a:xfrm>
              <a:off x="7486875" y="1835654"/>
              <a:ext cx="171916" cy="107912"/>
            </a:xfrm>
            <a:custGeom>
              <a:avLst/>
              <a:gdLst/>
              <a:ahLst/>
              <a:cxnLst/>
              <a:rect l="l" t="t" r="r" b="b"/>
              <a:pathLst>
                <a:path w="5364" h="3367" extrusionOk="0">
                  <a:moveTo>
                    <a:pt x="0" y="1"/>
                  </a:moveTo>
                  <a:cubicBezTo>
                    <a:pt x="0" y="1"/>
                    <a:pt x="318" y="2691"/>
                    <a:pt x="936" y="3109"/>
                  </a:cubicBezTo>
                  <a:cubicBezTo>
                    <a:pt x="1219" y="3295"/>
                    <a:pt x="1613" y="3367"/>
                    <a:pt x="2045" y="3367"/>
                  </a:cubicBezTo>
                  <a:cubicBezTo>
                    <a:pt x="3244" y="3367"/>
                    <a:pt x="4738" y="2812"/>
                    <a:pt x="4996" y="2591"/>
                  </a:cubicBezTo>
                  <a:cubicBezTo>
                    <a:pt x="5364" y="2290"/>
                    <a:pt x="5313" y="870"/>
                    <a:pt x="5146" y="502"/>
                  </a:cubicBezTo>
                  <a:cubicBezTo>
                    <a:pt x="4996" y="151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68"/>
            <p:cNvSpPr/>
            <p:nvPr/>
          </p:nvSpPr>
          <p:spPr>
            <a:xfrm>
              <a:off x="7502387" y="1705499"/>
              <a:ext cx="205665" cy="85221"/>
            </a:xfrm>
            <a:custGeom>
              <a:avLst/>
              <a:gdLst/>
              <a:ahLst/>
              <a:cxnLst/>
              <a:rect l="l" t="t" r="r" b="b"/>
              <a:pathLst>
                <a:path w="6417" h="2659" extrusionOk="0">
                  <a:moveTo>
                    <a:pt x="2488" y="1"/>
                  </a:moveTo>
                  <a:cubicBezTo>
                    <a:pt x="1462" y="1"/>
                    <a:pt x="823" y="243"/>
                    <a:pt x="435" y="470"/>
                  </a:cubicBezTo>
                  <a:cubicBezTo>
                    <a:pt x="101" y="670"/>
                    <a:pt x="1" y="1088"/>
                    <a:pt x="218" y="1422"/>
                  </a:cubicBezTo>
                  <a:cubicBezTo>
                    <a:pt x="218" y="1422"/>
                    <a:pt x="664" y="752"/>
                    <a:pt x="1931" y="752"/>
                  </a:cubicBezTo>
                  <a:cubicBezTo>
                    <a:pt x="1961" y="752"/>
                    <a:pt x="1991" y="753"/>
                    <a:pt x="2022" y="754"/>
                  </a:cubicBezTo>
                  <a:cubicBezTo>
                    <a:pt x="3359" y="787"/>
                    <a:pt x="4846" y="1422"/>
                    <a:pt x="6099" y="2658"/>
                  </a:cubicBezTo>
                  <a:cubicBezTo>
                    <a:pt x="6250" y="2424"/>
                    <a:pt x="6367" y="2157"/>
                    <a:pt x="6417" y="1873"/>
                  </a:cubicBezTo>
                  <a:cubicBezTo>
                    <a:pt x="6417" y="1873"/>
                    <a:pt x="4746" y="52"/>
                    <a:pt x="2590" y="2"/>
                  </a:cubicBezTo>
                  <a:cubicBezTo>
                    <a:pt x="2556" y="1"/>
                    <a:pt x="2522" y="1"/>
                    <a:pt x="2488" y="1"/>
                  </a:cubicBezTo>
                  <a:close/>
                </a:path>
              </a:pathLst>
            </a:custGeom>
            <a:solidFill>
              <a:srgbClr val="EAF1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68"/>
            <p:cNvSpPr/>
            <p:nvPr/>
          </p:nvSpPr>
          <p:spPr>
            <a:xfrm>
              <a:off x="6637005" y="2859011"/>
              <a:ext cx="462706" cy="1007332"/>
            </a:xfrm>
            <a:custGeom>
              <a:avLst/>
              <a:gdLst/>
              <a:ahLst/>
              <a:cxnLst/>
              <a:rect l="l" t="t" r="r" b="b"/>
              <a:pathLst>
                <a:path w="14437" h="31430" extrusionOk="0">
                  <a:moveTo>
                    <a:pt x="2774" y="1"/>
                  </a:moveTo>
                  <a:cubicBezTo>
                    <a:pt x="1237" y="1"/>
                    <a:pt x="1" y="1237"/>
                    <a:pt x="1" y="2758"/>
                  </a:cubicBezTo>
                  <a:lnTo>
                    <a:pt x="1" y="31430"/>
                  </a:lnTo>
                  <a:lnTo>
                    <a:pt x="1839" y="31430"/>
                  </a:lnTo>
                  <a:lnTo>
                    <a:pt x="1839" y="2340"/>
                  </a:lnTo>
                  <a:cubicBezTo>
                    <a:pt x="1839" y="2056"/>
                    <a:pt x="2056" y="1822"/>
                    <a:pt x="2340" y="1822"/>
                  </a:cubicBezTo>
                  <a:lnTo>
                    <a:pt x="13234" y="1822"/>
                  </a:lnTo>
                  <a:cubicBezTo>
                    <a:pt x="14437" y="1805"/>
                    <a:pt x="14437" y="18"/>
                    <a:pt x="13234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68"/>
            <p:cNvSpPr/>
            <p:nvPr/>
          </p:nvSpPr>
          <p:spPr>
            <a:xfrm>
              <a:off x="7131825" y="2859011"/>
              <a:ext cx="462706" cy="1007332"/>
            </a:xfrm>
            <a:custGeom>
              <a:avLst/>
              <a:gdLst/>
              <a:ahLst/>
              <a:cxnLst/>
              <a:rect l="l" t="t" r="r" b="b"/>
              <a:pathLst>
                <a:path w="14437" h="31430" extrusionOk="0">
                  <a:moveTo>
                    <a:pt x="2774" y="1"/>
                  </a:moveTo>
                  <a:cubicBezTo>
                    <a:pt x="1237" y="1"/>
                    <a:pt x="0" y="1237"/>
                    <a:pt x="0" y="2758"/>
                  </a:cubicBezTo>
                  <a:lnTo>
                    <a:pt x="0" y="31430"/>
                  </a:lnTo>
                  <a:lnTo>
                    <a:pt x="1838" y="31430"/>
                  </a:lnTo>
                  <a:lnTo>
                    <a:pt x="1838" y="2340"/>
                  </a:lnTo>
                  <a:cubicBezTo>
                    <a:pt x="1838" y="2056"/>
                    <a:pt x="2055" y="1822"/>
                    <a:pt x="2340" y="1822"/>
                  </a:cubicBezTo>
                  <a:lnTo>
                    <a:pt x="13234" y="1822"/>
                  </a:lnTo>
                  <a:cubicBezTo>
                    <a:pt x="14437" y="1805"/>
                    <a:pt x="14437" y="18"/>
                    <a:pt x="13234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68"/>
            <p:cNvSpPr/>
            <p:nvPr/>
          </p:nvSpPr>
          <p:spPr>
            <a:xfrm>
              <a:off x="6446371" y="3026632"/>
              <a:ext cx="698882" cy="762598"/>
            </a:xfrm>
            <a:custGeom>
              <a:avLst/>
              <a:gdLst/>
              <a:ahLst/>
              <a:cxnLst/>
              <a:rect l="l" t="t" r="r" b="b"/>
              <a:pathLst>
                <a:path w="21806" h="23794" extrusionOk="0">
                  <a:moveTo>
                    <a:pt x="20218" y="1"/>
                  </a:moveTo>
                  <a:lnTo>
                    <a:pt x="17193" y="17"/>
                  </a:lnTo>
                  <a:lnTo>
                    <a:pt x="3242" y="101"/>
                  </a:lnTo>
                  <a:cubicBezTo>
                    <a:pt x="1437" y="118"/>
                    <a:pt x="0" y="1588"/>
                    <a:pt x="17" y="3376"/>
                  </a:cubicBezTo>
                  <a:lnTo>
                    <a:pt x="218" y="23794"/>
                  </a:lnTo>
                  <a:lnTo>
                    <a:pt x="21805" y="23660"/>
                  </a:lnTo>
                  <a:lnTo>
                    <a:pt x="21772" y="18280"/>
                  </a:lnTo>
                  <a:lnTo>
                    <a:pt x="21588" y="2707"/>
                  </a:lnTo>
                  <a:cubicBezTo>
                    <a:pt x="21571" y="418"/>
                    <a:pt x="20368" y="1"/>
                    <a:pt x="20218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68"/>
            <p:cNvSpPr/>
            <p:nvPr/>
          </p:nvSpPr>
          <p:spPr>
            <a:xfrm>
              <a:off x="5917290" y="3877015"/>
              <a:ext cx="67497" cy="551613"/>
            </a:xfrm>
            <a:custGeom>
              <a:avLst/>
              <a:gdLst/>
              <a:ahLst/>
              <a:cxnLst/>
              <a:rect l="l" t="t" r="r" b="b"/>
              <a:pathLst>
                <a:path w="2106" h="17211" extrusionOk="0">
                  <a:moveTo>
                    <a:pt x="1053" y="1"/>
                  </a:moveTo>
                  <a:cubicBezTo>
                    <a:pt x="527" y="1"/>
                    <a:pt x="0" y="352"/>
                    <a:pt x="0" y="1053"/>
                  </a:cubicBezTo>
                  <a:lnTo>
                    <a:pt x="0" y="16158"/>
                  </a:lnTo>
                  <a:cubicBezTo>
                    <a:pt x="0" y="16743"/>
                    <a:pt x="468" y="17211"/>
                    <a:pt x="1053" y="17211"/>
                  </a:cubicBezTo>
                  <a:cubicBezTo>
                    <a:pt x="1638" y="17211"/>
                    <a:pt x="2106" y="16743"/>
                    <a:pt x="2106" y="16158"/>
                  </a:cubicBezTo>
                  <a:lnTo>
                    <a:pt x="2106" y="1053"/>
                  </a:lnTo>
                  <a:cubicBezTo>
                    <a:pt x="2106" y="352"/>
                    <a:pt x="1579" y="1"/>
                    <a:pt x="10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68"/>
            <p:cNvSpPr/>
            <p:nvPr/>
          </p:nvSpPr>
          <p:spPr>
            <a:xfrm>
              <a:off x="5620603" y="4264724"/>
              <a:ext cx="306366" cy="262489"/>
            </a:xfrm>
            <a:custGeom>
              <a:avLst/>
              <a:gdLst/>
              <a:ahLst/>
              <a:cxnLst/>
              <a:rect l="l" t="t" r="r" b="b"/>
              <a:pathLst>
                <a:path w="9559" h="8190" extrusionOk="0">
                  <a:moveTo>
                    <a:pt x="4094" y="1"/>
                  </a:moveTo>
                  <a:cubicBezTo>
                    <a:pt x="1822" y="1"/>
                    <a:pt x="1" y="1822"/>
                    <a:pt x="1" y="4094"/>
                  </a:cubicBezTo>
                  <a:cubicBezTo>
                    <a:pt x="1" y="6559"/>
                    <a:pt x="2012" y="8190"/>
                    <a:pt x="4116" y="8190"/>
                  </a:cubicBezTo>
                  <a:cubicBezTo>
                    <a:pt x="5121" y="8190"/>
                    <a:pt x="6147" y="7817"/>
                    <a:pt x="6985" y="6985"/>
                  </a:cubicBezTo>
                  <a:cubicBezTo>
                    <a:pt x="9558" y="4395"/>
                    <a:pt x="7737" y="1"/>
                    <a:pt x="4094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68"/>
            <p:cNvSpPr/>
            <p:nvPr/>
          </p:nvSpPr>
          <p:spPr>
            <a:xfrm>
              <a:off x="5695568" y="4339689"/>
              <a:ext cx="130700" cy="111919"/>
            </a:xfrm>
            <a:custGeom>
              <a:avLst/>
              <a:gdLst/>
              <a:ahLst/>
              <a:cxnLst/>
              <a:rect l="l" t="t" r="r" b="b"/>
              <a:pathLst>
                <a:path w="4078" h="3492" extrusionOk="0">
                  <a:moveTo>
                    <a:pt x="1755" y="1"/>
                  </a:moveTo>
                  <a:cubicBezTo>
                    <a:pt x="786" y="1"/>
                    <a:pt x="1" y="786"/>
                    <a:pt x="1" y="1755"/>
                  </a:cubicBezTo>
                  <a:cubicBezTo>
                    <a:pt x="1" y="2795"/>
                    <a:pt x="865" y="3491"/>
                    <a:pt x="1760" y="3491"/>
                  </a:cubicBezTo>
                  <a:cubicBezTo>
                    <a:pt x="2188" y="3491"/>
                    <a:pt x="2624" y="3332"/>
                    <a:pt x="2975" y="2975"/>
                  </a:cubicBezTo>
                  <a:cubicBezTo>
                    <a:pt x="4078" y="1889"/>
                    <a:pt x="3293" y="1"/>
                    <a:pt x="17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68"/>
            <p:cNvSpPr/>
            <p:nvPr/>
          </p:nvSpPr>
          <p:spPr>
            <a:xfrm>
              <a:off x="5706305" y="4360585"/>
              <a:ext cx="278482" cy="67497"/>
            </a:xfrm>
            <a:custGeom>
              <a:avLst/>
              <a:gdLst/>
              <a:ahLst/>
              <a:cxnLst/>
              <a:rect l="l" t="t" r="r" b="b"/>
              <a:pathLst>
                <a:path w="8689" h="2106" extrusionOk="0">
                  <a:moveTo>
                    <a:pt x="1420" y="1"/>
                  </a:moveTo>
                  <a:cubicBezTo>
                    <a:pt x="0" y="1"/>
                    <a:pt x="0" y="2106"/>
                    <a:pt x="1420" y="2106"/>
                  </a:cubicBezTo>
                  <a:lnTo>
                    <a:pt x="7636" y="2106"/>
                  </a:lnTo>
                  <a:cubicBezTo>
                    <a:pt x="8221" y="2106"/>
                    <a:pt x="8689" y="1638"/>
                    <a:pt x="8689" y="1053"/>
                  </a:cubicBezTo>
                  <a:cubicBezTo>
                    <a:pt x="8689" y="468"/>
                    <a:pt x="8221" y="1"/>
                    <a:pt x="76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68"/>
            <p:cNvSpPr/>
            <p:nvPr/>
          </p:nvSpPr>
          <p:spPr>
            <a:xfrm>
              <a:off x="6315703" y="3877015"/>
              <a:ext cx="67497" cy="551613"/>
            </a:xfrm>
            <a:custGeom>
              <a:avLst/>
              <a:gdLst/>
              <a:ahLst/>
              <a:cxnLst/>
              <a:rect l="l" t="t" r="r" b="b"/>
              <a:pathLst>
                <a:path w="2106" h="17211" extrusionOk="0">
                  <a:moveTo>
                    <a:pt x="1053" y="1"/>
                  </a:moveTo>
                  <a:cubicBezTo>
                    <a:pt x="527" y="1"/>
                    <a:pt x="0" y="352"/>
                    <a:pt x="0" y="1053"/>
                  </a:cubicBezTo>
                  <a:lnTo>
                    <a:pt x="0" y="16158"/>
                  </a:lnTo>
                  <a:cubicBezTo>
                    <a:pt x="0" y="16743"/>
                    <a:pt x="468" y="17211"/>
                    <a:pt x="1053" y="17211"/>
                  </a:cubicBezTo>
                  <a:cubicBezTo>
                    <a:pt x="1638" y="17211"/>
                    <a:pt x="2106" y="16743"/>
                    <a:pt x="2106" y="16158"/>
                  </a:cubicBezTo>
                  <a:lnTo>
                    <a:pt x="2106" y="1053"/>
                  </a:lnTo>
                  <a:cubicBezTo>
                    <a:pt x="2106" y="352"/>
                    <a:pt x="1579" y="1"/>
                    <a:pt x="10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68"/>
            <p:cNvSpPr/>
            <p:nvPr/>
          </p:nvSpPr>
          <p:spPr>
            <a:xfrm>
              <a:off x="6019017" y="4264724"/>
              <a:ext cx="306366" cy="262489"/>
            </a:xfrm>
            <a:custGeom>
              <a:avLst/>
              <a:gdLst/>
              <a:ahLst/>
              <a:cxnLst/>
              <a:rect l="l" t="t" r="r" b="b"/>
              <a:pathLst>
                <a:path w="9559" h="8190" extrusionOk="0">
                  <a:moveTo>
                    <a:pt x="4095" y="1"/>
                  </a:moveTo>
                  <a:cubicBezTo>
                    <a:pt x="1839" y="1"/>
                    <a:pt x="1" y="1822"/>
                    <a:pt x="1" y="4094"/>
                  </a:cubicBezTo>
                  <a:cubicBezTo>
                    <a:pt x="1" y="6559"/>
                    <a:pt x="2020" y="8190"/>
                    <a:pt x="4123" y="8190"/>
                  </a:cubicBezTo>
                  <a:cubicBezTo>
                    <a:pt x="5129" y="8190"/>
                    <a:pt x="6153" y="7817"/>
                    <a:pt x="6985" y="6985"/>
                  </a:cubicBezTo>
                  <a:cubicBezTo>
                    <a:pt x="9558" y="4395"/>
                    <a:pt x="7737" y="1"/>
                    <a:pt x="4095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68"/>
            <p:cNvSpPr/>
            <p:nvPr/>
          </p:nvSpPr>
          <p:spPr>
            <a:xfrm>
              <a:off x="6094526" y="4339689"/>
              <a:ext cx="130155" cy="111919"/>
            </a:xfrm>
            <a:custGeom>
              <a:avLst/>
              <a:gdLst/>
              <a:ahLst/>
              <a:cxnLst/>
              <a:rect l="l" t="t" r="r" b="b"/>
              <a:pathLst>
                <a:path w="4061" h="3492" extrusionOk="0">
                  <a:moveTo>
                    <a:pt x="1739" y="1"/>
                  </a:moveTo>
                  <a:cubicBezTo>
                    <a:pt x="769" y="1"/>
                    <a:pt x="1" y="786"/>
                    <a:pt x="1" y="1755"/>
                  </a:cubicBezTo>
                  <a:cubicBezTo>
                    <a:pt x="1" y="2795"/>
                    <a:pt x="857" y="3491"/>
                    <a:pt x="1747" y="3491"/>
                  </a:cubicBezTo>
                  <a:cubicBezTo>
                    <a:pt x="2173" y="3491"/>
                    <a:pt x="2607" y="3332"/>
                    <a:pt x="2958" y="2975"/>
                  </a:cubicBezTo>
                  <a:cubicBezTo>
                    <a:pt x="4061" y="1889"/>
                    <a:pt x="3292" y="1"/>
                    <a:pt x="17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68"/>
            <p:cNvSpPr/>
            <p:nvPr/>
          </p:nvSpPr>
          <p:spPr>
            <a:xfrm>
              <a:off x="6105231" y="4360585"/>
              <a:ext cx="277970" cy="67497"/>
            </a:xfrm>
            <a:custGeom>
              <a:avLst/>
              <a:gdLst/>
              <a:ahLst/>
              <a:cxnLst/>
              <a:rect l="l" t="t" r="r" b="b"/>
              <a:pathLst>
                <a:path w="8673" h="2106" extrusionOk="0">
                  <a:moveTo>
                    <a:pt x="1405" y="1"/>
                  </a:moveTo>
                  <a:cubicBezTo>
                    <a:pt x="1" y="1"/>
                    <a:pt x="1" y="2106"/>
                    <a:pt x="1405" y="2106"/>
                  </a:cubicBezTo>
                  <a:lnTo>
                    <a:pt x="7620" y="2106"/>
                  </a:lnTo>
                  <a:cubicBezTo>
                    <a:pt x="8205" y="2106"/>
                    <a:pt x="8673" y="1638"/>
                    <a:pt x="8673" y="1053"/>
                  </a:cubicBezTo>
                  <a:cubicBezTo>
                    <a:pt x="8673" y="468"/>
                    <a:pt x="8205" y="1"/>
                    <a:pt x="76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68"/>
            <p:cNvSpPr/>
            <p:nvPr/>
          </p:nvSpPr>
          <p:spPr>
            <a:xfrm>
              <a:off x="5816621" y="3853458"/>
              <a:ext cx="1401450" cy="136052"/>
            </a:xfrm>
            <a:custGeom>
              <a:avLst/>
              <a:gdLst/>
              <a:ahLst/>
              <a:cxnLst/>
              <a:rect l="l" t="t" r="r" b="b"/>
              <a:pathLst>
                <a:path w="43727" h="4245" extrusionOk="0">
                  <a:moveTo>
                    <a:pt x="1370" y="1"/>
                  </a:moveTo>
                  <a:cubicBezTo>
                    <a:pt x="551" y="1"/>
                    <a:pt x="0" y="819"/>
                    <a:pt x="301" y="1588"/>
                  </a:cubicBezTo>
                  <a:cubicBezTo>
                    <a:pt x="952" y="3192"/>
                    <a:pt x="2506" y="4245"/>
                    <a:pt x="4244" y="4245"/>
                  </a:cubicBezTo>
                  <a:lnTo>
                    <a:pt x="39482" y="4245"/>
                  </a:lnTo>
                  <a:cubicBezTo>
                    <a:pt x="41220" y="4245"/>
                    <a:pt x="42774" y="3192"/>
                    <a:pt x="43426" y="1588"/>
                  </a:cubicBezTo>
                  <a:cubicBezTo>
                    <a:pt x="43726" y="819"/>
                    <a:pt x="43175" y="1"/>
                    <a:pt x="42356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68"/>
            <p:cNvSpPr/>
            <p:nvPr/>
          </p:nvSpPr>
          <p:spPr>
            <a:xfrm>
              <a:off x="7094326" y="3026632"/>
              <a:ext cx="98041" cy="768238"/>
            </a:xfrm>
            <a:custGeom>
              <a:avLst/>
              <a:gdLst/>
              <a:ahLst/>
              <a:cxnLst/>
              <a:rect l="l" t="t" r="r" b="b"/>
              <a:pathLst>
                <a:path w="3059" h="23970" extrusionOk="0">
                  <a:moveTo>
                    <a:pt x="1" y="1"/>
                  </a:moveTo>
                  <a:lnTo>
                    <a:pt x="218" y="22557"/>
                  </a:lnTo>
                  <a:cubicBezTo>
                    <a:pt x="226" y="23583"/>
                    <a:pt x="892" y="23970"/>
                    <a:pt x="1572" y="23970"/>
                  </a:cubicBezTo>
                  <a:cubicBezTo>
                    <a:pt x="2287" y="23970"/>
                    <a:pt x="3017" y="23541"/>
                    <a:pt x="3008" y="22975"/>
                  </a:cubicBezTo>
                  <a:cubicBezTo>
                    <a:pt x="3008" y="21855"/>
                    <a:pt x="3058" y="3810"/>
                    <a:pt x="2791" y="2022"/>
                  </a:cubicBezTo>
                  <a:cubicBezTo>
                    <a:pt x="2557" y="418"/>
                    <a:pt x="1204" y="51"/>
                    <a:pt x="1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68"/>
            <p:cNvSpPr/>
            <p:nvPr/>
          </p:nvSpPr>
          <p:spPr>
            <a:xfrm>
              <a:off x="6916000" y="2866735"/>
              <a:ext cx="143552" cy="99515"/>
            </a:xfrm>
            <a:custGeom>
              <a:avLst/>
              <a:gdLst/>
              <a:ahLst/>
              <a:cxnLst/>
              <a:rect l="l" t="t" r="r" b="b"/>
              <a:pathLst>
                <a:path w="4479" h="3105" extrusionOk="0">
                  <a:moveTo>
                    <a:pt x="1418" y="0"/>
                  </a:moveTo>
                  <a:cubicBezTo>
                    <a:pt x="1297" y="0"/>
                    <a:pt x="1176" y="38"/>
                    <a:pt x="1070" y="111"/>
                  </a:cubicBezTo>
                  <a:cubicBezTo>
                    <a:pt x="903" y="261"/>
                    <a:pt x="1" y="2534"/>
                    <a:pt x="51" y="2584"/>
                  </a:cubicBezTo>
                  <a:cubicBezTo>
                    <a:pt x="167" y="2731"/>
                    <a:pt x="427" y="2770"/>
                    <a:pt x="672" y="2770"/>
                  </a:cubicBezTo>
                  <a:cubicBezTo>
                    <a:pt x="956" y="2770"/>
                    <a:pt x="1220" y="2717"/>
                    <a:pt x="1220" y="2717"/>
                  </a:cubicBezTo>
                  <a:cubicBezTo>
                    <a:pt x="1220" y="2717"/>
                    <a:pt x="1638" y="2985"/>
                    <a:pt x="1839" y="3085"/>
                  </a:cubicBezTo>
                  <a:cubicBezTo>
                    <a:pt x="1866" y="3099"/>
                    <a:pt x="1895" y="3104"/>
                    <a:pt x="1924" y="3104"/>
                  </a:cubicBezTo>
                  <a:cubicBezTo>
                    <a:pt x="2111" y="3104"/>
                    <a:pt x="2323" y="2868"/>
                    <a:pt x="2323" y="2868"/>
                  </a:cubicBezTo>
                  <a:cubicBezTo>
                    <a:pt x="2540" y="2935"/>
                    <a:pt x="2741" y="2985"/>
                    <a:pt x="2958" y="3001"/>
                  </a:cubicBezTo>
                  <a:cubicBezTo>
                    <a:pt x="3075" y="2985"/>
                    <a:pt x="3242" y="2650"/>
                    <a:pt x="3242" y="2650"/>
                  </a:cubicBezTo>
                  <a:lnTo>
                    <a:pt x="3526" y="2701"/>
                  </a:lnTo>
                  <a:lnTo>
                    <a:pt x="3977" y="2784"/>
                  </a:lnTo>
                  <a:cubicBezTo>
                    <a:pt x="4094" y="2584"/>
                    <a:pt x="4195" y="2366"/>
                    <a:pt x="4261" y="2149"/>
                  </a:cubicBezTo>
                  <a:cubicBezTo>
                    <a:pt x="4312" y="1915"/>
                    <a:pt x="4479" y="846"/>
                    <a:pt x="4362" y="662"/>
                  </a:cubicBezTo>
                  <a:cubicBezTo>
                    <a:pt x="4289" y="589"/>
                    <a:pt x="4178" y="542"/>
                    <a:pt x="4074" y="542"/>
                  </a:cubicBezTo>
                  <a:cubicBezTo>
                    <a:pt x="4058" y="542"/>
                    <a:pt x="4043" y="543"/>
                    <a:pt x="4028" y="545"/>
                  </a:cubicBezTo>
                  <a:cubicBezTo>
                    <a:pt x="4007" y="542"/>
                    <a:pt x="3986" y="541"/>
                    <a:pt x="3964" y="541"/>
                  </a:cubicBezTo>
                  <a:cubicBezTo>
                    <a:pt x="3864" y="541"/>
                    <a:pt x="3756" y="571"/>
                    <a:pt x="3660" y="612"/>
                  </a:cubicBezTo>
                  <a:cubicBezTo>
                    <a:pt x="3593" y="696"/>
                    <a:pt x="3576" y="1331"/>
                    <a:pt x="3576" y="1397"/>
                  </a:cubicBezTo>
                  <a:cubicBezTo>
                    <a:pt x="3576" y="1397"/>
                    <a:pt x="3476" y="1197"/>
                    <a:pt x="3393" y="1046"/>
                  </a:cubicBezTo>
                  <a:cubicBezTo>
                    <a:pt x="3292" y="913"/>
                    <a:pt x="3142" y="829"/>
                    <a:pt x="2975" y="829"/>
                  </a:cubicBezTo>
                  <a:cubicBezTo>
                    <a:pt x="2908" y="813"/>
                    <a:pt x="2841" y="796"/>
                    <a:pt x="2774" y="796"/>
                  </a:cubicBezTo>
                  <a:cubicBezTo>
                    <a:pt x="2708" y="645"/>
                    <a:pt x="1872" y="645"/>
                    <a:pt x="1872" y="645"/>
                  </a:cubicBezTo>
                  <a:cubicBezTo>
                    <a:pt x="1889" y="495"/>
                    <a:pt x="1872" y="345"/>
                    <a:pt x="1822" y="194"/>
                  </a:cubicBezTo>
                  <a:cubicBezTo>
                    <a:pt x="1805" y="178"/>
                    <a:pt x="1789" y="144"/>
                    <a:pt x="1772" y="128"/>
                  </a:cubicBezTo>
                  <a:cubicBezTo>
                    <a:pt x="1669" y="42"/>
                    <a:pt x="1544" y="0"/>
                    <a:pt x="1418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68"/>
            <p:cNvSpPr/>
            <p:nvPr/>
          </p:nvSpPr>
          <p:spPr>
            <a:xfrm>
              <a:off x="6958306" y="2872952"/>
              <a:ext cx="18236" cy="59998"/>
            </a:xfrm>
            <a:custGeom>
              <a:avLst/>
              <a:gdLst/>
              <a:ahLst/>
              <a:cxnLst/>
              <a:rect l="l" t="t" r="r" b="b"/>
              <a:pathLst>
                <a:path w="569" h="1872" extrusionOk="0">
                  <a:moveTo>
                    <a:pt x="502" y="0"/>
                  </a:moveTo>
                  <a:cubicBezTo>
                    <a:pt x="435" y="201"/>
                    <a:pt x="268" y="451"/>
                    <a:pt x="168" y="802"/>
                  </a:cubicBezTo>
                  <a:cubicBezTo>
                    <a:pt x="34" y="1153"/>
                    <a:pt x="1" y="1521"/>
                    <a:pt x="68" y="1872"/>
                  </a:cubicBezTo>
                  <a:lnTo>
                    <a:pt x="552" y="451"/>
                  </a:lnTo>
                  <a:cubicBezTo>
                    <a:pt x="569" y="301"/>
                    <a:pt x="552" y="151"/>
                    <a:pt x="502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68"/>
            <p:cNvSpPr/>
            <p:nvPr/>
          </p:nvSpPr>
          <p:spPr>
            <a:xfrm>
              <a:off x="6993657" y="2892214"/>
              <a:ext cx="21986" cy="49325"/>
            </a:xfrm>
            <a:custGeom>
              <a:avLst/>
              <a:gdLst/>
              <a:ahLst/>
              <a:cxnLst/>
              <a:rect l="l" t="t" r="r" b="b"/>
              <a:pathLst>
                <a:path w="686" h="1539" extrusionOk="0">
                  <a:moveTo>
                    <a:pt x="351" y="1"/>
                  </a:moveTo>
                  <a:cubicBezTo>
                    <a:pt x="351" y="1"/>
                    <a:pt x="151" y="1003"/>
                    <a:pt x="1" y="1538"/>
                  </a:cubicBezTo>
                  <a:cubicBezTo>
                    <a:pt x="335" y="1087"/>
                    <a:pt x="686" y="853"/>
                    <a:pt x="552" y="34"/>
                  </a:cubicBezTo>
                  <a:cubicBezTo>
                    <a:pt x="485" y="18"/>
                    <a:pt x="418" y="1"/>
                    <a:pt x="351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68"/>
            <p:cNvSpPr/>
            <p:nvPr/>
          </p:nvSpPr>
          <p:spPr>
            <a:xfrm>
              <a:off x="7019906" y="2886317"/>
              <a:ext cx="23012" cy="66985"/>
            </a:xfrm>
            <a:custGeom>
              <a:avLst/>
              <a:gdLst/>
              <a:ahLst/>
              <a:cxnLst/>
              <a:rect l="l" t="t" r="r" b="b"/>
              <a:pathLst>
                <a:path w="718" h="2090" extrusionOk="0">
                  <a:moveTo>
                    <a:pt x="420" y="0"/>
                  </a:moveTo>
                  <a:cubicBezTo>
                    <a:pt x="419" y="0"/>
                    <a:pt x="419" y="1"/>
                    <a:pt x="418" y="1"/>
                  </a:cubicBezTo>
                  <a:cubicBezTo>
                    <a:pt x="351" y="85"/>
                    <a:pt x="334" y="720"/>
                    <a:pt x="334" y="770"/>
                  </a:cubicBezTo>
                  <a:lnTo>
                    <a:pt x="334" y="786"/>
                  </a:lnTo>
                  <a:cubicBezTo>
                    <a:pt x="368" y="937"/>
                    <a:pt x="385" y="1087"/>
                    <a:pt x="385" y="1254"/>
                  </a:cubicBezTo>
                  <a:cubicBezTo>
                    <a:pt x="368" y="1505"/>
                    <a:pt x="0" y="2039"/>
                    <a:pt x="0" y="2039"/>
                  </a:cubicBezTo>
                  <a:lnTo>
                    <a:pt x="284" y="2090"/>
                  </a:lnTo>
                  <a:cubicBezTo>
                    <a:pt x="435" y="1889"/>
                    <a:pt x="552" y="1689"/>
                    <a:pt x="652" y="1471"/>
                  </a:cubicBezTo>
                  <a:cubicBezTo>
                    <a:pt x="718" y="1339"/>
                    <a:pt x="474" y="0"/>
                    <a:pt x="420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68"/>
            <p:cNvSpPr/>
            <p:nvPr/>
          </p:nvSpPr>
          <p:spPr>
            <a:xfrm>
              <a:off x="7450979" y="2445085"/>
              <a:ext cx="615328" cy="490557"/>
            </a:xfrm>
            <a:custGeom>
              <a:avLst/>
              <a:gdLst/>
              <a:ahLst/>
              <a:cxnLst/>
              <a:rect l="l" t="t" r="r" b="b"/>
              <a:pathLst>
                <a:path w="19199" h="15306" extrusionOk="0">
                  <a:moveTo>
                    <a:pt x="12916" y="0"/>
                  </a:moveTo>
                  <a:lnTo>
                    <a:pt x="12365" y="6283"/>
                  </a:lnTo>
                  <a:cubicBezTo>
                    <a:pt x="12365" y="6283"/>
                    <a:pt x="6517" y="10226"/>
                    <a:pt x="4646" y="11345"/>
                  </a:cubicBezTo>
                  <a:cubicBezTo>
                    <a:pt x="4423" y="11470"/>
                    <a:pt x="4190" y="11538"/>
                    <a:pt x="3945" y="11538"/>
                  </a:cubicBezTo>
                  <a:cubicBezTo>
                    <a:pt x="3895" y="11538"/>
                    <a:pt x="3844" y="11535"/>
                    <a:pt x="3793" y="11529"/>
                  </a:cubicBezTo>
                  <a:cubicBezTo>
                    <a:pt x="3175" y="11503"/>
                    <a:pt x="2669" y="11439"/>
                    <a:pt x="2257" y="11439"/>
                  </a:cubicBezTo>
                  <a:cubicBezTo>
                    <a:pt x="1891" y="11439"/>
                    <a:pt x="1599" y="11490"/>
                    <a:pt x="1371" y="11663"/>
                  </a:cubicBezTo>
                  <a:cubicBezTo>
                    <a:pt x="986" y="11980"/>
                    <a:pt x="652" y="12381"/>
                    <a:pt x="385" y="12799"/>
                  </a:cubicBezTo>
                  <a:cubicBezTo>
                    <a:pt x="1" y="13317"/>
                    <a:pt x="67" y="13952"/>
                    <a:pt x="17" y="14553"/>
                  </a:cubicBezTo>
                  <a:cubicBezTo>
                    <a:pt x="1" y="14804"/>
                    <a:pt x="17" y="15238"/>
                    <a:pt x="352" y="15238"/>
                  </a:cubicBezTo>
                  <a:cubicBezTo>
                    <a:pt x="385" y="15238"/>
                    <a:pt x="402" y="15222"/>
                    <a:pt x="435" y="15222"/>
                  </a:cubicBezTo>
                  <a:cubicBezTo>
                    <a:pt x="636" y="15155"/>
                    <a:pt x="719" y="14837"/>
                    <a:pt x="786" y="14654"/>
                  </a:cubicBezTo>
                  <a:cubicBezTo>
                    <a:pt x="903" y="14888"/>
                    <a:pt x="1103" y="15222"/>
                    <a:pt x="1371" y="15289"/>
                  </a:cubicBezTo>
                  <a:cubicBezTo>
                    <a:pt x="1438" y="15305"/>
                    <a:pt x="1504" y="15305"/>
                    <a:pt x="1555" y="15305"/>
                  </a:cubicBezTo>
                  <a:cubicBezTo>
                    <a:pt x="1671" y="15289"/>
                    <a:pt x="1788" y="15238"/>
                    <a:pt x="1855" y="15172"/>
                  </a:cubicBezTo>
                  <a:cubicBezTo>
                    <a:pt x="1956" y="15205"/>
                    <a:pt x="2056" y="15238"/>
                    <a:pt x="2139" y="15272"/>
                  </a:cubicBezTo>
                  <a:lnTo>
                    <a:pt x="2290" y="15272"/>
                  </a:lnTo>
                  <a:cubicBezTo>
                    <a:pt x="2457" y="15238"/>
                    <a:pt x="2473" y="15038"/>
                    <a:pt x="2473" y="15021"/>
                  </a:cubicBezTo>
                  <a:cubicBezTo>
                    <a:pt x="2624" y="15038"/>
                    <a:pt x="2758" y="15038"/>
                    <a:pt x="2908" y="15038"/>
                  </a:cubicBezTo>
                  <a:cubicBezTo>
                    <a:pt x="3025" y="15038"/>
                    <a:pt x="3159" y="15004"/>
                    <a:pt x="3259" y="14938"/>
                  </a:cubicBezTo>
                  <a:cubicBezTo>
                    <a:pt x="3409" y="14804"/>
                    <a:pt x="3877" y="14002"/>
                    <a:pt x="3827" y="13785"/>
                  </a:cubicBezTo>
                  <a:lnTo>
                    <a:pt x="3827" y="13785"/>
                  </a:lnTo>
                  <a:cubicBezTo>
                    <a:pt x="3827" y="13785"/>
                    <a:pt x="4147" y="13896"/>
                    <a:pt x="4864" y="13896"/>
                  </a:cubicBezTo>
                  <a:cubicBezTo>
                    <a:pt x="6557" y="13896"/>
                    <a:pt x="10464" y="13278"/>
                    <a:pt x="17611" y="9123"/>
                  </a:cubicBezTo>
                  <a:cubicBezTo>
                    <a:pt x="19199" y="8588"/>
                    <a:pt x="18530" y="284"/>
                    <a:pt x="18530" y="284"/>
                  </a:cubicBezTo>
                  <a:lnTo>
                    <a:pt x="12916" y="0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68"/>
            <p:cNvSpPr/>
            <p:nvPr/>
          </p:nvSpPr>
          <p:spPr>
            <a:xfrm>
              <a:off x="7483670" y="2876702"/>
              <a:ext cx="27307" cy="57145"/>
            </a:xfrm>
            <a:custGeom>
              <a:avLst/>
              <a:gdLst/>
              <a:ahLst/>
              <a:cxnLst/>
              <a:rect l="l" t="t" r="r" b="b"/>
              <a:pathLst>
                <a:path w="852" h="1783" extrusionOk="0">
                  <a:moveTo>
                    <a:pt x="317" y="0"/>
                  </a:moveTo>
                  <a:cubicBezTo>
                    <a:pt x="317" y="1"/>
                    <a:pt x="317" y="1"/>
                    <a:pt x="317" y="1"/>
                  </a:cubicBezTo>
                  <a:lnTo>
                    <a:pt x="317" y="1"/>
                  </a:lnTo>
                  <a:cubicBezTo>
                    <a:pt x="317" y="1"/>
                    <a:pt x="317" y="0"/>
                    <a:pt x="317" y="0"/>
                  </a:cubicBezTo>
                  <a:close/>
                  <a:moveTo>
                    <a:pt x="317" y="1"/>
                  </a:moveTo>
                  <a:lnTo>
                    <a:pt x="317" y="1"/>
                  </a:lnTo>
                  <a:cubicBezTo>
                    <a:pt x="311" y="29"/>
                    <a:pt x="0" y="622"/>
                    <a:pt x="50" y="969"/>
                  </a:cubicBezTo>
                  <a:cubicBezTo>
                    <a:pt x="117" y="1237"/>
                    <a:pt x="234" y="1471"/>
                    <a:pt x="401" y="1671"/>
                  </a:cubicBezTo>
                  <a:cubicBezTo>
                    <a:pt x="456" y="1745"/>
                    <a:pt x="541" y="1783"/>
                    <a:pt x="629" y="1783"/>
                  </a:cubicBezTo>
                  <a:cubicBezTo>
                    <a:pt x="701" y="1783"/>
                    <a:pt x="775" y="1757"/>
                    <a:pt x="835" y="1705"/>
                  </a:cubicBezTo>
                  <a:lnTo>
                    <a:pt x="852" y="1705"/>
                  </a:lnTo>
                  <a:cubicBezTo>
                    <a:pt x="618" y="1521"/>
                    <a:pt x="451" y="1304"/>
                    <a:pt x="351" y="1036"/>
                  </a:cubicBezTo>
                  <a:cubicBezTo>
                    <a:pt x="284" y="702"/>
                    <a:pt x="267" y="352"/>
                    <a:pt x="317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68"/>
            <p:cNvSpPr/>
            <p:nvPr/>
          </p:nvSpPr>
          <p:spPr>
            <a:xfrm>
              <a:off x="7544148" y="2870805"/>
              <a:ext cx="31088" cy="56248"/>
            </a:xfrm>
            <a:custGeom>
              <a:avLst/>
              <a:gdLst/>
              <a:ahLst/>
              <a:cxnLst/>
              <a:rect l="l" t="t" r="r" b="b"/>
              <a:pathLst>
                <a:path w="970" h="1755" extrusionOk="0">
                  <a:moveTo>
                    <a:pt x="636" y="1"/>
                  </a:moveTo>
                  <a:lnTo>
                    <a:pt x="385" y="335"/>
                  </a:lnTo>
                  <a:cubicBezTo>
                    <a:pt x="151" y="619"/>
                    <a:pt x="18" y="986"/>
                    <a:pt x="1" y="1354"/>
                  </a:cubicBezTo>
                  <a:cubicBezTo>
                    <a:pt x="1" y="1488"/>
                    <a:pt x="1" y="1638"/>
                    <a:pt x="1" y="1755"/>
                  </a:cubicBezTo>
                  <a:cubicBezTo>
                    <a:pt x="118" y="1755"/>
                    <a:pt x="252" y="1721"/>
                    <a:pt x="352" y="1655"/>
                  </a:cubicBezTo>
                  <a:cubicBezTo>
                    <a:pt x="502" y="1521"/>
                    <a:pt x="970" y="719"/>
                    <a:pt x="920" y="502"/>
                  </a:cubicBezTo>
                  <a:cubicBezTo>
                    <a:pt x="853" y="318"/>
                    <a:pt x="753" y="151"/>
                    <a:pt x="636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68"/>
            <p:cNvSpPr/>
            <p:nvPr/>
          </p:nvSpPr>
          <p:spPr>
            <a:xfrm>
              <a:off x="7462773" y="2868658"/>
              <a:ext cx="14487" cy="64292"/>
            </a:xfrm>
            <a:custGeom>
              <a:avLst/>
              <a:gdLst/>
              <a:ahLst/>
              <a:cxnLst/>
              <a:rect l="l" t="t" r="r" b="b"/>
              <a:pathLst>
                <a:path w="452" h="2006" extrusionOk="0">
                  <a:moveTo>
                    <a:pt x="451" y="1"/>
                  </a:moveTo>
                  <a:cubicBezTo>
                    <a:pt x="451" y="1"/>
                    <a:pt x="50" y="569"/>
                    <a:pt x="34" y="736"/>
                  </a:cubicBezTo>
                  <a:cubicBezTo>
                    <a:pt x="0" y="1037"/>
                    <a:pt x="17" y="1337"/>
                    <a:pt x="50" y="1621"/>
                  </a:cubicBezTo>
                  <a:cubicBezTo>
                    <a:pt x="67" y="1755"/>
                    <a:pt x="67" y="1872"/>
                    <a:pt x="67" y="2006"/>
                  </a:cubicBezTo>
                  <a:cubicBezTo>
                    <a:pt x="268" y="1939"/>
                    <a:pt x="351" y="1621"/>
                    <a:pt x="418" y="1438"/>
                  </a:cubicBezTo>
                  <a:cubicBezTo>
                    <a:pt x="418" y="1438"/>
                    <a:pt x="201" y="803"/>
                    <a:pt x="234" y="585"/>
                  </a:cubicBezTo>
                  <a:cubicBezTo>
                    <a:pt x="284" y="385"/>
                    <a:pt x="368" y="184"/>
                    <a:pt x="451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68"/>
            <p:cNvSpPr/>
            <p:nvPr/>
          </p:nvSpPr>
          <p:spPr>
            <a:xfrm>
              <a:off x="7510431" y="2878850"/>
              <a:ext cx="19839" cy="55703"/>
            </a:xfrm>
            <a:custGeom>
              <a:avLst/>
              <a:gdLst/>
              <a:ahLst/>
              <a:cxnLst/>
              <a:rect l="l" t="t" r="r" b="b"/>
              <a:pathLst>
                <a:path w="619" h="1738" extrusionOk="0">
                  <a:moveTo>
                    <a:pt x="535" y="0"/>
                  </a:moveTo>
                  <a:lnTo>
                    <a:pt x="535" y="0"/>
                  </a:lnTo>
                  <a:cubicBezTo>
                    <a:pt x="84" y="468"/>
                    <a:pt x="0" y="1170"/>
                    <a:pt x="284" y="1738"/>
                  </a:cubicBezTo>
                  <a:lnTo>
                    <a:pt x="435" y="1738"/>
                  </a:lnTo>
                  <a:cubicBezTo>
                    <a:pt x="602" y="1704"/>
                    <a:pt x="618" y="1504"/>
                    <a:pt x="618" y="1487"/>
                  </a:cubicBezTo>
                  <a:cubicBezTo>
                    <a:pt x="435" y="1019"/>
                    <a:pt x="418" y="501"/>
                    <a:pt x="535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68"/>
            <p:cNvSpPr/>
            <p:nvPr/>
          </p:nvSpPr>
          <p:spPr>
            <a:xfrm>
              <a:off x="7811381" y="2082343"/>
              <a:ext cx="264989" cy="380433"/>
            </a:xfrm>
            <a:custGeom>
              <a:avLst/>
              <a:gdLst/>
              <a:ahLst/>
              <a:cxnLst/>
              <a:rect l="l" t="t" r="r" b="b"/>
              <a:pathLst>
                <a:path w="8268" h="11870" extrusionOk="0">
                  <a:moveTo>
                    <a:pt x="3708" y="1"/>
                  </a:moveTo>
                  <a:cubicBezTo>
                    <a:pt x="3653" y="1"/>
                    <a:pt x="3598" y="3"/>
                    <a:pt x="3543" y="7"/>
                  </a:cubicBezTo>
                  <a:cubicBezTo>
                    <a:pt x="0" y="240"/>
                    <a:pt x="719" y="11435"/>
                    <a:pt x="736" y="11669"/>
                  </a:cubicBezTo>
                  <a:lnTo>
                    <a:pt x="8104" y="11870"/>
                  </a:lnTo>
                  <a:cubicBezTo>
                    <a:pt x="8267" y="3557"/>
                    <a:pt x="6100" y="1"/>
                    <a:pt x="3708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68"/>
            <p:cNvSpPr/>
            <p:nvPr/>
          </p:nvSpPr>
          <p:spPr>
            <a:xfrm>
              <a:off x="6446371" y="3026632"/>
              <a:ext cx="698882" cy="762598"/>
            </a:xfrm>
            <a:custGeom>
              <a:avLst/>
              <a:gdLst/>
              <a:ahLst/>
              <a:cxnLst/>
              <a:rect l="l" t="t" r="r" b="b"/>
              <a:pathLst>
                <a:path w="21806" h="23794" extrusionOk="0">
                  <a:moveTo>
                    <a:pt x="20218" y="1"/>
                  </a:moveTo>
                  <a:lnTo>
                    <a:pt x="17193" y="17"/>
                  </a:lnTo>
                  <a:lnTo>
                    <a:pt x="3242" y="101"/>
                  </a:lnTo>
                  <a:cubicBezTo>
                    <a:pt x="1437" y="118"/>
                    <a:pt x="0" y="1588"/>
                    <a:pt x="17" y="3376"/>
                  </a:cubicBezTo>
                  <a:lnTo>
                    <a:pt x="218" y="23794"/>
                  </a:lnTo>
                  <a:lnTo>
                    <a:pt x="21805" y="23660"/>
                  </a:lnTo>
                  <a:lnTo>
                    <a:pt x="21772" y="18280"/>
                  </a:lnTo>
                  <a:lnTo>
                    <a:pt x="21588" y="2707"/>
                  </a:lnTo>
                  <a:cubicBezTo>
                    <a:pt x="21571" y="418"/>
                    <a:pt x="20368" y="1"/>
                    <a:pt x="20218" y="1"/>
                  </a:cubicBezTo>
                  <a:close/>
                </a:path>
              </a:pathLst>
            </a:custGeom>
            <a:solidFill>
              <a:srgbClr val="0000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68"/>
            <p:cNvSpPr/>
            <p:nvPr/>
          </p:nvSpPr>
          <p:spPr>
            <a:xfrm>
              <a:off x="5816621" y="3853458"/>
              <a:ext cx="1401450" cy="136052"/>
            </a:xfrm>
            <a:custGeom>
              <a:avLst/>
              <a:gdLst/>
              <a:ahLst/>
              <a:cxnLst/>
              <a:rect l="l" t="t" r="r" b="b"/>
              <a:pathLst>
                <a:path w="43727" h="4245" extrusionOk="0">
                  <a:moveTo>
                    <a:pt x="1370" y="1"/>
                  </a:moveTo>
                  <a:cubicBezTo>
                    <a:pt x="551" y="1"/>
                    <a:pt x="0" y="819"/>
                    <a:pt x="301" y="1588"/>
                  </a:cubicBezTo>
                  <a:cubicBezTo>
                    <a:pt x="952" y="3192"/>
                    <a:pt x="2506" y="4245"/>
                    <a:pt x="4244" y="4245"/>
                  </a:cubicBezTo>
                  <a:lnTo>
                    <a:pt x="39482" y="4245"/>
                  </a:lnTo>
                  <a:cubicBezTo>
                    <a:pt x="41220" y="4245"/>
                    <a:pt x="42774" y="3192"/>
                    <a:pt x="43426" y="1588"/>
                  </a:cubicBezTo>
                  <a:cubicBezTo>
                    <a:pt x="43726" y="819"/>
                    <a:pt x="43175" y="1"/>
                    <a:pt x="42356" y="1"/>
                  </a:cubicBezTo>
                  <a:close/>
                </a:path>
              </a:pathLst>
            </a:custGeom>
            <a:solidFill>
              <a:srgbClr val="0000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68"/>
            <p:cNvSpPr/>
            <p:nvPr/>
          </p:nvSpPr>
          <p:spPr>
            <a:xfrm>
              <a:off x="6531528" y="3367772"/>
              <a:ext cx="732599" cy="1003550"/>
            </a:xfrm>
            <a:custGeom>
              <a:avLst/>
              <a:gdLst/>
              <a:ahLst/>
              <a:cxnLst/>
              <a:rect l="l" t="t" r="r" b="b"/>
              <a:pathLst>
                <a:path w="22858" h="31312" extrusionOk="0">
                  <a:moveTo>
                    <a:pt x="2974" y="0"/>
                  </a:moveTo>
                  <a:cubicBezTo>
                    <a:pt x="2423" y="0"/>
                    <a:pt x="1955" y="401"/>
                    <a:pt x="1855" y="952"/>
                  </a:cubicBezTo>
                  <a:lnTo>
                    <a:pt x="1236" y="4662"/>
                  </a:lnTo>
                  <a:cubicBezTo>
                    <a:pt x="401" y="9507"/>
                    <a:pt x="0" y="14436"/>
                    <a:pt x="0" y="19365"/>
                  </a:cubicBezTo>
                  <a:lnTo>
                    <a:pt x="0" y="20936"/>
                  </a:lnTo>
                  <a:cubicBezTo>
                    <a:pt x="0" y="26667"/>
                    <a:pt x="4645" y="31312"/>
                    <a:pt x="10359" y="31312"/>
                  </a:cubicBezTo>
                  <a:lnTo>
                    <a:pt x="12481" y="31312"/>
                  </a:lnTo>
                  <a:cubicBezTo>
                    <a:pt x="18212" y="31312"/>
                    <a:pt x="22857" y="26667"/>
                    <a:pt x="22857" y="20936"/>
                  </a:cubicBezTo>
                  <a:lnTo>
                    <a:pt x="22857" y="2556"/>
                  </a:lnTo>
                  <a:cubicBezTo>
                    <a:pt x="22857" y="1136"/>
                    <a:pt x="21704" y="0"/>
                    <a:pt x="20284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68"/>
            <p:cNvSpPr/>
            <p:nvPr/>
          </p:nvSpPr>
          <p:spPr>
            <a:xfrm>
              <a:off x="6868342" y="3519850"/>
              <a:ext cx="48235" cy="988037"/>
            </a:xfrm>
            <a:custGeom>
              <a:avLst/>
              <a:gdLst/>
              <a:ahLst/>
              <a:cxnLst/>
              <a:rect l="l" t="t" r="r" b="b"/>
              <a:pathLst>
                <a:path w="1505" h="30828" extrusionOk="0">
                  <a:moveTo>
                    <a:pt x="686" y="0"/>
                  </a:moveTo>
                  <a:cubicBezTo>
                    <a:pt x="301" y="0"/>
                    <a:pt x="1" y="318"/>
                    <a:pt x="1" y="702"/>
                  </a:cubicBezTo>
                  <a:lnTo>
                    <a:pt x="101" y="30142"/>
                  </a:lnTo>
                  <a:cubicBezTo>
                    <a:pt x="101" y="30527"/>
                    <a:pt x="418" y="30827"/>
                    <a:pt x="803" y="30827"/>
                  </a:cubicBezTo>
                  <a:cubicBezTo>
                    <a:pt x="1187" y="30827"/>
                    <a:pt x="1504" y="30510"/>
                    <a:pt x="1504" y="30126"/>
                  </a:cubicBezTo>
                  <a:lnTo>
                    <a:pt x="1388" y="702"/>
                  </a:lnTo>
                  <a:cubicBezTo>
                    <a:pt x="1388" y="318"/>
                    <a:pt x="1070" y="0"/>
                    <a:pt x="686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68"/>
            <p:cNvSpPr/>
            <p:nvPr/>
          </p:nvSpPr>
          <p:spPr>
            <a:xfrm>
              <a:off x="6530438" y="3656511"/>
              <a:ext cx="726189" cy="714811"/>
            </a:xfrm>
            <a:custGeom>
              <a:avLst/>
              <a:gdLst/>
              <a:ahLst/>
              <a:cxnLst/>
              <a:rect l="l" t="t" r="r" b="b"/>
              <a:pathLst>
                <a:path w="22658" h="22303" extrusionOk="0">
                  <a:moveTo>
                    <a:pt x="21644" y="0"/>
                  </a:moveTo>
                  <a:cubicBezTo>
                    <a:pt x="21480" y="0"/>
                    <a:pt x="21308" y="63"/>
                    <a:pt x="21154" y="214"/>
                  </a:cubicBezTo>
                  <a:lnTo>
                    <a:pt x="435" y="21100"/>
                  </a:lnTo>
                  <a:cubicBezTo>
                    <a:pt x="1" y="21551"/>
                    <a:pt x="301" y="22303"/>
                    <a:pt x="920" y="22303"/>
                  </a:cubicBezTo>
                  <a:cubicBezTo>
                    <a:pt x="1120" y="22303"/>
                    <a:pt x="1287" y="22219"/>
                    <a:pt x="1421" y="22086"/>
                  </a:cubicBezTo>
                  <a:lnTo>
                    <a:pt x="22156" y="1200"/>
                  </a:lnTo>
                  <a:cubicBezTo>
                    <a:pt x="22657" y="699"/>
                    <a:pt x="22190" y="0"/>
                    <a:pt x="21644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68"/>
            <p:cNvSpPr/>
            <p:nvPr/>
          </p:nvSpPr>
          <p:spPr>
            <a:xfrm>
              <a:off x="6390668" y="3990023"/>
              <a:ext cx="1003037" cy="48235"/>
            </a:xfrm>
            <a:custGeom>
              <a:avLst/>
              <a:gdLst/>
              <a:ahLst/>
              <a:cxnLst/>
              <a:rect l="l" t="t" r="r" b="b"/>
              <a:pathLst>
                <a:path w="31296" h="1505" extrusionOk="0">
                  <a:moveTo>
                    <a:pt x="30360" y="0"/>
                  </a:moveTo>
                  <a:lnTo>
                    <a:pt x="936" y="101"/>
                  </a:lnTo>
                  <a:cubicBezTo>
                    <a:pt x="1" y="101"/>
                    <a:pt x="1" y="1504"/>
                    <a:pt x="936" y="1504"/>
                  </a:cubicBezTo>
                  <a:lnTo>
                    <a:pt x="30377" y="1387"/>
                  </a:lnTo>
                  <a:cubicBezTo>
                    <a:pt x="31296" y="1387"/>
                    <a:pt x="31296" y="0"/>
                    <a:pt x="30360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68"/>
            <p:cNvSpPr/>
            <p:nvPr/>
          </p:nvSpPr>
          <p:spPr>
            <a:xfrm>
              <a:off x="6524125" y="3658306"/>
              <a:ext cx="733048" cy="710356"/>
            </a:xfrm>
            <a:custGeom>
              <a:avLst/>
              <a:gdLst/>
              <a:ahLst/>
              <a:cxnLst/>
              <a:rect l="l" t="t" r="r" b="b"/>
              <a:pathLst>
                <a:path w="22872" h="22164" extrusionOk="0">
                  <a:moveTo>
                    <a:pt x="1031" y="0"/>
                  </a:moveTo>
                  <a:cubicBezTo>
                    <a:pt x="483" y="0"/>
                    <a:pt x="1" y="731"/>
                    <a:pt x="548" y="1227"/>
                  </a:cubicBezTo>
                  <a:lnTo>
                    <a:pt x="21434" y="21963"/>
                  </a:lnTo>
                  <a:cubicBezTo>
                    <a:pt x="21568" y="22096"/>
                    <a:pt x="21752" y="22163"/>
                    <a:pt x="21935" y="22163"/>
                  </a:cubicBezTo>
                  <a:cubicBezTo>
                    <a:pt x="22554" y="22163"/>
                    <a:pt x="22871" y="21411"/>
                    <a:pt x="22420" y="20977"/>
                  </a:cubicBezTo>
                  <a:lnTo>
                    <a:pt x="1534" y="242"/>
                  </a:lnTo>
                  <a:cubicBezTo>
                    <a:pt x="1380" y="71"/>
                    <a:pt x="1202" y="0"/>
                    <a:pt x="1031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68"/>
            <p:cNvSpPr/>
            <p:nvPr/>
          </p:nvSpPr>
          <p:spPr>
            <a:xfrm>
              <a:off x="6383714" y="3542317"/>
              <a:ext cx="980025" cy="943264"/>
            </a:xfrm>
            <a:custGeom>
              <a:avLst/>
              <a:gdLst/>
              <a:ahLst/>
              <a:cxnLst/>
              <a:rect l="l" t="t" r="r" b="b"/>
              <a:pathLst>
                <a:path w="30578" h="29431" extrusionOk="0">
                  <a:moveTo>
                    <a:pt x="15872" y="4542"/>
                  </a:moveTo>
                  <a:cubicBezTo>
                    <a:pt x="17183" y="4542"/>
                    <a:pt x="18506" y="4795"/>
                    <a:pt x="19767" y="5314"/>
                  </a:cubicBezTo>
                  <a:cubicBezTo>
                    <a:pt x="23560" y="6902"/>
                    <a:pt x="26032" y="10594"/>
                    <a:pt x="26032" y="14721"/>
                  </a:cubicBezTo>
                  <a:cubicBezTo>
                    <a:pt x="26032" y="20335"/>
                    <a:pt x="21488" y="24880"/>
                    <a:pt x="15874" y="24880"/>
                  </a:cubicBezTo>
                  <a:cubicBezTo>
                    <a:pt x="11747" y="24880"/>
                    <a:pt x="8054" y="22407"/>
                    <a:pt x="6467" y="18614"/>
                  </a:cubicBezTo>
                  <a:cubicBezTo>
                    <a:pt x="4896" y="14805"/>
                    <a:pt x="5765" y="10427"/>
                    <a:pt x="8672" y="7520"/>
                  </a:cubicBezTo>
                  <a:cubicBezTo>
                    <a:pt x="10617" y="5575"/>
                    <a:pt x="13221" y="4542"/>
                    <a:pt x="15872" y="4542"/>
                  </a:cubicBezTo>
                  <a:close/>
                  <a:moveTo>
                    <a:pt x="15874" y="1"/>
                  </a:moveTo>
                  <a:cubicBezTo>
                    <a:pt x="9909" y="1"/>
                    <a:pt x="4545" y="3593"/>
                    <a:pt x="2273" y="9090"/>
                  </a:cubicBezTo>
                  <a:cubicBezTo>
                    <a:pt x="0" y="14588"/>
                    <a:pt x="1254" y="20920"/>
                    <a:pt x="5464" y="25114"/>
                  </a:cubicBezTo>
                  <a:cubicBezTo>
                    <a:pt x="8281" y="27930"/>
                    <a:pt x="12046" y="29431"/>
                    <a:pt x="15876" y="29431"/>
                  </a:cubicBezTo>
                  <a:cubicBezTo>
                    <a:pt x="17772" y="29431"/>
                    <a:pt x="19684" y="29063"/>
                    <a:pt x="21504" y="28305"/>
                  </a:cubicBezTo>
                  <a:cubicBezTo>
                    <a:pt x="27001" y="26033"/>
                    <a:pt x="30577" y="20669"/>
                    <a:pt x="30577" y="14721"/>
                  </a:cubicBezTo>
                  <a:cubicBezTo>
                    <a:pt x="30577" y="6584"/>
                    <a:pt x="23994" y="1"/>
                    <a:pt x="15874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68"/>
            <p:cNvSpPr/>
            <p:nvPr/>
          </p:nvSpPr>
          <p:spPr>
            <a:xfrm>
              <a:off x="6739821" y="3899514"/>
              <a:ext cx="266720" cy="229061"/>
            </a:xfrm>
            <a:custGeom>
              <a:avLst/>
              <a:gdLst/>
              <a:ahLst/>
              <a:cxnLst/>
              <a:rect l="l" t="t" r="r" b="b"/>
              <a:pathLst>
                <a:path w="8322" h="7147" extrusionOk="0">
                  <a:moveTo>
                    <a:pt x="4763" y="1"/>
                  </a:moveTo>
                  <a:cubicBezTo>
                    <a:pt x="1588" y="1"/>
                    <a:pt x="1" y="3844"/>
                    <a:pt x="2240" y="6099"/>
                  </a:cubicBezTo>
                  <a:cubicBezTo>
                    <a:pt x="2963" y="6823"/>
                    <a:pt x="3854" y="7147"/>
                    <a:pt x="4729" y="7147"/>
                  </a:cubicBezTo>
                  <a:cubicBezTo>
                    <a:pt x="6561" y="7147"/>
                    <a:pt x="8322" y="5725"/>
                    <a:pt x="8322" y="3576"/>
                  </a:cubicBezTo>
                  <a:cubicBezTo>
                    <a:pt x="8322" y="1605"/>
                    <a:pt x="6717" y="1"/>
                    <a:pt x="4763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68"/>
            <p:cNvSpPr/>
            <p:nvPr/>
          </p:nvSpPr>
          <p:spPr>
            <a:xfrm>
              <a:off x="6820683" y="3960569"/>
              <a:ext cx="124803" cy="106951"/>
            </a:xfrm>
            <a:custGeom>
              <a:avLst/>
              <a:gdLst/>
              <a:ahLst/>
              <a:cxnLst/>
              <a:rect l="l" t="t" r="r" b="b"/>
              <a:pathLst>
                <a:path w="3894" h="3337" extrusionOk="0">
                  <a:moveTo>
                    <a:pt x="2240" y="0"/>
                  </a:moveTo>
                  <a:cubicBezTo>
                    <a:pt x="753" y="0"/>
                    <a:pt x="1" y="1788"/>
                    <a:pt x="1053" y="2841"/>
                  </a:cubicBezTo>
                  <a:cubicBezTo>
                    <a:pt x="1395" y="3183"/>
                    <a:pt x="1815" y="3336"/>
                    <a:pt x="2226" y="3336"/>
                  </a:cubicBezTo>
                  <a:cubicBezTo>
                    <a:pt x="3079" y="3336"/>
                    <a:pt x="3894" y="2675"/>
                    <a:pt x="3894" y="1671"/>
                  </a:cubicBezTo>
                  <a:cubicBezTo>
                    <a:pt x="3894" y="752"/>
                    <a:pt x="3159" y="0"/>
                    <a:pt x="22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68"/>
            <p:cNvSpPr/>
            <p:nvPr/>
          </p:nvSpPr>
          <p:spPr>
            <a:xfrm>
              <a:off x="6383714" y="3542317"/>
              <a:ext cx="980025" cy="943264"/>
            </a:xfrm>
            <a:custGeom>
              <a:avLst/>
              <a:gdLst/>
              <a:ahLst/>
              <a:cxnLst/>
              <a:rect l="l" t="t" r="r" b="b"/>
              <a:pathLst>
                <a:path w="30578" h="29431" extrusionOk="0">
                  <a:moveTo>
                    <a:pt x="15872" y="4542"/>
                  </a:moveTo>
                  <a:cubicBezTo>
                    <a:pt x="17183" y="4542"/>
                    <a:pt x="18506" y="4795"/>
                    <a:pt x="19767" y="5314"/>
                  </a:cubicBezTo>
                  <a:cubicBezTo>
                    <a:pt x="23560" y="6902"/>
                    <a:pt x="26032" y="10594"/>
                    <a:pt x="26032" y="14721"/>
                  </a:cubicBezTo>
                  <a:cubicBezTo>
                    <a:pt x="26032" y="20335"/>
                    <a:pt x="21488" y="24880"/>
                    <a:pt x="15874" y="24880"/>
                  </a:cubicBezTo>
                  <a:cubicBezTo>
                    <a:pt x="11747" y="24880"/>
                    <a:pt x="8054" y="22407"/>
                    <a:pt x="6467" y="18614"/>
                  </a:cubicBezTo>
                  <a:cubicBezTo>
                    <a:pt x="4896" y="14805"/>
                    <a:pt x="5765" y="10427"/>
                    <a:pt x="8672" y="7520"/>
                  </a:cubicBezTo>
                  <a:cubicBezTo>
                    <a:pt x="10617" y="5575"/>
                    <a:pt x="13221" y="4542"/>
                    <a:pt x="15872" y="4542"/>
                  </a:cubicBezTo>
                  <a:close/>
                  <a:moveTo>
                    <a:pt x="15874" y="1"/>
                  </a:moveTo>
                  <a:cubicBezTo>
                    <a:pt x="9909" y="1"/>
                    <a:pt x="4545" y="3593"/>
                    <a:pt x="2273" y="9090"/>
                  </a:cubicBezTo>
                  <a:cubicBezTo>
                    <a:pt x="0" y="14588"/>
                    <a:pt x="1254" y="20920"/>
                    <a:pt x="5464" y="25114"/>
                  </a:cubicBezTo>
                  <a:cubicBezTo>
                    <a:pt x="8281" y="27930"/>
                    <a:pt x="12046" y="29431"/>
                    <a:pt x="15876" y="29431"/>
                  </a:cubicBezTo>
                  <a:cubicBezTo>
                    <a:pt x="17772" y="29431"/>
                    <a:pt x="19684" y="29063"/>
                    <a:pt x="21504" y="28305"/>
                  </a:cubicBezTo>
                  <a:cubicBezTo>
                    <a:pt x="27001" y="26033"/>
                    <a:pt x="30577" y="20669"/>
                    <a:pt x="30577" y="14721"/>
                  </a:cubicBezTo>
                  <a:cubicBezTo>
                    <a:pt x="30577" y="6584"/>
                    <a:pt x="23994" y="1"/>
                    <a:pt x="15874" y="1"/>
                  </a:cubicBezTo>
                  <a:close/>
                </a:path>
              </a:pathLst>
            </a:custGeom>
            <a:solidFill>
              <a:srgbClr val="0000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68"/>
            <p:cNvSpPr/>
            <p:nvPr/>
          </p:nvSpPr>
          <p:spPr>
            <a:xfrm>
              <a:off x="6361214" y="3507478"/>
              <a:ext cx="1094604" cy="1016466"/>
            </a:xfrm>
            <a:custGeom>
              <a:avLst/>
              <a:gdLst/>
              <a:ahLst/>
              <a:cxnLst/>
              <a:rect l="l" t="t" r="r" b="b"/>
              <a:pathLst>
                <a:path w="34153" h="31715" extrusionOk="0">
                  <a:moveTo>
                    <a:pt x="16576" y="2274"/>
                  </a:moveTo>
                  <a:cubicBezTo>
                    <a:pt x="18380" y="2274"/>
                    <a:pt x="20168" y="2642"/>
                    <a:pt x="21839" y="3344"/>
                  </a:cubicBezTo>
                  <a:cubicBezTo>
                    <a:pt x="28205" y="6034"/>
                    <a:pt x="31496" y="13118"/>
                    <a:pt x="29458" y="19718"/>
                  </a:cubicBezTo>
                  <a:cubicBezTo>
                    <a:pt x="27687" y="25466"/>
                    <a:pt x="22386" y="29221"/>
                    <a:pt x="16588" y="29221"/>
                  </a:cubicBezTo>
                  <a:cubicBezTo>
                    <a:pt x="15712" y="29221"/>
                    <a:pt x="14824" y="29136"/>
                    <a:pt x="13936" y="28958"/>
                  </a:cubicBezTo>
                  <a:cubicBezTo>
                    <a:pt x="7152" y="27588"/>
                    <a:pt x="2507" y="21305"/>
                    <a:pt x="3192" y="14421"/>
                  </a:cubicBezTo>
                  <a:cubicBezTo>
                    <a:pt x="3860" y="7537"/>
                    <a:pt x="9658" y="2291"/>
                    <a:pt x="16576" y="2274"/>
                  </a:cubicBezTo>
                  <a:close/>
                  <a:moveTo>
                    <a:pt x="16616" y="0"/>
                  </a:moveTo>
                  <a:cubicBezTo>
                    <a:pt x="15571" y="0"/>
                    <a:pt x="14512" y="104"/>
                    <a:pt x="13451" y="319"/>
                  </a:cubicBezTo>
                  <a:cubicBezTo>
                    <a:pt x="5464" y="1923"/>
                    <a:pt x="1" y="9325"/>
                    <a:pt x="803" y="17412"/>
                  </a:cubicBezTo>
                  <a:cubicBezTo>
                    <a:pt x="1605" y="25516"/>
                    <a:pt x="8422" y="31698"/>
                    <a:pt x="16576" y="31715"/>
                  </a:cubicBezTo>
                  <a:cubicBezTo>
                    <a:pt x="18698" y="31715"/>
                    <a:pt x="20803" y="31297"/>
                    <a:pt x="22758" y="30462"/>
                  </a:cubicBezTo>
                  <a:cubicBezTo>
                    <a:pt x="30260" y="27287"/>
                    <a:pt x="34153" y="18949"/>
                    <a:pt x="31747" y="11180"/>
                  </a:cubicBezTo>
                  <a:cubicBezTo>
                    <a:pt x="29660" y="4428"/>
                    <a:pt x="23440" y="0"/>
                    <a:pt x="16616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" name="Google Shape;1301;p51"/>
          <p:cNvSpPr txBox="1">
            <a:spLocks noGrp="1"/>
          </p:cNvSpPr>
          <p:nvPr>
            <p:ph type="title"/>
          </p:nvPr>
        </p:nvSpPr>
        <p:spPr>
          <a:xfrm>
            <a:off x="2924493" y="2532916"/>
            <a:ext cx="39936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Work</a:t>
            </a:r>
            <a:endParaRPr/>
          </a:p>
        </p:txBody>
      </p:sp>
      <p:sp>
        <p:nvSpPr>
          <p:cNvPr id="1302" name="Google Shape;1302;p51"/>
          <p:cNvSpPr txBox="1">
            <a:spLocks noGrp="1"/>
          </p:cNvSpPr>
          <p:nvPr>
            <p:ph type="title" idx="2"/>
          </p:nvPr>
        </p:nvSpPr>
        <p:spPr>
          <a:xfrm>
            <a:off x="2927325" y="1534338"/>
            <a:ext cx="3993600" cy="9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1311" name="Google Shape;1311;p51"/>
          <p:cNvGrpSpPr/>
          <p:nvPr/>
        </p:nvGrpSpPr>
        <p:grpSpPr>
          <a:xfrm rot="-1528481">
            <a:off x="318446" y="943142"/>
            <a:ext cx="3141388" cy="1947803"/>
            <a:chOff x="7168681" y="1649764"/>
            <a:chExt cx="562580" cy="348867"/>
          </a:xfrm>
        </p:grpSpPr>
        <p:sp>
          <p:nvSpPr>
            <p:cNvPr id="1312" name="Google Shape;1312;p51"/>
            <p:cNvSpPr/>
            <p:nvPr/>
          </p:nvSpPr>
          <p:spPr>
            <a:xfrm>
              <a:off x="7168681" y="1788798"/>
              <a:ext cx="324786" cy="209833"/>
            </a:xfrm>
            <a:custGeom>
              <a:avLst/>
              <a:gdLst/>
              <a:ahLst/>
              <a:cxnLst/>
              <a:rect l="l" t="t" r="r" b="b"/>
              <a:pathLst>
                <a:path w="10129" h="6544" extrusionOk="0">
                  <a:moveTo>
                    <a:pt x="8350" y="0"/>
                  </a:moveTo>
                  <a:cubicBezTo>
                    <a:pt x="8336" y="0"/>
                    <a:pt x="8321" y="1"/>
                    <a:pt x="8305" y="4"/>
                  </a:cubicBezTo>
                  <a:cubicBezTo>
                    <a:pt x="6651" y="188"/>
                    <a:pt x="5014" y="589"/>
                    <a:pt x="3460" y="1174"/>
                  </a:cubicBezTo>
                  <a:cubicBezTo>
                    <a:pt x="2390" y="1591"/>
                    <a:pt x="1054" y="2076"/>
                    <a:pt x="536" y="3179"/>
                  </a:cubicBezTo>
                  <a:cubicBezTo>
                    <a:pt x="1" y="4298"/>
                    <a:pt x="786" y="5551"/>
                    <a:pt x="1789" y="6069"/>
                  </a:cubicBezTo>
                  <a:cubicBezTo>
                    <a:pt x="2503" y="6426"/>
                    <a:pt x="3329" y="6544"/>
                    <a:pt x="4153" y="6544"/>
                  </a:cubicBezTo>
                  <a:cubicBezTo>
                    <a:pt x="4756" y="6544"/>
                    <a:pt x="5358" y="6481"/>
                    <a:pt x="5916" y="6403"/>
                  </a:cubicBezTo>
                  <a:cubicBezTo>
                    <a:pt x="7353" y="6236"/>
                    <a:pt x="8740" y="5785"/>
                    <a:pt x="10009" y="5100"/>
                  </a:cubicBezTo>
                  <a:cubicBezTo>
                    <a:pt x="10128" y="5040"/>
                    <a:pt x="10075" y="4875"/>
                    <a:pt x="9968" y="4875"/>
                  </a:cubicBezTo>
                  <a:cubicBezTo>
                    <a:pt x="9954" y="4875"/>
                    <a:pt x="9940" y="4877"/>
                    <a:pt x="9926" y="4883"/>
                  </a:cubicBezTo>
                  <a:cubicBezTo>
                    <a:pt x="8572" y="5434"/>
                    <a:pt x="7136" y="5802"/>
                    <a:pt x="5682" y="5986"/>
                  </a:cubicBezTo>
                  <a:cubicBezTo>
                    <a:pt x="5211" y="6048"/>
                    <a:pt x="4731" y="6082"/>
                    <a:pt x="4248" y="6082"/>
                  </a:cubicBezTo>
                  <a:cubicBezTo>
                    <a:pt x="4080" y="6082"/>
                    <a:pt x="3912" y="6078"/>
                    <a:pt x="3744" y="6069"/>
                  </a:cubicBezTo>
                  <a:cubicBezTo>
                    <a:pt x="3713" y="6070"/>
                    <a:pt x="3683" y="6070"/>
                    <a:pt x="3652" y="6070"/>
                  </a:cubicBezTo>
                  <a:cubicBezTo>
                    <a:pt x="3016" y="6070"/>
                    <a:pt x="2397" y="5905"/>
                    <a:pt x="1839" y="5618"/>
                  </a:cubicBezTo>
                  <a:cubicBezTo>
                    <a:pt x="1354" y="5334"/>
                    <a:pt x="987" y="4883"/>
                    <a:pt x="836" y="4331"/>
                  </a:cubicBezTo>
                  <a:cubicBezTo>
                    <a:pt x="719" y="3747"/>
                    <a:pt x="937" y="3162"/>
                    <a:pt x="1388" y="2778"/>
                  </a:cubicBezTo>
                  <a:cubicBezTo>
                    <a:pt x="1789" y="2443"/>
                    <a:pt x="2257" y="2159"/>
                    <a:pt x="2741" y="1976"/>
                  </a:cubicBezTo>
                  <a:cubicBezTo>
                    <a:pt x="3343" y="1708"/>
                    <a:pt x="3961" y="1491"/>
                    <a:pt x="4579" y="1290"/>
                  </a:cubicBezTo>
                  <a:cubicBezTo>
                    <a:pt x="5816" y="889"/>
                    <a:pt x="7102" y="622"/>
                    <a:pt x="8389" y="488"/>
                  </a:cubicBezTo>
                  <a:cubicBezTo>
                    <a:pt x="8691" y="441"/>
                    <a:pt x="8630" y="0"/>
                    <a:pt x="83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51"/>
            <p:cNvSpPr/>
            <p:nvPr/>
          </p:nvSpPr>
          <p:spPr>
            <a:xfrm>
              <a:off x="7477819" y="1929275"/>
              <a:ext cx="47713" cy="37548"/>
            </a:xfrm>
            <a:custGeom>
              <a:avLst/>
              <a:gdLst/>
              <a:ahLst/>
              <a:cxnLst/>
              <a:rect l="l" t="t" r="r" b="b"/>
              <a:pathLst>
                <a:path w="1488" h="1171" extrusionOk="0">
                  <a:moveTo>
                    <a:pt x="1304" y="1"/>
                  </a:moveTo>
                  <a:lnTo>
                    <a:pt x="1" y="318"/>
                  </a:lnTo>
                  <a:lnTo>
                    <a:pt x="268" y="1170"/>
                  </a:lnTo>
                  <a:lnTo>
                    <a:pt x="1488" y="702"/>
                  </a:lnTo>
                  <a:lnTo>
                    <a:pt x="130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51"/>
            <p:cNvSpPr/>
            <p:nvPr/>
          </p:nvSpPr>
          <p:spPr>
            <a:xfrm>
              <a:off x="7486413" y="1902981"/>
              <a:ext cx="87377" cy="69036"/>
            </a:xfrm>
            <a:custGeom>
              <a:avLst/>
              <a:gdLst/>
              <a:ahLst/>
              <a:cxnLst/>
              <a:rect l="l" t="t" r="r" b="b"/>
              <a:pathLst>
                <a:path w="2725" h="2153" extrusionOk="0">
                  <a:moveTo>
                    <a:pt x="1365" y="0"/>
                  </a:moveTo>
                  <a:cubicBezTo>
                    <a:pt x="1275" y="0"/>
                    <a:pt x="1181" y="11"/>
                    <a:pt x="1086" y="35"/>
                  </a:cubicBezTo>
                  <a:cubicBezTo>
                    <a:pt x="167" y="286"/>
                    <a:pt x="0" y="1522"/>
                    <a:pt x="819" y="2007"/>
                  </a:cubicBezTo>
                  <a:cubicBezTo>
                    <a:pt x="989" y="2106"/>
                    <a:pt x="1174" y="2152"/>
                    <a:pt x="1356" y="2152"/>
                  </a:cubicBezTo>
                  <a:cubicBezTo>
                    <a:pt x="1728" y="2152"/>
                    <a:pt x="2087" y="1959"/>
                    <a:pt x="2289" y="1623"/>
                  </a:cubicBezTo>
                  <a:cubicBezTo>
                    <a:pt x="2724" y="872"/>
                    <a:pt x="2162" y="0"/>
                    <a:pt x="1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51"/>
            <p:cNvSpPr/>
            <p:nvPr/>
          </p:nvSpPr>
          <p:spPr>
            <a:xfrm>
              <a:off x="7505684" y="1919623"/>
              <a:ext cx="48803" cy="35817"/>
            </a:xfrm>
            <a:custGeom>
              <a:avLst/>
              <a:gdLst/>
              <a:ahLst/>
              <a:cxnLst/>
              <a:rect l="l" t="t" r="r" b="b"/>
              <a:pathLst>
                <a:path w="1522" h="1117" extrusionOk="0">
                  <a:moveTo>
                    <a:pt x="769" y="1"/>
                  </a:moveTo>
                  <a:cubicBezTo>
                    <a:pt x="251" y="1"/>
                    <a:pt x="1" y="602"/>
                    <a:pt x="368" y="953"/>
                  </a:cubicBezTo>
                  <a:cubicBezTo>
                    <a:pt x="477" y="1062"/>
                    <a:pt x="619" y="1116"/>
                    <a:pt x="761" y="1116"/>
                  </a:cubicBezTo>
                  <a:cubicBezTo>
                    <a:pt x="903" y="1116"/>
                    <a:pt x="1045" y="1062"/>
                    <a:pt x="1154" y="953"/>
                  </a:cubicBezTo>
                  <a:cubicBezTo>
                    <a:pt x="1521" y="602"/>
                    <a:pt x="1270" y="1"/>
                    <a:pt x="769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51"/>
            <p:cNvSpPr/>
            <p:nvPr/>
          </p:nvSpPr>
          <p:spPr>
            <a:xfrm>
              <a:off x="7675532" y="1675993"/>
              <a:ext cx="38061" cy="35111"/>
            </a:xfrm>
            <a:custGeom>
              <a:avLst/>
              <a:gdLst/>
              <a:ahLst/>
              <a:cxnLst/>
              <a:rect l="l" t="t" r="r" b="b"/>
              <a:pathLst>
                <a:path w="1187" h="1095" extrusionOk="0">
                  <a:moveTo>
                    <a:pt x="619" y="1"/>
                  </a:moveTo>
                  <a:cubicBezTo>
                    <a:pt x="482" y="1"/>
                    <a:pt x="346" y="57"/>
                    <a:pt x="251" y="164"/>
                  </a:cubicBezTo>
                  <a:cubicBezTo>
                    <a:pt x="0" y="414"/>
                    <a:pt x="67" y="832"/>
                    <a:pt x="368" y="1016"/>
                  </a:cubicBezTo>
                  <a:cubicBezTo>
                    <a:pt x="451" y="1070"/>
                    <a:pt x="545" y="1095"/>
                    <a:pt x="639" y="1095"/>
                  </a:cubicBezTo>
                  <a:cubicBezTo>
                    <a:pt x="862" y="1095"/>
                    <a:pt x="1082" y="951"/>
                    <a:pt x="1153" y="715"/>
                  </a:cubicBezTo>
                  <a:cubicBezTo>
                    <a:pt x="1170" y="665"/>
                    <a:pt x="1187" y="615"/>
                    <a:pt x="1187" y="565"/>
                  </a:cubicBezTo>
                  <a:cubicBezTo>
                    <a:pt x="1187" y="531"/>
                    <a:pt x="1187" y="514"/>
                    <a:pt x="1187" y="481"/>
                  </a:cubicBezTo>
                  <a:cubicBezTo>
                    <a:pt x="1170" y="431"/>
                    <a:pt x="1153" y="381"/>
                    <a:pt x="1136" y="331"/>
                  </a:cubicBezTo>
                  <a:cubicBezTo>
                    <a:pt x="1070" y="180"/>
                    <a:pt x="936" y="63"/>
                    <a:pt x="786" y="30"/>
                  </a:cubicBezTo>
                  <a:cubicBezTo>
                    <a:pt x="732" y="10"/>
                    <a:pt x="675" y="1"/>
                    <a:pt x="6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51"/>
            <p:cNvSpPr/>
            <p:nvPr/>
          </p:nvSpPr>
          <p:spPr>
            <a:xfrm>
              <a:off x="7693200" y="1727009"/>
              <a:ext cx="38061" cy="35015"/>
            </a:xfrm>
            <a:custGeom>
              <a:avLst/>
              <a:gdLst/>
              <a:ahLst/>
              <a:cxnLst/>
              <a:rect l="l" t="t" r="r" b="b"/>
              <a:pathLst>
                <a:path w="1187" h="1092" extrusionOk="0">
                  <a:moveTo>
                    <a:pt x="619" y="0"/>
                  </a:moveTo>
                  <a:cubicBezTo>
                    <a:pt x="477" y="0"/>
                    <a:pt x="333" y="66"/>
                    <a:pt x="235" y="177"/>
                  </a:cubicBezTo>
                  <a:cubicBezTo>
                    <a:pt x="1" y="427"/>
                    <a:pt x="51" y="828"/>
                    <a:pt x="352" y="1012"/>
                  </a:cubicBezTo>
                  <a:cubicBezTo>
                    <a:pt x="440" y="1066"/>
                    <a:pt x="536" y="1091"/>
                    <a:pt x="630" y="1091"/>
                  </a:cubicBezTo>
                  <a:cubicBezTo>
                    <a:pt x="855" y="1091"/>
                    <a:pt x="1071" y="947"/>
                    <a:pt x="1154" y="711"/>
                  </a:cubicBezTo>
                  <a:cubicBezTo>
                    <a:pt x="1170" y="678"/>
                    <a:pt x="1170" y="611"/>
                    <a:pt x="1170" y="561"/>
                  </a:cubicBezTo>
                  <a:cubicBezTo>
                    <a:pt x="1170" y="544"/>
                    <a:pt x="1187" y="511"/>
                    <a:pt x="1170" y="494"/>
                  </a:cubicBezTo>
                  <a:cubicBezTo>
                    <a:pt x="1170" y="427"/>
                    <a:pt x="1154" y="377"/>
                    <a:pt x="1120" y="327"/>
                  </a:cubicBezTo>
                  <a:cubicBezTo>
                    <a:pt x="1053" y="177"/>
                    <a:pt x="936" y="76"/>
                    <a:pt x="769" y="26"/>
                  </a:cubicBezTo>
                  <a:cubicBezTo>
                    <a:pt x="721" y="9"/>
                    <a:pt x="670" y="0"/>
                    <a:pt x="6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51"/>
            <p:cNvSpPr/>
            <p:nvPr/>
          </p:nvSpPr>
          <p:spPr>
            <a:xfrm>
              <a:off x="7427990" y="1649764"/>
              <a:ext cx="278645" cy="111618"/>
            </a:xfrm>
            <a:custGeom>
              <a:avLst/>
              <a:gdLst/>
              <a:ahLst/>
              <a:cxnLst/>
              <a:rect l="l" t="t" r="r" b="b"/>
              <a:pathLst>
                <a:path w="8690" h="3481" extrusionOk="0">
                  <a:moveTo>
                    <a:pt x="6309" y="0"/>
                  </a:moveTo>
                  <a:cubicBezTo>
                    <a:pt x="5470" y="0"/>
                    <a:pt x="4615" y="192"/>
                    <a:pt x="3810" y="397"/>
                  </a:cubicBezTo>
                  <a:cubicBezTo>
                    <a:pt x="2891" y="614"/>
                    <a:pt x="2023" y="948"/>
                    <a:pt x="1187" y="1399"/>
                  </a:cubicBezTo>
                  <a:cubicBezTo>
                    <a:pt x="820" y="1600"/>
                    <a:pt x="502" y="1884"/>
                    <a:pt x="285" y="2251"/>
                  </a:cubicBezTo>
                  <a:cubicBezTo>
                    <a:pt x="101" y="2586"/>
                    <a:pt x="1" y="3087"/>
                    <a:pt x="235" y="3421"/>
                  </a:cubicBezTo>
                  <a:cubicBezTo>
                    <a:pt x="270" y="3462"/>
                    <a:pt x="316" y="3481"/>
                    <a:pt x="361" y="3481"/>
                  </a:cubicBezTo>
                  <a:cubicBezTo>
                    <a:pt x="444" y="3481"/>
                    <a:pt x="525" y="3418"/>
                    <a:pt x="536" y="3321"/>
                  </a:cubicBezTo>
                  <a:cubicBezTo>
                    <a:pt x="502" y="3120"/>
                    <a:pt x="502" y="2903"/>
                    <a:pt x="552" y="2686"/>
                  </a:cubicBezTo>
                  <a:cubicBezTo>
                    <a:pt x="619" y="2502"/>
                    <a:pt x="703" y="2335"/>
                    <a:pt x="836" y="2185"/>
                  </a:cubicBezTo>
                  <a:cubicBezTo>
                    <a:pt x="1137" y="1900"/>
                    <a:pt x="1488" y="1667"/>
                    <a:pt x="1889" y="1516"/>
                  </a:cubicBezTo>
                  <a:cubicBezTo>
                    <a:pt x="2624" y="1182"/>
                    <a:pt x="3393" y="931"/>
                    <a:pt x="4178" y="731"/>
                  </a:cubicBezTo>
                  <a:cubicBezTo>
                    <a:pt x="4851" y="573"/>
                    <a:pt x="5572" y="416"/>
                    <a:pt x="6269" y="416"/>
                  </a:cubicBezTo>
                  <a:cubicBezTo>
                    <a:pt x="6386" y="416"/>
                    <a:pt x="6502" y="421"/>
                    <a:pt x="6617" y="430"/>
                  </a:cubicBezTo>
                  <a:cubicBezTo>
                    <a:pt x="7018" y="464"/>
                    <a:pt x="7403" y="580"/>
                    <a:pt x="7737" y="781"/>
                  </a:cubicBezTo>
                  <a:cubicBezTo>
                    <a:pt x="7887" y="865"/>
                    <a:pt x="8038" y="982"/>
                    <a:pt x="8155" y="1115"/>
                  </a:cubicBezTo>
                  <a:cubicBezTo>
                    <a:pt x="8238" y="1232"/>
                    <a:pt x="8338" y="1332"/>
                    <a:pt x="8472" y="1399"/>
                  </a:cubicBezTo>
                  <a:cubicBezTo>
                    <a:pt x="8489" y="1408"/>
                    <a:pt x="8508" y="1412"/>
                    <a:pt x="8526" y="1412"/>
                  </a:cubicBezTo>
                  <a:cubicBezTo>
                    <a:pt x="8577" y="1412"/>
                    <a:pt x="8623" y="1378"/>
                    <a:pt x="8623" y="1316"/>
                  </a:cubicBezTo>
                  <a:cubicBezTo>
                    <a:pt x="8689" y="915"/>
                    <a:pt x="8205" y="564"/>
                    <a:pt x="7887" y="380"/>
                  </a:cubicBezTo>
                  <a:cubicBezTo>
                    <a:pt x="7520" y="163"/>
                    <a:pt x="7102" y="46"/>
                    <a:pt x="6668" y="12"/>
                  </a:cubicBezTo>
                  <a:cubicBezTo>
                    <a:pt x="6549" y="4"/>
                    <a:pt x="6429" y="0"/>
                    <a:pt x="63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51"/>
            <p:cNvSpPr/>
            <p:nvPr/>
          </p:nvSpPr>
          <p:spPr>
            <a:xfrm>
              <a:off x="7461851" y="1746216"/>
              <a:ext cx="264055" cy="118224"/>
            </a:xfrm>
            <a:custGeom>
              <a:avLst/>
              <a:gdLst/>
              <a:ahLst/>
              <a:cxnLst/>
              <a:rect l="l" t="t" r="r" b="b"/>
              <a:pathLst>
                <a:path w="8235" h="3687" extrusionOk="0">
                  <a:moveTo>
                    <a:pt x="7866" y="1"/>
                  </a:moveTo>
                  <a:cubicBezTo>
                    <a:pt x="7770" y="1"/>
                    <a:pt x="7685" y="102"/>
                    <a:pt x="7734" y="212"/>
                  </a:cubicBezTo>
                  <a:cubicBezTo>
                    <a:pt x="8084" y="914"/>
                    <a:pt x="6865" y="1349"/>
                    <a:pt x="6414" y="1566"/>
                  </a:cubicBezTo>
                  <a:cubicBezTo>
                    <a:pt x="5779" y="1883"/>
                    <a:pt x="5110" y="2167"/>
                    <a:pt x="4442" y="2435"/>
                  </a:cubicBezTo>
                  <a:cubicBezTo>
                    <a:pt x="3757" y="2702"/>
                    <a:pt x="3055" y="2936"/>
                    <a:pt x="2353" y="3136"/>
                  </a:cubicBezTo>
                  <a:cubicBezTo>
                    <a:pt x="2088" y="3225"/>
                    <a:pt x="1812" y="3266"/>
                    <a:pt x="1535" y="3266"/>
                  </a:cubicBezTo>
                  <a:cubicBezTo>
                    <a:pt x="1446" y="3266"/>
                    <a:pt x="1357" y="3262"/>
                    <a:pt x="1267" y="3253"/>
                  </a:cubicBezTo>
                  <a:cubicBezTo>
                    <a:pt x="900" y="3220"/>
                    <a:pt x="566" y="3036"/>
                    <a:pt x="332" y="2752"/>
                  </a:cubicBezTo>
                  <a:cubicBezTo>
                    <a:pt x="300" y="2717"/>
                    <a:pt x="264" y="2702"/>
                    <a:pt x="228" y="2702"/>
                  </a:cubicBezTo>
                  <a:cubicBezTo>
                    <a:pt x="112" y="2702"/>
                    <a:pt x="1" y="2858"/>
                    <a:pt x="64" y="2986"/>
                  </a:cubicBezTo>
                  <a:cubicBezTo>
                    <a:pt x="359" y="3498"/>
                    <a:pt x="967" y="3687"/>
                    <a:pt x="1544" y="3687"/>
                  </a:cubicBezTo>
                  <a:cubicBezTo>
                    <a:pt x="1719" y="3687"/>
                    <a:pt x="1892" y="3669"/>
                    <a:pt x="2053" y="3638"/>
                  </a:cubicBezTo>
                  <a:cubicBezTo>
                    <a:pt x="2938" y="3437"/>
                    <a:pt x="3807" y="3170"/>
                    <a:pt x="4643" y="2802"/>
                  </a:cubicBezTo>
                  <a:cubicBezTo>
                    <a:pt x="5495" y="2468"/>
                    <a:pt x="6347" y="2084"/>
                    <a:pt x="7166" y="1649"/>
                  </a:cubicBezTo>
                  <a:cubicBezTo>
                    <a:pt x="7516" y="1466"/>
                    <a:pt x="7901" y="1265"/>
                    <a:pt x="8068" y="897"/>
                  </a:cubicBezTo>
                  <a:cubicBezTo>
                    <a:pt x="8235" y="613"/>
                    <a:pt x="8185" y="279"/>
                    <a:pt x="7968" y="45"/>
                  </a:cubicBezTo>
                  <a:cubicBezTo>
                    <a:pt x="7936" y="14"/>
                    <a:pt x="7900" y="1"/>
                    <a:pt x="78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51"/>
            <p:cNvSpPr/>
            <p:nvPr/>
          </p:nvSpPr>
          <p:spPr>
            <a:xfrm>
              <a:off x="7413529" y="1719794"/>
              <a:ext cx="77726" cy="139996"/>
            </a:xfrm>
            <a:custGeom>
              <a:avLst/>
              <a:gdLst/>
              <a:ahLst/>
              <a:cxnLst/>
              <a:rect l="l" t="t" r="r" b="b"/>
              <a:pathLst>
                <a:path w="2424" h="4366" extrusionOk="0">
                  <a:moveTo>
                    <a:pt x="772" y="0"/>
                  </a:moveTo>
                  <a:cubicBezTo>
                    <a:pt x="561" y="0"/>
                    <a:pt x="357" y="130"/>
                    <a:pt x="302" y="351"/>
                  </a:cubicBezTo>
                  <a:cubicBezTo>
                    <a:pt x="1" y="1772"/>
                    <a:pt x="469" y="3259"/>
                    <a:pt x="1555" y="4228"/>
                  </a:cubicBezTo>
                  <a:cubicBezTo>
                    <a:pt x="1655" y="4320"/>
                    <a:pt x="1780" y="4366"/>
                    <a:pt x="1903" y="4366"/>
                  </a:cubicBezTo>
                  <a:cubicBezTo>
                    <a:pt x="2027" y="4366"/>
                    <a:pt x="2148" y="4320"/>
                    <a:pt x="2240" y="4228"/>
                  </a:cubicBezTo>
                  <a:cubicBezTo>
                    <a:pt x="2424" y="4027"/>
                    <a:pt x="2424" y="3727"/>
                    <a:pt x="2240" y="3543"/>
                  </a:cubicBezTo>
                  <a:cubicBezTo>
                    <a:pt x="2022" y="3359"/>
                    <a:pt x="1855" y="3142"/>
                    <a:pt x="1705" y="2908"/>
                  </a:cubicBezTo>
                  <a:cubicBezTo>
                    <a:pt x="1621" y="2791"/>
                    <a:pt x="1555" y="2657"/>
                    <a:pt x="1488" y="2507"/>
                  </a:cubicBezTo>
                  <a:cubicBezTo>
                    <a:pt x="1454" y="2457"/>
                    <a:pt x="1438" y="2390"/>
                    <a:pt x="1404" y="2323"/>
                  </a:cubicBezTo>
                  <a:cubicBezTo>
                    <a:pt x="1388" y="2290"/>
                    <a:pt x="1388" y="2256"/>
                    <a:pt x="1371" y="2223"/>
                  </a:cubicBezTo>
                  <a:cubicBezTo>
                    <a:pt x="1371" y="2206"/>
                    <a:pt x="1354" y="2173"/>
                    <a:pt x="1354" y="2156"/>
                  </a:cubicBezTo>
                  <a:cubicBezTo>
                    <a:pt x="1354" y="2173"/>
                    <a:pt x="1354" y="2189"/>
                    <a:pt x="1354" y="2206"/>
                  </a:cubicBezTo>
                  <a:cubicBezTo>
                    <a:pt x="1304" y="2072"/>
                    <a:pt x="1271" y="1922"/>
                    <a:pt x="1254" y="1772"/>
                  </a:cubicBezTo>
                  <a:cubicBezTo>
                    <a:pt x="1237" y="1705"/>
                    <a:pt x="1220" y="1638"/>
                    <a:pt x="1220" y="1571"/>
                  </a:cubicBezTo>
                  <a:cubicBezTo>
                    <a:pt x="1204" y="1538"/>
                    <a:pt x="1204" y="1488"/>
                    <a:pt x="1204" y="1454"/>
                  </a:cubicBezTo>
                  <a:cubicBezTo>
                    <a:pt x="1204" y="1454"/>
                    <a:pt x="1204" y="1437"/>
                    <a:pt x="1204" y="1437"/>
                  </a:cubicBezTo>
                  <a:lnTo>
                    <a:pt x="1204" y="1421"/>
                  </a:lnTo>
                  <a:cubicBezTo>
                    <a:pt x="1187" y="1287"/>
                    <a:pt x="1187" y="1137"/>
                    <a:pt x="1204" y="986"/>
                  </a:cubicBezTo>
                  <a:cubicBezTo>
                    <a:pt x="1204" y="919"/>
                    <a:pt x="1204" y="853"/>
                    <a:pt x="1220" y="769"/>
                  </a:cubicBezTo>
                  <a:cubicBezTo>
                    <a:pt x="1220" y="736"/>
                    <a:pt x="1220" y="702"/>
                    <a:pt x="1237" y="669"/>
                  </a:cubicBezTo>
                  <a:cubicBezTo>
                    <a:pt x="1235" y="669"/>
                    <a:pt x="1234" y="669"/>
                    <a:pt x="1232" y="669"/>
                  </a:cubicBezTo>
                  <a:lnTo>
                    <a:pt x="1232" y="669"/>
                  </a:lnTo>
                  <a:cubicBezTo>
                    <a:pt x="1237" y="658"/>
                    <a:pt x="1237" y="647"/>
                    <a:pt x="1237" y="635"/>
                  </a:cubicBezTo>
                  <a:cubicBezTo>
                    <a:pt x="1304" y="385"/>
                    <a:pt x="1170" y="101"/>
                    <a:pt x="903" y="17"/>
                  </a:cubicBezTo>
                  <a:cubicBezTo>
                    <a:pt x="860" y="6"/>
                    <a:pt x="816" y="0"/>
                    <a:pt x="7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66F23BF2-E024-CC69-58F8-DFD4A87FC2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Who did it before?</a:t>
            </a:r>
            <a:endParaRPr lang="en-US"/>
          </a:p>
        </p:txBody>
      </p:sp>
      <p:grpSp>
        <p:nvGrpSpPr>
          <p:cNvPr id="27" name="Google Shape;1456;p54">
            <a:extLst>
              <a:ext uri="{FF2B5EF4-FFF2-40B4-BE49-F238E27FC236}">
                <a16:creationId xmlns:a16="http://schemas.microsoft.com/office/drawing/2014/main" id="{0441E852-0041-C12F-5C8A-FEB964AC2654}"/>
              </a:ext>
            </a:extLst>
          </p:cNvPr>
          <p:cNvGrpSpPr/>
          <p:nvPr/>
        </p:nvGrpSpPr>
        <p:grpSpPr>
          <a:xfrm>
            <a:off x="7385074" y="2552992"/>
            <a:ext cx="1159343" cy="2437042"/>
            <a:chOff x="5107060" y="1410076"/>
            <a:chExt cx="1159343" cy="2437042"/>
          </a:xfrm>
        </p:grpSpPr>
        <p:sp>
          <p:nvSpPr>
            <p:cNvPr id="28" name="Google Shape;1457;p54">
              <a:extLst>
                <a:ext uri="{FF2B5EF4-FFF2-40B4-BE49-F238E27FC236}">
                  <a16:creationId xmlns:a16="http://schemas.microsoft.com/office/drawing/2014/main" id="{C9339BB2-100D-B048-A1EC-07C5D60994BB}"/>
                </a:ext>
              </a:extLst>
            </p:cNvPr>
            <p:cNvSpPr/>
            <p:nvPr/>
          </p:nvSpPr>
          <p:spPr>
            <a:xfrm>
              <a:off x="5107060" y="1410076"/>
              <a:ext cx="1159343" cy="2437042"/>
            </a:xfrm>
            <a:custGeom>
              <a:avLst/>
              <a:gdLst/>
              <a:ahLst/>
              <a:cxnLst/>
              <a:rect l="l" t="t" r="r" b="b"/>
              <a:pathLst>
                <a:path w="75836" h="159414" extrusionOk="0">
                  <a:moveTo>
                    <a:pt x="7665" y="0"/>
                  </a:moveTo>
                  <a:cubicBezTo>
                    <a:pt x="3470" y="0"/>
                    <a:pt x="1" y="3469"/>
                    <a:pt x="1" y="7745"/>
                  </a:cubicBezTo>
                  <a:lnTo>
                    <a:pt x="1" y="151750"/>
                  </a:lnTo>
                  <a:cubicBezTo>
                    <a:pt x="1" y="156025"/>
                    <a:pt x="3470" y="159414"/>
                    <a:pt x="7665" y="159414"/>
                  </a:cubicBezTo>
                  <a:lnTo>
                    <a:pt x="68171" y="159414"/>
                  </a:lnTo>
                  <a:cubicBezTo>
                    <a:pt x="72366" y="159414"/>
                    <a:pt x="75835" y="156025"/>
                    <a:pt x="75835" y="151750"/>
                  </a:cubicBezTo>
                  <a:lnTo>
                    <a:pt x="75835" y="7745"/>
                  </a:lnTo>
                  <a:cubicBezTo>
                    <a:pt x="75835" y="3469"/>
                    <a:pt x="72366" y="0"/>
                    <a:pt x="681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458;p54">
              <a:extLst>
                <a:ext uri="{FF2B5EF4-FFF2-40B4-BE49-F238E27FC236}">
                  <a16:creationId xmlns:a16="http://schemas.microsoft.com/office/drawing/2014/main" id="{3F220C32-5498-C58D-0CEB-D2C578A8DAC9}"/>
                </a:ext>
              </a:extLst>
            </p:cNvPr>
            <p:cNvSpPr/>
            <p:nvPr/>
          </p:nvSpPr>
          <p:spPr>
            <a:xfrm>
              <a:off x="5107060" y="1410076"/>
              <a:ext cx="1159343" cy="2437042"/>
            </a:xfrm>
            <a:custGeom>
              <a:avLst/>
              <a:gdLst/>
              <a:ahLst/>
              <a:cxnLst/>
              <a:rect l="l" t="t" r="r" b="b"/>
              <a:pathLst>
                <a:path w="75836" h="159414" extrusionOk="0">
                  <a:moveTo>
                    <a:pt x="7665" y="0"/>
                  </a:moveTo>
                  <a:cubicBezTo>
                    <a:pt x="3470" y="0"/>
                    <a:pt x="1" y="3469"/>
                    <a:pt x="1" y="7745"/>
                  </a:cubicBezTo>
                  <a:lnTo>
                    <a:pt x="1" y="151750"/>
                  </a:lnTo>
                  <a:cubicBezTo>
                    <a:pt x="1" y="156025"/>
                    <a:pt x="3470" y="159414"/>
                    <a:pt x="7665" y="159414"/>
                  </a:cubicBezTo>
                  <a:lnTo>
                    <a:pt x="68171" y="159414"/>
                  </a:lnTo>
                  <a:cubicBezTo>
                    <a:pt x="72366" y="159414"/>
                    <a:pt x="75835" y="156025"/>
                    <a:pt x="75835" y="151750"/>
                  </a:cubicBezTo>
                  <a:lnTo>
                    <a:pt x="75835" y="7745"/>
                  </a:lnTo>
                  <a:cubicBezTo>
                    <a:pt x="75835" y="3469"/>
                    <a:pt x="72366" y="0"/>
                    <a:pt x="68171" y="0"/>
                  </a:cubicBezTo>
                  <a:close/>
                </a:path>
              </a:pathLst>
            </a:custGeom>
            <a:solidFill>
              <a:srgbClr val="D1D1D1">
                <a:alpha val="40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459;p54">
              <a:extLst>
                <a:ext uri="{FF2B5EF4-FFF2-40B4-BE49-F238E27FC236}">
                  <a16:creationId xmlns:a16="http://schemas.microsoft.com/office/drawing/2014/main" id="{99FA5008-10C1-9493-2CB8-DFD197A7AB72}"/>
                </a:ext>
              </a:extLst>
            </p:cNvPr>
            <p:cNvSpPr/>
            <p:nvPr/>
          </p:nvSpPr>
          <p:spPr>
            <a:xfrm>
              <a:off x="5750862" y="1675788"/>
              <a:ext cx="358905" cy="306560"/>
            </a:xfrm>
            <a:custGeom>
              <a:avLst/>
              <a:gdLst/>
              <a:ahLst/>
              <a:cxnLst/>
              <a:rect l="l" t="t" r="r" b="b"/>
              <a:pathLst>
                <a:path w="23477" h="20053" extrusionOk="0">
                  <a:moveTo>
                    <a:pt x="13381" y="1"/>
                  </a:moveTo>
                  <a:cubicBezTo>
                    <a:pt x="10918" y="1"/>
                    <a:pt x="8409" y="914"/>
                    <a:pt x="6373" y="2949"/>
                  </a:cubicBezTo>
                  <a:cubicBezTo>
                    <a:pt x="0" y="9242"/>
                    <a:pt x="4518" y="20052"/>
                    <a:pt x="13392" y="20052"/>
                  </a:cubicBezTo>
                  <a:cubicBezTo>
                    <a:pt x="18959" y="20052"/>
                    <a:pt x="23476" y="15615"/>
                    <a:pt x="23476" y="10049"/>
                  </a:cubicBezTo>
                  <a:cubicBezTo>
                    <a:pt x="23476" y="3991"/>
                    <a:pt x="18530" y="1"/>
                    <a:pt x="133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460;p54">
              <a:extLst>
                <a:ext uri="{FF2B5EF4-FFF2-40B4-BE49-F238E27FC236}">
                  <a16:creationId xmlns:a16="http://schemas.microsoft.com/office/drawing/2014/main" id="{7A2EF75C-0E9F-EF30-B0D1-B3002FD9228A}"/>
                </a:ext>
              </a:extLst>
            </p:cNvPr>
            <p:cNvSpPr/>
            <p:nvPr/>
          </p:nvSpPr>
          <p:spPr>
            <a:xfrm>
              <a:off x="5187228" y="1675788"/>
              <a:ext cx="358920" cy="306560"/>
            </a:xfrm>
            <a:custGeom>
              <a:avLst/>
              <a:gdLst/>
              <a:ahLst/>
              <a:cxnLst/>
              <a:rect l="l" t="t" r="r" b="b"/>
              <a:pathLst>
                <a:path w="23478" h="20053" extrusionOk="0">
                  <a:moveTo>
                    <a:pt x="13356" y="1"/>
                  </a:moveTo>
                  <a:cubicBezTo>
                    <a:pt x="10882" y="1"/>
                    <a:pt x="8355" y="914"/>
                    <a:pt x="6293" y="2949"/>
                  </a:cubicBezTo>
                  <a:cubicBezTo>
                    <a:pt x="1" y="9242"/>
                    <a:pt x="4518" y="20052"/>
                    <a:pt x="13393" y="20052"/>
                  </a:cubicBezTo>
                  <a:cubicBezTo>
                    <a:pt x="18959" y="20052"/>
                    <a:pt x="23477" y="15615"/>
                    <a:pt x="23477" y="10049"/>
                  </a:cubicBezTo>
                  <a:cubicBezTo>
                    <a:pt x="23477" y="3991"/>
                    <a:pt x="18530" y="1"/>
                    <a:pt x="133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461;p54">
              <a:extLst>
                <a:ext uri="{FF2B5EF4-FFF2-40B4-BE49-F238E27FC236}">
                  <a16:creationId xmlns:a16="http://schemas.microsoft.com/office/drawing/2014/main" id="{1346BD41-89C9-536F-8078-4608334AA309}"/>
                </a:ext>
              </a:extLst>
            </p:cNvPr>
            <p:cNvSpPr/>
            <p:nvPr/>
          </p:nvSpPr>
          <p:spPr>
            <a:xfrm>
              <a:off x="5750862" y="2212976"/>
              <a:ext cx="358905" cy="307095"/>
            </a:xfrm>
            <a:custGeom>
              <a:avLst/>
              <a:gdLst/>
              <a:ahLst/>
              <a:cxnLst/>
              <a:rect l="l" t="t" r="r" b="b"/>
              <a:pathLst>
                <a:path w="23477" h="20088" extrusionOk="0">
                  <a:moveTo>
                    <a:pt x="13383" y="0"/>
                  </a:moveTo>
                  <a:cubicBezTo>
                    <a:pt x="10919" y="0"/>
                    <a:pt x="8410" y="922"/>
                    <a:pt x="6373" y="2985"/>
                  </a:cubicBezTo>
                  <a:cubicBezTo>
                    <a:pt x="0" y="9277"/>
                    <a:pt x="4518" y="20088"/>
                    <a:pt x="13392" y="20088"/>
                  </a:cubicBezTo>
                  <a:cubicBezTo>
                    <a:pt x="18959" y="20088"/>
                    <a:pt x="23476" y="15570"/>
                    <a:pt x="23476" y="10084"/>
                  </a:cubicBezTo>
                  <a:cubicBezTo>
                    <a:pt x="23476" y="4027"/>
                    <a:pt x="18531" y="0"/>
                    <a:pt x="133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462;p54">
              <a:extLst>
                <a:ext uri="{FF2B5EF4-FFF2-40B4-BE49-F238E27FC236}">
                  <a16:creationId xmlns:a16="http://schemas.microsoft.com/office/drawing/2014/main" id="{4600FCC5-B2D8-BB40-2230-0B1DEFBCF3FC}"/>
                </a:ext>
              </a:extLst>
            </p:cNvPr>
            <p:cNvSpPr/>
            <p:nvPr/>
          </p:nvSpPr>
          <p:spPr>
            <a:xfrm>
              <a:off x="5187228" y="2212976"/>
              <a:ext cx="358920" cy="307095"/>
            </a:xfrm>
            <a:custGeom>
              <a:avLst/>
              <a:gdLst/>
              <a:ahLst/>
              <a:cxnLst/>
              <a:rect l="l" t="t" r="r" b="b"/>
              <a:pathLst>
                <a:path w="23478" h="20088" extrusionOk="0">
                  <a:moveTo>
                    <a:pt x="13358" y="0"/>
                  </a:moveTo>
                  <a:cubicBezTo>
                    <a:pt x="10883" y="0"/>
                    <a:pt x="8356" y="922"/>
                    <a:pt x="6293" y="2985"/>
                  </a:cubicBezTo>
                  <a:cubicBezTo>
                    <a:pt x="1" y="9277"/>
                    <a:pt x="4518" y="20088"/>
                    <a:pt x="13393" y="20088"/>
                  </a:cubicBezTo>
                  <a:cubicBezTo>
                    <a:pt x="18959" y="20088"/>
                    <a:pt x="23477" y="15570"/>
                    <a:pt x="23477" y="10084"/>
                  </a:cubicBezTo>
                  <a:cubicBezTo>
                    <a:pt x="23477" y="4027"/>
                    <a:pt x="18531" y="0"/>
                    <a:pt x="133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463;p54">
              <a:extLst>
                <a:ext uri="{FF2B5EF4-FFF2-40B4-BE49-F238E27FC236}">
                  <a16:creationId xmlns:a16="http://schemas.microsoft.com/office/drawing/2014/main" id="{DBB51D08-E9EB-BAD9-A4D5-828D8D82CB86}"/>
                </a:ext>
              </a:extLst>
            </p:cNvPr>
            <p:cNvSpPr/>
            <p:nvPr/>
          </p:nvSpPr>
          <p:spPr>
            <a:xfrm>
              <a:off x="5750862" y="2750270"/>
              <a:ext cx="358905" cy="307523"/>
            </a:xfrm>
            <a:custGeom>
              <a:avLst/>
              <a:gdLst/>
              <a:ahLst/>
              <a:cxnLst/>
              <a:rect l="l" t="t" r="r" b="b"/>
              <a:pathLst>
                <a:path w="23477" h="20116" extrusionOk="0">
                  <a:moveTo>
                    <a:pt x="13345" y="1"/>
                  </a:moveTo>
                  <a:cubicBezTo>
                    <a:pt x="10894" y="1"/>
                    <a:pt x="8400" y="906"/>
                    <a:pt x="6373" y="2932"/>
                  </a:cubicBezTo>
                  <a:cubicBezTo>
                    <a:pt x="0" y="9305"/>
                    <a:pt x="4518" y="20116"/>
                    <a:pt x="13392" y="20116"/>
                  </a:cubicBezTo>
                  <a:cubicBezTo>
                    <a:pt x="18959" y="20116"/>
                    <a:pt x="23476" y="15598"/>
                    <a:pt x="23476" y="10032"/>
                  </a:cubicBezTo>
                  <a:cubicBezTo>
                    <a:pt x="23476" y="4015"/>
                    <a:pt x="18507" y="1"/>
                    <a:pt x="133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464;p54">
              <a:extLst>
                <a:ext uri="{FF2B5EF4-FFF2-40B4-BE49-F238E27FC236}">
                  <a16:creationId xmlns:a16="http://schemas.microsoft.com/office/drawing/2014/main" id="{CB87A219-16FF-46F2-3E0C-8367FF565862}"/>
                </a:ext>
              </a:extLst>
            </p:cNvPr>
            <p:cNvSpPr/>
            <p:nvPr/>
          </p:nvSpPr>
          <p:spPr>
            <a:xfrm>
              <a:off x="5187228" y="2750270"/>
              <a:ext cx="358920" cy="307523"/>
            </a:xfrm>
            <a:custGeom>
              <a:avLst/>
              <a:gdLst/>
              <a:ahLst/>
              <a:cxnLst/>
              <a:rect l="l" t="t" r="r" b="b"/>
              <a:pathLst>
                <a:path w="23478" h="20116" extrusionOk="0">
                  <a:moveTo>
                    <a:pt x="13321" y="1"/>
                  </a:moveTo>
                  <a:cubicBezTo>
                    <a:pt x="10858" y="1"/>
                    <a:pt x="8345" y="906"/>
                    <a:pt x="6293" y="2932"/>
                  </a:cubicBezTo>
                  <a:cubicBezTo>
                    <a:pt x="1" y="9305"/>
                    <a:pt x="4518" y="20116"/>
                    <a:pt x="13393" y="20116"/>
                  </a:cubicBezTo>
                  <a:cubicBezTo>
                    <a:pt x="18959" y="20116"/>
                    <a:pt x="23477" y="15598"/>
                    <a:pt x="23477" y="10032"/>
                  </a:cubicBezTo>
                  <a:cubicBezTo>
                    <a:pt x="23477" y="4015"/>
                    <a:pt x="18508" y="1"/>
                    <a:pt x="133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465;p54">
              <a:extLst>
                <a:ext uri="{FF2B5EF4-FFF2-40B4-BE49-F238E27FC236}">
                  <a16:creationId xmlns:a16="http://schemas.microsoft.com/office/drawing/2014/main" id="{9674C88A-57DD-B717-2205-115B1C454A06}"/>
                </a:ext>
              </a:extLst>
            </p:cNvPr>
            <p:cNvSpPr/>
            <p:nvPr/>
          </p:nvSpPr>
          <p:spPr>
            <a:xfrm>
              <a:off x="5750862" y="3287733"/>
              <a:ext cx="358905" cy="306560"/>
            </a:xfrm>
            <a:custGeom>
              <a:avLst/>
              <a:gdLst/>
              <a:ahLst/>
              <a:cxnLst/>
              <a:rect l="l" t="t" r="r" b="b"/>
              <a:pathLst>
                <a:path w="23477" h="20053" extrusionOk="0">
                  <a:moveTo>
                    <a:pt x="13381" y="1"/>
                  </a:moveTo>
                  <a:cubicBezTo>
                    <a:pt x="10918" y="1"/>
                    <a:pt x="8409" y="913"/>
                    <a:pt x="6373" y="2949"/>
                  </a:cubicBezTo>
                  <a:cubicBezTo>
                    <a:pt x="0" y="9242"/>
                    <a:pt x="4518" y="20052"/>
                    <a:pt x="13392" y="20052"/>
                  </a:cubicBezTo>
                  <a:cubicBezTo>
                    <a:pt x="18959" y="20052"/>
                    <a:pt x="23476" y="15615"/>
                    <a:pt x="23476" y="10049"/>
                  </a:cubicBezTo>
                  <a:cubicBezTo>
                    <a:pt x="23476" y="3991"/>
                    <a:pt x="18530" y="1"/>
                    <a:pt x="133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466;p54">
              <a:extLst>
                <a:ext uri="{FF2B5EF4-FFF2-40B4-BE49-F238E27FC236}">
                  <a16:creationId xmlns:a16="http://schemas.microsoft.com/office/drawing/2014/main" id="{44DA36B3-899B-C308-24F8-6029DE05713B}"/>
                </a:ext>
              </a:extLst>
            </p:cNvPr>
            <p:cNvSpPr/>
            <p:nvPr/>
          </p:nvSpPr>
          <p:spPr>
            <a:xfrm>
              <a:off x="5187228" y="3287733"/>
              <a:ext cx="358920" cy="306560"/>
            </a:xfrm>
            <a:custGeom>
              <a:avLst/>
              <a:gdLst/>
              <a:ahLst/>
              <a:cxnLst/>
              <a:rect l="l" t="t" r="r" b="b"/>
              <a:pathLst>
                <a:path w="23478" h="20053" extrusionOk="0">
                  <a:moveTo>
                    <a:pt x="13381" y="1"/>
                  </a:moveTo>
                  <a:cubicBezTo>
                    <a:pt x="10919" y="1"/>
                    <a:pt x="8410" y="913"/>
                    <a:pt x="6374" y="2949"/>
                  </a:cubicBezTo>
                  <a:cubicBezTo>
                    <a:pt x="1" y="9242"/>
                    <a:pt x="4518" y="20052"/>
                    <a:pt x="13393" y="20052"/>
                  </a:cubicBezTo>
                  <a:cubicBezTo>
                    <a:pt x="18959" y="20052"/>
                    <a:pt x="23477" y="15615"/>
                    <a:pt x="23477" y="10049"/>
                  </a:cubicBezTo>
                  <a:cubicBezTo>
                    <a:pt x="23477" y="3991"/>
                    <a:pt x="18530" y="1"/>
                    <a:pt x="133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C0F5E-1B69-ED16-C1AE-7579CF107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509" y="1050316"/>
            <a:ext cx="5076000" cy="615600"/>
          </a:xfrm>
        </p:spPr>
        <p:txBody>
          <a:bodyPr/>
          <a:lstStyle/>
          <a:p>
            <a:r>
              <a:rPr lang="en-GB"/>
              <a:t>Related Work</a:t>
            </a:r>
            <a:endParaRPr lang="en-US"/>
          </a:p>
        </p:txBody>
      </p:sp>
      <p:sp>
        <p:nvSpPr>
          <p:cNvPr id="5" name="Google Shape;2153;p68">
            <a:extLst>
              <a:ext uri="{FF2B5EF4-FFF2-40B4-BE49-F238E27FC236}">
                <a16:creationId xmlns:a16="http://schemas.microsoft.com/office/drawing/2014/main" id="{39EBF352-7402-C324-4B1E-F5ADBE856E3D}"/>
              </a:ext>
            </a:extLst>
          </p:cNvPr>
          <p:cNvSpPr txBox="1">
            <a:spLocks/>
          </p:cNvSpPr>
          <p:nvPr/>
        </p:nvSpPr>
        <p:spPr>
          <a:xfrm>
            <a:off x="641133" y="2417040"/>
            <a:ext cx="4432354" cy="3002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ind"/>
              <a:buChar char="●"/>
              <a:defRPr sz="1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■"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■"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Hind"/>
              <a:buChar char="■"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indent="-298450">
              <a:buSzPts val="1100"/>
            </a:pPr>
            <a:r>
              <a:rPr lang="en-GB" sz="1600">
                <a:solidFill>
                  <a:schemeClr val="hlink"/>
                </a:solidFill>
                <a:uFill>
                  <a:noFill/>
                </a:uFill>
              </a:rPr>
              <a:t>Parsimonious model with a robust feature selection algorithm namely Lasso, CART.</a:t>
            </a:r>
          </a:p>
          <a:p>
            <a:pPr indent="-298450">
              <a:buSzPts val="1100"/>
            </a:pPr>
            <a:r>
              <a:rPr lang="en-GB" sz="1600">
                <a:solidFill>
                  <a:schemeClr val="hlink"/>
                </a:solidFill>
                <a:uFill>
                  <a:noFill/>
                </a:uFill>
              </a:rPr>
              <a:t>Mean Absolute Error(MAE) is used as a metric.</a:t>
            </a:r>
          </a:p>
          <a:p>
            <a:pPr indent="-298450">
              <a:lnSpc>
                <a:spcPct val="114999"/>
              </a:lnSpc>
              <a:buSzPts val="1100"/>
            </a:pPr>
            <a:r>
              <a:rPr lang="en-GB" sz="1600">
                <a:solidFill>
                  <a:schemeClr val="hlink"/>
                </a:solidFill>
                <a:uFill>
                  <a:noFill/>
                </a:uFill>
              </a:rPr>
              <a:t>Test MAE of 7.5 for Total UPDRS and 5.8 for Motor UPDRS.</a:t>
            </a:r>
          </a:p>
        </p:txBody>
      </p:sp>
      <p:grpSp>
        <p:nvGrpSpPr>
          <p:cNvPr id="4" name="Google Shape;444;p38">
            <a:extLst>
              <a:ext uri="{FF2B5EF4-FFF2-40B4-BE49-F238E27FC236}">
                <a16:creationId xmlns:a16="http://schemas.microsoft.com/office/drawing/2014/main" id="{D849B1CF-CBCC-6E5A-8A95-000A678291E1}"/>
              </a:ext>
            </a:extLst>
          </p:cNvPr>
          <p:cNvGrpSpPr/>
          <p:nvPr/>
        </p:nvGrpSpPr>
        <p:grpSpPr>
          <a:xfrm>
            <a:off x="5767886" y="675924"/>
            <a:ext cx="3682737" cy="4188102"/>
            <a:chOff x="5247496" y="678574"/>
            <a:chExt cx="3682737" cy="4188102"/>
          </a:xfrm>
        </p:grpSpPr>
        <p:sp>
          <p:nvSpPr>
            <p:cNvPr id="6" name="Google Shape;445;p38">
              <a:extLst>
                <a:ext uri="{FF2B5EF4-FFF2-40B4-BE49-F238E27FC236}">
                  <a16:creationId xmlns:a16="http://schemas.microsoft.com/office/drawing/2014/main" id="{BD108C99-51AD-DA3D-D195-3DC73F657852}"/>
                </a:ext>
              </a:extLst>
            </p:cNvPr>
            <p:cNvSpPr/>
            <p:nvPr/>
          </p:nvSpPr>
          <p:spPr>
            <a:xfrm>
              <a:off x="7299561" y="765718"/>
              <a:ext cx="123745" cy="12374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" y="0"/>
                  </a:moveTo>
                  <a:lnTo>
                    <a:pt x="1" y="1922"/>
                  </a:lnTo>
                  <a:cubicBezTo>
                    <a:pt x="1" y="2991"/>
                    <a:pt x="870" y="3860"/>
                    <a:pt x="1939" y="3860"/>
                  </a:cubicBezTo>
                  <a:cubicBezTo>
                    <a:pt x="3008" y="3860"/>
                    <a:pt x="3861" y="2991"/>
                    <a:pt x="3861" y="1922"/>
                  </a:cubicBezTo>
                  <a:lnTo>
                    <a:pt x="3861" y="418"/>
                  </a:lnTo>
                  <a:lnTo>
                    <a:pt x="3008" y="418"/>
                  </a:lnTo>
                  <a:lnTo>
                    <a:pt x="3008" y="1922"/>
                  </a:lnTo>
                  <a:cubicBezTo>
                    <a:pt x="3008" y="2523"/>
                    <a:pt x="2524" y="3008"/>
                    <a:pt x="1939" y="3008"/>
                  </a:cubicBezTo>
                  <a:cubicBezTo>
                    <a:pt x="1338" y="3008"/>
                    <a:pt x="853" y="2523"/>
                    <a:pt x="853" y="1922"/>
                  </a:cubicBezTo>
                  <a:lnTo>
                    <a:pt x="853" y="0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46;p38">
              <a:extLst>
                <a:ext uri="{FF2B5EF4-FFF2-40B4-BE49-F238E27FC236}">
                  <a16:creationId xmlns:a16="http://schemas.microsoft.com/office/drawing/2014/main" id="{C7A1EABF-41E0-5A9B-232D-53D6C9B9DDD3}"/>
                </a:ext>
              </a:extLst>
            </p:cNvPr>
            <p:cNvSpPr/>
            <p:nvPr/>
          </p:nvSpPr>
          <p:spPr>
            <a:xfrm>
              <a:off x="6798876" y="765718"/>
              <a:ext cx="124258" cy="123745"/>
            </a:xfrm>
            <a:custGeom>
              <a:avLst/>
              <a:gdLst/>
              <a:ahLst/>
              <a:cxnLst/>
              <a:rect l="l" t="t" r="r" b="b"/>
              <a:pathLst>
                <a:path w="3877" h="3861" extrusionOk="0">
                  <a:moveTo>
                    <a:pt x="0" y="0"/>
                  </a:moveTo>
                  <a:lnTo>
                    <a:pt x="0" y="1922"/>
                  </a:lnTo>
                  <a:cubicBezTo>
                    <a:pt x="0" y="2991"/>
                    <a:pt x="869" y="3860"/>
                    <a:pt x="1939" y="3860"/>
                  </a:cubicBezTo>
                  <a:cubicBezTo>
                    <a:pt x="3008" y="3860"/>
                    <a:pt x="3860" y="2991"/>
                    <a:pt x="3877" y="1922"/>
                  </a:cubicBezTo>
                  <a:lnTo>
                    <a:pt x="3877" y="418"/>
                  </a:lnTo>
                  <a:lnTo>
                    <a:pt x="3008" y="418"/>
                  </a:lnTo>
                  <a:lnTo>
                    <a:pt x="3008" y="1922"/>
                  </a:lnTo>
                  <a:cubicBezTo>
                    <a:pt x="3008" y="2523"/>
                    <a:pt x="2523" y="3008"/>
                    <a:pt x="1939" y="3008"/>
                  </a:cubicBezTo>
                  <a:cubicBezTo>
                    <a:pt x="1337" y="3008"/>
                    <a:pt x="852" y="2523"/>
                    <a:pt x="852" y="1922"/>
                  </a:cubicBezTo>
                  <a:lnTo>
                    <a:pt x="852" y="0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47;p38">
              <a:extLst>
                <a:ext uri="{FF2B5EF4-FFF2-40B4-BE49-F238E27FC236}">
                  <a16:creationId xmlns:a16="http://schemas.microsoft.com/office/drawing/2014/main" id="{58374F29-D346-D517-2E0D-D08DF258B626}"/>
                </a:ext>
              </a:extLst>
            </p:cNvPr>
            <p:cNvSpPr/>
            <p:nvPr/>
          </p:nvSpPr>
          <p:spPr>
            <a:xfrm>
              <a:off x="7084281" y="678574"/>
              <a:ext cx="66440" cy="4168263"/>
            </a:xfrm>
            <a:custGeom>
              <a:avLst/>
              <a:gdLst/>
              <a:ahLst/>
              <a:cxnLst/>
              <a:rect l="l" t="t" r="r" b="b"/>
              <a:pathLst>
                <a:path w="2073" h="130055" extrusionOk="0">
                  <a:moveTo>
                    <a:pt x="1037" y="0"/>
                  </a:moveTo>
                  <a:cubicBezTo>
                    <a:pt x="523" y="0"/>
                    <a:pt x="9" y="338"/>
                    <a:pt x="1" y="1015"/>
                  </a:cubicBezTo>
                  <a:lnTo>
                    <a:pt x="1" y="130055"/>
                  </a:lnTo>
                  <a:lnTo>
                    <a:pt x="2073" y="130055"/>
                  </a:lnTo>
                  <a:lnTo>
                    <a:pt x="2073" y="1015"/>
                  </a:lnTo>
                  <a:cubicBezTo>
                    <a:pt x="2065" y="338"/>
                    <a:pt x="1551" y="0"/>
                    <a:pt x="1037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48;p38">
              <a:extLst>
                <a:ext uri="{FF2B5EF4-FFF2-40B4-BE49-F238E27FC236}">
                  <a16:creationId xmlns:a16="http://schemas.microsoft.com/office/drawing/2014/main" id="{25BD9EE2-ADDD-A20D-8613-CB60126C2791}"/>
                </a:ext>
              </a:extLst>
            </p:cNvPr>
            <p:cNvSpPr/>
            <p:nvPr/>
          </p:nvSpPr>
          <p:spPr>
            <a:xfrm>
              <a:off x="6847592" y="741071"/>
              <a:ext cx="527511" cy="49293"/>
            </a:xfrm>
            <a:custGeom>
              <a:avLst/>
              <a:gdLst/>
              <a:ahLst/>
              <a:cxnLst/>
              <a:rect l="l" t="t" r="r" b="b"/>
              <a:pathLst>
                <a:path w="16459" h="1538" extrusionOk="0">
                  <a:moveTo>
                    <a:pt x="1020" y="1"/>
                  </a:moveTo>
                  <a:cubicBezTo>
                    <a:pt x="1" y="1"/>
                    <a:pt x="1" y="1538"/>
                    <a:pt x="1020" y="1538"/>
                  </a:cubicBezTo>
                  <a:lnTo>
                    <a:pt x="15423" y="1538"/>
                  </a:lnTo>
                  <a:cubicBezTo>
                    <a:pt x="16459" y="1538"/>
                    <a:pt x="16459" y="1"/>
                    <a:pt x="15423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49;p38">
              <a:extLst>
                <a:ext uri="{FF2B5EF4-FFF2-40B4-BE49-F238E27FC236}">
                  <a16:creationId xmlns:a16="http://schemas.microsoft.com/office/drawing/2014/main" id="{4F80DF6B-1182-66BD-0784-E97D5502EC64}"/>
                </a:ext>
              </a:extLst>
            </p:cNvPr>
            <p:cNvSpPr/>
            <p:nvPr/>
          </p:nvSpPr>
          <p:spPr>
            <a:xfrm>
              <a:off x="7299561" y="2580004"/>
              <a:ext cx="123745" cy="12374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" y="1"/>
                  </a:moveTo>
                  <a:lnTo>
                    <a:pt x="1" y="1922"/>
                  </a:lnTo>
                  <a:cubicBezTo>
                    <a:pt x="1" y="2992"/>
                    <a:pt x="870" y="3860"/>
                    <a:pt x="1939" y="3860"/>
                  </a:cubicBezTo>
                  <a:cubicBezTo>
                    <a:pt x="3008" y="3860"/>
                    <a:pt x="3861" y="2992"/>
                    <a:pt x="3861" y="1922"/>
                  </a:cubicBezTo>
                  <a:lnTo>
                    <a:pt x="3861" y="419"/>
                  </a:lnTo>
                  <a:lnTo>
                    <a:pt x="3008" y="419"/>
                  </a:lnTo>
                  <a:lnTo>
                    <a:pt x="3008" y="1922"/>
                  </a:lnTo>
                  <a:cubicBezTo>
                    <a:pt x="3008" y="2524"/>
                    <a:pt x="2524" y="3008"/>
                    <a:pt x="1939" y="3008"/>
                  </a:cubicBezTo>
                  <a:cubicBezTo>
                    <a:pt x="1338" y="3008"/>
                    <a:pt x="853" y="2524"/>
                    <a:pt x="853" y="1922"/>
                  </a:cubicBezTo>
                  <a:lnTo>
                    <a:pt x="853" y="1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50;p38">
              <a:extLst>
                <a:ext uri="{FF2B5EF4-FFF2-40B4-BE49-F238E27FC236}">
                  <a16:creationId xmlns:a16="http://schemas.microsoft.com/office/drawing/2014/main" id="{19C7F647-9AA5-A2CB-87B8-8C98847092DF}"/>
                </a:ext>
              </a:extLst>
            </p:cNvPr>
            <p:cNvSpPr/>
            <p:nvPr/>
          </p:nvSpPr>
          <p:spPr>
            <a:xfrm>
              <a:off x="6798876" y="2580004"/>
              <a:ext cx="124258" cy="123745"/>
            </a:xfrm>
            <a:custGeom>
              <a:avLst/>
              <a:gdLst/>
              <a:ahLst/>
              <a:cxnLst/>
              <a:rect l="l" t="t" r="r" b="b"/>
              <a:pathLst>
                <a:path w="3877" h="3861" extrusionOk="0">
                  <a:moveTo>
                    <a:pt x="0" y="1"/>
                  </a:moveTo>
                  <a:lnTo>
                    <a:pt x="0" y="1922"/>
                  </a:lnTo>
                  <a:cubicBezTo>
                    <a:pt x="0" y="2992"/>
                    <a:pt x="869" y="3860"/>
                    <a:pt x="1939" y="3860"/>
                  </a:cubicBezTo>
                  <a:cubicBezTo>
                    <a:pt x="3008" y="3860"/>
                    <a:pt x="3860" y="2992"/>
                    <a:pt x="3877" y="1922"/>
                  </a:cubicBezTo>
                  <a:lnTo>
                    <a:pt x="3877" y="419"/>
                  </a:lnTo>
                  <a:lnTo>
                    <a:pt x="3008" y="419"/>
                  </a:lnTo>
                  <a:lnTo>
                    <a:pt x="3008" y="1922"/>
                  </a:lnTo>
                  <a:cubicBezTo>
                    <a:pt x="3008" y="2524"/>
                    <a:pt x="2523" y="3008"/>
                    <a:pt x="1939" y="3008"/>
                  </a:cubicBezTo>
                  <a:cubicBezTo>
                    <a:pt x="1337" y="3008"/>
                    <a:pt x="852" y="2524"/>
                    <a:pt x="852" y="1922"/>
                  </a:cubicBezTo>
                  <a:lnTo>
                    <a:pt x="852" y="1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51;p38">
              <a:extLst>
                <a:ext uri="{FF2B5EF4-FFF2-40B4-BE49-F238E27FC236}">
                  <a16:creationId xmlns:a16="http://schemas.microsoft.com/office/drawing/2014/main" id="{350759F8-5627-7482-4BBC-59136C78D918}"/>
                </a:ext>
              </a:extLst>
            </p:cNvPr>
            <p:cNvSpPr/>
            <p:nvPr/>
          </p:nvSpPr>
          <p:spPr>
            <a:xfrm>
              <a:off x="6847592" y="2555902"/>
              <a:ext cx="527511" cy="48780"/>
            </a:xfrm>
            <a:custGeom>
              <a:avLst/>
              <a:gdLst/>
              <a:ahLst/>
              <a:cxnLst/>
              <a:rect l="l" t="t" r="r" b="b"/>
              <a:pathLst>
                <a:path w="16459" h="1522" extrusionOk="0">
                  <a:moveTo>
                    <a:pt x="1020" y="1"/>
                  </a:moveTo>
                  <a:cubicBezTo>
                    <a:pt x="1" y="1"/>
                    <a:pt x="1" y="1521"/>
                    <a:pt x="1020" y="1521"/>
                  </a:cubicBezTo>
                  <a:lnTo>
                    <a:pt x="15423" y="1521"/>
                  </a:lnTo>
                  <a:cubicBezTo>
                    <a:pt x="16459" y="1521"/>
                    <a:pt x="16459" y="1"/>
                    <a:pt x="15423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52;p38">
              <a:extLst>
                <a:ext uri="{FF2B5EF4-FFF2-40B4-BE49-F238E27FC236}">
                  <a16:creationId xmlns:a16="http://schemas.microsoft.com/office/drawing/2014/main" id="{F164F85D-FF72-8E4A-B7EF-79726CF14A38}"/>
                </a:ext>
              </a:extLst>
            </p:cNvPr>
            <p:cNvSpPr/>
            <p:nvPr/>
          </p:nvSpPr>
          <p:spPr>
            <a:xfrm>
              <a:off x="6633562" y="4800749"/>
              <a:ext cx="971820" cy="65927"/>
            </a:xfrm>
            <a:custGeom>
              <a:avLst/>
              <a:gdLst/>
              <a:ahLst/>
              <a:cxnLst/>
              <a:rect l="l" t="t" r="r" b="b"/>
              <a:pathLst>
                <a:path w="30322" h="2057" extrusionOk="0">
                  <a:moveTo>
                    <a:pt x="1350" y="1"/>
                  </a:moveTo>
                  <a:cubicBezTo>
                    <a:pt x="1" y="1"/>
                    <a:pt x="6" y="2056"/>
                    <a:pt x="1366" y="2056"/>
                  </a:cubicBezTo>
                  <a:cubicBezTo>
                    <a:pt x="1371" y="2056"/>
                    <a:pt x="1377" y="2056"/>
                    <a:pt x="1382" y="2056"/>
                  </a:cubicBezTo>
                  <a:lnTo>
                    <a:pt x="29286" y="2056"/>
                  </a:lnTo>
                  <a:cubicBezTo>
                    <a:pt x="29854" y="2056"/>
                    <a:pt x="30321" y="1588"/>
                    <a:pt x="30321" y="1020"/>
                  </a:cubicBezTo>
                  <a:cubicBezTo>
                    <a:pt x="30321" y="452"/>
                    <a:pt x="29854" y="1"/>
                    <a:pt x="29286" y="1"/>
                  </a:cubicBezTo>
                  <a:lnTo>
                    <a:pt x="1382" y="1"/>
                  </a:lnTo>
                  <a:cubicBezTo>
                    <a:pt x="1371" y="1"/>
                    <a:pt x="1360" y="1"/>
                    <a:pt x="1350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53;p38">
              <a:extLst>
                <a:ext uri="{FF2B5EF4-FFF2-40B4-BE49-F238E27FC236}">
                  <a16:creationId xmlns:a16="http://schemas.microsoft.com/office/drawing/2014/main" id="{32A0B030-E96F-537F-9610-A1EE9C7ED486}"/>
                </a:ext>
              </a:extLst>
            </p:cNvPr>
            <p:cNvSpPr/>
            <p:nvPr/>
          </p:nvSpPr>
          <p:spPr>
            <a:xfrm>
              <a:off x="6970760" y="2007559"/>
              <a:ext cx="139802" cy="159609"/>
            </a:xfrm>
            <a:custGeom>
              <a:avLst/>
              <a:gdLst/>
              <a:ahLst/>
              <a:cxnLst/>
              <a:rect l="l" t="t" r="r" b="b"/>
              <a:pathLst>
                <a:path w="4362" h="4980" extrusionOk="0">
                  <a:moveTo>
                    <a:pt x="3109" y="0"/>
                  </a:moveTo>
                  <a:lnTo>
                    <a:pt x="1672" y="919"/>
                  </a:lnTo>
                  <a:cubicBezTo>
                    <a:pt x="1538" y="786"/>
                    <a:pt x="1454" y="719"/>
                    <a:pt x="1454" y="719"/>
                  </a:cubicBezTo>
                  <a:lnTo>
                    <a:pt x="1" y="2072"/>
                  </a:lnTo>
                  <a:cubicBezTo>
                    <a:pt x="1" y="2072"/>
                    <a:pt x="1839" y="4445"/>
                    <a:pt x="2858" y="4980"/>
                  </a:cubicBezTo>
                  <a:cubicBezTo>
                    <a:pt x="4278" y="4528"/>
                    <a:pt x="3994" y="3376"/>
                    <a:pt x="3827" y="3025"/>
                  </a:cubicBezTo>
                  <a:cubicBezTo>
                    <a:pt x="3827" y="3025"/>
                    <a:pt x="4328" y="2223"/>
                    <a:pt x="4345" y="1838"/>
                  </a:cubicBezTo>
                  <a:cubicBezTo>
                    <a:pt x="4362" y="1437"/>
                    <a:pt x="3109" y="0"/>
                    <a:pt x="3109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54;p38">
              <a:extLst>
                <a:ext uri="{FF2B5EF4-FFF2-40B4-BE49-F238E27FC236}">
                  <a16:creationId xmlns:a16="http://schemas.microsoft.com/office/drawing/2014/main" id="{1C7AC69C-704B-FB14-73AC-BEF4632AF689}"/>
                </a:ext>
              </a:extLst>
            </p:cNvPr>
            <p:cNvSpPr/>
            <p:nvPr/>
          </p:nvSpPr>
          <p:spPr>
            <a:xfrm>
              <a:off x="6991112" y="1947786"/>
              <a:ext cx="110348" cy="102015"/>
            </a:xfrm>
            <a:custGeom>
              <a:avLst/>
              <a:gdLst/>
              <a:ahLst/>
              <a:cxnLst/>
              <a:rect l="l" t="t" r="r" b="b"/>
              <a:pathLst>
                <a:path w="3443" h="3183" extrusionOk="0">
                  <a:moveTo>
                    <a:pt x="402" y="0"/>
                  </a:moveTo>
                  <a:cubicBezTo>
                    <a:pt x="289" y="0"/>
                    <a:pt x="207" y="10"/>
                    <a:pt x="168" y="27"/>
                  </a:cubicBezTo>
                  <a:cubicBezTo>
                    <a:pt x="1" y="94"/>
                    <a:pt x="118" y="462"/>
                    <a:pt x="569" y="796"/>
                  </a:cubicBezTo>
                  <a:cubicBezTo>
                    <a:pt x="936" y="1063"/>
                    <a:pt x="1337" y="1314"/>
                    <a:pt x="1738" y="1531"/>
                  </a:cubicBezTo>
                  <a:cubicBezTo>
                    <a:pt x="1939" y="1865"/>
                    <a:pt x="2106" y="2216"/>
                    <a:pt x="2223" y="2584"/>
                  </a:cubicBezTo>
                  <a:cubicBezTo>
                    <a:pt x="2366" y="3047"/>
                    <a:pt x="2685" y="3183"/>
                    <a:pt x="2904" y="3183"/>
                  </a:cubicBezTo>
                  <a:cubicBezTo>
                    <a:pt x="3016" y="3183"/>
                    <a:pt x="3103" y="3147"/>
                    <a:pt x="3125" y="3102"/>
                  </a:cubicBezTo>
                  <a:cubicBezTo>
                    <a:pt x="3443" y="2500"/>
                    <a:pt x="2824" y="880"/>
                    <a:pt x="2173" y="462"/>
                  </a:cubicBezTo>
                  <a:cubicBezTo>
                    <a:pt x="1659" y="132"/>
                    <a:pt x="822" y="0"/>
                    <a:pt x="402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55;p38">
              <a:extLst>
                <a:ext uri="{FF2B5EF4-FFF2-40B4-BE49-F238E27FC236}">
                  <a16:creationId xmlns:a16="http://schemas.microsoft.com/office/drawing/2014/main" id="{9DF7F6BD-970F-658F-1BF3-68195B444BC3}"/>
                </a:ext>
              </a:extLst>
            </p:cNvPr>
            <p:cNvSpPr/>
            <p:nvPr/>
          </p:nvSpPr>
          <p:spPr>
            <a:xfrm>
              <a:off x="6946146" y="1956279"/>
              <a:ext cx="69645" cy="94676"/>
            </a:xfrm>
            <a:custGeom>
              <a:avLst/>
              <a:gdLst/>
              <a:ahLst/>
              <a:cxnLst/>
              <a:rect l="l" t="t" r="r" b="b"/>
              <a:pathLst>
                <a:path w="2173" h="2954" extrusionOk="0">
                  <a:moveTo>
                    <a:pt x="1939" y="1"/>
                  </a:moveTo>
                  <a:cubicBezTo>
                    <a:pt x="1713" y="1"/>
                    <a:pt x="1040" y="481"/>
                    <a:pt x="719" y="849"/>
                  </a:cubicBezTo>
                  <a:cubicBezTo>
                    <a:pt x="368" y="1233"/>
                    <a:pt x="0" y="2135"/>
                    <a:pt x="50" y="2336"/>
                  </a:cubicBezTo>
                  <a:cubicBezTo>
                    <a:pt x="117" y="2536"/>
                    <a:pt x="585" y="2954"/>
                    <a:pt x="585" y="2954"/>
                  </a:cubicBezTo>
                  <a:cubicBezTo>
                    <a:pt x="769" y="2854"/>
                    <a:pt x="1203" y="2703"/>
                    <a:pt x="1320" y="2369"/>
                  </a:cubicBezTo>
                  <a:cubicBezTo>
                    <a:pt x="1370" y="2185"/>
                    <a:pt x="1170" y="1684"/>
                    <a:pt x="1170" y="1684"/>
                  </a:cubicBezTo>
                  <a:cubicBezTo>
                    <a:pt x="1170" y="1684"/>
                    <a:pt x="1938" y="932"/>
                    <a:pt x="2055" y="698"/>
                  </a:cubicBezTo>
                  <a:cubicBezTo>
                    <a:pt x="2172" y="464"/>
                    <a:pt x="2156" y="113"/>
                    <a:pt x="1989" y="13"/>
                  </a:cubicBezTo>
                  <a:cubicBezTo>
                    <a:pt x="1976" y="5"/>
                    <a:pt x="1959" y="1"/>
                    <a:pt x="1939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56;p38">
              <a:extLst>
                <a:ext uri="{FF2B5EF4-FFF2-40B4-BE49-F238E27FC236}">
                  <a16:creationId xmlns:a16="http://schemas.microsoft.com/office/drawing/2014/main" id="{2A9FA110-97E5-6DF7-E1FA-98328BBDEE75}"/>
                </a:ext>
              </a:extLst>
            </p:cNvPr>
            <p:cNvSpPr/>
            <p:nvPr/>
          </p:nvSpPr>
          <p:spPr>
            <a:xfrm>
              <a:off x="7043610" y="2053070"/>
              <a:ext cx="529242" cy="499435"/>
            </a:xfrm>
            <a:custGeom>
              <a:avLst/>
              <a:gdLst/>
              <a:ahLst/>
              <a:cxnLst/>
              <a:rect l="l" t="t" r="r" b="b"/>
              <a:pathLst>
                <a:path w="16513" h="15583" extrusionOk="0">
                  <a:moveTo>
                    <a:pt x="2607" y="1"/>
                  </a:moveTo>
                  <a:cubicBezTo>
                    <a:pt x="1554" y="1822"/>
                    <a:pt x="1170" y="2808"/>
                    <a:pt x="0" y="3727"/>
                  </a:cubicBezTo>
                  <a:cubicBezTo>
                    <a:pt x="0" y="3727"/>
                    <a:pt x="10410" y="15005"/>
                    <a:pt x="12582" y="15506"/>
                  </a:cubicBezTo>
                  <a:cubicBezTo>
                    <a:pt x="12815" y="15558"/>
                    <a:pt x="13039" y="15583"/>
                    <a:pt x="13254" y="15583"/>
                  </a:cubicBezTo>
                  <a:cubicBezTo>
                    <a:pt x="15318" y="15583"/>
                    <a:pt x="16512" y="13306"/>
                    <a:pt x="16391" y="11112"/>
                  </a:cubicBezTo>
                  <a:cubicBezTo>
                    <a:pt x="16258" y="8672"/>
                    <a:pt x="2607" y="1"/>
                    <a:pt x="26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57;p38">
              <a:extLst>
                <a:ext uri="{FF2B5EF4-FFF2-40B4-BE49-F238E27FC236}">
                  <a16:creationId xmlns:a16="http://schemas.microsoft.com/office/drawing/2014/main" id="{550554D4-5F74-8AB4-5C1B-92E9C62F75A9}"/>
                </a:ext>
              </a:extLst>
            </p:cNvPr>
            <p:cNvSpPr/>
            <p:nvPr/>
          </p:nvSpPr>
          <p:spPr>
            <a:xfrm>
              <a:off x="6953646" y="1994707"/>
              <a:ext cx="125315" cy="122175"/>
            </a:xfrm>
            <a:custGeom>
              <a:avLst/>
              <a:gdLst/>
              <a:ahLst/>
              <a:cxnLst/>
              <a:rect l="l" t="t" r="r" b="b"/>
              <a:pathLst>
                <a:path w="3910" h="3812" extrusionOk="0">
                  <a:moveTo>
                    <a:pt x="3191" y="0"/>
                  </a:moveTo>
                  <a:cubicBezTo>
                    <a:pt x="3074" y="0"/>
                    <a:pt x="1671" y="535"/>
                    <a:pt x="1454" y="619"/>
                  </a:cubicBezTo>
                  <a:cubicBezTo>
                    <a:pt x="1253" y="702"/>
                    <a:pt x="0" y="1755"/>
                    <a:pt x="84" y="1939"/>
                  </a:cubicBezTo>
                  <a:cubicBezTo>
                    <a:pt x="217" y="2139"/>
                    <a:pt x="368" y="2323"/>
                    <a:pt x="535" y="2473"/>
                  </a:cubicBezTo>
                  <a:cubicBezTo>
                    <a:pt x="585" y="2690"/>
                    <a:pt x="668" y="2908"/>
                    <a:pt x="769" y="3108"/>
                  </a:cubicBezTo>
                  <a:cubicBezTo>
                    <a:pt x="869" y="3175"/>
                    <a:pt x="986" y="3242"/>
                    <a:pt x="1120" y="3259"/>
                  </a:cubicBezTo>
                  <a:cubicBezTo>
                    <a:pt x="1203" y="3409"/>
                    <a:pt x="1287" y="3559"/>
                    <a:pt x="1387" y="3693"/>
                  </a:cubicBezTo>
                  <a:cubicBezTo>
                    <a:pt x="1466" y="3772"/>
                    <a:pt x="1610" y="3812"/>
                    <a:pt x="1793" y="3812"/>
                  </a:cubicBezTo>
                  <a:cubicBezTo>
                    <a:pt x="2271" y="3812"/>
                    <a:pt x="3015" y="3538"/>
                    <a:pt x="3559" y="2958"/>
                  </a:cubicBezTo>
                  <a:cubicBezTo>
                    <a:pt x="3676" y="2824"/>
                    <a:pt x="3709" y="2640"/>
                    <a:pt x="3609" y="2490"/>
                  </a:cubicBezTo>
                  <a:cubicBezTo>
                    <a:pt x="3592" y="2440"/>
                    <a:pt x="3576" y="2406"/>
                    <a:pt x="3559" y="2373"/>
                  </a:cubicBezTo>
                  <a:cubicBezTo>
                    <a:pt x="3509" y="2289"/>
                    <a:pt x="3442" y="2223"/>
                    <a:pt x="3375" y="2156"/>
                  </a:cubicBezTo>
                  <a:cubicBezTo>
                    <a:pt x="3392" y="2139"/>
                    <a:pt x="3910" y="1855"/>
                    <a:pt x="3893" y="1621"/>
                  </a:cubicBezTo>
                  <a:cubicBezTo>
                    <a:pt x="3876" y="1387"/>
                    <a:pt x="3509" y="936"/>
                    <a:pt x="3509" y="936"/>
                  </a:cubicBezTo>
                  <a:cubicBezTo>
                    <a:pt x="3676" y="853"/>
                    <a:pt x="3743" y="652"/>
                    <a:pt x="3676" y="468"/>
                  </a:cubicBezTo>
                  <a:cubicBezTo>
                    <a:pt x="3659" y="452"/>
                    <a:pt x="3659" y="418"/>
                    <a:pt x="3643" y="401"/>
                  </a:cubicBezTo>
                  <a:cubicBezTo>
                    <a:pt x="3559" y="218"/>
                    <a:pt x="3392" y="67"/>
                    <a:pt x="3191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58;p38">
              <a:extLst>
                <a:ext uri="{FF2B5EF4-FFF2-40B4-BE49-F238E27FC236}">
                  <a16:creationId xmlns:a16="http://schemas.microsoft.com/office/drawing/2014/main" id="{102C500E-E739-B3B7-0275-B1EF403BFDFC}"/>
                </a:ext>
              </a:extLst>
            </p:cNvPr>
            <p:cNvSpPr/>
            <p:nvPr/>
          </p:nvSpPr>
          <p:spPr>
            <a:xfrm>
              <a:off x="6988452" y="2007559"/>
              <a:ext cx="85157" cy="57337"/>
            </a:xfrm>
            <a:custGeom>
              <a:avLst/>
              <a:gdLst/>
              <a:ahLst/>
              <a:cxnLst/>
              <a:rect l="l" t="t" r="r" b="b"/>
              <a:pathLst>
                <a:path w="2657" h="1789" extrusionOk="0">
                  <a:moveTo>
                    <a:pt x="2557" y="0"/>
                  </a:moveTo>
                  <a:cubicBezTo>
                    <a:pt x="2089" y="167"/>
                    <a:pt x="1153" y="518"/>
                    <a:pt x="902" y="719"/>
                  </a:cubicBezTo>
                  <a:cubicBezTo>
                    <a:pt x="568" y="1053"/>
                    <a:pt x="268" y="1404"/>
                    <a:pt x="0" y="1788"/>
                  </a:cubicBezTo>
                  <a:cubicBezTo>
                    <a:pt x="334" y="1504"/>
                    <a:pt x="685" y="1237"/>
                    <a:pt x="1036" y="970"/>
                  </a:cubicBezTo>
                  <a:cubicBezTo>
                    <a:pt x="1487" y="802"/>
                    <a:pt x="1955" y="652"/>
                    <a:pt x="2423" y="535"/>
                  </a:cubicBezTo>
                  <a:cubicBezTo>
                    <a:pt x="2590" y="452"/>
                    <a:pt x="2657" y="251"/>
                    <a:pt x="2590" y="67"/>
                  </a:cubicBezTo>
                  <a:cubicBezTo>
                    <a:pt x="2573" y="51"/>
                    <a:pt x="2573" y="17"/>
                    <a:pt x="2557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59;p38">
              <a:extLst>
                <a:ext uri="{FF2B5EF4-FFF2-40B4-BE49-F238E27FC236}">
                  <a16:creationId xmlns:a16="http://schemas.microsoft.com/office/drawing/2014/main" id="{0662769F-24E7-4288-A474-83DF3FA61B73}"/>
                </a:ext>
              </a:extLst>
            </p:cNvPr>
            <p:cNvSpPr/>
            <p:nvPr/>
          </p:nvSpPr>
          <p:spPr>
            <a:xfrm>
              <a:off x="7017906" y="2063775"/>
              <a:ext cx="49838" cy="19999"/>
            </a:xfrm>
            <a:custGeom>
              <a:avLst/>
              <a:gdLst/>
              <a:ahLst/>
              <a:cxnLst/>
              <a:rect l="l" t="t" r="r" b="b"/>
              <a:pathLst>
                <a:path w="1555" h="624" extrusionOk="0">
                  <a:moveTo>
                    <a:pt x="1370" y="1"/>
                  </a:moveTo>
                  <a:lnTo>
                    <a:pt x="0" y="586"/>
                  </a:lnTo>
                  <a:cubicBezTo>
                    <a:pt x="142" y="611"/>
                    <a:pt x="284" y="623"/>
                    <a:pt x="426" y="623"/>
                  </a:cubicBezTo>
                  <a:cubicBezTo>
                    <a:pt x="568" y="623"/>
                    <a:pt x="710" y="611"/>
                    <a:pt x="852" y="586"/>
                  </a:cubicBezTo>
                  <a:cubicBezTo>
                    <a:pt x="1086" y="485"/>
                    <a:pt x="1320" y="352"/>
                    <a:pt x="1554" y="218"/>
                  </a:cubicBezTo>
                  <a:cubicBezTo>
                    <a:pt x="1504" y="134"/>
                    <a:pt x="1437" y="68"/>
                    <a:pt x="1370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60;p38">
              <a:extLst>
                <a:ext uri="{FF2B5EF4-FFF2-40B4-BE49-F238E27FC236}">
                  <a16:creationId xmlns:a16="http://schemas.microsoft.com/office/drawing/2014/main" id="{EEFDC5D8-E2BE-5637-B429-136CE50A1453}"/>
                </a:ext>
              </a:extLst>
            </p:cNvPr>
            <p:cNvSpPr/>
            <p:nvPr/>
          </p:nvSpPr>
          <p:spPr>
            <a:xfrm>
              <a:off x="6759775" y="1304959"/>
              <a:ext cx="648532" cy="2417339"/>
            </a:xfrm>
            <a:custGeom>
              <a:avLst/>
              <a:gdLst/>
              <a:ahLst/>
              <a:cxnLst/>
              <a:rect l="l" t="t" r="r" b="b"/>
              <a:pathLst>
                <a:path w="20235" h="75424" extrusionOk="0">
                  <a:moveTo>
                    <a:pt x="18814" y="1"/>
                  </a:moveTo>
                  <a:lnTo>
                    <a:pt x="18814" y="5982"/>
                  </a:lnTo>
                  <a:cubicBezTo>
                    <a:pt x="18814" y="8522"/>
                    <a:pt x="17294" y="10795"/>
                    <a:pt x="14955" y="11764"/>
                  </a:cubicBezTo>
                  <a:cubicBezTo>
                    <a:pt x="10443" y="13618"/>
                    <a:pt x="7486" y="18013"/>
                    <a:pt x="7486" y="22892"/>
                  </a:cubicBezTo>
                  <a:lnTo>
                    <a:pt x="7486" y="48272"/>
                  </a:lnTo>
                  <a:cubicBezTo>
                    <a:pt x="7486" y="48865"/>
                    <a:pt x="7043" y="49161"/>
                    <a:pt x="6600" y="49161"/>
                  </a:cubicBezTo>
                  <a:cubicBezTo>
                    <a:pt x="6158" y="49161"/>
                    <a:pt x="5715" y="48865"/>
                    <a:pt x="5715" y="48272"/>
                  </a:cubicBezTo>
                  <a:lnTo>
                    <a:pt x="5715" y="43777"/>
                  </a:lnTo>
                  <a:cubicBezTo>
                    <a:pt x="5715" y="42190"/>
                    <a:pt x="4428" y="40920"/>
                    <a:pt x="2858" y="40920"/>
                  </a:cubicBezTo>
                  <a:cubicBezTo>
                    <a:pt x="1287" y="40920"/>
                    <a:pt x="1" y="42190"/>
                    <a:pt x="1" y="43777"/>
                  </a:cubicBezTo>
                  <a:lnTo>
                    <a:pt x="1" y="75423"/>
                  </a:lnTo>
                  <a:lnTo>
                    <a:pt x="1404" y="75423"/>
                  </a:lnTo>
                  <a:lnTo>
                    <a:pt x="1404" y="43777"/>
                  </a:lnTo>
                  <a:cubicBezTo>
                    <a:pt x="1404" y="42975"/>
                    <a:pt x="2056" y="42324"/>
                    <a:pt x="2858" y="42324"/>
                  </a:cubicBezTo>
                  <a:cubicBezTo>
                    <a:pt x="3660" y="42324"/>
                    <a:pt x="4311" y="42975"/>
                    <a:pt x="4311" y="43777"/>
                  </a:cubicBezTo>
                  <a:lnTo>
                    <a:pt x="4311" y="48272"/>
                  </a:lnTo>
                  <a:cubicBezTo>
                    <a:pt x="4311" y="49542"/>
                    <a:pt x="5331" y="50561"/>
                    <a:pt x="6600" y="50561"/>
                  </a:cubicBezTo>
                  <a:cubicBezTo>
                    <a:pt x="7870" y="50561"/>
                    <a:pt x="8906" y="49542"/>
                    <a:pt x="8906" y="48272"/>
                  </a:cubicBezTo>
                  <a:lnTo>
                    <a:pt x="8906" y="22875"/>
                  </a:lnTo>
                  <a:cubicBezTo>
                    <a:pt x="8906" y="18581"/>
                    <a:pt x="11496" y="14704"/>
                    <a:pt x="15489" y="13067"/>
                  </a:cubicBezTo>
                  <a:cubicBezTo>
                    <a:pt x="18363" y="11881"/>
                    <a:pt x="20235" y="9090"/>
                    <a:pt x="20218" y="5982"/>
                  </a:cubicBezTo>
                  <a:lnTo>
                    <a:pt x="20218" y="1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61;p38">
              <a:extLst>
                <a:ext uri="{FF2B5EF4-FFF2-40B4-BE49-F238E27FC236}">
                  <a16:creationId xmlns:a16="http://schemas.microsoft.com/office/drawing/2014/main" id="{2A3DB574-4FB7-C961-30E6-66CC273E998E}"/>
                </a:ext>
              </a:extLst>
            </p:cNvPr>
            <p:cNvSpPr/>
            <p:nvPr/>
          </p:nvSpPr>
          <p:spPr>
            <a:xfrm>
              <a:off x="7346162" y="829850"/>
              <a:ext cx="41280" cy="110476"/>
            </a:xfrm>
            <a:custGeom>
              <a:avLst/>
              <a:gdLst/>
              <a:ahLst/>
              <a:cxnLst/>
              <a:rect l="l" t="t" r="r" b="b"/>
              <a:pathLst>
                <a:path w="1288" h="3447" extrusionOk="0">
                  <a:moveTo>
                    <a:pt x="644" y="0"/>
                  </a:moveTo>
                  <a:cubicBezTo>
                    <a:pt x="322" y="0"/>
                    <a:pt x="0" y="213"/>
                    <a:pt x="0" y="639"/>
                  </a:cubicBezTo>
                  <a:lnTo>
                    <a:pt x="0" y="2811"/>
                  </a:lnTo>
                  <a:cubicBezTo>
                    <a:pt x="0" y="3162"/>
                    <a:pt x="285" y="3446"/>
                    <a:pt x="635" y="3446"/>
                  </a:cubicBezTo>
                  <a:cubicBezTo>
                    <a:pt x="1003" y="3446"/>
                    <a:pt x="1287" y="3162"/>
                    <a:pt x="1287" y="2811"/>
                  </a:cubicBezTo>
                  <a:lnTo>
                    <a:pt x="1287" y="639"/>
                  </a:lnTo>
                  <a:cubicBezTo>
                    <a:pt x="1287" y="213"/>
                    <a:pt x="965" y="0"/>
                    <a:pt x="644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62;p38">
              <a:extLst>
                <a:ext uri="{FF2B5EF4-FFF2-40B4-BE49-F238E27FC236}">
                  <a16:creationId xmlns:a16="http://schemas.microsoft.com/office/drawing/2014/main" id="{419191BC-8A54-EA9C-868A-763B3F147352}"/>
                </a:ext>
              </a:extLst>
            </p:cNvPr>
            <p:cNvSpPr/>
            <p:nvPr/>
          </p:nvSpPr>
          <p:spPr>
            <a:xfrm>
              <a:off x="7207994" y="909238"/>
              <a:ext cx="318128" cy="420400"/>
            </a:xfrm>
            <a:custGeom>
              <a:avLst/>
              <a:gdLst/>
              <a:ahLst/>
              <a:cxnLst/>
              <a:rect l="l" t="t" r="r" b="b"/>
              <a:pathLst>
                <a:path w="9926" h="13117" extrusionOk="0">
                  <a:moveTo>
                    <a:pt x="2474" y="0"/>
                  </a:moveTo>
                  <a:cubicBezTo>
                    <a:pt x="1103" y="0"/>
                    <a:pt x="1" y="1103"/>
                    <a:pt x="1" y="2473"/>
                  </a:cubicBezTo>
                  <a:lnTo>
                    <a:pt x="1" y="10644"/>
                  </a:lnTo>
                  <a:cubicBezTo>
                    <a:pt x="1" y="12014"/>
                    <a:pt x="1103" y="13116"/>
                    <a:pt x="2474" y="13116"/>
                  </a:cubicBezTo>
                  <a:lnTo>
                    <a:pt x="7453" y="13116"/>
                  </a:lnTo>
                  <a:cubicBezTo>
                    <a:pt x="8823" y="13116"/>
                    <a:pt x="9926" y="12014"/>
                    <a:pt x="9926" y="10644"/>
                  </a:cubicBezTo>
                  <a:lnTo>
                    <a:pt x="9926" y="2473"/>
                  </a:lnTo>
                  <a:cubicBezTo>
                    <a:pt x="9926" y="1103"/>
                    <a:pt x="8823" y="0"/>
                    <a:pt x="7453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63;p38">
              <a:extLst>
                <a:ext uri="{FF2B5EF4-FFF2-40B4-BE49-F238E27FC236}">
                  <a16:creationId xmlns:a16="http://schemas.microsoft.com/office/drawing/2014/main" id="{6020DF82-121A-CE4C-18A8-ED3205416A16}"/>
                </a:ext>
              </a:extLst>
            </p:cNvPr>
            <p:cNvSpPr/>
            <p:nvPr/>
          </p:nvSpPr>
          <p:spPr>
            <a:xfrm>
              <a:off x="7269594" y="969748"/>
              <a:ext cx="194960" cy="303674"/>
            </a:xfrm>
            <a:custGeom>
              <a:avLst/>
              <a:gdLst/>
              <a:ahLst/>
              <a:cxnLst/>
              <a:rect l="l" t="t" r="r" b="b"/>
              <a:pathLst>
                <a:path w="6083" h="9475" extrusionOk="0">
                  <a:moveTo>
                    <a:pt x="802" y="0"/>
                  </a:moveTo>
                  <a:cubicBezTo>
                    <a:pt x="368" y="0"/>
                    <a:pt x="0" y="351"/>
                    <a:pt x="0" y="786"/>
                  </a:cubicBezTo>
                  <a:lnTo>
                    <a:pt x="0" y="8689"/>
                  </a:lnTo>
                  <a:cubicBezTo>
                    <a:pt x="0" y="9123"/>
                    <a:pt x="368" y="9474"/>
                    <a:pt x="802" y="9474"/>
                  </a:cubicBezTo>
                  <a:lnTo>
                    <a:pt x="5297" y="9474"/>
                  </a:lnTo>
                  <a:cubicBezTo>
                    <a:pt x="5731" y="9474"/>
                    <a:pt x="6082" y="9123"/>
                    <a:pt x="6082" y="8689"/>
                  </a:cubicBezTo>
                  <a:lnTo>
                    <a:pt x="6082" y="786"/>
                  </a:lnTo>
                  <a:cubicBezTo>
                    <a:pt x="6082" y="351"/>
                    <a:pt x="5731" y="0"/>
                    <a:pt x="52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64;p38">
              <a:extLst>
                <a:ext uri="{FF2B5EF4-FFF2-40B4-BE49-F238E27FC236}">
                  <a16:creationId xmlns:a16="http://schemas.microsoft.com/office/drawing/2014/main" id="{98A57EBE-B8E8-7789-AA01-C1D070935285}"/>
                </a:ext>
              </a:extLst>
            </p:cNvPr>
            <p:cNvSpPr/>
            <p:nvPr/>
          </p:nvSpPr>
          <p:spPr>
            <a:xfrm>
              <a:off x="7297446" y="1117018"/>
              <a:ext cx="142462" cy="28396"/>
            </a:xfrm>
            <a:custGeom>
              <a:avLst/>
              <a:gdLst/>
              <a:ahLst/>
              <a:cxnLst/>
              <a:rect l="l" t="t" r="r" b="b"/>
              <a:pathLst>
                <a:path w="4445" h="886" extrusionOk="0">
                  <a:moveTo>
                    <a:pt x="602" y="0"/>
                  </a:moveTo>
                  <a:cubicBezTo>
                    <a:pt x="0" y="0"/>
                    <a:pt x="0" y="886"/>
                    <a:pt x="602" y="886"/>
                  </a:cubicBezTo>
                  <a:lnTo>
                    <a:pt x="3843" y="886"/>
                  </a:lnTo>
                  <a:cubicBezTo>
                    <a:pt x="4444" y="886"/>
                    <a:pt x="4444" y="0"/>
                    <a:pt x="3843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65;p38">
              <a:extLst>
                <a:ext uri="{FF2B5EF4-FFF2-40B4-BE49-F238E27FC236}">
                  <a16:creationId xmlns:a16="http://schemas.microsoft.com/office/drawing/2014/main" id="{57139F51-6E5D-EF03-402D-544DFA8D7EAB}"/>
                </a:ext>
              </a:extLst>
            </p:cNvPr>
            <p:cNvSpPr/>
            <p:nvPr/>
          </p:nvSpPr>
          <p:spPr>
            <a:xfrm>
              <a:off x="7302253" y="1117018"/>
              <a:ext cx="132847" cy="28396"/>
            </a:xfrm>
            <a:custGeom>
              <a:avLst/>
              <a:gdLst/>
              <a:ahLst/>
              <a:cxnLst/>
              <a:rect l="l" t="t" r="r" b="b"/>
              <a:pathLst>
                <a:path w="4145" h="886" extrusionOk="0">
                  <a:moveTo>
                    <a:pt x="0" y="0"/>
                  </a:moveTo>
                  <a:lnTo>
                    <a:pt x="0" y="886"/>
                  </a:lnTo>
                  <a:lnTo>
                    <a:pt x="4144" y="886"/>
                  </a:lnTo>
                  <a:lnTo>
                    <a:pt x="4144" y="0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66;p38">
              <a:extLst>
                <a:ext uri="{FF2B5EF4-FFF2-40B4-BE49-F238E27FC236}">
                  <a16:creationId xmlns:a16="http://schemas.microsoft.com/office/drawing/2014/main" id="{19BC00FF-2F82-A629-9708-FB47134A700B}"/>
                </a:ext>
              </a:extLst>
            </p:cNvPr>
            <p:cNvSpPr/>
            <p:nvPr/>
          </p:nvSpPr>
          <p:spPr>
            <a:xfrm>
              <a:off x="7297446" y="1163586"/>
              <a:ext cx="142462" cy="28428"/>
            </a:xfrm>
            <a:custGeom>
              <a:avLst/>
              <a:gdLst/>
              <a:ahLst/>
              <a:cxnLst/>
              <a:rect l="l" t="t" r="r" b="b"/>
              <a:pathLst>
                <a:path w="4445" h="887" extrusionOk="0">
                  <a:moveTo>
                    <a:pt x="602" y="1"/>
                  </a:moveTo>
                  <a:cubicBezTo>
                    <a:pt x="0" y="1"/>
                    <a:pt x="0" y="886"/>
                    <a:pt x="602" y="886"/>
                  </a:cubicBezTo>
                  <a:lnTo>
                    <a:pt x="3843" y="886"/>
                  </a:lnTo>
                  <a:cubicBezTo>
                    <a:pt x="4444" y="886"/>
                    <a:pt x="4444" y="1"/>
                    <a:pt x="3843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67;p38">
              <a:extLst>
                <a:ext uri="{FF2B5EF4-FFF2-40B4-BE49-F238E27FC236}">
                  <a16:creationId xmlns:a16="http://schemas.microsoft.com/office/drawing/2014/main" id="{B96F310F-D472-CE94-F9CA-BACEC23B3B9F}"/>
                </a:ext>
              </a:extLst>
            </p:cNvPr>
            <p:cNvSpPr/>
            <p:nvPr/>
          </p:nvSpPr>
          <p:spPr>
            <a:xfrm>
              <a:off x="7302253" y="1163586"/>
              <a:ext cx="132847" cy="28428"/>
            </a:xfrm>
            <a:custGeom>
              <a:avLst/>
              <a:gdLst/>
              <a:ahLst/>
              <a:cxnLst/>
              <a:rect l="l" t="t" r="r" b="b"/>
              <a:pathLst>
                <a:path w="4145" h="887" extrusionOk="0">
                  <a:moveTo>
                    <a:pt x="0" y="1"/>
                  </a:moveTo>
                  <a:lnTo>
                    <a:pt x="0" y="886"/>
                  </a:lnTo>
                  <a:lnTo>
                    <a:pt x="4144" y="886"/>
                  </a:lnTo>
                  <a:lnTo>
                    <a:pt x="4144" y="1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68;p38">
              <a:extLst>
                <a:ext uri="{FF2B5EF4-FFF2-40B4-BE49-F238E27FC236}">
                  <a16:creationId xmlns:a16="http://schemas.microsoft.com/office/drawing/2014/main" id="{5A10F243-B318-222E-1F87-64AB71CD08E1}"/>
                </a:ext>
              </a:extLst>
            </p:cNvPr>
            <p:cNvSpPr/>
            <p:nvPr/>
          </p:nvSpPr>
          <p:spPr>
            <a:xfrm>
              <a:off x="7297446" y="1209642"/>
              <a:ext cx="142462" cy="28428"/>
            </a:xfrm>
            <a:custGeom>
              <a:avLst/>
              <a:gdLst/>
              <a:ahLst/>
              <a:cxnLst/>
              <a:rect l="l" t="t" r="r" b="b"/>
              <a:pathLst>
                <a:path w="4445" h="887" extrusionOk="0">
                  <a:moveTo>
                    <a:pt x="602" y="1"/>
                  </a:moveTo>
                  <a:cubicBezTo>
                    <a:pt x="0" y="1"/>
                    <a:pt x="0" y="886"/>
                    <a:pt x="602" y="886"/>
                  </a:cubicBezTo>
                  <a:lnTo>
                    <a:pt x="3843" y="886"/>
                  </a:lnTo>
                  <a:cubicBezTo>
                    <a:pt x="4444" y="886"/>
                    <a:pt x="4444" y="1"/>
                    <a:pt x="3843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69;p38">
              <a:extLst>
                <a:ext uri="{FF2B5EF4-FFF2-40B4-BE49-F238E27FC236}">
                  <a16:creationId xmlns:a16="http://schemas.microsoft.com/office/drawing/2014/main" id="{F90E7BD2-77B7-2B27-AF53-5B16465267EE}"/>
                </a:ext>
              </a:extLst>
            </p:cNvPr>
            <p:cNvSpPr/>
            <p:nvPr/>
          </p:nvSpPr>
          <p:spPr>
            <a:xfrm>
              <a:off x="7302253" y="1209642"/>
              <a:ext cx="132847" cy="28428"/>
            </a:xfrm>
            <a:custGeom>
              <a:avLst/>
              <a:gdLst/>
              <a:ahLst/>
              <a:cxnLst/>
              <a:rect l="l" t="t" r="r" b="b"/>
              <a:pathLst>
                <a:path w="4145" h="887" extrusionOk="0">
                  <a:moveTo>
                    <a:pt x="0" y="1"/>
                  </a:moveTo>
                  <a:lnTo>
                    <a:pt x="0" y="886"/>
                  </a:lnTo>
                  <a:lnTo>
                    <a:pt x="4144" y="886"/>
                  </a:lnTo>
                  <a:lnTo>
                    <a:pt x="4144" y="1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470;p38">
              <a:extLst>
                <a:ext uri="{FF2B5EF4-FFF2-40B4-BE49-F238E27FC236}">
                  <a16:creationId xmlns:a16="http://schemas.microsoft.com/office/drawing/2014/main" id="{44235F23-A031-BD15-DC91-8AC678A03032}"/>
                </a:ext>
              </a:extLst>
            </p:cNvPr>
            <p:cNvSpPr/>
            <p:nvPr/>
          </p:nvSpPr>
          <p:spPr>
            <a:xfrm>
              <a:off x="7744031" y="1376078"/>
              <a:ext cx="1186203" cy="1043612"/>
            </a:xfrm>
            <a:custGeom>
              <a:avLst/>
              <a:gdLst/>
              <a:ahLst/>
              <a:cxnLst/>
              <a:rect l="l" t="t" r="r" b="b"/>
              <a:pathLst>
                <a:path w="37011" h="32562" extrusionOk="0">
                  <a:moveTo>
                    <a:pt x="7061" y="1"/>
                  </a:moveTo>
                  <a:cubicBezTo>
                    <a:pt x="5217" y="1"/>
                    <a:pt x="3534" y="929"/>
                    <a:pt x="2173" y="2193"/>
                  </a:cubicBezTo>
                  <a:cubicBezTo>
                    <a:pt x="469" y="3780"/>
                    <a:pt x="419" y="5652"/>
                    <a:pt x="352" y="7957"/>
                  </a:cubicBezTo>
                  <a:cubicBezTo>
                    <a:pt x="1" y="20305"/>
                    <a:pt x="9107" y="30898"/>
                    <a:pt x="21388" y="32402"/>
                  </a:cubicBezTo>
                  <a:cubicBezTo>
                    <a:pt x="22226" y="32505"/>
                    <a:pt x="23078" y="32561"/>
                    <a:pt x="23929" y="32561"/>
                  </a:cubicBezTo>
                  <a:cubicBezTo>
                    <a:pt x="26793" y="32561"/>
                    <a:pt x="29654" y="31927"/>
                    <a:pt x="31998" y="30330"/>
                  </a:cubicBezTo>
                  <a:cubicBezTo>
                    <a:pt x="35056" y="28258"/>
                    <a:pt x="37010" y="24365"/>
                    <a:pt x="36091" y="20789"/>
                  </a:cubicBezTo>
                  <a:cubicBezTo>
                    <a:pt x="35256" y="17598"/>
                    <a:pt x="32533" y="15459"/>
                    <a:pt x="29575" y="13772"/>
                  </a:cubicBezTo>
                  <a:cubicBezTo>
                    <a:pt x="28756" y="13304"/>
                    <a:pt x="27921" y="12870"/>
                    <a:pt x="27102" y="12452"/>
                  </a:cubicBezTo>
                  <a:cubicBezTo>
                    <a:pt x="23543" y="10664"/>
                    <a:pt x="19149" y="9177"/>
                    <a:pt x="16208" y="6520"/>
                  </a:cubicBezTo>
                  <a:cubicBezTo>
                    <a:pt x="13752" y="4298"/>
                    <a:pt x="11647" y="873"/>
                    <a:pt x="8205" y="121"/>
                  </a:cubicBezTo>
                  <a:cubicBezTo>
                    <a:pt x="7818" y="39"/>
                    <a:pt x="7436" y="1"/>
                    <a:pt x="7061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471;p38">
              <a:extLst>
                <a:ext uri="{FF2B5EF4-FFF2-40B4-BE49-F238E27FC236}">
                  <a16:creationId xmlns:a16="http://schemas.microsoft.com/office/drawing/2014/main" id="{84CB2636-2E26-AF6B-D752-AF4F3879FC19}"/>
                </a:ext>
              </a:extLst>
            </p:cNvPr>
            <p:cNvSpPr/>
            <p:nvPr/>
          </p:nvSpPr>
          <p:spPr>
            <a:xfrm>
              <a:off x="7806176" y="1452229"/>
              <a:ext cx="861664" cy="841441"/>
            </a:xfrm>
            <a:custGeom>
              <a:avLst/>
              <a:gdLst/>
              <a:ahLst/>
              <a:cxnLst/>
              <a:rect l="l" t="t" r="r" b="b"/>
              <a:pathLst>
                <a:path w="26885" h="26254" extrusionOk="0">
                  <a:moveTo>
                    <a:pt x="1253" y="1"/>
                  </a:moveTo>
                  <a:cubicBezTo>
                    <a:pt x="1253" y="1"/>
                    <a:pt x="0" y="4796"/>
                    <a:pt x="384" y="10009"/>
                  </a:cubicBezTo>
                  <a:cubicBezTo>
                    <a:pt x="585" y="12632"/>
                    <a:pt x="3776" y="20970"/>
                    <a:pt x="10961" y="24362"/>
                  </a:cubicBezTo>
                  <a:cubicBezTo>
                    <a:pt x="13611" y="25622"/>
                    <a:pt x="16299" y="26254"/>
                    <a:pt x="18669" y="26254"/>
                  </a:cubicBezTo>
                  <a:cubicBezTo>
                    <a:pt x="22709" y="26254"/>
                    <a:pt x="25822" y="24416"/>
                    <a:pt x="26233" y="20719"/>
                  </a:cubicBezTo>
                  <a:cubicBezTo>
                    <a:pt x="26884" y="14838"/>
                    <a:pt x="21003" y="14838"/>
                    <a:pt x="16308" y="13017"/>
                  </a:cubicBezTo>
                  <a:cubicBezTo>
                    <a:pt x="11613" y="11195"/>
                    <a:pt x="10309" y="8839"/>
                    <a:pt x="9524" y="5966"/>
                  </a:cubicBezTo>
                  <a:cubicBezTo>
                    <a:pt x="8739" y="3108"/>
                    <a:pt x="6132" y="1788"/>
                    <a:pt x="4177" y="1538"/>
                  </a:cubicBezTo>
                  <a:cubicBezTo>
                    <a:pt x="3041" y="1404"/>
                    <a:pt x="2005" y="853"/>
                    <a:pt x="1253" y="1"/>
                  </a:cubicBezTo>
                  <a:close/>
                </a:path>
              </a:pathLst>
            </a:custGeom>
            <a:solidFill>
              <a:srgbClr val="0B1F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472;p38">
              <a:extLst>
                <a:ext uri="{FF2B5EF4-FFF2-40B4-BE49-F238E27FC236}">
                  <a16:creationId xmlns:a16="http://schemas.microsoft.com/office/drawing/2014/main" id="{E31D45DA-AEE5-22AA-AA9D-2E58F0F2A797}"/>
                </a:ext>
              </a:extLst>
            </p:cNvPr>
            <p:cNvSpPr/>
            <p:nvPr/>
          </p:nvSpPr>
          <p:spPr>
            <a:xfrm>
              <a:off x="7363309" y="4662613"/>
              <a:ext cx="539273" cy="184768"/>
            </a:xfrm>
            <a:custGeom>
              <a:avLst/>
              <a:gdLst/>
              <a:ahLst/>
              <a:cxnLst/>
              <a:rect l="l" t="t" r="r" b="b"/>
              <a:pathLst>
                <a:path w="16826" h="5765" extrusionOk="0">
                  <a:moveTo>
                    <a:pt x="8020" y="0"/>
                  </a:moveTo>
                  <a:cubicBezTo>
                    <a:pt x="8020" y="0"/>
                    <a:pt x="7402" y="1404"/>
                    <a:pt x="6767" y="1821"/>
                  </a:cubicBezTo>
                  <a:cubicBezTo>
                    <a:pt x="6149" y="2222"/>
                    <a:pt x="3442" y="3108"/>
                    <a:pt x="1938" y="3743"/>
                  </a:cubicBezTo>
                  <a:cubicBezTo>
                    <a:pt x="1070" y="4094"/>
                    <a:pt x="0" y="5197"/>
                    <a:pt x="0" y="5765"/>
                  </a:cubicBezTo>
                  <a:lnTo>
                    <a:pt x="16826" y="5765"/>
                  </a:lnTo>
                  <a:lnTo>
                    <a:pt x="16291" y="2072"/>
                  </a:lnTo>
                  <a:lnTo>
                    <a:pt x="8020" y="0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473;p38">
              <a:extLst>
                <a:ext uri="{FF2B5EF4-FFF2-40B4-BE49-F238E27FC236}">
                  <a16:creationId xmlns:a16="http://schemas.microsoft.com/office/drawing/2014/main" id="{8D5AAB04-E35F-F51A-D79D-BFAE04696FA4}"/>
                </a:ext>
              </a:extLst>
            </p:cNvPr>
            <p:cNvSpPr/>
            <p:nvPr/>
          </p:nvSpPr>
          <p:spPr>
            <a:xfrm>
              <a:off x="7337060" y="4720976"/>
              <a:ext cx="638372" cy="145154"/>
            </a:xfrm>
            <a:custGeom>
              <a:avLst/>
              <a:gdLst/>
              <a:ahLst/>
              <a:cxnLst/>
              <a:rect l="l" t="t" r="r" b="b"/>
              <a:pathLst>
                <a:path w="19918" h="4529" extrusionOk="0">
                  <a:moveTo>
                    <a:pt x="6650" y="0"/>
                  </a:moveTo>
                  <a:cubicBezTo>
                    <a:pt x="5715" y="518"/>
                    <a:pt x="2807" y="1822"/>
                    <a:pt x="1454" y="2707"/>
                  </a:cubicBezTo>
                  <a:cubicBezTo>
                    <a:pt x="101" y="3593"/>
                    <a:pt x="0" y="4528"/>
                    <a:pt x="0" y="4528"/>
                  </a:cubicBezTo>
                  <a:lnTo>
                    <a:pt x="19115" y="4528"/>
                  </a:lnTo>
                  <a:cubicBezTo>
                    <a:pt x="19917" y="4528"/>
                    <a:pt x="19917" y="3325"/>
                    <a:pt x="19115" y="3325"/>
                  </a:cubicBezTo>
                  <a:lnTo>
                    <a:pt x="8472" y="3325"/>
                  </a:lnTo>
                  <a:cubicBezTo>
                    <a:pt x="8472" y="3325"/>
                    <a:pt x="8004" y="1187"/>
                    <a:pt x="6650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474;p38">
              <a:extLst>
                <a:ext uri="{FF2B5EF4-FFF2-40B4-BE49-F238E27FC236}">
                  <a16:creationId xmlns:a16="http://schemas.microsoft.com/office/drawing/2014/main" id="{26341880-5280-ED29-FAD6-FF3015E42D74}"/>
                </a:ext>
              </a:extLst>
            </p:cNvPr>
            <p:cNvSpPr/>
            <p:nvPr/>
          </p:nvSpPr>
          <p:spPr>
            <a:xfrm>
              <a:off x="7392218" y="2840795"/>
              <a:ext cx="534466" cy="1948223"/>
            </a:xfrm>
            <a:custGeom>
              <a:avLst/>
              <a:gdLst/>
              <a:ahLst/>
              <a:cxnLst/>
              <a:rect l="l" t="t" r="r" b="b"/>
              <a:pathLst>
                <a:path w="16676" h="60787" extrusionOk="0">
                  <a:moveTo>
                    <a:pt x="0" y="1"/>
                  </a:moveTo>
                  <a:cubicBezTo>
                    <a:pt x="0" y="68"/>
                    <a:pt x="218" y="2056"/>
                    <a:pt x="552" y="5264"/>
                  </a:cubicBezTo>
                  <a:cubicBezTo>
                    <a:pt x="2039" y="19399"/>
                    <a:pt x="6049" y="57144"/>
                    <a:pt x="6049" y="57144"/>
                  </a:cubicBezTo>
                  <a:lnTo>
                    <a:pt x="16676" y="60786"/>
                  </a:lnTo>
                  <a:lnTo>
                    <a:pt x="12081" y="5264"/>
                  </a:lnTo>
                  <a:lnTo>
                    <a:pt x="11663" y="25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475;p38">
              <a:extLst>
                <a:ext uri="{FF2B5EF4-FFF2-40B4-BE49-F238E27FC236}">
                  <a16:creationId xmlns:a16="http://schemas.microsoft.com/office/drawing/2014/main" id="{55309323-72F1-2D19-6560-848E7A097678}"/>
                </a:ext>
              </a:extLst>
            </p:cNvPr>
            <p:cNvSpPr/>
            <p:nvPr/>
          </p:nvSpPr>
          <p:spPr>
            <a:xfrm>
              <a:off x="8034307" y="4578546"/>
              <a:ext cx="523216" cy="260278"/>
            </a:xfrm>
            <a:custGeom>
              <a:avLst/>
              <a:gdLst/>
              <a:ahLst/>
              <a:cxnLst/>
              <a:rect l="l" t="t" r="r" b="b"/>
              <a:pathLst>
                <a:path w="16325" h="8121" extrusionOk="0">
                  <a:moveTo>
                    <a:pt x="14420" y="0"/>
                  </a:moveTo>
                  <a:lnTo>
                    <a:pt x="5698" y="451"/>
                  </a:lnTo>
                  <a:cubicBezTo>
                    <a:pt x="5698" y="451"/>
                    <a:pt x="5631" y="1938"/>
                    <a:pt x="5196" y="2506"/>
                  </a:cubicBezTo>
                  <a:cubicBezTo>
                    <a:pt x="4745" y="3058"/>
                    <a:pt x="2490" y="4662"/>
                    <a:pt x="1287" y="5681"/>
                  </a:cubicBezTo>
                  <a:cubicBezTo>
                    <a:pt x="602" y="6249"/>
                    <a:pt x="0" y="7586"/>
                    <a:pt x="217" y="8120"/>
                  </a:cubicBezTo>
                  <a:lnTo>
                    <a:pt x="16324" y="3292"/>
                  </a:lnTo>
                  <a:lnTo>
                    <a:pt x="14420" y="0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476;p38">
              <a:extLst>
                <a:ext uri="{FF2B5EF4-FFF2-40B4-BE49-F238E27FC236}">
                  <a16:creationId xmlns:a16="http://schemas.microsoft.com/office/drawing/2014/main" id="{9433C443-788F-1CCD-63FA-8FED65BCF22A}"/>
                </a:ext>
              </a:extLst>
            </p:cNvPr>
            <p:cNvSpPr/>
            <p:nvPr/>
          </p:nvSpPr>
          <p:spPr>
            <a:xfrm>
              <a:off x="8014469" y="4650658"/>
              <a:ext cx="611065" cy="212780"/>
            </a:xfrm>
            <a:custGeom>
              <a:avLst/>
              <a:gdLst/>
              <a:ahLst/>
              <a:cxnLst/>
              <a:rect l="l" t="t" r="r" b="b"/>
              <a:pathLst>
                <a:path w="19066" h="6639" extrusionOk="0">
                  <a:moveTo>
                    <a:pt x="18297" y="1"/>
                  </a:moveTo>
                  <a:cubicBezTo>
                    <a:pt x="18241" y="1"/>
                    <a:pt x="18185" y="8"/>
                    <a:pt x="18130" y="22"/>
                  </a:cubicBezTo>
                  <a:lnTo>
                    <a:pt x="7937" y="3097"/>
                  </a:lnTo>
                  <a:cubicBezTo>
                    <a:pt x="7937" y="3097"/>
                    <a:pt x="6668" y="1242"/>
                    <a:pt x="4913" y="524"/>
                  </a:cubicBezTo>
                  <a:cubicBezTo>
                    <a:pt x="4211" y="1276"/>
                    <a:pt x="1922" y="3314"/>
                    <a:pt x="953" y="4534"/>
                  </a:cubicBezTo>
                  <a:cubicBezTo>
                    <a:pt x="1" y="5737"/>
                    <a:pt x="251" y="6639"/>
                    <a:pt x="251" y="6639"/>
                  </a:cubicBezTo>
                  <a:lnTo>
                    <a:pt x="18581" y="1142"/>
                  </a:lnTo>
                  <a:cubicBezTo>
                    <a:pt x="18898" y="1058"/>
                    <a:pt x="19065" y="707"/>
                    <a:pt x="18932" y="407"/>
                  </a:cubicBezTo>
                  <a:cubicBezTo>
                    <a:pt x="18821" y="158"/>
                    <a:pt x="18562" y="1"/>
                    <a:pt x="18297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477;p38">
              <a:extLst>
                <a:ext uri="{FF2B5EF4-FFF2-40B4-BE49-F238E27FC236}">
                  <a16:creationId xmlns:a16="http://schemas.microsoft.com/office/drawing/2014/main" id="{949F5368-8293-522A-815F-FEECB3EF801A}"/>
                </a:ext>
              </a:extLst>
            </p:cNvPr>
            <p:cNvSpPr/>
            <p:nvPr/>
          </p:nvSpPr>
          <p:spPr>
            <a:xfrm>
              <a:off x="7671758" y="2891145"/>
              <a:ext cx="873971" cy="1734001"/>
            </a:xfrm>
            <a:custGeom>
              <a:avLst/>
              <a:gdLst/>
              <a:ahLst/>
              <a:cxnLst/>
              <a:rect l="l" t="t" r="r" b="b"/>
              <a:pathLst>
                <a:path w="27269" h="54103" extrusionOk="0">
                  <a:moveTo>
                    <a:pt x="0" y="0"/>
                  </a:moveTo>
                  <a:cubicBezTo>
                    <a:pt x="0" y="67"/>
                    <a:pt x="16174" y="53718"/>
                    <a:pt x="16174" y="53718"/>
                  </a:cubicBezTo>
                  <a:lnTo>
                    <a:pt x="27269" y="54103"/>
                  </a:lnTo>
                  <a:lnTo>
                    <a:pt x="11680" y="2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478;p38">
              <a:extLst>
                <a:ext uri="{FF2B5EF4-FFF2-40B4-BE49-F238E27FC236}">
                  <a16:creationId xmlns:a16="http://schemas.microsoft.com/office/drawing/2014/main" id="{A7A1985C-83EE-D777-62EB-DF14CDE4C81B}"/>
                </a:ext>
              </a:extLst>
            </p:cNvPr>
            <p:cNvSpPr/>
            <p:nvPr/>
          </p:nvSpPr>
          <p:spPr>
            <a:xfrm>
              <a:off x="7359014" y="1837790"/>
              <a:ext cx="932367" cy="1071592"/>
            </a:xfrm>
            <a:custGeom>
              <a:avLst/>
              <a:gdLst/>
              <a:ahLst/>
              <a:cxnLst/>
              <a:rect l="l" t="t" r="r" b="b"/>
              <a:pathLst>
                <a:path w="29091" h="33435" extrusionOk="0">
                  <a:moveTo>
                    <a:pt x="12462" y="0"/>
                  </a:moveTo>
                  <a:cubicBezTo>
                    <a:pt x="11433" y="0"/>
                    <a:pt x="9041" y="347"/>
                    <a:pt x="8355" y="870"/>
                  </a:cubicBezTo>
                  <a:cubicBezTo>
                    <a:pt x="7285" y="1672"/>
                    <a:pt x="585" y="22708"/>
                    <a:pt x="0" y="33435"/>
                  </a:cubicBezTo>
                  <a:lnTo>
                    <a:pt x="23326" y="33435"/>
                  </a:lnTo>
                  <a:lnTo>
                    <a:pt x="20702" y="24646"/>
                  </a:lnTo>
                  <a:cubicBezTo>
                    <a:pt x="20702" y="24646"/>
                    <a:pt x="29090" y="8673"/>
                    <a:pt x="28338" y="6383"/>
                  </a:cubicBezTo>
                  <a:cubicBezTo>
                    <a:pt x="27469" y="3677"/>
                    <a:pt x="24846" y="3008"/>
                    <a:pt x="22607" y="2106"/>
                  </a:cubicBezTo>
                  <a:cubicBezTo>
                    <a:pt x="22290" y="1989"/>
                    <a:pt x="21972" y="1855"/>
                    <a:pt x="21672" y="1705"/>
                  </a:cubicBezTo>
                  <a:cubicBezTo>
                    <a:pt x="19115" y="1137"/>
                    <a:pt x="13785" y="101"/>
                    <a:pt x="13635" y="51"/>
                  </a:cubicBezTo>
                  <a:cubicBezTo>
                    <a:pt x="13635" y="51"/>
                    <a:pt x="13167" y="1"/>
                    <a:pt x="12532" y="1"/>
                  </a:cubicBezTo>
                  <a:cubicBezTo>
                    <a:pt x="12509" y="0"/>
                    <a:pt x="12486" y="0"/>
                    <a:pt x="12462" y="0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79;p38">
              <a:extLst>
                <a:ext uri="{FF2B5EF4-FFF2-40B4-BE49-F238E27FC236}">
                  <a16:creationId xmlns:a16="http://schemas.microsoft.com/office/drawing/2014/main" id="{EBB61581-E87C-5414-01C1-832D3B6F5918}"/>
                </a:ext>
              </a:extLst>
            </p:cNvPr>
            <p:cNvSpPr/>
            <p:nvPr/>
          </p:nvSpPr>
          <p:spPr>
            <a:xfrm>
              <a:off x="7791176" y="2640514"/>
              <a:ext cx="176211" cy="196691"/>
            </a:xfrm>
            <a:custGeom>
              <a:avLst/>
              <a:gdLst/>
              <a:ahLst/>
              <a:cxnLst/>
              <a:rect l="l" t="t" r="r" b="b"/>
              <a:pathLst>
                <a:path w="5498" h="6137" extrusionOk="0">
                  <a:moveTo>
                    <a:pt x="5247" y="1"/>
                  </a:moveTo>
                  <a:lnTo>
                    <a:pt x="0" y="68"/>
                  </a:lnTo>
                  <a:lnTo>
                    <a:pt x="151" y="4362"/>
                  </a:lnTo>
                  <a:cubicBezTo>
                    <a:pt x="151" y="4362"/>
                    <a:pt x="318" y="5615"/>
                    <a:pt x="2005" y="6033"/>
                  </a:cubicBezTo>
                  <a:cubicBezTo>
                    <a:pt x="2296" y="6105"/>
                    <a:pt x="2582" y="6137"/>
                    <a:pt x="2857" y="6137"/>
                  </a:cubicBezTo>
                  <a:cubicBezTo>
                    <a:pt x="4181" y="6137"/>
                    <a:pt x="5253" y="5390"/>
                    <a:pt x="5364" y="4713"/>
                  </a:cubicBezTo>
                  <a:cubicBezTo>
                    <a:pt x="5497" y="3810"/>
                    <a:pt x="5264" y="84"/>
                    <a:pt x="52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80;p38">
              <a:extLst>
                <a:ext uri="{FF2B5EF4-FFF2-40B4-BE49-F238E27FC236}">
                  <a16:creationId xmlns:a16="http://schemas.microsoft.com/office/drawing/2014/main" id="{02E5A606-5885-D8B1-1F67-4F534BD08738}"/>
                </a:ext>
              </a:extLst>
            </p:cNvPr>
            <p:cNvSpPr/>
            <p:nvPr/>
          </p:nvSpPr>
          <p:spPr>
            <a:xfrm>
              <a:off x="7445228" y="2642662"/>
              <a:ext cx="176756" cy="196691"/>
            </a:xfrm>
            <a:custGeom>
              <a:avLst/>
              <a:gdLst/>
              <a:ahLst/>
              <a:cxnLst/>
              <a:rect l="l" t="t" r="r" b="b"/>
              <a:pathLst>
                <a:path w="5515" h="6137" extrusionOk="0">
                  <a:moveTo>
                    <a:pt x="5247" y="1"/>
                  </a:moveTo>
                  <a:lnTo>
                    <a:pt x="1" y="68"/>
                  </a:lnTo>
                  <a:lnTo>
                    <a:pt x="151" y="4362"/>
                  </a:lnTo>
                  <a:cubicBezTo>
                    <a:pt x="151" y="4362"/>
                    <a:pt x="318" y="5615"/>
                    <a:pt x="2006" y="6032"/>
                  </a:cubicBezTo>
                  <a:cubicBezTo>
                    <a:pt x="2296" y="6104"/>
                    <a:pt x="2582" y="6137"/>
                    <a:pt x="2858" y="6137"/>
                  </a:cubicBezTo>
                  <a:cubicBezTo>
                    <a:pt x="4181" y="6137"/>
                    <a:pt x="5253" y="5390"/>
                    <a:pt x="5364" y="4713"/>
                  </a:cubicBezTo>
                  <a:cubicBezTo>
                    <a:pt x="5514" y="3810"/>
                    <a:pt x="5280" y="84"/>
                    <a:pt x="52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81;p38">
              <a:extLst>
                <a:ext uri="{FF2B5EF4-FFF2-40B4-BE49-F238E27FC236}">
                  <a16:creationId xmlns:a16="http://schemas.microsoft.com/office/drawing/2014/main" id="{5167E645-A251-31A9-B338-7E6E57731833}"/>
                </a:ext>
              </a:extLst>
            </p:cNvPr>
            <p:cNvSpPr/>
            <p:nvPr/>
          </p:nvSpPr>
          <p:spPr>
            <a:xfrm>
              <a:off x="7760633" y="1837790"/>
              <a:ext cx="322968" cy="240888"/>
            </a:xfrm>
            <a:custGeom>
              <a:avLst/>
              <a:gdLst/>
              <a:ahLst/>
              <a:cxnLst/>
              <a:rect l="l" t="t" r="r" b="b"/>
              <a:pathLst>
                <a:path w="10077" h="7516" extrusionOk="0">
                  <a:moveTo>
                    <a:pt x="1" y="1"/>
                  </a:moveTo>
                  <a:cubicBezTo>
                    <a:pt x="101" y="2240"/>
                    <a:pt x="419" y="6701"/>
                    <a:pt x="1555" y="7503"/>
                  </a:cubicBezTo>
                  <a:cubicBezTo>
                    <a:pt x="1628" y="7511"/>
                    <a:pt x="1704" y="7515"/>
                    <a:pt x="1783" y="7515"/>
                  </a:cubicBezTo>
                  <a:cubicBezTo>
                    <a:pt x="3939" y="7515"/>
                    <a:pt x="8174" y="4492"/>
                    <a:pt x="10076" y="2106"/>
                  </a:cubicBezTo>
                  <a:cubicBezTo>
                    <a:pt x="9759" y="1989"/>
                    <a:pt x="9441" y="1855"/>
                    <a:pt x="9141" y="1705"/>
                  </a:cubicBezTo>
                  <a:cubicBezTo>
                    <a:pt x="6584" y="1137"/>
                    <a:pt x="1254" y="101"/>
                    <a:pt x="1104" y="51"/>
                  </a:cubicBezTo>
                  <a:cubicBezTo>
                    <a:pt x="1104" y="51"/>
                    <a:pt x="636" y="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82;p38">
              <a:extLst>
                <a:ext uri="{FF2B5EF4-FFF2-40B4-BE49-F238E27FC236}">
                  <a16:creationId xmlns:a16="http://schemas.microsoft.com/office/drawing/2014/main" id="{C35C85D5-942B-E10B-B61A-0CD613DA1739}"/>
                </a:ext>
              </a:extLst>
            </p:cNvPr>
            <p:cNvSpPr/>
            <p:nvPr/>
          </p:nvSpPr>
          <p:spPr>
            <a:xfrm>
              <a:off x="7770824" y="1452229"/>
              <a:ext cx="330435" cy="591771"/>
            </a:xfrm>
            <a:custGeom>
              <a:avLst/>
              <a:gdLst/>
              <a:ahLst/>
              <a:cxnLst/>
              <a:rect l="l" t="t" r="r" b="b"/>
              <a:pathLst>
                <a:path w="10310" h="18464" extrusionOk="0">
                  <a:moveTo>
                    <a:pt x="2356" y="1"/>
                  </a:moveTo>
                  <a:cubicBezTo>
                    <a:pt x="1939" y="301"/>
                    <a:pt x="1571" y="886"/>
                    <a:pt x="1270" y="2139"/>
                  </a:cubicBezTo>
                  <a:cubicBezTo>
                    <a:pt x="853" y="4445"/>
                    <a:pt x="151" y="3743"/>
                    <a:pt x="51" y="4295"/>
                  </a:cubicBezTo>
                  <a:cubicBezTo>
                    <a:pt x="0" y="4529"/>
                    <a:pt x="619" y="4729"/>
                    <a:pt x="485" y="5414"/>
                  </a:cubicBezTo>
                  <a:cubicBezTo>
                    <a:pt x="335" y="6133"/>
                    <a:pt x="218" y="7252"/>
                    <a:pt x="418" y="7520"/>
                  </a:cubicBezTo>
                  <a:cubicBezTo>
                    <a:pt x="719" y="7921"/>
                    <a:pt x="1504" y="8171"/>
                    <a:pt x="2557" y="8205"/>
                  </a:cubicBezTo>
                  <a:cubicBezTo>
                    <a:pt x="2674" y="8221"/>
                    <a:pt x="2791" y="8221"/>
                    <a:pt x="2874" y="8238"/>
                  </a:cubicBezTo>
                  <a:cubicBezTo>
                    <a:pt x="3626" y="8338"/>
                    <a:pt x="3325" y="9992"/>
                    <a:pt x="3292" y="10260"/>
                  </a:cubicBezTo>
                  <a:cubicBezTo>
                    <a:pt x="3192" y="10878"/>
                    <a:pt x="2858" y="11446"/>
                    <a:pt x="2356" y="11814"/>
                  </a:cubicBezTo>
                  <a:cubicBezTo>
                    <a:pt x="2010" y="12052"/>
                    <a:pt x="1357" y="12086"/>
                    <a:pt x="1012" y="12086"/>
                  </a:cubicBezTo>
                  <a:cubicBezTo>
                    <a:pt x="874" y="12086"/>
                    <a:pt x="786" y="12081"/>
                    <a:pt x="786" y="12081"/>
                  </a:cubicBezTo>
                  <a:lnTo>
                    <a:pt x="786" y="12081"/>
                  </a:lnTo>
                  <a:cubicBezTo>
                    <a:pt x="786" y="12081"/>
                    <a:pt x="752" y="17946"/>
                    <a:pt x="1805" y="18464"/>
                  </a:cubicBezTo>
                  <a:cubicBezTo>
                    <a:pt x="3476" y="18180"/>
                    <a:pt x="7619" y="15506"/>
                    <a:pt x="9056" y="13869"/>
                  </a:cubicBezTo>
                  <a:cubicBezTo>
                    <a:pt x="7987" y="13234"/>
                    <a:pt x="7001" y="12365"/>
                    <a:pt x="6868" y="11195"/>
                  </a:cubicBezTo>
                  <a:cubicBezTo>
                    <a:pt x="6734" y="10009"/>
                    <a:pt x="7954" y="6032"/>
                    <a:pt x="7954" y="6032"/>
                  </a:cubicBezTo>
                  <a:cubicBezTo>
                    <a:pt x="7954" y="6032"/>
                    <a:pt x="8090" y="6159"/>
                    <a:pt x="8389" y="6159"/>
                  </a:cubicBezTo>
                  <a:cubicBezTo>
                    <a:pt x="8495" y="6159"/>
                    <a:pt x="8623" y="6143"/>
                    <a:pt x="8772" y="6099"/>
                  </a:cubicBezTo>
                  <a:cubicBezTo>
                    <a:pt x="9340" y="5949"/>
                    <a:pt x="10310" y="3660"/>
                    <a:pt x="9524" y="3276"/>
                  </a:cubicBezTo>
                  <a:cubicBezTo>
                    <a:pt x="9358" y="3193"/>
                    <a:pt x="9197" y="3153"/>
                    <a:pt x="9040" y="3153"/>
                  </a:cubicBezTo>
                  <a:cubicBezTo>
                    <a:pt x="8503" y="3153"/>
                    <a:pt x="8024" y="3619"/>
                    <a:pt x="7636" y="4395"/>
                  </a:cubicBezTo>
                  <a:cubicBezTo>
                    <a:pt x="7018" y="3560"/>
                    <a:pt x="6834" y="3276"/>
                    <a:pt x="5899" y="2691"/>
                  </a:cubicBezTo>
                  <a:cubicBezTo>
                    <a:pt x="5113" y="2206"/>
                    <a:pt x="3726" y="1839"/>
                    <a:pt x="2941" y="1070"/>
                  </a:cubicBezTo>
                  <a:cubicBezTo>
                    <a:pt x="2657" y="769"/>
                    <a:pt x="2457" y="402"/>
                    <a:pt x="2356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83;p38">
              <a:extLst>
                <a:ext uri="{FF2B5EF4-FFF2-40B4-BE49-F238E27FC236}">
                  <a16:creationId xmlns:a16="http://schemas.microsoft.com/office/drawing/2014/main" id="{DE8ECEC9-BB3C-C30A-1FDD-62EF3CF0F34C}"/>
                </a:ext>
              </a:extLst>
            </p:cNvPr>
            <p:cNvSpPr/>
            <p:nvPr/>
          </p:nvSpPr>
          <p:spPr>
            <a:xfrm>
              <a:off x="7794926" y="1619305"/>
              <a:ext cx="266175" cy="424695"/>
            </a:xfrm>
            <a:custGeom>
              <a:avLst/>
              <a:gdLst/>
              <a:ahLst/>
              <a:cxnLst/>
              <a:rect l="l" t="t" r="r" b="b"/>
              <a:pathLst>
                <a:path w="8305" h="13251" extrusionOk="0">
                  <a:moveTo>
                    <a:pt x="6851" y="1"/>
                  </a:moveTo>
                  <a:lnTo>
                    <a:pt x="6851" y="1"/>
                  </a:lnTo>
                  <a:cubicBezTo>
                    <a:pt x="6700" y="335"/>
                    <a:pt x="6583" y="552"/>
                    <a:pt x="6517" y="719"/>
                  </a:cubicBezTo>
                  <a:cubicBezTo>
                    <a:pt x="5311" y="2775"/>
                    <a:pt x="3275" y="3029"/>
                    <a:pt x="2329" y="3029"/>
                  </a:cubicBezTo>
                  <a:cubicBezTo>
                    <a:pt x="2253" y="3029"/>
                    <a:pt x="2183" y="3027"/>
                    <a:pt x="2122" y="3025"/>
                  </a:cubicBezTo>
                  <a:lnTo>
                    <a:pt x="2122" y="3025"/>
                  </a:lnTo>
                  <a:cubicBezTo>
                    <a:pt x="2874" y="3125"/>
                    <a:pt x="2573" y="4779"/>
                    <a:pt x="2540" y="5047"/>
                  </a:cubicBezTo>
                  <a:cubicBezTo>
                    <a:pt x="2440" y="5665"/>
                    <a:pt x="2106" y="6233"/>
                    <a:pt x="1604" y="6601"/>
                  </a:cubicBezTo>
                  <a:cubicBezTo>
                    <a:pt x="1258" y="6839"/>
                    <a:pt x="605" y="6873"/>
                    <a:pt x="260" y="6873"/>
                  </a:cubicBezTo>
                  <a:cubicBezTo>
                    <a:pt x="122" y="6873"/>
                    <a:pt x="34" y="6868"/>
                    <a:pt x="34" y="6868"/>
                  </a:cubicBezTo>
                  <a:lnTo>
                    <a:pt x="34" y="6868"/>
                  </a:lnTo>
                  <a:cubicBezTo>
                    <a:pt x="34" y="6868"/>
                    <a:pt x="0" y="12733"/>
                    <a:pt x="1053" y="13251"/>
                  </a:cubicBezTo>
                  <a:cubicBezTo>
                    <a:pt x="2724" y="12967"/>
                    <a:pt x="6867" y="10293"/>
                    <a:pt x="8304" y="8656"/>
                  </a:cubicBezTo>
                  <a:cubicBezTo>
                    <a:pt x="7235" y="8021"/>
                    <a:pt x="6249" y="7152"/>
                    <a:pt x="6116" y="5982"/>
                  </a:cubicBezTo>
                  <a:cubicBezTo>
                    <a:pt x="5982" y="4796"/>
                    <a:pt x="7202" y="819"/>
                    <a:pt x="7202" y="819"/>
                  </a:cubicBezTo>
                  <a:cubicBezTo>
                    <a:pt x="7202" y="819"/>
                    <a:pt x="6817" y="636"/>
                    <a:pt x="6851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84;p38">
              <a:extLst>
                <a:ext uri="{FF2B5EF4-FFF2-40B4-BE49-F238E27FC236}">
                  <a16:creationId xmlns:a16="http://schemas.microsoft.com/office/drawing/2014/main" id="{5B7877DD-DCE1-35DD-DB5A-7270FFDEFE0D}"/>
                </a:ext>
              </a:extLst>
            </p:cNvPr>
            <p:cNvSpPr/>
            <p:nvPr/>
          </p:nvSpPr>
          <p:spPr>
            <a:xfrm>
              <a:off x="8021968" y="1570750"/>
              <a:ext cx="49293" cy="58587"/>
            </a:xfrm>
            <a:custGeom>
              <a:avLst/>
              <a:gdLst/>
              <a:ahLst/>
              <a:cxnLst/>
              <a:rect l="l" t="t" r="r" b="b"/>
              <a:pathLst>
                <a:path w="1538" h="1828" extrusionOk="0">
                  <a:moveTo>
                    <a:pt x="1223" y="0"/>
                  </a:moveTo>
                  <a:cubicBezTo>
                    <a:pt x="1149" y="0"/>
                    <a:pt x="1059" y="17"/>
                    <a:pt x="953" y="62"/>
                  </a:cubicBezTo>
                  <a:cubicBezTo>
                    <a:pt x="368" y="313"/>
                    <a:pt x="1" y="1700"/>
                    <a:pt x="519" y="1816"/>
                  </a:cubicBezTo>
                  <a:cubicBezTo>
                    <a:pt x="551" y="1824"/>
                    <a:pt x="582" y="1827"/>
                    <a:pt x="612" y="1827"/>
                  </a:cubicBezTo>
                  <a:cubicBezTo>
                    <a:pt x="1062" y="1827"/>
                    <a:pt x="1232" y="1054"/>
                    <a:pt x="903" y="898"/>
                  </a:cubicBezTo>
                  <a:cubicBezTo>
                    <a:pt x="836" y="864"/>
                    <a:pt x="769" y="831"/>
                    <a:pt x="686" y="797"/>
                  </a:cubicBezTo>
                  <a:cubicBezTo>
                    <a:pt x="686" y="797"/>
                    <a:pt x="908" y="143"/>
                    <a:pt x="1392" y="143"/>
                  </a:cubicBezTo>
                  <a:cubicBezTo>
                    <a:pt x="1438" y="143"/>
                    <a:pt x="1487" y="149"/>
                    <a:pt x="1538" y="162"/>
                  </a:cubicBezTo>
                  <a:cubicBezTo>
                    <a:pt x="1538" y="162"/>
                    <a:pt x="1452" y="0"/>
                    <a:pt x="1223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85;p38">
              <a:extLst>
                <a:ext uri="{FF2B5EF4-FFF2-40B4-BE49-F238E27FC236}">
                  <a16:creationId xmlns:a16="http://schemas.microsoft.com/office/drawing/2014/main" id="{2DAE4FD8-29D2-1485-8EAC-EAD160769D88}"/>
                </a:ext>
              </a:extLst>
            </p:cNvPr>
            <p:cNvSpPr/>
            <p:nvPr/>
          </p:nvSpPr>
          <p:spPr>
            <a:xfrm>
              <a:off x="7828643" y="1511104"/>
              <a:ext cx="44582" cy="27916"/>
            </a:xfrm>
            <a:custGeom>
              <a:avLst/>
              <a:gdLst/>
              <a:ahLst/>
              <a:cxnLst/>
              <a:rect l="l" t="t" r="r" b="b"/>
              <a:pathLst>
                <a:path w="1391" h="871" extrusionOk="0">
                  <a:moveTo>
                    <a:pt x="670" y="0"/>
                  </a:moveTo>
                  <a:cubicBezTo>
                    <a:pt x="415" y="0"/>
                    <a:pt x="152" y="120"/>
                    <a:pt x="1" y="319"/>
                  </a:cubicBezTo>
                  <a:cubicBezTo>
                    <a:pt x="519" y="336"/>
                    <a:pt x="1003" y="536"/>
                    <a:pt x="1371" y="870"/>
                  </a:cubicBezTo>
                  <a:cubicBezTo>
                    <a:pt x="1391" y="249"/>
                    <a:pt x="1038" y="0"/>
                    <a:pt x="670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86;p38">
              <a:extLst>
                <a:ext uri="{FF2B5EF4-FFF2-40B4-BE49-F238E27FC236}">
                  <a16:creationId xmlns:a16="http://schemas.microsoft.com/office/drawing/2014/main" id="{DABF5EEB-C94A-0BDA-765D-7FC8BC20BB88}"/>
                </a:ext>
              </a:extLst>
            </p:cNvPr>
            <p:cNvSpPr/>
            <p:nvPr/>
          </p:nvSpPr>
          <p:spPr>
            <a:xfrm>
              <a:off x="7826527" y="1543603"/>
              <a:ext cx="26249" cy="26153"/>
            </a:xfrm>
            <a:custGeom>
              <a:avLst/>
              <a:gdLst/>
              <a:ahLst/>
              <a:cxnLst/>
              <a:rect l="l" t="t" r="r" b="b"/>
              <a:pathLst>
                <a:path w="819" h="816" extrusionOk="0">
                  <a:moveTo>
                    <a:pt x="419" y="1"/>
                  </a:moveTo>
                  <a:cubicBezTo>
                    <a:pt x="331" y="1"/>
                    <a:pt x="248" y="23"/>
                    <a:pt x="184" y="74"/>
                  </a:cubicBezTo>
                  <a:cubicBezTo>
                    <a:pt x="100" y="124"/>
                    <a:pt x="33" y="224"/>
                    <a:pt x="0" y="324"/>
                  </a:cubicBezTo>
                  <a:cubicBezTo>
                    <a:pt x="0" y="358"/>
                    <a:pt x="0" y="408"/>
                    <a:pt x="0" y="441"/>
                  </a:cubicBezTo>
                  <a:cubicBezTo>
                    <a:pt x="0" y="508"/>
                    <a:pt x="33" y="575"/>
                    <a:pt x="67" y="642"/>
                  </a:cubicBezTo>
                  <a:lnTo>
                    <a:pt x="150" y="725"/>
                  </a:lnTo>
                  <a:cubicBezTo>
                    <a:pt x="201" y="775"/>
                    <a:pt x="267" y="809"/>
                    <a:pt x="334" y="809"/>
                  </a:cubicBezTo>
                  <a:cubicBezTo>
                    <a:pt x="359" y="813"/>
                    <a:pt x="385" y="815"/>
                    <a:pt x="412" y="815"/>
                  </a:cubicBezTo>
                  <a:cubicBezTo>
                    <a:pt x="491" y="815"/>
                    <a:pt x="572" y="796"/>
                    <a:pt x="635" y="759"/>
                  </a:cubicBezTo>
                  <a:cubicBezTo>
                    <a:pt x="685" y="725"/>
                    <a:pt x="735" y="692"/>
                    <a:pt x="752" y="642"/>
                  </a:cubicBezTo>
                  <a:cubicBezTo>
                    <a:pt x="785" y="592"/>
                    <a:pt x="802" y="542"/>
                    <a:pt x="819" y="491"/>
                  </a:cubicBezTo>
                  <a:cubicBezTo>
                    <a:pt x="819" y="458"/>
                    <a:pt x="819" y="425"/>
                    <a:pt x="819" y="391"/>
                  </a:cubicBezTo>
                  <a:cubicBezTo>
                    <a:pt x="819" y="308"/>
                    <a:pt x="802" y="241"/>
                    <a:pt x="752" y="174"/>
                  </a:cubicBezTo>
                  <a:lnTo>
                    <a:pt x="685" y="90"/>
                  </a:lnTo>
                  <a:cubicBezTo>
                    <a:pt x="635" y="57"/>
                    <a:pt x="568" y="24"/>
                    <a:pt x="501" y="7"/>
                  </a:cubicBezTo>
                  <a:cubicBezTo>
                    <a:pt x="474" y="3"/>
                    <a:pt x="446" y="1"/>
                    <a:pt x="419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7;p38">
              <a:extLst>
                <a:ext uri="{FF2B5EF4-FFF2-40B4-BE49-F238E27FC236}">
                  <a16:creationId xmlns:a16="http://schemas.microsoft.com/office/drawing/2014/main" id="{54DCE424-8B71-FCAC-52D1-80067ADF6E1D}"/>
                </a:ext>
              </a:extLst>
            </p:cNvPr>
            <p:cNvSpPr/>
            <p:nvPr/>
          </p:nvSpPr>
          <p:spPr>
            <a:xfrm>
              <a:off x="7805086" y="1639112"/>
              <a:ext cx="63779" cy="23204"/>
            </a:xfrm>
            <a:custGeom>
              <a:avLst/>
              <a:gdLst/>
              <a:ahLst/>
              <a:cxnLst/>
              <a:rect l="l" t="t" r="r" b="b"/>
              <a:pathLst>
                <a:path w="1990" h="724" extrusionOk="0">
                  <a:moveTo>
                    <a:pt x="1989" y="1"/>
                  </a:moveTo>
                  <a:lnTo>
                    <a:pt x="1" y="352"/>
                  </a:lnTo>
                  <a:cubicBezTo>
                    <a:pt x="1" y="352"/>
                    <a:pt x="432" y="724"/>
                    <a:pt x="947" y="724"/>
                  </a:cubicBezTo>
                  <a:cubicBezTo>
                    <a:pt x="1292" y="724"/>
                    <a:pt x="1674" y="557"/>
                    <a:pt x="19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88;p38">
              <a:extLst>
                <a:ext uri="{FF2B5EF4-FFF2-40B4-BE49-F238E27FC236}">
                  <a16:creationId xmlns:a16="http://schemas.microsoft.com/office/drawing/2014/main" id="{EB2ECD27-B1FD-8CE1-65DF-6D817E04FA74}"/>
                </a:ext>
              </a:extLst>
            </p:cNvPr>
            <p:cNvSpPr/>
            <p:nvPr/>
          </p:nvSpPr>
          <p:spPr>
            <a:xfrm>
              <a:off x="7400326" y="1387391"/>
              <a:ext cx="104387" cy="148936"/>
            </a:xfrm>
            <a:custGeom>
              <a:avLst/>
              <a:gdLst/>
              <a:ahLst/>
              <a:cxnLst/>
              <a:rect l="l" t="t" r="r" b="b"/>
              <a:pathLst>
                <a:path w="3257" h="4647" extrusionOk="0">
                  <a:moveTo>
                    <a:pt x="244" y="0"/>
                  </a:moveTo>
                  <a:cubicBezTo>
                    <a:pt x="29" y="0"/>
                    <a:pt x="0" y="478"/>
                    <a:pt x="65" y="720"/>
                  </a:cubicBezTo>
                  <a:cubicBezTo>
                    <a:pt x="132" y="971"/>
                    <a:pt x="349" y="1305"/>
                    <a:pt x="549" y="1372"/>
                  </a:cubicBezTo>
                  <a:cubicBezTo>
                    <a:pt x="917" y="1439"/>
                    <a:pt x="1301" y="1489"/>
                    <a:pt x="1669" y="1522"/>
                  </a:cubicBezTo>
                  <a:lnTo>
                    <a:pt x="3006" y="4647"/>
                  </a:lnTo>
                  <a:cubicBezTo>
                    <a:pt x="3006" y="4647"/>
                    <a:pt x="3256" y="2809"/>
                    <a:pt x="2822" y="1439"/>
                  </a:cubicBezTo>
                  <a:cubicBezTo>
                    <a:pt x="2523" y="531"/>
                    <a:pt x="2341" y="327"/>
                    <a:pt x="2146" y="327"/>
                  </a:cubicBezTo>
                  <a:cubicBezTo>
                    <a:pt x="2046" y="327"/>
                    <a:pt x="1943" y="380"/>
                    <a:pt x="1819" y="420"/>
                  </a:cubicBezTo>
                  <a:cubicBezTo>
                    <a:pt x="1519" y="503"/>
                    <a:pt x="1218" y="570"/>
                    <a:pt x="900" y="620"/>
                  </a:cubicBezTo>
                  <a:cubicBezTo>
                    <a:pt x="900" y="620"/>
                    <a:pt x="499" y="35"/>
                    <a:pt x="265" y="2"/>
                  </a:cubicBezTo>
                  <a:cubicBezTo>
                    <a:pt x="258" y="1"/>
                    <a:pt x="251" y="0"/>
                    <a:pt x="244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489;p38">
              <a:extLst>
                <a:ext uri="{FF2B5EF4-FFF2-40B4-BE49-F238E27FC236}">
                  <a16:creationId xmlns:a16="http://schemas.microsoft.com/office/drawing/2014/main" id="{72D882FA-C954-33D9-A92A-10124CE00BD1}"/>
                </a:ext>
              </a:extLst>
            </p:cNvPr>
            <p:cNvSpPr/>
            <p:nvPr/>
          </p:nvSpPr>
          <p:spPr>
            <a:xfrm>
              <a:off x="7336002" y="1412326"/>
              <a:ext cx="168166" cy="161211"/>
            </a:xfrm>
            <a:custGeom>
              <a:avLst/>
              <a:gdLst/>
              <a:ahLst/>
              <a:cxnLst/>
              <a:rect l="l" t="t" r="r" b="b"/>
              <a:pathLst>
                <a:path w="5247" h="5030" extrusionOk="0">
                  <a:moveTo>
                    <a:pt x="1409" y="1"/>
                  </a:moveTo>
                  <a:cubicBezTo>
                    <a:pt x="909" y="1"/>
                    <a:pt x="136" y="68"/>
                    <a:pt x="67" y="193"/>
                  </a:cubicBezTo>
                  <a:cubicBezTo>
                    <a:pt x="17" y="277"/>
                    <a:pt x="0" y="360"/>
                    <a:pt x="0" y="460"/>
                  </a:cubicBezTo>
                  <a:cubicBezTo>
                    <a:pt x="0" y="561"/>
                    <a:pt x="50" y="644"/>
                    <a:pt x="117" y="711"/>
                  </a:cubicBezTo>
                  <a:lnTo>
                    <a:pt x="652" y="828"/>
                  </a:lnTo>
                  <a:cubicBezTo>
                    <a:pt x="652" y="828"/>
                    <a:pt x="518" y="1279"/>
                    <a:pt x="602" y="1329"/>
                  </a:cubicBezTo>
                  <a:cubicBezTo>
                    <a:pt x="802" y="1413"/>
                    <a:pt x="1003" y="1480"/>
                    <a:pt x="1203" y="1546"/>
                  </a:cubicBezTo>
                  <a:cubicBezTo>
                    <a:pt x="1186" y="1630"/>
                    <a:pt x="1170" y="1730"/>
                    <a:pt x="1153" y="1814"/>
                  </a:cubicBezTo>
                  <a:cubicBezTo>
                    <a:pt x="1136" y="1931"/>
                    <a:pt x="1153" y="2031"/>
                    <a:pt x="1203" y="2131"/>
                  </a:cubicBezTo>
                  <a:cubicBezTo>
                    <a:pt x="1253" y="2215"/>
                    <a:pt x="1337" y="2265"/>
                    <a:pt x="1420" y="2315"/>
                  </a:cubicBezTo>
                  <a:cubicBezTo>
                    <a:pt x="1320" y="2348"/>
                    <a:pt x="1220" y="2399"/>
                    <a:pt x="1120" y="2465"/>
                  </a:cubicBezTo>
                  <a:cubicBezTo>
                    <a:pt x="1086" y="2482"/>
                    <a:pt x="1053" y="2499"/>
                    <a:pt x="1036" y="2532"/>
                  </a:cubicBezTo>
                  <a:cubicBezTo>
                    <a:pt x="1003" y="2716"/>
                    <a:pt x="1069" y="2917"/>
                    <a:pt x="1203" y="3033"/>
                  </a:cubicBezTo>
                  <a:cubicBezTo>
                    <a:pt x="1370" y="3117"/>
                    <a:pt x="2373" y="3418"/>
                    <a:pt x="2373" y="3418"/>
                  </a:cubicBezTo>
                  <a:cubicBezTo>
                    <a:pt x="2373" y="3418"/>
                    <a:pt x="3457" y="5029"/>
                    <a:pt x="4463" y="5029"/>
                  </a:cubicBezTo>
                  <a:cubicBezTo>
                    <a:pt x="4501" y="5029"/>
                    <a:pt x="4540" y="5027"/>
                    <a:pt x="4578" y="5022"/>
                  </a:cubicBezTo>
                  <a:cubicBezTo>
                    <a:pt x="5247" y="4922"/>
                    <a:pt x="5230" y="2031"/>
                    <a:pt x="4394" y="1212"/>
                  </a:cubicBezTo>
                  <a:cubicBezTo>
                    <a:pt x="3676" y="494"/>
                    <a:pt x="2089" y="26"/>
                    <a:pt x="1671" y="9"/>
                  </a:cubicBezTo>
                  <a:cubicBezTo>
                    <a:pt x="1600" y="4"/>
                    <a:pt x="1510" y="1"/>
                    <a:pt x="1409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490;p38">
              <a:extLst>
                <a:ext uri="{FF2B5EF4-FFF2-40B4-BE49-F238E27FC236}">
                  <a16:creationId xmlns:a16="http://schemas.microsoft.com/office/drawing/2014/main" id="{15FD441E-1656-56E9-B095-A87861F39D2B}"/>
                </a:ext>
              </a:extLst>
            </p:cNvPr>
            <p:cNvSpPr/>
            <p:nvPr/>
          </p:nvSpPr>
          <p:spPr>
            <a:xfrm>
              <a:off x="7336002" y="1427069"/>
              <a:ext cx="81407" cy="23044"/>
            </a:xfrm>
            <a:custGeom>
              <a:avLst/>
              <a:gdLst/>
              <a:ahLst/>
              <a:cxnLst/>
              <a:rect l="l" t="t" r="r" b="b"/>
              <a:pathLst>
                <a:path w="2540" h="719" extrusionOk="0">
                  <a:moveTo>
                    <a:pt x="0" y="0"/>
                  </a:moveTo>
                  <a:cubicBezTo>
                    <a:pt x="0" y="101"/>
                    <a:pt x="50" y="184"/>
                    <a:pt x="117" y="251"/>
                  </a:cubicBezTo>
                  <a:lnTo>
                    <a:pt x="652" y="368"/>
                  </a:lnTo>
                  <a:cubicBezTo>
                    <a:pt x="652" y="368"/>
                    <a:pt x="2272" y="652"/>
                    <a:pt x="2540" y="719"/>
                  </a:cubicBezTo>
                  <a:cubicBezTo>
                    <a:pt x="2306" y="452"/>
                    <a:pt x="1988" y="268"/>
                    <a:pt x="1637" y="201"/>
                  </a:cubicBezTo>
                  <a:cubicBezTo>
                    <a:pt x="1103" y="101"/>
                    <a:pt x="551" y="34"/>
                    <a:pt x="0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491;p38">
              <a:extLst>
                <a:ext uri="{FF2B5EF4-FFF2-40B4-BE49-F238E27FC236}">
                  <a16:creationId xmlns:a16="http://schemas.microsoft.com/office/drawing/2014/main" id="{1774B9A5-201D-0EBB-30DE-8BEB37B949FC}"/>
                </a:ext>
              </a:extLst>
            </p:cNvPr>
            <p:cNvSpPr/>
            <p:nvPr/>
          </p:nvSpPr>
          <p:spPr>
            <a:xfrm>
              <a:off x="7372924" y="1461876"/>
              <a:ext cx="49325" cy="13942"/>
            </a:xfrm>
            <a:custGeom>
              <a:avLst/>
              <a:gdLst/>
              <a:ahLst/>
              <a:cxnLst/>
              <a:rect l="l" t="t" r="r" b="b"/>
              <a:pathLst>
                <a:path w="1539" h="435" extrusionOk="0">
                  <a:moveTo>
                    <a:pt x="51" y="0"/>
                  </a:moveTo>
                  <a:cubicBezTo>
                    <a:pt x="34" y="84"/>
                    <a:pt x="18" y="184"/>
                    <a:pt x="1" y="268"/>
                  </a:cubicBezTo>
                  <a:cubicBezTo>
                    <a:pt x="502" y="385"/>
                    <a:pt x="1020" y="435"/>
                    <a:pt x="1538" y="435"/>
                  </a:cubicBezTo>
                  <a:lnTo>
                    <a:pt x="51" y="0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492;p38">
              <a:extLst>
                <a:ext uri="{FF2B5EF4-FFF2-40B4-BE49-F238E27FC236}">
                  <a16:creationId xmlns:a16="http://schemas.microsoft.com/office/drawing/2014/main" id="{78B350DD-A5C4-CF24-9218-C228546461C9}"/>
                </a:ext>
              </a:extLst>
            </p:cNvPr>
            <p:cNvSpPr/>
            <p:nvPr/>
          </p:nvSpPr>
          <p:spPr>
            <a:xfrm>
              <a:off x="7371866" y="1486522"/>
              <a:ext cx="40191" cy="9647"/>
            </a:xfrm>
            <a:custGeom>
              <a:avLst/>
              <a:gdLst/>
              <a:ahLst/>
              <a:cxnLst/>
              <a:rect l="l" t="t" r="r" b="b"/>
              <a:pathLst>
                <a:path w="1254" h="301" extrusionOk="0">
                  <a:moveTo>
                    <a:pt x="301" y="0"/>
                  </a:moveTo>
                  <a:cubicBezTo>
                    <a:pt x="201" y="33"/>
                    <a:pt x="101" y="84"/>
                    <a:pt x="1" y="150"/>
                  </a:cubicBezTo>
                  <a:cubicBezTo>
                    <a:pt x="418" y="217"/>
                    <a:pt x="836" y="267"/>
                    <a:pt x="1254" y="301"/>
                  </a:cubicBezTo>
                  <a:cubicBezTo>
                    <a:pt x="936" y="167"/>
                    <a:pt x="619" y="67"/>
                    <a:pt x="301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493;p38">
              <a:extLst>
                <a:ext uri="{FF2B5EF4-FFF2-40B4-BE49-F238E27FC236}">
                  <a16:creationId xmlns:a16="http://schemas.microsoft.com/office/drawing/2014/main" id="{B55D5065-55E3-CCE7-3C5F-0E6B1F6D0165}"/>
                </a:ext>
              </a:extLst>
            </p:cNvPr>
            <p:cNvSpPr/>
            <p:nvPr/>
          </p:nvSpPr>
          <p:spPr>
            <a:xfrm>
              <a:off x="7368116" y="1516938"/>
              <a:ext cx="902368" cy="697889"/>
            </a:xfrm>
            <a:custGeom>
              <a:avLst/>
              <a:gdLst/>
              <a:ahLst/>
              <a:cxnLst/>
              <a:rect l="l" t="t" r="r" b="b"/>
              <a:pathLst>
                <a:path w="28155" h="21775" extrusionOk="0">
                  <a:moveTo>
                    <a:pt x="5406" y="1"/>
                  </a:moveTo>
                  <a:cubicBezTo>
                    <a:pt x="5168" y="1"/>
                    <a:pt x="1" y="1825"/>
                    <a:pt x="1" y="1825"/>
                  </a:cubicBezTo>
                  <a:cubicBezTo>
                    <a:pt x="1" y="1825"/>
                    <a:pt x="1772" y="14807"/>
                    <a:pt x="4228" y="20104"/>
                  </a:cubicBezTo>
                  <a:cubicBezTo>
                    <a:pt x="6695" y="21349"/>
                    <a:pt x="10622" y="21774"/>
                    <a:pt x="14405" y="21774"/>
                  </a:cubicBezTo>
                  <a:cubicBezTo>
                    <a:pt x="18794" y="21774"/>
                    <a:pt x="22989" y="21201"/>
                    <a:pt x="24479" y="20672"/>
                  </a:cubicBezTo>
                  <a:cubicBezTo>
                    <a:pt x="27252" y="19686"/>
                    <a:pt x="27987" y="17882"/>
                    <a:pt x="28071" y="17196"/>
                  </a:cubicBezTo>
                  <a:cubicBezTo>
                    <a:pt x="28154" y="16511"/>
                    <a:pt x="28104" y="15024"/>
                    <a:pt x="26851" y="14072"/>
                  </a:cubicBezTo>
                  <a:cubicBezTo>
                    <a:pt x="26120" y="13524"/>
                    <a:pt x="20393" y="13407"/>
                    <a:pt x="15665" y="13407"/>
                  </a:cubicBezTo>
                  <a:cubicBezTo>
                    <a:pt x="12181" y="13407"/>
                    <a:pt x="9240" y="13470"/>
                    <a:pt x="9240" y="13470"/>
                  </a:cubicBezTo>
                  <a:cubicBezTo>
                    <a:pt x="9240" y="13470"/>
                    <a:pt x="5414" y="104"/>
                    <a:pt x="5414" y="3"/>
                  </a:cubicBezTo>
                  <a:cubicBezTo>
                    <a:pt x="5414" y="2"/>
                    <a:pt x="5411" y="1"/>
                    <a:pt x="54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494;p38">
              <a:extLst>
                <a:ext uri="{FF2B5EF4-FFF2-40B4-BE49-F238E27FC236}">
                  <a16:creationId xmlns:a16="http://schemas.microsoft.com/office/drawing/2014/main" id="{C215D54C-96DC-71FC-839F-2935D65C8AD9}"/>
                </a:ext>
              </a:extLst>
            </p:cNvPr>
            <p:cNvSpPr/>
            <p:nvPr/>
          </p:nvSpPr>
          <p:spPr>
            <a:xfrm>
              <a:off x="5832280" y="2001758"/>
              <a:ext cx="947879" cy="442386"/>
            </a:xfrm>
            <a:custGeom>
              <a:avLst/>
              <a:gdLst/>
              <a:ahLst/>
              <a:cxnLst/>
              <a:rect l="l" t="t" r="r" b="b"/>
              <a:pathLst>
                <a:path w="29575" h="13803" extrusionOk="0">
                  <a:moveTo>
                    <a:pt x="27306" y="1"/>
                  </a:moveTo>
                  <a:cubicBezTo>
                    <a:pt x="26976" y="1"/>
                    <a:pt x="26082" y="566"/>
                    <a:pt x="26082" y="566"/>
                  </a:cubicBezTo>
                  <a:cubicBezTo>
                    <a:pt x="25648" y="399"/>
                    <a:pt x="25197" y="265"/>
                    <a:pt x="24746" y="165"/>
                  </a:cubicBezTo>
                  <a:cubicBezTo>
                    <a:pt x="24742" y="164"/>
                    <a:pt x="24738" y="164"/>
                    <a:pt x="24734" y="164"/>
                  </a:cubicBezTo>
                  <a:cubicBezTo>
                    <a:pt x="24387" y="164"/>
                    <a:pt x="22006" y="1501"/>
                    <a:pt x="22006" y="1501"/>
                  </a:cubicBezTo>
                  <a:cubicBezTo>
                    <a:pt x="22006" y="1501"/>
                    <a:pt x="15907" y="5044"/>
                    <a:pt x="12264" y="8085"/>
                  </a:cubicBezTo>
                  <a:cubicBezTo>
                    <a:pt x="9792" y="5779"/>
                    <a:pt x="6099" y="2387"/>
                    <a:pt x="5063" y="1635"/>
                  </a:cubicBezTo>
                  <a:cubicBezTo>
                    <a:pt x="4452" y="1296"/>
                    <a:pt x="3711" y="1036"/>
                    <a:pt x="3004" y="1036"/>
                  </a:cubicBezTo>
                  <a:cubicBezTo>
                    <a:pt x="2105" y="1036"/>
                    <a:pt x="1260" y="1456"/>
                    <a:pt x="802" y="2671"/>
                  </a:cubicBezTo>
                  <a:cubicBezTo>
                    <a:pt x="0" y="4860"/>
                    <a:pt x="3910" y="9104"/>
                    <a:pt x="7820" y="12212"/>
                  </a:cubicBezTo>
                  <a:cubicBezTo>
                    <a:pt x="9230" y="13332"/>
                    <a:pt x="10580" y="13802"/>
                    <a:pt x="11886" y="13802"/>
                  </a:cubicBezTo>
                  <a:cubicBezTo>
                    <a:pt x="13968" y="13802"/>
                    <a:pt x="15935" y="12605"/>
                    <a:pt x="17845" y="10942"/>
                  </a:cubicBezTo>
                  <a:cubicBezTo>
                    <a:pt x="20452" y="8653"/>
                    <a:pt x="21287" y="7065"/>
                    <a:pt x="23442" y="4359"/>
                  </a:cubicBezTo>
                  <a:cubicBezTo>
                    <a:pt x="23559" y="4375"/>
                    <a:pt x="23660" y="4392"/>
                    <a:pt x="23760" y="4409"/>
                  </a:cubicBezTo>
                  <a:cubicBezTo>
                    <a:pt x="24278" y="4492"/>
                    <a:pt x="25748" y="4676"/>
                    <a:pt x="25748" y="4676"/>
                  </a:cubicBezTo>
                  <a:lnTo>
                    <a:pt x="25631" y="4125"/>
                  </a:lnTo>
                  <a:lnTo>
                    <a:pt x="26600" y="3272"/>
                  </a:lnTo>
                  <a:lnTo>
                    <a:pt x="26734" y="3172"/>
                  </a:lnTo>
                  <a:cubicBezTo>
                    <a:pt x="26734" y="3172"/>
                    <a:pt x="27152" y="3022"/>
                    <a:pt x="27503" y="2888"/>
                  </a:cubicBezTo>
                  <a:cubicBezTo>
                    <a:pt x="27686" y="2821"/>
                    <a:pt x="27870" y="2755"/>
                    <a:pt x="27937" y="2738"/>
                  </a:cubicBezTo>
                  <a:cubicBezTo>
                    <a:pt x="28288" y="2504"/>
                    <a:pt x="28622" y="2237"/>
                    <a:pt x="28889" y="1919"/>
                  </a:cubicBezTo>
                  <a:cubicBezTo>
                    <a:pt x="29240" y="1552"/>
                    <a:pt x="29575" y="1084"/>
                    <a:pt x="29407" y="883"/>
                  </a:cubicBezTo>
                  <a:lnTo>
                    <a:pt x="29424" y="883"/>
                  </a:lnTo>
                  <a:cubicBezTo>
                    <a:pt x="29406" y="861"/>
                    <a:pt x="29377" y="851"/>
                    <a:pt x="29338" y="851"/>
                  </a:cubicBezTo>
                  <a:cubicBezTo>
                    <a:pt x="29025" y="851"/>
                    <a:pt x="28109" y="1516"/>
                    <a:pt x="27737" y="1769"/>
                  </a:cubicBezTo>
                  <a:cubicBezTo>
                    <a:pt x="27620" y="1852"/>
                    <a:pt x="27486" y="1902"/>
                    <a:pt x="27336" y="1953"/>
                  </a:cubicBezTo>
                  <a:cubicBezTo>
                    <a:pt x="27068" y="2036"/>
                    <a:pt x="26801" y="2086"/>
                    <a:pt x="26517" y="2120"/>
                  </a:cubicBezTo>
                  <a:lnTo>
                    <a:pt x="26383" y="1886"/>
                  </a:lnTo>
                  <a:lnTo>
                    <a:pt x="26283" y="1719"/>
                  </a:lnTo>
                  <a:cubicBezTo>
                    <a:pt x="26283" y="1719"/>
                    <a:pt x="27118" y="1234"/>
                    <a:pt x="27302" y="883"/>
                  </a:cubicBezTo>
                  <a:cubicBezTo>
                    <a:pt x="27419" y="666"/>
                    <a:pt x="27570" y="215"/>
                    <a:pt x="27402" y="31"/>
                  </a:cubicBezTo>
                  <a:cubicBezTo>
                    <a:pt x="27382" y="10"/>
                    <a:pt x="27348" y="1"/>
                    <a:pt x="27306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495;p38">
              <a:extLst>
                <a:ext uri="{FF2B5EF4-FFF2-40B4-BE49-F238E27FC236}">
                  <a16:creationId xmlns:a16="http://schemas.microsoft.com/office/drawing/2014/main" id="{458427EB-6524-88CB-C4DA-F6F983B340F6}"/>
                </a:ext>
              </a:extLst>
            </p:cNvPr>
            <p:cNvSpPr/>
            <p:nvPr/>
          </p:nvSpPr>
          <p:spPr>
            <a:xfrm>
              <a:off x="6669811" y="2062172"/>
              <a:ext cx="43941" cy="44485"/>
            </a:xfrm>
            <a:custGeom>
              <a:avLst/>
              <a:gdLst/>
              <a:ahLst/>
              <a:cxnLst/>
              <a:rect l="l" t="t" r="r" b="b"/>
              <a:pathLst>
                <a:path w="1371" h="1388" extrusionOk="0">
                  <a:moveTo>
                    <a:pt x="251" y="1"/>
                  </a:moveTo>
                  <a:cubicBezTo>
                    <a:pt x="101" y="68"/>
                    <a:pt x="1" y="134"/>
                    <a:pt x="1" y="134"/>
                  </a:cubicBezTo>
                  <a:lnTo>
                    <a:pt x="485" y="1387"/>
                  </a:lnTo>
                  <a:lnTo>
                    <a:pt x="602" y="1287"/>
                  </a:lnTo>
                  <a:cubicBezTo>
                    <a:pt x="602" y="1287"/>
                    <a:pt x="1020" y="1137"/>
                    <a:pt x="1371" y="1003"/>
                  </a:cubicBezTo>
                  <a:cubicBezTo>
                    <a:pt x="1371" y="686"/>
                    <a:pt x="1321" y="368"/>
                    <a:pt x="1204" y="68"/>
                  </a:cubicBezTo>
                  <a:cubicBezTo>
                    <a:pt x="936" y="151"/>
                    <a:pt x="669" y="201"/>
                    <a:pt x="385" y="235"/>
                  </a:cubicBezTo>
                  <a:lnTo>
                    <a:pt x="251" y="1"/>
                  </a:lnTo>
                  <a:close/>
                </a:path>
              </a:pathLst>
            </a:custGeom>
            <a:solidFill>
              <a:srgbClr val="DE4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496;p38">
              <a:extLst>
                <a:ext uri="{FF2B5EF4-FFF2-40B4-BE49-F238E27FC236}">
                  <a16:creationId xmlns:a16="http://schemas.microsoft.com/office/drawing/2014/main" id="{D0E29E78-E469-9C33-CC37-0EFDFB3A39FA}"/>
                </a:ext>
              </a:extLst>
            </p:cNvPr>
            <p:cNvSpPr/>
            <p:nvPr/>
          </p:nvSpPr>
          <p:spPr>
            <a:xfrm>
              <a:off x="6608756" y="2041051"/>
              <a:ext cx="98586" cy="110925"/>
            </a:xfrm>
            <a:custGeom>
              <a:avLst/>
              <a:gdLst/>
              <a:ahLst/>
              <a:cxnLst/>
              <a:rect l="l" t="t" r="r" b="b"/>
              <a:pathLst>
                <a:path w="3076" h="3461" extrusionOk="0">
                  <a:moveTo>
                    <a:pt x="1688" y="1"/>
                  </a:moveTo>
                  <a:cubicBezTo>
                    <a:pt x="1351" y="1"/>
                    <a:pt x="1120" y="359"/>
                    <a:pt x="1120" y="359"/>
                  </a:cubicBezTo>
                  <a:lnTo>
                    <a:pt x="1120" y="376"/>
                  </a:lnTo>
                  <a:lnTo>
                    <a:pt x="1404" y="626"/>
                  </a:lnTo>
                  <a:cubicBezTo>
                    <a:pt x="1404" y="626"/>
                    <a:pt x="1310" y="614"/>
                    <a:pt x="1190" y="614"/>
                  </a:cubicBezTo>
                  <a:cubicBezTo>
                    <a:pt x="1025" y="614"/>
                    <a:pt x="813" y="637"/>
                    <a:pt x="736" y="743"/>
                  </a:cubicBezTo>
                  <a:cubicBezTo>
                    <a:pt x="602" y="927"/>
                    <a:pt x="803" y="1328"/>
                    <a:pt x="803" y="1328"/>
                  </a:cubicBezTo>
                  <a:cubicBezTo>
                    <a:pt x="669" y="1244"/>
                    <a:pt x="535" y="1194"/>
                    <a:pt x="385" y="1161"/>
                  </a:cubicBezTo>
                  <a:cubicBezTo>
                    <a:pt x="268" y="1161"/>
                    <a:pt x="151" y="1328"/>
                    <a:pt x="84" y="1529"/>
                  </a:cubicBezTo>
                  <a:cubicBezTo>
                    <a:pt x="1" y="1729"/>
                    <a:pt x="1037" y="3350"/>
                    <a:pt x="1037" y="3350"/>
                  </a:cubicBezTo>
                  <a:cubicBezTo>
                    <a:pt x="1037" y="3350"/>
                    <a:pt x="1295" y="3460"/>
                    <a:pt x="1452" y="3460"/>
                  </a:cubicBezTo>
                  <a:cubicBezTo>
                    <a:pt x="1479" y="3460"/>
                    <a:pt x="1502" y="3457"/>
                    <a:pt x="1521" y="3450"/>
                  </a:cubicBezTo>
                  <a:cubicBezTo>
                    <a:pt x="1672" y="3400"/>
                    <a:pt x="1805" y="2899"/>
                    <a:pt x="1805" y="2899"/>
                  </a:cubicBezTo>
                  <a:cubicBezTo>
                    <a:pt x="1872" y="2899"/>
                    <a:pt x="1939" y="2882"/>
                    <a:pt x="2006" y="2865"/>
                  </a:cubicBezTo>
                  <a:cubicBezTo>
                    <a:pt x="2123" y="2848"/>
                    <a:pt x="2223" y="2798"/>
                    <a:pt x="2323" y="2732"/>
                  </a:cubicBezTo>
                  <a:cubicBezTo>
                    <a:pt x="2474" y="2598"/>
                    <a:pt x="2424" y="2214"/>
                    <a:pt x="2424" y="2214"/>
                  </a:cubicBezTo>
                  <a:cubicBezTo>
                    <a:pt x="2424" y="2214"/>
                    <a:pt x="2507" y="2197"/>
                    <a:pt x="2591" y="2147"/>
                  </a:cubicBezTo>
                  <a:cubicBezTo>
                    <a:pt x="2708" y="2113"/>
                    <a:pt x="2808" y="2046"/>
                    <a:pt x="2891" y="1980"/>
                  </a:cubicBezTo>
                  <a:cubicBezTo>
                    <a:pt x="3075" y="1779"/>
                    <a:pt x="2808" y="1228"/>
                    <a:pt x="2657" y="843"/>
                  </a:cubicBezTo>
                  <a:cubicBezTo>
                    <a:pt x="2524" y="442"/>
                    <a:pt x="2223" y="142"/>
                    <a:pt x="1839" y="25"/>
                  </a:cubicBezTo>
                  <a:cubicBezTo>
                    <a:pt x="1787" y="8"/>
                    <a:pt x="1736" y="1"/>
                    <a:pt x="1688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497;p38">
              <a:extLst>
                <a:ext uri="{FF2B5EF4-FFF2-40B4-BE49-F238E27FC236}">
                  <a16:creationId xmlns:a16="http://schemas.microsoft.com/office/drawing/2014/main" id="{E13121A5-2F50-F004-A382-42940D4E1B5C}"/>
                </a:ext>
              </a:extLst>
            </p:cNvPr>
            <p:cNvSpPr/>
            <p:nvPr/>
          </p:nvSpPr>
          <p:spPr>
            <a:xfrm>
              <a:off x="5743245" y="1959260"/>
              <a:ext cx="499788" cy="496551"/>
            </a:xfrm>
            <a:custGeom>
              <a:avLst/>
              <a:gdLst/>
              <a:ahLst/>
              <a:cxnLst/>
              <a:rect l="l" t="t" r="r" b="b"/>
              <a:pathLst>
                <a:path w="15594" h="15493" extrusionOk="0">
                  <a:moveTo>
                    <a:pt x="4500" y="0"/>
                  </a:moveTo>
                  <a:cubicBezTo>
                    <a:pt x="2194" y="0"/>
                    <a:pt x="1" y="2033"/>
                    <a:pt x="1776" y="4999"/>
                  </a:cubicBezTo>
                  <a:cubicBezTo>
                    <a:pt x="4082" y="8842"/>
                    <a:pt x="10732" y="15492"/>
                    <a:pt x="10732" y="15492"/>
                  </a:cubicBezTo>
                  <a:lnTo>
                    <a:pt x="15594" y="8458"/>
                  </a:lnTo>
                  <a:lnTo>
                    <a:pt x="6438" y="538"/>
                  </a:lnTo>
                  <a:cubicBezTo>
                    <a:pt x="5845" y="171"/>
                    <a:pt x="5167" y="0"/>
                    <a:pt x="45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498;p38">
              <a:extLst>
                <a:ext uri="{FF2B5EF4-FFF2-40B4-BE49-F238E27FC236}">
                  <a16:creationId xmlns:a16="http://schemas.microsoft.com/office/drawing/2014/main" id="{8C87B2D5-EE9F-0DD8-54CD-F98D8CC030F5}"/>
                </a:ext>
              </a:extLst>
            </p:cNvPr>
            <p:cNvSpPr/>
            <p:nvPr/>
          </p:nvSpPr>
          <p:spPr>
            <a:xfrm>
              <a:off x="6693400" y="1997912"/>
              <a:ext cx="66408" cy="77721"/>
            </a:xfrm>
            <a:custGeom>
              <a:avLst/>
              <a:gdLst/>
              <a:ahLst/>
              <a:cxnLst/>
              <a:rect l="l" t="t" r="r" b="b"/>
              <a:pathLst>
                <a:path w="2072" h="2425" extrusionOk="0">
                  <a:moveTo>
                    <a:pt x="768" y="1"/>
                  </a:moveTo>
                  <a:cubicBezTo>
                    <a:pt x="317" y="1087"/>
                    <a:pt x="267" y="1120"/>
                    <a:pt x="117" y="1688"/>
                  </a:cubicBezTo>
                  <a:cubicBezTo>
                    <a:pt x="1" y="2129"/>
                    <a:pt x="521" y="2425"/>
                    <a:pt x="928" y="2425"/>
                  </a:cubicBezTo>
                  <a:cubicBezTo>
                    <a:pt x="1107" y="2425"/>
                    <a:pt x="1265" y="2367"/>
                    <a:pt x="1336" y="2240"/>
                  </a:cubicBezTo>
                  <a:cubicBezTo>
                    <a:pt x="1470" y="2006"/>
                    <a:pt x="2072" y="535"/>
                    <a:pt x="2072" y="535"/>
                  </a:cubicBezTo>
                  <a:cubicBezTo>
                    <a:pt x="2072" y="535"/>
                    <a:pt x="986" y="101"/>
                    <a:pt x="7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499;p38">
              <a:extLst>
                <a:ext uri="{FF2B5EF4-FFF2-40B4-BE49-F238E27FC236}">
                  <a16:creationId xmlns:a16="http://schemas.microsoft.com/office/drawing/2014/main" id="{2D79F18A-9E57-FB0C-311A-FD01B0655B69}"/>
                </a:ext>
              </a:extLst>
            </p:cNvPr>
            <p:cNvSpPr/>
            <p:nvPr/>
          </p:nvSpPr>
          <p:spPr>
            <a:xfrm>
              <a:off x="6706220" y="1988810"/>
              <a:ext cx="61632" cy="32691"/>
            </a:xfrm>
            <a:custGeom>
              <a:avLst/>
              <a:gdLst/>
              <a:ahLst/>
              <a:cxnLst/>
              <a:rect l="l" t="t" r="r" b="b"/>
              <a:pathLst>
                <a:path w="1923" h="1020" extrusionOk="0">
                  <a:moveTo>
                    <a:pt x="168" y="1"/>
                  </a:moveTo>
                  <a:lnTo>
                    <a:pt x="1" y="368"/>
                  </a:lnTo>
                  <a:lnTo>
                    <a:pt x="1755" y="1020"/>
                  </a:lnTo>
                  <a:lnTo>
                    <a:pt x="1922" y="602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500;p38">
              <a:extLst>
                <a:ext uri="{FF2B5EF4-FFF2-40B4-BE49-F238E27FC236}">
                  <a16:creationId xmlns:a16="http://schemas.microsoft.com/office/drawing/2014/main" id="{8C76AAA7-1C55-D5F0-574E-C27542E283FC}"/>
                </a:ext>
              </a:extLst>
            </p:cNvPr>
            <p:cNvSpPr/>
            <p:nvPr/>
          </p:nvSpPr>
          <p:spPr>
            <a:xfrm>
              <a:off x="6704072" y="2031116"/>
              <a:ext cx="35928" cy="35800"/>
            </a:xfrm>
            <a:custGeom>
              <a:avLst/>
              <a:gdLst/>
              <a:ahLst/>
              <a:cxnLst/>
              <a:rect l="l" t="t" r="r" b="b"/>
              <a:pathLst>
                <a:path w="1121" h="1117" extrusionOk="0">
                  <a:moveTo>
                    <a:pt x="268" y="1"/>
                  </a:moveTo>
                  <a:cubicBezTo>
                    <a:pt x="268" y="1"/>
                    <a:pt x="1" y="485"/>
                    <a:pt x="51" y="803"/>
                  </a:cubicBezTo>
                  <a:cubicBezTo>
                    <a:pt x="74" y="1025"/>
                    <a:pt x="312" y="1116"/>
                    <a:pt x="515" y="1116"/>
                  </a:cubicBezTo>
                  <a:cubicBezTo>
                    <a:pt x="601" y="1116"/>
                    <a:pt x="681" y="1100"/>
                    <a:pt x="736" y="1070"/>
                  </a:cubicBezTo>
                  <a:cubicBezTo>
                    <a:pt x="920" y="986"/>
                    <a:pt x="1120" y="251"/>
                    <a:pt x="1120" y="251"/>
                  </a:cubicBezTo>
                  <a:lnTo>
                    <a:pt x="268" y="1"/>
                  </a:lnTo>
                  <a:close/>
                </a:path>
              </a:pathLst>
            </a:custGeom>
            <a:solidFill>
              <a:srgbClr val="F3E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501;p38">
              <a:extLst>
                <a:ext uri="{FF2B5EF4-FFF2-40B4-BE49-F238E27FC236}">
                  <a16:creationId xmlns:a16="http://schemas.microsoft.com/office/drawing/2014/main" id="{64E3FFA0-8A43-B777-8B4E-2B8AC9F91CCB}"/>
                </a:ext>
              </a:extLst>
            </p:cNvPr>
            <p:cNvSpPr/>
            <p:nvPr/>
          </p:nvSpPr>
          <p:spPr>
            <a:xfrm>
              <a:off x="5872984" y="4672773"/>
              <a:ext cx="508217" cy="193903"/>
            </a:xfrm>
            <a:custGeom>
              <a:avLst/>
              <a:gdLst/>
              <a:ahLst/>
              <a:cxnLst/>
              <a:rect l="l" t="t" r="r" b="b"/>
              <a:pathLst>
                <a:path w="15857" h="6050" extrusionOk="0">
                  <a:moveTo>
                    <a:pt x="6283" y="1"/>
                  </a:moveTo>
                  <a:lnTo>
                    <a:pt x="0" y="435"/>
                  </a:lnTo>
                  <a:lnTo>
                    <a:pt x="117" y="3326"/>
                  </a:lnTo>
                  <a:lnTo>
                    <a:pt x="234" y="6049"/>
                  </a:lnTo>
                  <a:lnTo>
                    <a:pt x="15857" y="6049"/>
                  </a:lnTo>
                  <a:cubicBezTo>
                    <a:pt x="15857" y="6049"/>
                    <a:pt x="14954" y="4261"/>
                    <a:pt x="12415" y="3727"/>
                  </a:cubicBezTo>
                  <a:cubicBezTo>
                    <a:pt x="11329" y="3526"/>
                    <a:pt x="10276" y="3209"/>
                    <a:pt x="9240" y="2791"/>
                  </a:cubicBezTo>
                  <a:cubicBezTo>
                    <a:pt x="6216" y="1521"/>
                    <a:pt x="6283" y="1"/>
                    <a:pt x="6283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502;p38">
              <a:extLst>
                <a:ext uri="{FF2B5EF4-FFF2-40B4-BE49-F238E27FC236}">
                  <a16:creationId xmlns:a16="http://schemas.microsoft.com/office/drawing/2014/main" id="{3D342384-1BB8-D48B-3DE1-92E37FD77D8C}"/>
                </a:ext>
              </a:extLst>
            </p:cNvPr>
            <p:cNvSpPr/>
            <p:nvPr/>
          </p:nvSpPr>
          <p:spPr>
            <a:xfrm>
              <a:off x="5876734" y="4762224"/>
              <a:ext cx="504467" cy="104451"/>
            </a:xfrm>
            <a:custGeom>
              <a:avLst/>
              <a:gdLst/>
              <a:ahLst/>
              <a:cxnLst/>
              <a:rect l="l" t="t" r="r" b="b"/>
              <a:pathLst>
                <a:path w="15740" h="3259" extrusionOk="0">
                  <a:moveTo>
                    <a:pt x="9123" y="0"/>
                  </a:moveTo>
                  <a:cubicBezTo>
                    <a:pt x="8438" y="618"/>
                    <a:pt x="7736" y="1387"/>
                    <a:pt x="7352" y="2155"/>
                  </a:cubicBezTo>
                  <a:cubicBezTo>
                    <a:pt x="3643" y="1838"/>
                    <a:pt x="1437" y="936"/>
                    <a:pt x="0" y="535"/>
                  </a:cubicBezTo>
                  <a:lnTo>
                    <a:pt x="0" y="535"/>
                  </a:lnTo>
                  <a:lnTo>
                    <a:pt x="117" y="3258"/>
                  </a:lnTo>
                  <a:lnTo>
                    <a:pt x="15740" y="3258"/>
                  </a:lnTo>
                  <a:cubicBezTo>
                    <a:pt x="15740" y="3258"/>
                    <a:pt x="14837" y="1470"/>
                    <a:pt x="12298" y="936"/>
                  </a:cubicBezTo>
                  <a:cubicBezTo>
                    <a:pt x="11212" y="735"/>
                    <a:pt x="10159" y="418"/>
                    <a:pt x="9123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503;p38">
              <a:extLst>
                <a:ext uri="{FF2B5EF4-FFF2-40B4-BE49-F238E27FC236}">
                  <a16:creationId xmlns:a16="http://schemas.microsoft.com/office/drawing/2014/main" id="{F56DBCB3-710A-46B8-6ECC-5F56D0E2D3A3}"/>
                </a:ext>
              </a:extLst>
            </p:cNvPr>
            <p:cNvSpPr/>
            <p:nvPr/>
          </p:nvSpPr>
          <p:spPr>
            <a:xfrm>
              <a:off x="5678056" y="2978418"/>
              <a:ext cx="459501" cy="1762397"/>
            </a:xfrm>
            <a:custGeom>
              <a:avLst/>
              <a:gdLst/>
              <a:ahLst/>
              <a:cxnLst/>
              <a:rect l="l" t="t" r="r" b="b"/>
              <a:pathLst>
                <a:path w="14337" h="54989" extrusionOk="0">
                  <a:moveTo>
                    <a:pt x="12264" y="1"/>
                  </a:moveTo>
                  <a:lnTo>
                    <a:pt x="0" y="870"/>
                  </a:lnTo>
                  <a:cubicBezTo>
                    <a:pt x="0" y="870"/>
                    <a:pt x="251" y="2841"/>
                    <a:pt x="619" y="5749"/>
                  </a:cubicBezTo>
                  <a:cubicBezTo>
                    <a:pt x="769" y="6918"/>
                    <a:pt x="936" y="8238"/>
                    <a:pt x="1120" y="9642"/>
                  </a:cubicBezTo>
                  <a:cubicBezTo>
                    <a:pt x="2072" y="17060"/>
                    <a:pt x="3309" y="26768"/>
                    <a:pt x="3543" y="28623"/>
                  </a:cubicBezTo>
                  <a:cubicBezTo>
                    <a:pt x="3543" y="33552"/>
                    <a:pt x="4461" y="54989"/>
                    <a:pt x="4461" y="54989"/>
                  </a:cubicBezTo>
                  <a:lnTo>
                    <a:pt x="13718" y="52984"/>
                  </a:lnTo>
                  <a:cubicBezTo>
                    <a:pt x="13718" y="52984"/>
                    <a:pt x="14336" y="33101"/>
                    <a:pt x="14186" y="27236"/>
                  </a:cubicBezTo>
                  <a:cubicBezTo>
                    <a:pt x="14119" y="25181"/>
                    <a:pt x="13467" y="15941"/>
                    <a:pt x="12933" y="8790"/>
                  </a:cubicBezTo>
                  <a:cubicBezTo>
                    <a:pt x="12849" y="7720"/>
                    <a:pt x="12766" y="6701"/>
                    <a:pt x="12699" y="5749"/>
                  </a:cubicBezTo>
                  <a:cubicBezTo>
                    <a:pt x="12448" y="2390"/>
                    <a:pt x="12264" y="1"/>
                    <a:pt x="12264" y="1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504;p38">
              <a:extLst>
                <a:ext uri="{FF2B5EF4-FFF2-40B4-BE49-F238E27FC236}">
                  <a16:creationId xmlns:a16="http://schemas.microsoft.com/office/drawing/2014/main" id="{5FE4E630-6F35-C78D-7748-293EC1A1B65E}"/>
                </a:ext>
              </a:extLst>
            </p:cNvPr>
            <p:cNvSpPr/>
            <p:nvPr/>
          </p:nvSpPr>
          <p:spPr>
            <a:xfrm>
              <a:off x="5678056" y="2978418"/>
              <a:ext cx="414503" cy="309026"/>
            </a:xfrm>
            <a:custGeom>
              <a:avLst/>
              <a:gdLst/>
              <a:ahLst/>
              <a:cxnLst/>
              <a:rect l="l" t="t" r="r" b="b"/>
              <a:pathLst>
                <a:path w="12933" h="9642" extrusionOk="0">
                  <a:moveTo>
                    <a:pt x="12264" y="1"/>
                  </a:moveTo>
                  <a:lnTo>
                    <a:pt x="0" y="870"/>
                  </a:lnTo>
                  <a:cubicBezTo>
                    <a:pt x="0" y="870"/>
                    <a:pt x="251" y="2841"/>
                    <a:pt x="619" y="5749"/>
                  </a:cubicBezTo>
                  <a:cubicBezTo>
                    <a:pt x="769" y="6918"/>
                    <a:pt x="936" y="8238"/>
                    <a:pt x="1120" y="9642"/>
                  </a:cubicBezTo>
                  <a:lnTo>
                    <a:pt x="12933" y="8790"/>
                  </a:lnTo>
                  <a:cubicBezTo>
                    <a:pt x="12849" y="7720"/>
                    <a:pt x="12766" y="6701"/>
                    <a:pt x="12699" y="5749"/>
                  </a:cubicBezTo>
                  <a:cubicBezTo>
                    <a:pt x="12448" y="2390"/>
                    <a:pt x="12264" y="1"/>
                    <a:pt x="122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505;p38">
              <a:extLst>
                <a:ext uri="{FF2B5EF4-FFF2-40B4-BE49-F238E27FC236}">
                  <a16:creationId xmlns:a16="http://schemas.microsoft.com/office/drawing/2014/main" id="{EA03B9D6-8897-D026-4981-62069F58DD01}"/>
                </a:ext>
              </a:extLst>
            </p:cNvPr>
            <p:cNvSpPr/>
            <p:nvPr/>
          </p:nvSpPr>
          <p:spPr>
            <a:xfrm>
              <a:off x="5382971" y="4672773"/>
              <a:ext cx="500749" cy="193903"/>
            </a:xfrm>
            <a:custGeom>
              <a:avLst/>
              <a:gdLst/>
              <a:ahLst/>
              <a:cxnLst/>
              <a:rect l="l" t="t" r="r" b="b"/>
              <a:pathLst>
                <a:path w="15624" h="6050" extrusionOk="0">
                  <a:moveTo>
                    <a:pt x="6534" y="1"/>
                  </a:moveTo>
                  <a:lnTo>
                    <a:pt x="218" y="435"/>
                  </a:lnTo>
                  <a:lnTo>
                    <a:pt x="101" y="3326"/>
                  </a:lnTo>
                  <a:lnTo>
                    <a:pt x="1" y="6049"/>
                  </a:lnTo>
                  <a:lnTo>
                    <a:pt x="15623" y="6049"/>
                  </a:lnTo>
                  <a:cubicBezTo>
                    <a:pt x="15623" y="6049"/>
                    <a:pt x="14871" y="4261"/>
                    <a:pt x="12365" y="3727"/>
                  </a:cubicBezTo>
                  <a:cubicBezTo>
                    <a:pt x="11296" y="3526"/>
                    <a:pt x="10260" y="3209"/>
                    <a:pt x="9274" y="2791"/>
                  </a:cubicBezTo>
                  <a:cubicBezTo>
                    <a:pt x="6333" y="1521"/>
                    <a:pt x="6534" y="1"/>
                    <a:pt x="6534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506;p38">
              <a:extLst>
                <a:ext uri="{FF2B5EF4-FFF2-40B4-BE49-F238E27FC236}">
                  <a16:creationId xmlns:a16="http://schemas.microsoft.com/office/drawing/2014/main" id="{43A765C6-B3C2-453E-2621-BCD8D86BDF13}"/>
                </a:ext>
              </a:extLst>
            </p:cNvPr>
            <p:cNvSpPr/>
            <p:nvPr/>
          </p:nvSpPr>
          <p:spPr>
            <a:xfrm>
              <a:off x="5382971" y="4762224"/>
              <a:ext cx="500749" cy="104451"/>
            </a:xfrm>
            <a:custGeom>
              <a:avLst/>
              <a:gdLst/>
              <a:ahLst/>
              <a:cxnLst/>
              <a:rect l="l" t="t" r="r" b="b"/>
              <a:pathLst>
                <a:path w="15624" h="3259" extrusionOk="0">
                  <a:moveTo>
                    <a:pt x="9274" y="0"/>
                  </a:moveTo>
                  <a:cubicBezTo>
                    <a:pt x="8539" y="618"/>
                    <a:pt x="7754" y="1387"/>
                    <a:pt x="7319" y="2155"/>
                  </a:cubicBezTo>
                  <a:cubicBezTo>
                    <a:pt x="3627" y="1838"/>
                    <a:pt x="1505" y="936"/>
                    <a:pt x="101" y="535"/>
                  </a:cubicBezTo>
                  <a:lnTo>
                    <a:pt x="1" y="3258"/>
                  </a:lnTo>
                  <a:lnTo>
                    <a:pt x="15623" y="3258"/>
                  </a:lnTo>
                  <a:cubicBezTo>
                    <a:pt x="15623" y="3258"/>
                    <a:pt x="14871" y="1470"/>
                    <a:pt x="12365" y="936"/>
                  </a:cubicBezTo>
                  <a:cubicBezTo>
                    <a:pt x="11296" y="735"/>
                    <a:pt x="10260" y="418"/>
                    <a:pt x="9274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507;p38">
              <a:extLst>
                <a:ext uri="{FF2B5EF4-FFF2-40B4-BE49-F238E27FC236}">
                  <a16:creationId xmlns:a16="http://schemas.microsoft.com/office/drawing/2014/main" id="{811766C9-58F3-1CE6-D725-0CDA15C04453}"/>
                </a:ext>
              </a:extLst>
            </p:cNvPr>
            <p:cNvSpPr/>
            <p:nvPr/>
          </p:nvSpPr>
          <p:spPr>
            <a:xfrm>
              <a:off x="5327300" y="2978418"/>
              <a:ext cx="395241" cy="1762397"/>
            </a:xfrm>
            <a:custGeom>
              <a:avLst/>
              <a:gdLst/>
              <a:ahLst/>
              <a:cxnLst/>
              <a:rect l="l" t="t" r="r" b="b"/>
              <a:pathLst>
                <a:path w="12332" h="54989" extrusionOk="0">
                  <a:moveTo>
                    <a:pt x="12331" y="1"/>
                  </a:moveTo>
                  <a:lnTo>
                    <a:pt x="0" y="870"/>
                  </a:lnTo>
                  <a:cubicBezTo>
                    <a:pt x="0" y="870"/>
                    <a:pt x="100" y="2841"/>
                    <a:pt x="234" y="5749"/>
                  </a:cubicBezTo>
                  <a:cubicBezTo>
                    <a:pt x="301" y="6918"/>
                    <a:pt x="368" y="8238"/>
                    <a:pt x="435" y="9642"/>
                  </a:cubicBezTo>
                  <a:cubicBezTo>
                    <a:pt x="802" y="17060"/>
                    <a:pt x="1270" y="26768"/>
                    <a:pt x="1354" y="28623"/>
                  </a:cubicBezTo>
                  <a:cubicBezTo>
                    <a:pt x="969" y="33552"/>
                    <a:pt x="201" y="54989"/>
                    <a:pt x="201" y="54989"/>
                  </a:cubicBezTo>
                  <a:lnTo>
                    <a:pt x="9608" y="52984"/>
                  </a:lnTo>
                  <a:cubicBezTo>
                    <a:pt x="9608" y="52984"/>
                    <a:pt x="11796" y="33101"/>
                    <a:pt x="12097" y="27236"/>
                  </a:cubicBezTo>
                  <a:cubicBezTo>
                    <a:pt x="12214" y="25181"/>
                    <a:pt x="12264" y="15941"/>
                    <a:pt x="12298" y="8790"/>
                  </a:cubicBezTo>
                  <a:cubicBezTo>
                    <a:pt x="12314" y="7720"/>
                    <a:pt x="12314" y="6701"/>
                    <a:pt x="12314" y="5749"/>
                  </a:cubicBezTo>
                  <a:cubicBezTo>
                    <a:pt x="12331" y="2390"/>
                    <a:pt x="12331" y="1"/>
                    <a:pt x="12331" y="1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508;p38">
              <a:extLst>
                <a:ext uri="{FF2B5EF4-FFF2-40B4-BE49-F238E27FC236}">
                  <a16:creationId xmlns:a16="http://schemas.microsoft.com/office/drawing/2014/main" id="{E6B16DB0-31DB-9E72-458A-96468DCE5181}"/>
                </a:ext>
              </a:extLst>
            </p:cNvPr>
            <p:cNvSpPr/>
            <p:nvPr/>
          </p:nvSpPr>
          <p:spPr>
            <a:xfrm>
              <a:off x="5327300" y="2978418"/>
              <a:ext cx="395241" cy="309026"/>
            </a:xfrm>
            <a:custGeom>
              <a:avLst/>
              <a:gdLst/>
              <a:ahLst/>
              <a:cxnLst/>
              <a:rect l="l" t="t" r="r" b="b"/>
              <a:pathLst>
                <a:path w="12332" h="9642" extrusionOk="0">
                  <a:moveTo>
                    <a:pt x="12331" y="1"/>
                  </a:moveTo>
                  <a:lnTo>
                    <a:pt x="0" y="870"/>
                  </a:lnTo>
                  <a:cubicBezTo>
                    <a:pt x="0" y="870"/>
                    <a:pt x="100" y="2841"/>
                    <a:pt x="234" y="5749"/>
                  </a:cubicBezTo>
                  <a:cubicBezTo>
                    <a:pt x="301" y="6918"/>
                    <a:pt x="368" y="8238"/>
                    <a:pt x="435" y="9642"/>
                  </a:cubicBezTo>
                  <a:lnTo>
                    <a:pt x="12298" y="8790"/>
                  </a:lnTo>
                  <a:cubicBezTo>
                    <a:pt x="12314" y="7720"/>
                    <a:pt x="12314" y="6701"/>
                    <a:pt x="12314" y="5749"/>
                  </a:cubicBezTo>
                  <a:cubicBezTo>
                    <a:pt x="12331" y="2390"/>
                    <a:pt x="12331" y="1"/>
                    <a:pt x="123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509;p38">
              <a:extLst>
                <a:ext uri="{FF2B5EF4-FFF2-40B4-BE49-F238E27FC236}">
                  <a16:creationId xmlns:a16="http://schemas.microsoft.com/office/drawing/2014/main" id="{424554A4-89F6-D795-3FBF-435759C784A4}"/>
                </a:ext>
              </a:extLst>
            </p:cNvPr>
            <p:cNvSpPr/>
            <p:nvPr/>
          </p:nvSpPr>
          <p:spPr>
            <a:xfrm>
              <a:off x="5278552" y="1926697"/>
              <a:ext cx="829005" cy="1100501"/>
            </a:xfrm>
            <a:custGeom>
              <a:avLst/>
              <a:gdLst/>
              <a:ahLst/>
              <a:cxnLst/>
              <a:rect l="l" t="t" r="r" b="b"/>
              <a:pathLst>
                <a:path w="25866" h="34337" extrusionOk="0">
                  <a:moveTo>
                    <a:pt x="8739" y="0"/>
                  </a:moveTo>
                  <a:cubicBezTo>
                    <a:pt x="8422" y="84"/>
                    <a:pt x="8088" y="134"/>
                    <a:pt x="7737" y="201"/>
                  </a:cubicBezTo>
                  <a:cubicBezTo>
                    <a:pt x="5364" y="585"/>
                    <a:pt x="2657" y="685"/>
                    <a:pt x="1220" y="3125"/>
                  </a:cubicBezTo>
                  <a:cubicBezTo>
                    <a:pt x="1" y="5197"/>
                    <a:pt x="1053" y="11262"/>
                    <a:pt x="2139" y="16391"/>
                  </a:cubicBezTo>
                  <a:cubicBezTo>
                    <a:pt x="2741" y="19249"/>
                    <a:pt x="2741" y="22223"/>
                    <a:pt x="2173" y="25097"/>
                  </a:cubicBezTo>
                  <a:cubicBezTo>
                    <a:pt x="1371" y="29090"/>
                    <a:pt x="569" y="34336"/>
                    <a:pt x="569" y="34336"/>
                  </a:cubicBezTo>
                  <a:lnTo>
                    <a:pt x="25866" y="34336"/>
                  </a:lnTo>
                  <a:cubicBezTo>
                    <a:pt x="24729" y="29123"/>
                    <a:pt x="21204" y="18848"/>
                    <a:pt x="21187" y="18764"/>
                  </a:cubicBezTo>
                  <a:cubicBezTo>
                    <a:pt x="21187" y="18764"/>
                    <a:pt x="21872" y="2674"/>
                    <a:pt x="20937" y="1554"/>
                  </a:cubicBezTo>
                  <a:cubicBezTo>
                    <a:pt x="20352" y="886"/>
                    <a:pt x="18998" y="502"/>
                    <a:pt x="18029" y="301"/>
                  </a:cubicBezTo>
                  <a:cubicBezTo>
                    <a:pt x="17411" y="184"/>
                    <a:pt x="16943" y="134"/>
                    <a:pt x="16943" y="134"/>
                  </a:cubicBezTo>
                  <a:cubicBezTo>
                    <a:pt x="16776" y="134"/>
                    <a:pt x="11363" y="0"/>
                    <a:pt x="8739" y="0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510;p38">
              <a:extLst>
                <a:ext uri="{FF2B5EF4-FFF2-40B4-BE49-F238E27FC236}">
                  <a16:creationId xmlns:a16="http://schemas.microsoft.com/office/drawing/2014/main" id="{70C862B0-A8C4-A3F3-51EB-1132A0A18DA7}"/>
                </a:ext>
              </a:extLst>
            </p:cNvPr>
            <p:cNvSpPr/>
            <p:nvPr/>
          </p:nvSpPr>
          <p:spPr>
            <a:xfrm>
              <a:off x="5526491" y="1926697"/>
              <a:ext cx="329923" cy="234574"/>
            </a:xfrm>
            <a:custGeom>
              <a:avLst/>
              <a:gdLst/>
              <a:ahLst/>
              <a:cxnLst/>
              <a:rect l="l" t="t" r="r" b="b"/>
              <a:pathLst>
                <a:path w="10294" h="7319" extrusionOk="0">
                  <a:moveTo>
                    <a:pt x="1003" y="0"/>
                  </a:moveTo>
                  <a:cubicBezTo>
                    <a:pt x="686" y="84"/>
                    <a:pt x="352" y="134"/>
                    <a:pt x="1" y="201"/>
                  </a:cubicBezTo>
                  <a:cubicBezTo>
                    <a:pt x="1388" y="3041"/>
                    <a:pt x="5080" y="7085"/>
                    <a:pt x="7169" y="7319"/>
                  </a:cubicBezTo>
                  <a:cubicBezTo>
                    <a:pt x="8439" y="6767"/>
                    <a:pt x="9725" y="2473"/>
                    <a:pt x="10293" y="301"/>
                  </a:cubicBezTo>
                  <a:cubicBezTo>
                    <a:pt x="9675" y="184"/>
                    <a:pt x="9207" y="134"/>
                    <a:pt x="9207" y="134"/>
                  </a:cubicBezTo>
                  <a:cubicBezTo>
                    <a:pt x="9040" y="134"/>
                    <a:pt x="3627" y="0"/>
                    <a:pt x="10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511;p38">
              <a:extLst>
                <a:ext uri="{FF2B5EF4-FFF2-40B4-BE49-F238E27FC236}">
                  <a16:creationId xmlns:a16="http://schemas.microsoft.com/office/drawing/2014/main" id="{B7253529-CCFD-9727-030A-CF34AE4196C2}"/>
                </a:ext>
              </a:extLst>
            </p:cNvPr>
            <p:cNvSpPr/>
            <p:nvPr/>
          </p:nvSpPr>
          <p:spPr>
            <a:xfrm>
              <a:off x="6086180" y="1928780"/>
              <a:ext cx="49998" cy="160891"/>
            </a:xfrm>
            <a:custGeom>
              <a:avLst/>
              <a:gdLst/>
              <a:ahLst/>
              <a:cxnLst/>
              <a:rect l="l" t="t" r="r" b="b"/>
              <a:pathLst>
                <a:path w="1560" h="5020" extrusionOk="0">
                  <a:moveTo>
                    <a:pt x="716" y="1"/>
                  </a:moveTo>
                  <a:cubicBezTo>
                    <a:pt x="704" y="1"/>
                    <a:pt x="693" y="1"/>
                    <a:pt x="683" y="2"/>
                  </a:cubicBezTo>
                  <a:cubicBezTo>
                    <a:pt x="516" y="2"/>
                    <a:pt x="733" y="1189"/>
                    <a:pt x="683" y="1289"/>
                  </a:cubicBezTo>
                  <a:cubicBezTo>
                    <a:pt x="616" y="1372"/>
                    <a:pt x="132" y="2224"/>
                    <a:pt x="65" y="2542"/>
                  </a:cubicBezTo>
                  <a:cubicBezTo>
                    <a:pt x="1" y="2864"/>
                    <a:pt x="1134" y="4867"/>
                    <a:pt x="1214" y="5007"/>
                  </a:cubicBezTo>
                  <a:lnTo>
                    <a:pt x="1214" y="5007"/>
                  </a:lnTo>
                  <a:cubicBezTo>
                    <a:pt x="1214" y="4807"/>
                    <a:pt x="1560" y="2204"/>
                    <a:pt x="1418" y="1105"/>
                  </a:cubicBezTo>
                  <a:cubicBezTo>
                    <a:pt x="1308" y="146"/>
                    <a:pt x="903" y="1"/>
                    <a:pt x="716" y="1"/>
                  </a:cubicBezTo>
                  <a:close/>
                  <a:moveTo>
                    <a:pt x="1214" y="5007"/>
                  </a:moveTo>
                  <a:lnTo>
                    <a:pt x="1214" y="5007"/>
                  </a:lnTo>
                  <a:cubicBezTo>
                    <a:pt x="1214" y="5015"/>
                    <a:pt x="1214" y="5019"/>
                    <a:pt x="1215" y="5019"/>
                  </a:cubicBezTo>
                  <a:cubicBezTo>
                    <a:pt x="1216" y="5019"/>
                    <a:pt x="1217" y="5018"/>
                    <a:pt x="1218" y="5015"/>
                  </a:cubicBezTo>
                  <a:cubicBezTo>
                    <a:pt x="1218" y="5015"/>
                    <a:pt x="1216" y="5012"/>
                    <a:pt x="1214" y="5007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512;p38">
              <a:extLst>
                <a:ext uri="{FF2B5EF4-FFF2-40B4-BE49-F238E27FC236}">
                  <a16:creationId xmlns:a16="http://schemas.microsoft.com/office/drawing/2014/main" id="{3BC5DDA1-267C-8D3F-B3DA-736B4B831E72}"/>
                </a:ext>
              </a:extLst>
            </p:cNvPr>
            <p:cNvSpPr/>
            <p:nvPr/>
          </p:nvSpPr>
          <p:spPr>
            <a:xfrm>
              <a:off x="6109128" y="1874648"/>
              <a:ext cx="64837" cy="181147"/>
            </a:xfrm>
            <a:custGeom>
              <a:avLst/>
              <a:gdLst/>
              <a:ahLst/>
              <a:cxnLst/>
              <a:rect l="l" t="t" r="r" b="b"/>
              <a:pathLst>
                <a:path w="2023" h="5652" extrusionOk="0">
                  <a:moveTo>
                    <a:pt x="1720" y="1"/>
                  </a:moveTo>
                  <a:cubicBezTo>
                    <a:pt x="1390" y="1"/>
                    <a:pt x="455" y="1769"/>
                    <a:pt x="235" y="2510"/>
                  </a:cubicBezTo>
                  <a:cubicBezTo>
                    <a:pt x="1" y="3312"/>
                    <a:pt x="485" y="5651"/>
                    <a:pt x="485" y="5651"/>
                  </a:cubicBezTo>
                  <a:lnTo>
                    <a:pt x="1321" y="4966"/>
                  </a:lnTo>
                  <a:cubicBezTo>
                    <a:pt x="1321" y="4966"/>
                    <a:pt x="1304" y="3964"/>
                    <a:pt x="1204" y="3095"/>
                  </a:cubicBezTo>
                  <a:cubicBezTo>
                    <a:pt x="1237" y="2660"/>
                    <a:pt x="1839" y="1424"/>
                    <a:pt x="1889" y="906"/>
                  </a:cubicBezTo>
                  <a:cubicBezTo>
                    <a:pt x="1939" y="388"/>
                    <a:pt x="2022" y="254"/>
                    <a:pt x="1772" y="20"/>
                  </a:cubicBezTo>
                  <a:cubicBezTo>
                    <a:pt x="1757" y="7"/>
                    <a:pt x="1739" y="1"/>
                    <a:pt x="1720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513;p38">
              <a:extLst>
                <a:ext uri="{FF2B5EF4-FFF2-40B4-BE49-F238E27FC236}">
                  <a16:creationId xmlns:a16="http://schemas.microsoft.com/office/drawing/2014/main" id="{F928D57B-E1AE-285E-B336-827ACC6729C5}"/>
                </a:ext>
              </a:extLst>
            </p:cNvPr>
            <p:cNvSpPr/>
            <p:nvPr/>
          </p:nvSpPr>
          <p:spPr>
            <a:xfrm>
              <a:off x="6138037" y="1851187"/>
              <a:ext cx="46633" cy="158551"/>
            </a:xfrm>
            <a:custGeom>
              <a:avLst/>
              <a:gdLst/>
              <a:ahLst/>
              <a:cxnLst/>
              <a:rect l="l" t="t" r="r" b="b"/>
              <a:pathLst>
                <a:path w="1455" h="4947" extrusionOk="0">
                  <a:moveTo>
                    <a:pt x="1304" y="1"/>
                  </a:moveTo>
                  <a:lnTo>
                    <a:pt x="1" y="151"/>
                  </a:lnTo>
                  <a:lnTo>
                    <a:pt x="201" y="4946"/>
                  </a:lnTo>
                  <a:lnTo>
                    <a:pt x="1455" y="4779"/>
                  </a:lnTo>
                  <a:cubicBezTo>
                    <a:pt x="1455" y="4395"/>
                    <a:pt x="1354" y="168"/>
                    <a:pt x="1304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514;p38">
              <a:extLst>
                <a:ext uri="{FF2B5EF4-FFF2-40B4-BE49-F238E27FC236}">
                  <a16:creationId xmlns:a16="http://schemas.microsoft.com/office/drawing/2014/main" id="{A4F706F0-AC19-7954-ABFB-A7478E09DB64}"/>
                </a:ext>
              </a:extLst>
            </p:cNvPr>
            <p:cNvSpPr/>
            <p:nvPr/>
          </p:nvSpPr>
          <p:spPr>
            <a:xfrm>
              <a:off x="6086629" y="1940799"/>
              <a:ext cx="159096" cy="211370"/>
            </a:xfrm>
            <a:custGeom>
              <a:avLst/>
              <a:gdLst/>
              <a:ahLst/>
              <a:cxnLst/>
              <a:rect l="l" t="t" r="r" b="b"/>
              <a:pathLst>
                <a:path w="4964" h="6595" extrusionOk="0">
                  <a:moveTo>
                    <a:pt x="3032" y="0"/>
                  </a:moveTo>
                  <a:cubicBezTo>
                    <a:pt x="2348" y="0"/>
                    <a:pt x="1545" y="958"/>
                    <a:pt x="1271" y="1415"/>
                  </a:cubicBezTo>
                  <a:cubicBezTo>
                    <a:pt x="1104" y="1666"/>
                    <a:pt x="1020" y="1966"/>
                    <a:pt x="1020" y="2267"/>
                  </a:cubicBezTo>
                  <a:cubicBezTo>
                    <a:pt x="1037" y="3203"/>
                    <a:pt x="686" y="4105"/>
                    <a:pt x="51" y="4807"/>
                  </a:cubicBezTo>
                  <a:lnTo>
                    <a:pt x="1" y="4857"/>
                  </a:lnTo>
                  <a:lnTo>
                    <a:pt x="1204" y="6595"/>
                  </a:lnTo>
                  <a:cubicBezTo>
                    <a:pt x="1889" y="6311"/>
                    <a:pt x="2524" y="5910"/>
                    <a:pt x="3042" y="5375"/>
                  </a:cubicBezTo>
                  <a:cubicBezTo>
                    <a:pt x="3710" y="4657"/>
                    <a:pt x="4278" y="3637"/>
                    <a:pt x="4228" y="3203"/>
                  </a:cubicBezTo>
                  <a:cubicBezTo>
                    <a:pt x="4429" y="3119"/>
                    <a:pt x="4612" y="3002"/>
                    <a:pt x="4780" y="2869"/>
                  </a:cubicBezTo>
                  <a:cubicBezTo>
                    <a:pt x="4963" y="2702"/>
                    <a:pt x="4930" y="1649"/>
                    <a:pt x="4880" y="1432"/>
                  </a:cubicBezTo>
                  <a:cubicBezTo>
                    <a:pt x="4863" y="1332"/>
                    <a:pt x="4729" y="1231"/>
                    <a:pt x="4579" y="1131"/>
                  </a:cubicBezTo>
                  <a:cubicBezTo>
                    <a:pt x="4445" y="1047"/>
                    <a:pt x="4295" y="964"/>
                    <a:pt x="4145" y="897"/>
                  </a:cubicBezTo>
                  <a:cubicBezTo>
                    <a:pt x="4211" y="780"/>
                    <a:pt x="4195" y="646"/>
                    <a:pt x="4095" y="546"/>
                  </a:cubicBezTo>
                  <a:cubicBezTo>
                    <a:pt x="4095" y="546"/>
                    <a:pt x="4078" y="546"/>
                    <a:pt x="4078" y="530"/>
                  </a:cubicBezTo>
                  <a:cubicBezTo>
                    <a:pt x="3927" y="463"/>
                    <a:pt x="3777" y="429"/>
                    <a:pt x="3627" y="413"/>
                  </a:cubicBezTo>
                  <a:cubicBezTo>
                    <a:pt x="3593" y="296"/>
                    <a:pt x="3510" y="179"/>
                    <a:pt x="3409" y="112"/>
                  </a:cubicBezTo>
                  <a:cubicBezTo>
                    <a:pt x="3343" y="78"/>
                    <a:pt x="3293" y="45"/>
                    <a:pt x="3226" y="28"/>
                  </a:cubicBezTo>
                  <a:cubicBezTo>
                    <a:pt x="3163" y="9"/>
                    <a:pt x="3098" y="0"/>
                    <a:pt x="3032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515;p38">
              <a:extLst>
                <a:ext uri="{FF2B5EF4-FFF2-40B4-BE49-F238E27FC236}">
                  <a16:creationId xmlns:a16="http://schemas.microsoft.com/office/drawing/2014/main" id="{209CC87D-4445-CAD9-BA99-33CAF1A1BA6B}"/>
                </a:ext>
              </a:extLst>
            </p:cNvPr>
            <p:cNvSpPr/>
            <p:nvPr/>
          </p:nvSpPr>
          <p:spPr>
            <a:xfrm>
              <a:off x="6155729" y="1946536"/>
              <a:ext cx="47146" cy="51953"/>
            </a:xfrm>
            <a:custGeom>
              <a:avLst/>
              <a:gdLst/>
              <a:ahLst/>
              <a:cxnLst/>
              <a:rect l="l" t="t" r="r" b="b"/>
              <a:pathLst>
                <a:path w="1471" h="1621" extrusionOk="0">
                  <a:moveTo>
                    <a:pt x="1173" y="1"/>
                  </a:moveTo>
                  <a:cubicBezTo>
                    <a:pt x="1127" y="1"/>
                    <a:pt x="1080" y="11"/>
                    <a:pt x="1036" y="33"/>
                  </a:cubicBezTo>
                  <a:cubicBezTo>
                    <a:pt x="752" y="133"/>
                    <a:pt x="502" y="284"/>
                    <a:pt x="284" y="501"/>
                  </a:cubicBezTo>
                  <a:cubicBezTo>
                    <a:pt x="34" y="835"/>
                    <a:pt x="0" y="1587"/>
                    <a:pt x="0" y="1604"/>
                  </a:cubicBezTo>
                  <a:lnTo>
                    <a:pt x="0" y="1620"/>
                  </a:lnTo>
                  <a:cubicBezTo>
                    <a:pt x="17" y="1587"/>
                    <a:pt x="301" y="902"/>
                    <a:pt x="619" y="601"/>
                  </a:cubicBezTo>
                  <a:cubicBezTo>
                    <a:pt x="869" y="401"/>
                    <a:pt x="1170" y="284"/>
                    <a:pt x="1471" y="234"/>
                  </a:cubicBezTo>
                  <a:cubicBezTo>
                    <a:pt x="1434" y="85"/>
                    <a:pt x="1305" y="1"/>
                    <a:pt x="1173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516;p38">
              <a:extLst>
                <a:ext uri="{FF2B5EF4-FFF2-40B4-BE49-F238E27FC236}">
                  <a16:creationId xmlns:a16="http://schemas.microsoft.com/office/drawing/2014/main" id="{97FFB1C1-9D70-2B6F-579C-C401CF209405}"/>
                </a:ext>
              </a:extLst>
            </p:cNvPr>
            <p:cNvSpPr/>
            <p:nvPr/>
          </p:nvSpPr>
          <p:spPr>
            <a:xfrm>
              <a:off x="6189445" y="1957753"/>
              <a:ext cx="32178" cy="37531"/>
            </a:xfrm>
            <a:custGeom>
              <a:avLst/>
              <a:gdLst/>
              <a:ahLst/>
              <a:cxnLst/>
              <a:rect l="l" t="t" r="r" b="b"/>
              <a:pathLst>
                <a:path w="1004" h="1171" extrusionOk="0">
                  <a:moveTo>
                    <a:pt x="870" y="1"/>
                  </a:moveTo>
                  <a:cubicBezTo>
                    <a:pt x="452" y="285"/>
                    <a:pt x="151" y="702"/>
                    <a:pt x="1" y="1170"/>
                  </a:cubicBezTo>
                  <a:cubicBezTo>
                    <a:pt x="268" y="853"/>
                    <a:pt x="586" y="585"/>
                    <a:pt x="937" y="368"/>
                  </a:cubicBezTo>
                  <a:cubicBezTo>
                    <a:pt x="1003" y="251"/>
                    <a:pt x="987" y="117"/>
                    <a:pt x="887" y="17"/>
                  </a:cubicBezTo>
                  <a:cubicBezTo>
                    <a:pt x="887" y="17"/>
                    <a:pt x="870" y="17"/>
                    <a:pt x="870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517;p38">
              <a:extLst>
                <a:ext uri="{FF2B5EF4-FFF2-40B4-BE49-F238E27FC236}">
                  <a16:creationId xmlns:a16="http://schemas.microsoft.com/office/drawing/2014/main" id="{4CCCA1C2-DDED-53CF-075B-8D8BBEAC2301}"/>
                </a:ext>
              </a:extLst>
            </p:cNvPr>
            <p:cNvSpPr/>
            <p:nvPr/>
          </p:nvSpPr>
          <p:spPr>
            <a:xfrm>
              <a:off x="6218387" y="1977047"/>
              <a:ext cx="27339" cy="66408"/>
            </a:xfrm>
            <a:custGeom>
              <a:avLst/>
              <a:gdLst/>
              <a:ahLst/>
              <a:cxnLst/>
              <a:rect l="l" t="t" r="r" b="b"/>
              <a:pathLst>
                <a:path w="853" h="2072" extrusionOk="0">
                  <a:moveTo>
                    <a:pt x="468" y="0"/>
                  </a:moveTo>
                  <a:cubicBezTo>
                    <a:pt x="468" y="0"/>
                    <a:pt x="468" y="0"/>
                    <a:pt x="468" y="17"/>
                  </a:cubicBezTo>
                  <a:cubicBezTo>
                    <a:pt x="134" y="602"/>
                    <a:pt x="0" y="1270"/>
                    <a:pt x="100" y="1938"/>
                  </a:cubicBezTo>
                  <a:lnTo>
                    <a:pt x="117" y="2072"/>
                  </a:lnTo>
                  <a:cubicBezTo>
                    <a:pt x="318" y="1988"/>
                    <a:pt x="501" y="1871"/>
                    <a:pt x="669" y="1738"/>
                  </a:cubicBezTo>
                  <a:cubicBezTo>
                    <a:pt x="852" y="1571"/>
                    <a:pt x="819" y="518"/>
                    <a:pt x="769" y="301"/>
                  </a:cubicBezTo>
                  <a:cubicBezTo>
                    <a:pt x="752" y="201"/>
                    <a:pt x="618" y="100"/>
                    <a:pt x="468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518;p38">
              <a:extLst>
                <a:ext uri="{FF2B5EF4-FFF2-40B4-BE49-F238E27FC236}">
                  <a16:creationId xmlns:a16="http://schemas.microsoft.com/office/drawing/2014/main" id="{247B037D-A14D-6527-2959-38AF01BCEE93}"/>
                </a:ext>
              </a:extLst>
            </p:cNvPr>
            <p:cNvSpPr/>
            <p:nvPr/>
          </p:nvSpPr>
          <p:spPr>
            <a:xfrm>
              <a:off x="6138037" y="1822278"/>
              <a:ext cx="41825" cy="40223"/>
            </a:xfrm>
            <a:custGeom>
              <a:avLst/>
              <a:gdLst/>
              <a:ahLst/>
              <a:cxnLst/>
              <a:rect l="l" t="t" r="r" b="b"/>
              <a:pathLst>
                <a:path w="1305" h="1255" extrusionOk="0">
                  <a:moveTo>
                    <a:pt x="569" y="0"/>
                  </a:moveTo>
                  <a:lnTo>
                    <a:pt x="1" y="1053"/>
                  </a:lnTo>
                  <a:cubicBezTo>
                    <a:pt x="201" y="1170"/>
                    <a:pt x="419" y="1237"/>
                    <a:pt x="653" y="1253"/>
                  </a:cubicBezTo>
                  <a:cubicBezTo>
                    <a:pt x="668" y="1254"/>
                    <a:pt x="683" y="1255"/>
                    <a:pt x="697" y="1255"/>
                  </a:cubicBezTo>
                  <a:cubicBezTo>
                    <a:pt x="948" y="1255"/>
                    <a:pt x="1178" y="1123"/>
                    <a:pt x="1304" y="903"/>
                  </a:cubicBezTo>
                  <a:lnTo>
                    <a:pt x="569" y="0"/>
                  </a:lnTo>
                  <a:close/>
                </a:path>
              </a:pathLst>
            </a:custGeom>
            <a:solidFill>
              <a:srgbClr val="B5B5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519;p38">
              <a:extLst>
                <a:ext uri="{FF2B5EF4-FFF2-40B4-BE49-F238E27FC236}">
                  <a16:creationId xmlns:a16="http://schemas.microsoft.com/office/drawing/2014/main" id="{CB285B8A-847A-9274-913C-6C4B9A2279D5}"/>
                </a:ext>
              </a:extLst>
            </p:cNvPr>
            <p:cNvSpPr/>
            <p:nvPr/>
          </p:nvSpPr>
          <p:spPr>
            <a:xfrm>
              <a:off x="6149832" y="1728019"/>
              <a:ext cx="10737" cy="104739"/>
            </a:xfrm>
            <a:custGeom>
              <a:avLst/>
              <a:gdLst/>
              <a:ahLst/>
              <a:cxnLst/>
              <a:rect l="l" t="t" r="r" b="b"/>
              <a:pathLst>
                <a:path w="335" h="3268" extrusionOk="0">
                  <a:moveTo>
                    <a:pt x="101" y="1"/>
                  </a:moveTo>
                  <a:cubicBezTo>
                    <a:pt x="17" y="686"/>
                    <a:pt x="1" y="1371"/>
                    <a:pt x="51" y="2056"/>
                  </a:cubicBezTo>
                  <a:lnTo>
                    <a:pt x="118" y="3175"/>
                  </a:lnTo>
                  <a:cubicBezTo>
                    <a:pt x="118" y="3238"/>
                    <a:pt x="165" y="3267"/>
                    <a:pt x="216" y="3267"/>
                  </a:cubicBezTo>
                  <a:cubicBezTo>
                    <a:pt x="273" y="3267"/>
                    <a:pt x="335" y="3229"/>
                    <a:pt x="335" y="3158"/>
                  </a:cubicBezTo>
                  <a:lnTo>
                    <a:pt x="101" y="1"/>
                  </a:lnTo>
                  <a:close/>
                </a:path>
              </a:pathLst>
            </a:custGeom>
            <a:solidFill>
              <a:srgbClr val="B5B5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520;p38">
              <a:extLst>
                <a:ext uri="{FF2B5EF4-FFF2-40B4-BE49-F238E27FC236}">
                  <a16:creationId xmlns:a16="http://schemas.microsoft.com/office/drawing/2014/main" id="{14018C7A-0A49-A286-1CC2-68F79048C687}"/>
                </a:ext>
              </a:extLst>
            </p:cNvPr>
            <p:cNvSpPr/>
            <p:nvPr/>
          </p:nvSpPr>
          <p:spPr>
            <a:xfrm>
              <a:off x="5542035" y="2055762"/>
              <a:ext cx="621738" cy="437515"/>
            </a:xfrm>
            <a:custGeom>
              <a:avLst/>
              <a:gdLst/>
              <a:ahLst/>
              <a:cxnLst/>
              <a:rect l="l" t="t" r="r" b="b"/>
              <a:pathLst>
                <a:path w="19399" h="13651" extrusionOk="0">
                  <a:moveTo>
                    <a:pt x="18179" y="0"/>
                  </a:moveTo>
                  <a:cubicBezTo>
                    <a:pt x="18179" y="0"/>
                    <a:pt x="8204" y="5464"/>
                    <a:pt x="5080" y="7151"/>
                  </a:cubicBezTo>
                  <a:cubicBezTo>
                    <a:pt x="1939" y="8822"/>
                    <a:pt x="0" y="12197"/>
                    <a:pt x="4228" y="13534"/>
                  </a:cubicBezTo>
                  <a:cubicBezTo>
                    <a:pt x="4477" y="13613"/>
                    <a:pt x="4743" y="13650"/>
                    <a:pt x="5025" y="13650"/>
                  </a:cubicBezTo>
                  <a:cubicBezTo>
                    <a:pt x="9938" y="13650"/>
                    <a:pt x="19399" y="2306"/>
                    <a:pt x="19399" y="2306"/>
                  </a:cubicBezTo>
                  <a:lnTo>
                    <a:pt x="18179" y="0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521;p38">
              <a:extLst>
                <a:ext uri="{FF2B5EF4-FFF2-40B4-BE49-F238E27FC236}">
                  <a16:creationId xmlns:a16="http://schemas.microsoft.com/office/drawing/2014/main" id="{C0D20807-9335-C8D6-D3FE-08A9A818BD42}"/>
                </a:ext>
              </a:extLst>
            </p:cNvPr>
            <p:cNvSpPr/>
            <p:nvPr/>
          </p:nvSpPr>
          <p:spPr>
            <a:xfrm>
              <a:off x="5247496" y="1992592"/>
              <a:ext cx="491647" cy="500172"/>
            </a:xfrm>
            <a:custGeom>
              <a:avLst/>
              <a:gdLst/>
              <a:ahLst/>
              <a:cxnLst/>
              <a:rect l="l" t="t" r="r" b="b"/>
              <a:pathLst>
                <a:path w="15340" h="15606" extrusionOk="0">
                  <a:moveTo>
                    <a:pt x="3604" y="0"/>
                  </a:moveTo>
                  <a:cubicBezTo>
                    <a:pt x="3475" y="0"/>
                    <a:pt x="3365" y="22"/>
                    <a:pt x="3275" y="66"/>
                  </a:cubicBezTo>
                  <a:cubicBezTo>
                    <a:pt x="1137" y="1119"/>
                    <a:pt x="1" y="4110"/>
                    <a:pt x="1638" y="6867"/>
                  </a:cubicBezTo>
                  <a:cubicBezTo>
                    <a:pt x="3275" y="9624"/>
                    <a:pt x="7887" y="13968"/>
                    <a:pt x="10728" y="15605"/>
                  </a:cubicBezTo>
                  <a:cubicBezTo>
                    <a:pt x="12265" y="13166"/>
                    <a:pt x="15339" y="7819"/>
                    <a:pt x="15339" y="7819"/>
                  </a:cubicBezTo>
                  <a:cubicBezTo>
                    <a:pt x="15339" y="7819"/>
                    <a:pt x="6071" y="0"/>
                    <a:pt x="36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522;p38">
              <a:extLst>
                <a:ext uri="{FF2B5EF4-FFF2-40B4-BE49-F238E27FC236}">
                  <a16:creationId xmlns:a16="http://schemas.microsoft.com/office/drawing/2014/main" id="{31C442A3-F3E9-E3E2-2451-3060FB2D67DD}"/>
                </a:ext>
              </a:extLst>
            </p:cNvPr>
            <p:cNvSpPr/>
            <p:nvPr/>
          </p:nvSpPr>
          <p:spPr>
            <a:xfrm>
              <a:off x="5431719" y="1392936"/>
              <a:ext cx="579464" cy="510653"/>
            </a:xfrm>
            <a:custGeom>
              <a:avLst/>
              <a:gdLst/>
              <a:ahLst/>
              <a:cxnLst/>
              <a:rect l="l" t="t" r="r" b="b"/>
              <a:pathLst>
                <a:path w="18080" h="15933" extrusionOk="0">
                  <a:moveTo>
                    <a:pt x="12671" y="0"/>
                  </a:moveTo>
                  <a:cubicBezTo>
                    <a:pt x="12332" y="0"/>
                    <a:pt x="11980" y="72"/>
                    <a:pt x="11630" y="230"/>
                  </a:cubicBezTo>
                  <a:cubicBezTo>
                    <a:pt x="11195" y="430"/>
                    <a:pt x="11028" y="798"/>
                    <a:pt x="10660" y="1099"/>
                  </a:cubicBezTo>
                  <a:cubicBezTo>
                    <a:pt x="10106" y="602"/>
                    <a:pt x="9391" y="337"/>
                    <a:pt x="8660" y="337"/>
                  </a:cubicBezTo>
                  <a:cubicBezTo>
                    <a:pt x="8334" y="337"/>
                    <a:pt x="8005" y="389"/>
                    <a:pt x="7686" y="497"/>
                  </a:cubicBezTo>
                  <a:cubicBezTo>
                    <a:pt x="6667" y="848"/>
                    <a:pt x="5915" y="1734"/>
                    <a:pt x="5731" y="2803"/>
                  </a:cubicBezTo>
                  <a:cubicBezTo>
                    <a:pt x="5371" y="2424"/>
                    <a:pt x="4845" y="2233"/>
                    <a:pt x="4314" y="2233"/>
                  </a:cubicBezTo>
                  <a:cubicBezTo>
                    <a:pt x="3908" y="2233"/>
                    <a:pt x="3498" y="2345"/>
                    <a:pt x="3158" y="2569"/>
                  </a:cubicBezTo>
                  <a:cubicBezTo>
                    <a:pt x="2373" y="3121"/>
                    <a:pt x="1955" y="4073"/>
                    <a:pt x="2072" y="5042"/>
                  </a:cubicBezTo>
                  <a:cubicBezTo>
                    <a:pt x="1253" y="5142"/>
                    <a:pt x="552" y="5744"/>
                    <a:pt x="351" y="6562"/>
                  </a:cubicBezTo>
                  <a:cubicBezTo>
                    <a:pt x="201" y="7398"/>
                    <a:pt x="568" y="8250"/>
                    <a:pt x="1270" y="8718"/>
                  </a:cubicBezTo>
                  <a:cubicBezTo>
                    <a:pt x="518" y="9269"/>
                    <a:pt x="0" y="10656"/>
                    <a:pt x="568" y="11525"/>
                  </a:cubicBezTo>
                  <a:cubicBezTo>
                    <a:pt x="1061" y="12287"/>
                    <a:pt x="2288" y="12608"/>
                    <a:pt x="3211" y="12608"/>
                  </a:cubicBezTo>
                  <a:cubicBezTo>
                    <a:pt x="3321" y="12608"/>
                    <a:pt x="3426" y="12603"/>
                    <a:pt x="3526" y="12594"/>
                  </a:cubicBezTo>
                  <a:lnTo>
                    <a:pt x="3526" y="12594"/>
                  </a:lnTo>
                  <a:cubicBezTo>
                    <a:pt x="3292" y="13563"/>
                    <a:pt x="4061" y="14365"/>
                    <a:pt x="4980" y="14532"/>
                  </a:cubicBezTo>
                  <a:cubicBezTo>
                    <a:pt x="5095" y="14553"/>
                    <a:pt x="5212" y="14563"/>
                    <a:pt x="5328" y="14563"/>
                  </a:cubicBezTo>
                  <a:cubicBezTo>
                    <a:pt x="5780" y="14563"/>
                    <a:pt x="6221" y="14411"/>
                    <a:pt x="6567" y="14131"/>
                  </a:cubicBezTo>
                  <a:cubicBezTo>
                    <a:pt x="6634" y="14215"/>
                    <a:pt x="6684" y="14315"/>
                    <a:pt x="6751" y="14399"/>
                  </a:cubicBezTo>
                  <a:cubicBezTo>
                    <a:pt x="7205" y="15061"/>
                    <a:pt x="7795" y="15425"/>
                    <a:pt x="8446" y="15425"/>
                  </a:cubicBezTo>
                  <a:cubicBezTo>
                    <a:pt x="8895" y="15425"/>
                    <a:pt x="9374" y="15252"/>
                    <a:pt x="9858" y="14883"/>
                  </a:cubicBezTo>
                  <a:cubicBezTo>
                    <a:pt x="10176" y="15533"/>
                    <a:pt x="10830" y="15933"/>
                    <a:pt x="11541" y="15933"/>
                  </a:cubicBezTo>
                  <a:cubicBezTo>
                    <a:pt x="11653" y="15933"/>
                    <a:pt x="11766" y="15923"/>
                    <a:pt x="11880" y="15903"/>
                  </a:cubicBezTo>
                  <a:cubicBezTo>
                    <a:pt x="12665" y="15752"/>
                    <a:pt x="13467" y="15234"/>
                    <a:pt x="13501" y="14432"/>
                  </a:cubicBezTo>
                  <a:cubicBezTo>
                    <a:pt x="13761" y="14537"/>
                    <a:pt x="14031" y="14587"/>
                    <a:pt x="14298" y="14587"/>
                  </a:cubicBezTo>
                  <a:cubicBezTo>
                    <a:pt x="15008" y="14587"/>
                    <a:pt x="15695" y="14233"/>
                    <a:pt x="16107" y="13613"/>
                  </a:cubicBezTo>
                  <a:cubicBezTo>
                    <a:pt x="16625" y="12761"/>
                    <a:pt x="16508" y="11542"/>
                    <a:pt x="15740" y="10923"/>
                  </a:cubicBezTo>
                  <a:lnTo>
                    <a:pt x="15740" y="10923"/>
                  </a:lnTo>
                  <a:cubicBezTo>
                    <a:pt x="15777" y="10925"/>
                    <a:pt x="15814" y="10926"/>
                    <a:pt x="15851" y="10926"/>
                  </a:cubicBezTo>
                  <a:cubicBezTo>
                    <a:pt x="16744" y="10926"/>
                    <a:pt x="17556" y="10353"/>
                    <a:pt x="17828" y="9486"/>
                  </a:cubicBezTo>
                  <a:cubicBezTo>
                    <a:pt x="18079" y="8601"/>
                    <a:pt x="17661" y="7364"/>
                    <a:pt x="16843" y="6947"/>
                  </a:cubicBezTo>
                  <a:cubicBezTo>
                    <a:pt x="17528" y="6278"/>
                    <a:pt x="17678" y="5209"/>
                    <a:pt x="17210" y="4374"/>
                  </a:cubicBezTo>
                  <a:cubicBezTo>
                    <a:pt x="16872" y="3749"/>
                    <a:pt x="16220" y="3378"/>
                    <a:pt x="15538" y="3378"/>
                  </a:cubicBezTo>
                  <a:cubicBezTo>
                    <a:pt x="15344" y="3378"/>
                    <a:pt x="15147" y="3408"/>
                    <a:pt x="14955" y="3471"/>
                  </a:cubicBezTo>
                  <a:cubicBezTo>
                    <a:pt x="15690" y="1736"/>
                    <a:pt x="14338" y="0"/>
                    <a:pt x="12671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523;p38">
              <a:extLst>
                <a:ext uri="{FF2B5EF4-FFF2-40B4-BE49-F238E27FC236}">
                  <a16:creationId xmlns:a16="http://schemas.microsoft.com/office/drawing/2014/main" id="{847AEDC5-AE21-FB2D-FF60-4884B1128DA4}"/>
                </a:ext>
              </a:extLst>
            </p:cNvPr>
            <p:cNvSpPr/>
            <p:nvPr/>
          </p:nvSpPr>
          <p:spPr>
            <a:xfrm>
              <a:off x="5550593" y="1541648"/>
              <a:ext cx="348640" cy="581611"/>
            </a:xfrm>
            <a:custGeom>
              <a:avLst/>
              <a:gdLst/>
              <a:ahLst/>
              <a:cxnLst/>
              <a:rect l="l" t="t" r="r" b="b"/>
              <a:pathLst>
                <a:path w="10878" h="18147" extrusionOk="0">
                  <a:moveTo>
                    <a:pt x="9525" y="1"/>
                  </a:moveTo>
                  <a:cubicBezTo>
                    <a:pt x="9458" y="151"/>
                    <a:pt x="9525" y="636"/>
                    <a:pt x="9240" y="1120"/>
                  </a:cubicBezTo>
                  <a:cubicBezTo>
                    <a:pt x="8856" y="1789"/>
                    <a:pt x="6367" y="1555"/>
                    <a:pt x="5498" y="1872"/>
                  </a:cubicBezTo>
                  <a:cubicBezTo>
                    <a:pt x="4462" y="2223"/>
                    <a:pt x="4211" y="2474"/>
                    <a:pt x="3426" y="3159"/>
                  </a:cubicBezTo>
                  <a:cubicBezTo>
                    <a:pt x="3178" y="2197"/>
                    <a:pt x="2753" y="1617"/>
                    <a:pt x="2127" y="1617"/>
                  </a:cubicBezTo>
                  <a:cubicBezTo>
                    <a:pt x="2035" y="1617"/>
                    <a:pt x="1939" y="1629"/>
                    <a:pt x="1839" y="1655"/>
                  </a:cubicBezTo>
                  <a:cubicBezTo>
                    <a:pt x="986" y="1856"/>
                    <a:pt x="1421" y="4312"/>
                    <a:pt x="1939" y="4579"/>
                  </a:cubicBezTo>
                  <a:cubicBezTo>
                    <a:pt x="2190" y="4705"/>
                    <a:pt x="2390" y="4738"/>
                    <a:pt x="2531" y="4738"/>
                  </a:cubicBezTo>
                  <a:cubicBezTo>
                    <a:pt x="2690" y="4738"/>
                    <a:pt x="2774" y="4696"/>
                    <a:pt x="2774" y="4696"/>
                  </a:cubicBezTo>
                  <a:lnTo>
                    <a:pt x="2774" y="4696"/>
                  </a:lnTo>
                  <a:cubicBezTo>
                    <a:pt x="2774" y="4696"/>
                    <a:pt x="3092" y="8823"/>
                    <a:pt x="2707" y="9959"/>
                  </a:cubicBezTo>
                  <a:cubicBezTo>
                    <a:pt x="2323" y="11079"/>
                    <a:pt x="1187" y="11697"/>
                    <a:pt x="1" y="12081"/>
                  </a:cubicBezTo>
                  <a:cubicBezTo>
                    <a:pt x="1037" y="14003"/>
                    <a:pt x="4512" y="17512"/>
                    <a:pt x="6083" y="18146"/>
                  </a:cubicBezTo>
                  <a:cubicBezTo>
                    <a:pt x="7235" y="17862"/>
                    <a:pt x="8455" y="12148"/>
                    <a:pt x="8455" y="12148"/>
                  </a:cubicBezTo>
                  <a:cubicBezTo>
                    <a:pt x="8455" y="12148"/>
                    <a:pt x="7369" y="11964"/>
                    <a:pt x="6985" y="11547"/>
                  </a:cubicBezTo>
                  <a:cubicBezTo>
                    <a:pt x="6417" y="10928"/>
                    <a:pt x="6567" y="10143"/>
                    <a:pt x="6601" y="9842"/>
                  </a:cubicBezTo>
                  <a:cubicBezTo>
                    <a:pt x="6617" y="9580"/>
                    <a:pt x="6505" y="7936"/>
                    <a:pt x="7210" y="7936"/>
                  </a:cubicBezTo>
                  <a:cubicBezTo>
                    <a:pt x="7224" y="7936"/>
                    <a:pt x="7238" y="7936"/>
                    <a:pt x="7252" y="7938"/>
                  </a:cubicBezTo>
                  <a:cubicBezTo>
                    <a:pt x="7352" y="7938"/>
                    <a:pt x="7453" y="7954"/>
                    <a:pt x="7553" y="7971"/>
                  </a:cubicBezTo>
                  <a:cubicBezTo>
                    <a:pt x="7932" y="8043"/>
                    <a:pt x="8282" y="8079"/>
                    <a:pt x="8591" y="8079"/>
                  </a:cubicBezTo>
                  <a:cubicBezTo>
                    <a:pt x="9140" y="8079"/>
                    <a:pt x="9563" y="7967"/>
                    <a:pt x="9809" y="7754"/>
                  </a:cubicBezTo>
                  <a:cubicBezTo>
                    <a:pt x="10059" y="7537"/>
                    <a:pt x="10043" y="6584"/>
                    <a:pt x="10193" y="5682"/>
                  </a:cubicBezTo>
                  <a:cubicBezTo>
                    <a:pt x="10310" y="4997"/>
                    <a:pt x="10845" y="4930"/>
                    <a:pt x="10861" y="4696"/>
                  </a:cubicBezTo>
                  <a:cubicBezTo>
                    <a:pt x="10878" y="4128"/>
                    <a:pt x="10043" y="4663"/>
                    <a:pt x="10143" y="2323"/>
                  </a:cubicBezTo>
                  <a:cubicBezTo>
                    <a:pt x="10109" y="1037"/>
                    <a:pt x="9875" y="385"/>
                    <a:pt x="9525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524;p38">
              <a:extLst>
                <a:ext uri="{FF2B5EF4-FFF2-40B4-BE49-F238E27FC236}">
                  <a16:creationId xmlns:a16="http://schemas.microsoft.com/office/drawing/2014/main" id="{03243C35-A0D7-E079-2C62-0FBD21A9D007}"/>
                </a:ext>
              </a:extLst>
            </p:cNvPr>
            <p:cNvSpPr/>
            <p:nvPr/>
          </p:nvSpPr>
          <p:spPr>
            <a:xfrm>
              <a:off x="5550593" y="1668566"/>
              <a:ext cx="271015" cy="454693"/>
            </a:xfrm>
            <a:custGeom>
              <a:avLst/>
              <a:gdLst/>
              <a:ahLst/>
              <a:cxnLst/>
              <a:rect l="l" t="t" r="r" b="b"/>
              <a:pathLst>
                <a:path w="8456" h="14187" extrusionOk="0">
                  <a:moveTo>
                    <a:pt x="3292" y="1"/>
                  </a:moveTo>
                  <a:cubicBezTo>
                    <a:pt x="3175" y="619"/>
                    <a:pt x="2774" y="736"/>
                    <a:pt x="2774" y="736"/>
                  </a:cubicBezTo>
                  <a:cubicBezTo>
                    <a:pt x="2774" y="736"/>
                    <a:pt x="3092" y="4863"/>
                    <a:pt x="2707" y="5999"/>
                  </a:cubicBezTo>
                  <a:cubicBezTo>
                    <a:pt x="2323" y="7119"/>
                    <a:pt x="1187" y="7737"/>
                    <a:pt x="1" y="8121"/>
                  </a:cubicBezTo>
                  <a:cubicBezTo>
                    <a:pt x="1037" y="10043"/>
                    <a:pt x="4512" y="13552"/>
                    <a:pt x="6083" y="14186"/>
                  </a:cubicBezTo>
                  <a:cubicBezTo>
                    <a:pt x="7235" y="13902"/>
                    <a:pt x="8455" y="8188"/>
                    <a:pt x="8455" y="8188"/>
                  </a:cubicBezTo>
                  <a:cubicBezTo>
                    <a:pt x="8455" y="8188"/>
                    <a:pt x="7319" y="8054"/>
                    <a:pt x="6985" y="7587"/>
                  </a:cubicBezTo>
                  <a:cubicBezTo>
                    <a:pt x="6550" y="6985"/>
                    <a:pt x="6567" y="6183"/>
                    <a:pt x="6601" y="5882"/>
                  </a:cubicBezTo>
                  <a:cubicBezTo>
                    <a:pt x="6617" y="5620"/>
                    <a:pt x="6505" y="3976"/>
                    <a:pt x="7210" y="3976"/>
                  </a:cubicBezTo>
                  <a:cubicBezTo>
                    <a:pt x="7224" y="3976"/>
                    <a:pt x="7238" y="3976"/>
                    <a:pt x="7252" y="3978"/>
                  </a:cubicBezTo>
                  <a:cubicBezTo>
                    <a:pt x="6433" y="3827"/>
                    <a:pt x="4245" y="3226"/>
                    <a:pt x="3459" y="770"/>
                  </a:cubicBezTo>
                  <a:cubicBezTo>
                    <a:pt x="3426" y="586"/>
                    <a:pt x="3359" y="352"/>
                    <a:pt x="3292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525;p38">
              <a:extLst>
                <a:ext uri="{FF2B5EF4-FFF2-40B4-BE49-F238E27FC236}">
                  <a16:creationId xmlns:a16="http://schemas.microsoft.com/office/drawing/2014/main" id="{F3146907-62EE-F50B-916C-568753D1340B}"/>
                </a:ext>
              </a:extLst>
            </p:cNvPr>
            <p:cNvSpPr/>
            <p:nvPr/>
          </p:nvSpPr>
          <p:spPr>
            <a:xfrm>
              <a:off x="5609501" y="1610684"/>
              <a:ext cx="38043" cy="61664"/>
            </a:xfrm>
            <a:custGeom>
              <a:avLst/>
              <a:gdLst/>
              <a:ahLst/>
              <a:cxnLst/>
              <a:rect l="l" t="t" r="r" b="b"/>
              <a:pathLst>
                <a:path w="1187" h="1924" extrusionOk="0">
                  <a:moveTo>
                    <a:pt x="260" y="1"/>
                  </a:moveTo>
                  <a:cubicBezTo>
                    <a:pt x="96" y="1"/>
                    <a:pt x="1" y="103"/>
                    <a:pt x="1" y="103"/>
                  </a:cubicBezTo>
                  <a:cubicBezTo>
                    <a:pt x="7" y="102"/>
                    <a:pt x="13" y="102"/>
                    <a:pt x="19" y="102"/>
                  </a:cubicBezTo>
                  <a:cubicBezTo>
                    <a:pt x="620" y="102"/>
                    <a:pt x="702" y="905"/>
                    <a:pt x="702" y="905"/>
                  </a:cubicBezTo>
                  <a:cubicBezTo>
                    <a:pt x="619" y="921"/>
                    <a:pt x="535" y="938"/>
                    <a:pt x="468" y="955"/>
                  </a:cubicBezTo>
                  <a:cubicBezTo>
                    <a:pt x="101" y="1038"/>
                    <a:pt x="134" y="1924"/>
                    <a:pt x="652" y="1924"/>
                  </a:cubicBezTo>
                  <a:cubicBezTo>
                    <a:pt x="1187" y="1924"/>
                    <a:pt x="1120" y="504"/>
                    <a:pt x="602" y="136"/>
                  </a:cubicBezTo>
                  <a:cubicBezTo>
                    <a:pt x="469" y="33"/>
                    <a:pt x="354" y="1"/>
                    <a:pt x="260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526;p38">
              <a:extLst>
                <a:ext uri="{FF2B5EF4-FFF2-40B4-BE49-F238E27FC236}">
                  <a16:creationId xmlns:a16="http://schemas.microsoft.com/office/drawing/2014/main" id="{198AECEE-8E6C-1D91-8AD7-445492AC2D21}"/>
                </a:ext>
              </a:extLst>
            </p:cNvPr>
            <p:cNvSpPr/>
            <p:nvPr/>
          </p:nvSpPr>
          <p:spPr>
            <a:xfrm>
              <a:off x="5825325" y="1632157"/>
              <a:ext cx="27851" cy="27339"/>
            </a:xfrm>
            <a:custGeom>
              <a:avLst/>
              <a:gdLst/>
              <a:ahLst/>
              <a:cxnLst/>
              <a:rect l="l" t="t" r="r" b="b"/>
              <a:pathLst>
                <a:path w="869" h="853" extrusionOk="0">
                  <a:moveTo>
                    <a:pt x="435" y="1"/>
                  </a:moveTo>
                  <a:cubicBezTo>
                    <a:pt x="368" y="1"/>
                    <a:pt x="301" y="17"/>
                    <a:pt x="234" y="51"/>
                  </a:cubicBezTo>
                  <a:cubicBezTo>
                    <a:pt x="201" y="68"/>
                    <a:pt x="167" y="101"/>
                    <a:pt x="134" y="118"/>
                  </a:cubicBezTo>
                  <a:cubicBezTo>
                    <a:pt x="84" y="168"/>
                    <a:pt x="50" y="235"/>
                    <a:pt x="17" y="318"/>
                  </a:cubicBezTo>
                  <a:cubicBezTo>
                    <a:pt x="17" y="352"/>
                    <a:pt x="17" y="385"/>
                    <a:pt x="0" y="418"/>
                  </a:cubicBezTo>
                  <a:cubicBezTo>
                    <a:pt x="17" y="535"/>
                    <a:pt x="50" y="636"/>
                    <a:pt x="117" y="719"/>
                  </a:cubicBezTo>
                  <a:cubicBezTo>
                    <a:pt x="201" y="803"/>
                    <a:pt x="318" y="853"/>
                    <a:pt x="418" y="853"/>
                  </a:cubicBezTo>
                  <a:cubicBezTo>
                    <a:pt x="501" y="853"/>
                    <a:pt x="568" y="836"/>
                    <a:pt x="635" y="803"/>
                  </a:cubicBezTo>
                  <a:cubicBezTo>
                    <a:pt x="668" y="786"/>
                    <a:pt x="702" y="753"/>
                    <a:pt x="735" y="736"/>
                  </a:cubicBezTo>
                  <a:cubicBezTo>
                    <a:pt x="785" y="686"/>
                    <a:pt x="819" y="619"/>
                    <a:pt x="852" y="552"/>
                  </a:cubicBezTo>
                  <a:cubicBezTo>
                    <a:pt x="852" y="502"/>
                    <a:pt x="852" y="469"/>
                    <a:pt x="852" y="435"/>
                  </a:cubicBezTo>
                  <a:cubicBezTo>
                    <a:pt x="869" y="385"/>
                    <a:pt x="852" y="335"/>
                    <a:pt x="836" y="285"/>
                  </a:cubicBezTo>
                  <a:cubicBezTo>
                    <a:pt x="769" y="118"/>
                    <a:pt x="618" y="1"/>
                    <a:pt x="435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527;p38">
              <a:extLst>
                <a:ext uri="{FF2B5EF4-FFF2-40B4-BE49-F238E27FC236}">
                  <a16:creationId xmlns:a16="http://schemas.microsoft.com/office/drawing/2014/main" id="{688F8CFD-13BC-1E74-5802-4825E1114302}"/>
                </a:ext>
              </a:extLst>
            </p:cNvPr>
            <p:cNvSpPr/>
            <p:nvPr/>
          </p:nvSpPr>
          <p:spPr>
            <a:xfrm>
              <a:off x="5807121" y="1718372"/>
              <a:ext cx="56248" cy="26537"/>
            </a:xfrm>
            <a:custGeom>
              <a:avLst/>
              <a:gdLst/>
              <a:ahLst/>
              <a:cxnLst/>
              <a:rect l="l" t="t" r="r" b="b"/>
              <a:pathLst>
                <a:path w="1755" h="828" extrusionOk="0">
                  <a:moveTo>
                    <a:pt x="0" y="1"/>
                  </a:moveTo>
                  <a:lnTo>
                    <a:pt x="0" y="1"/>
                  </a:lnTo>
                  <a:cubicBezTo>
                    <a:pt x="50" y="419"/>
                    <a:pt x="368" y="753"/>
                    <a:pt x="785" y="820"/>
                  </a:cubicBezTo>
                  <a:cubicBezTo>
                    <a:pt x="822" y="825"/>
                    <a:pt x="858" y="827"/>
                    <a:pt x="894" y="827"/>
                  </a:cubicBezTo>
                  <a:cubicBezTo>
                    <a:pt x="1404" y="827"/>
                    <a:pt x="1754" y="302"/>
                    <a:pt x="1754" y="302"/>
                  </a:cubicBezTo>
                  <a:cubicBezTo>
                    <a:pt x="1754" y="302"/>
                    <a:pt x="1370" y="285"/>
                    <a:pt x="852" y="218"/>
                  </a:cubicBezTo>
                  <a:cubicBezTo>
                    <a:pt x="568" y="185"/>
                    <a:pt x="284" y="10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528;p38">
              <a:extLst>
                <a:ext uri="{FF2B5EF4-FFF2-40B4-BE49-F238E27FC236}">
                  <a16:creationId xmlns:a16="http://schemas.microsoft.com/office/drawing/2014/main" id="{286E6892-7CBB-ED59-C19B-ED0694466DE5}"/>
                </a:ext>
              </a:extLst>
            </p:cNvPr>
            <p:cNvSpPr/>
            <p:nvPr/>
          </p:nvSpPr>
          <p:spPr>
            <a:xfrm>
              <a:off x="5811928" y="1604851"/>
              <a:ext cx="43941" cy="21441"/>
            </a:xfrm>
            <a:custGeom>
              <a:avLst/>
              <a:gdLst/>
              <a:ahLst/>
              <a:cxnLst/>
              <a:rect l="l" t="t" r="r" b="b"/>
              <a:pathLst>
                <a:path w="1371" h="669" extrusionOk="0">
                  <a:moveTo>
                    <a:pt x="685" y="1"/>
                  </a:moveTo>
                  <a:cubicBezTo>
                    <a:pt x="218" y="17"/>
                    <a:pt x="0" y="669"/>
                    <a:pt x="0" y="669"/>
                  </a:cubicBezTo>
                  <a:cubicBezTo>
                    <a:pt x="218" y="535"/>
                    <a:pt x="452" y="452"/>
                    <a:pt x="685" y="385"/>
                  </a:cubicBezTo>
                  <a:cubicBezTo>
                    <a:pt x="763" y="374"/>
                    <a:pt x="841" y="368"/>
                    <a:pt x="919" y="368"/>
                  </a:cubicBezTo>
                  <a:cubicBezTo>
                    <a:pt x="1073" y="368"/>
                    <a:pt x="1226" y="390"/>
                    <a:pt x="1371" y="435"/>
                  </a:cubicBezTo>
                  <a:cubicBezTo>
                    <a:pt x="1371" y="435"/>
                    <a:pt x="1053" y="1"/>
                    <a:pt x="685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" name="Title 1">
            <a:extLst>
              <a:ext uri="{FF2B5EF4-FFF2-40B4-BE49-F238E27FC236}">
                <a16:creationId xmlns:a16="http://schemas.microsoft.com/office/drawing/2014/main" id="{22EE80CA-A9F0-1D9B-35B3-78A0C6DD4811}"/>
              </a:ext>
            </a:extLst>
          </p:cNvPr>
          <p:cNvSpPr txBox="1">
            <a:spLocks/>
          </p:cNvSpPr>
          <p:nvPr/>
        </p:nvSpPr>
        <p:spPr>
          <a:xfrm>
            <a:off x="-370459" y="1753582"/>
            <a:ext cx="6636153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mpiere"/>
              <a:buNone/>
              <a:defRPr sz="36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mpiere"/>
              <a:buNone/>
              <a:defRPr sz="36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mpiere"/>
              <a:buNone/>
              <a:defRPr sz="36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mpiere"/>
              <a:buNone/>
              <a:defRPr sz="36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mpiere"/>
              <a:buNone/>
              <a:defRPr sz="36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mpiere"/>
              <a:buNone/>
              <a:defRPr sz="36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mpiere"/>
              <a:buNone/>
              <a:defRPr sz="36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mpiere"/>
              <a:buNone/>
              <a:defRPr sz="36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9pPr>
          </a:lstStyle>
          <a:p>
            <a:r>
              <a:rPr lang="en-GB" sz="1400" b="1"/>
              <a:t>Previous Work by:</a:t>
            </a:r>
          </a:p>
          <a:p>
            <a:r>
              <a:rPr lang="en-US" sz="1400"/>
              <a:t>Athanasios </a:t>
            </a:r>
            <a:r>
              <a:rPr lang="en-US" sz="1400" err="1"/>
              <a:t>Tsanas</a:t>
            </a:r>
            <a:r>
              <a:rPr lang="en-US" sz="1400"/>
              <a:t>, Max A. Little, Patrick E. </a:t>
            </a:r>
            <a:r>
              <a:rPr lang="en-US" sz="1400" err="1"/>
              <a:t>McSharry</a:t>
            </a:r>
            <a:r>
              <a:rPr lang="en-US" sz="1400"/>
              <a:t>, Lorraine O. </a:t>
            </a:r>
            <a:r>
              <a:rPr lang="en-US" sz="1400" err="1"/>
              <a:t>Ramig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594577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p58"/>
          <p:cNvSpPr txBox="1">
            <a:spLocks noGrp="1"/>
          </p:cNvSpPr>
          <p:nvPr>
            <p:ph type="title"/>
          </p:nvPr>
        </p:nvSpPr>
        <p:spPr>
          <a:xfrm>
            <a:off x="4427593" y="3102404"/>
            <a:ext cx="39936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and Setup</a:t>
            </a:r>
            <a:endParaRPr/>
          </a:p>
        </p:txBody>
      </p:sp>
      <p:sp>
        <p:nvSpPr>
          <p:cNvPr id="1529" name="Google Shape;1529;p58"/>
          <p:cNvSpPr txBox="1">
            <a:spLocks noGrp="1"/>
          </p:cNvSpPr>
          <p:nvPr>
            <p:ph type="title" idx="2"/>
          </p:nvPr>
        </p:nvSpPr>
        <p:spPr>
          <a:xfrm>
            <a:off x="4430425" y="2103825"/>
            <a:ext cx="3993600" cy="9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530" name="Google Shape;1530;p58"/>
          <p:cNvSpPr txBox="1">
            <a:spLocks noGrp="1"/>
          </p:cNvSpPr>
          <p:nvPr>
            <p:ph type="subTitle" idx="1"/>
          </p:nvPr>
        </p:nvSpPr>
        <p:spPr>
          <a:xfrm>
            <a:off x="4427475" y="3887049"/>
            <a:ext cx="3993600" cy="29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Lets Talk Data!</a:t>
            </a:r>
            <a:endParaRPr/>
          </a:p>
        </p:txBody>
      </p:sp>
      <p:grpSp>
        <p:nvGrpSpPr>
          <p:cNvPr id="1531" name="Google Shape;1531;p58"/>
          <p:cNvGrpSpPr/>
          <p:nvPr/>
        </p:nvGrpSpPr>
        <p:grpSpPr>
          <a:xfrm flipH="1">
            <a:off x="1049620" y="1766986"/>
            <a:ext cx="2798689" cy="3376085"/>
            <a:chOff x="6530856" y="2008041"/>
            <a:chExt cx="2598838" cy="3135003"/>
          </a:xfrm>
        </p:grpSpPr>
        <p:sp>
          <p:nvSpPr>
            <p:cNvPr id="1532" name="Google Shape;1532;p58"/>
            <p:cNvSpPr/>
            <p:nvPr/>
          </p:nvSpPr>
          <p:spPr>
            <a:xfrm>
              <a:off x="8155599" y="2181752"/>
              <a:ext cx="319186" cy="823653"/>
            </a:xfrm>
            <a:custGeom>
              <a:avLst/>
              <a:gdLst/>
              <a:ahLst/>
              <a:cxnLst/>
              <a:rect l="l" t="t" r="r" b="b"/>
              <a:pathLst>
                <a:path w="9959" h="25699" extrusionOk="0">
                  <a:moveTo>
                    <a:pt x="8304" y="1"/>
                  </a:moveTo>
                  <a:lnTo>
                    <a:pt x="0" y="25164"/>
                  </a:lnTo>
                  <a:lnTo>
                    <a:pt x="1654" y="25699"/>
                  </a:lnTo>
                  <a:lnTo>
                    <a:pt x="9958" y="536"/>
                  </a:lnTo>
                  <a:lnTo>
                    <a:pt x="8304" y="1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58"/>
            <p:cNvSpPr/>
            <p:nvPr/>
          </p:nvSpPr>
          <p:spPr>
            <a:xfrm>
              <a:off x="8754293" y="2379372"/>
              <a:ext cx="319731" cy="824166"/>
            </a:xfrm>
            <a:custGeom>
              <a:avLst/>
              <a:gdLst/>
              <a:ahLst/>
              <a:cxnLst/>
              <a:rect l="l" t="t" r="r" b="b"/>
              <a:pathLst>
                <a:path w="9976" h="25715" extrusionOk="0">
                  <a:moveTo>
                    <a:pt x="8321" y="0"/>
                  </a:moveTo>
                  <a:lnTo>
                    <a:pt x="0" y="25163"/>
                  </a:lnTo>
                  <a:lnTo>
                    <a:pt x="1671" y="25715"/>
                  </a:lnTo>
                  <a:lnTo>
                    <a:pt x="9975" y="552"/>
                  </a:lnTo>
                  <a:lnTo>
                    <a:pt x="8321" y="0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58"/>
            <p:cNvSpPr/>
            <p:nvPr/>
          </p:nvSpPr>
          <p:spPr>
            <a:xfrm>
              <a:off x="7796254" y="3473944"/>
              <a:ext cx="588021" cy="1613525"/>
            </a:xfrm>
            <a:custGeom>
              <a:avLst/>
              <a:gdLst/>
              <a:ahLst/>
              <a:cxnLst/>
              <a:rect l="l" t="t" r="r" b="b"/>
              <a:pathLst>
                <a:path w="18347" h="50344" extrusionOk="0">
                  <a:moveTo>
                    <a:pt x="16408" y="1"/>
                  </a:moveTo>
                  <a:lnTo>
                    <a:pt x="1" y="49708"/>
                  </a:lnTo>
                  <a:lnTo>
                    <a:pt x="1939" y="50343"/>
                  </a:lnTo>
                  <a:lnTo>
                    <a:pt x="18347" y="635"/>
                  </a:lnTo>
                  <a:lnTo>
                    <a:pt x="16408" y="1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58"/>
            <p:cNvSpPr/>
            <p:nvPr/>
          </p:nvSpPr>
          <p:spPr>
            <a:xfrm>
              <a:off x="8420652" y="2008041"/>
              <a:ext cx="709042" cy="389023"/>
            </a:xfrm>
            <a:custGeom>
              <a:avLst/>
              <a:gdLst/>
              <a:ahLst/>
              <a:cxnLst/>
              <a:rect l="l" t="t" r="r" b="b"/>
              <a:pathLst>
                <a:path w="22123" h="12138" extrusionOk="0">
                  <a:moveTo>
                    <a:pt x="2586" y="0"/>
                  </a:moveTo>
                  <a:cubicBezTo>
                    <a:pt x="2121" y="0"/>
                    <a:pt x="1672" y="342"/>
                    <a:pt x="1505" y="859"/>
                  </a:cubicBezTo>
                  <a:lnTo>
                    <a:pt x="1" y="5404"/>
                  </a:lnTo>
                  <a:lnTo>
                    <a:pt x="485" y="5571"/>
                  </a:lnTo>
                  <a:lnTo>
                    <a:pt x="19934" y="11987"/>
                  </a:lnTo>
                  <a:lnTo>
                    <a:pt x="20419" y="12138"/>
                  </a:lnTo>
                  <a:lnTo>
                    <a:pt x="21906" y="7610"/>
                  </a:lnTo>
                  <a:cubicBezTo>
                    <a:pt x="22123" y="6975"/>
                    <a:pt x="21856" y="6323"/>
                    <a:pt x="21321" y="6139"/>
                  </a:cubicBezTo>
                  <a:cubicBezTo>
                    <a:pt x="21231" y="6111"/>
                    <a:pt x="21140" y="6098"/>
                    <a:pt x="21049" y="6098"/>
                  </a:cubicBezTo>
                  <a:cubicBezTo>
                    <a:pt x="20595" y="6098"/>
                    <a:pt x="20148" y="6430"/>
                    <a:pt x="19968" y="6958"/>
                  </a:cubicBezTo>
                  <a:lnTo>
                    <a:pt x="19483" y="8512"/>
                  </a:lnTo>
                  <a:lnTo>
                    <a:pt x="2942" y="3065"/>
                  </a:lnTo>
                  <a:lnTo>
                    <a:pt x="3443" y="1511"/>
                  </a:lnTo>
                  <a:cubicBezTo>
                    <a:pt x="3660" y="876"/>
                    <a:pt x="3393" y="225"/>
                    <a:pt x="2858" y="41"/>
                  </a:cubicBezTo>
                  <a:cubicBezTo>
                    <a:pt x="2768" y="13"/>
                    <a:pt x="2677" y="0"/>
                    <a:pt x="2586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58"/>
            <p:cNvSpPr/>
            <p:nvPr/>
          </p:nvSpPr>
          <p:spPr>
            <a:xfrm>
              <a:off x="8149157" y="2975470"/>
              <a:ext cx="222267" cy="552221"/>
            </a:xfrm>
            <a:custGeom>
              <a:avLst/>
              <a:gdLst/>
              <a:ahLst/>
              <a:cxnLst/>
              <a:rect l="l" t="t" r="r" b="b"/>
              <a:pathLst>
                <a:path w="6935" h="17230" extrusionOk="0">
                  <a:moveTo>
                    <a:pt x="903" y="0"/>
                  </a:moveTo>
                  <a:cubicBezTo>
                    <a:pt x="796" y="0"/>
                    <a:pt x="687" y="26"/>
                    <a:pt x="585" y="81"/>
                  </a:cubicBezTo>
                  <a:cubicBezTo>
                    <a:pt x="184" y="299"/>
                    <a:pt x="1" y="767"/>
                    <a:pt x="151" y="1201"/>
                  </a:cubicBezTo>
                  <a:lnTo>
                    <a:pt x="5397" y="16757"/>
                  </a:lnTo>
                  <a:cubicBezTo>
                    <a:pt x="5482" y="17045"/>
                    <a:pt x="5747" y="17230"/>
                    <a:pt x="6027" y="17230"/>
                  </a:cubicBezTo>
                  <a:cubicBezTo>
                    <a:pt x="6136" y="17230"/>
                    <a:pt x="6247" y="17202"/>
                    <a:pt x="6350" y="17141"/>
                  </a:cubicBezTo>
                  <a:cubicBezTo>
                    <a:pt x="6751" y="16924"/>
                    <a:pt x="6935" y="16456"/>
                    <a:pt x="6784" y="16021"/>
                  </a:cubicBezTo>
                  <a:lnTo>
                    <a:pt x="1538" y="482"/>
                  </a:lnTo>
                  <a:cubicBezTo>
                    <a:pt x="1453" y="180"/>
                    <a:pt x="1184" y="0"/>
                    <a:pt x="903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58"/>
            <p:cNvSpPr/>
            <p:nvPr/>
          </p:nvSpPr>
          <p:spPr>
            <a:xfrm>
              <a:off x="8323733" y="3175719"/>
              <a:ext cx="485750" cy="353896"/>
            </a:xfrm>
            <a:custGeom>
              <a:avLst/>
              <a:gdLst/>
              <a:ahLst/>
              <a:cxnLst/>
              <a:rect l="l" t="t" r="r" b="b"/>
              <a:pathLst>
                <a:path w="15156" h="11042" extrusionOk="0">
                  <a:moveTo>
                    <a:pt x="14381" y="0"/>
                  </a:moveTo>
                  <a:cubicBezTo>
                    <a:pt x="14245" y="0"/>
                    <a:pt x="14105" y="43"/>
                    <a:pt x="13986" y="133"/>
                  </a:cubicBezTo>
                  <a:lnTo>
                    <a:pt x="502" y="9506"/>
                  </a:lnTo>
                  <a:cubicBezTo>
                    <a:pt x="134" y="9757"/>
                    <a:pt x="1" y="10241"/>
                    <a:pt x="184" y="10659"/>
                  </a:cubicBezTo>
                  <a:cubicBezTo>
                    <a:pt x="292" y="10905"/>
                    <a:pt x="529" y="11042"/>
                    <a:pt x="774" y="11042"/>
                  </a:cubicBezTo>
                  <a:cubicBezTo>
                    <a:pt x="911" y="11042"/>
                    <a:pt x="1050" y="10999"/>
                    <a:pt x="1170" y="10910"/>
                  </a:cubicBezTo>
                  <a:lnTo>
                    <a:pt x="14654" y="1553"/>
                  </a:lnTo>
                  <a:cubicBezTo>
                    <a:pt x="15022" y="1285"/>
                    <a:pt x="15155" y="801"/>
                    <a:pt x="14971" y="383"/>
                  </a:cubicBezTo>
                  <a:cubicBezTo>
                    <a:pt x="14864" y="137"/>
                    <a:pt x="14626" y="0"/>
                    <a:pt x="14381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58"/>
            <p:cNvSpPr/>
            <p:nvPr/>
          </p:nvSpPr>
          <p:spPr>
            <a:xfrm>
              <a:off x="8144606" y="2977297"/>
              <a:ext cx="656288" cy="254797"/>
            </a:xfrm>
            <a:custGeom>
              <a:avLst/>
              <a:gdLst/>
              <a:ahLst/>
              <a:cxnLst/>
              <a:rect l="l" t="t" r="r" b="b"/>
              <a:pathLst>
                <a:path w="20477" h="7950" extrusionOk="0">
                  <a:moveTo>
                    <a:pt x="1470" y="1"/>
                  </a:moveTo>
                  <a:cubicBezTo>
                    <a:pt x="422" y="1"/>
                    <a:pt x="1" y="1671"/>
                    <a:pt x="1212" y="2029"/>
                  </a:cubicBezTo>
                  <a:lnTo>
                    <a:pt x="18973" y="7894"/>
                  </a:lnTo>
                  <a:cubicBezTo>
                    <a:pt x="19086" y="7932"/>
                    <a:pt x="19201" y="7950"/>
                    <a:pt x="19314" y="7950"/>
                  </a:cubicBezTo>
                  <a:cubicBezTo>
                    <a:pt x="19749" y="7950"/>
                    <a:pt x="20151" y="7681"/>
                    <a:pt x="20310" y="7243"/>
                  </a:cubicBezTo>
                  <a:cubicBezTo>
                    <a:pt x="20477" y="6708"/>
                    <a:pt x="20159" y="6123"/>
                    <a:pt x="19608" y="5939"/>
                  </a:cubicBezTo>
                  <a:lnTo>
                    <a:pt x="1864" y="75"/>
                  </a:lnTo>
                  <a:cubicBezTo>
                    <a:pt x="1725" y="24"/>
                    <a:pt x="1593" y="1"/>
                    <a:pt x="1470" y="1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58"/>
            <p:cNvSpPr/>
            <p:nvPr/>
          </p:nvSpPr>
          <p:spPr>
            <a:xfrm>
              <a:off x="7762537" y="5010966"/>
              <a:ext cx="130155" cy="132078"/>
            </a:xfrm>
            <a:custGeom>
              <a:avLst/>
              <a:gdLst/>
              <a:ahLst/>
              <a:cxnLst/>
              <a:rect l="l" t="t" r="r" b="b"/>
              <a:pathLst>
                <a:path w="4061" h="4121" extrusionOk="0">
                  <a:moveTo>
                    <a:pt x="1287" y="1"/>
                  </a:moveTo>
                  <a:cubicBezTo>
                    <a:pt x="1126" y="1"/>
                    <a:pt x="966" y="95"/>
                    <a:pt x="902" y="248"/>
                  </a:cubicBezTo>
                  <a:lnTo>
                    <a:pt x="50" y="2854"/>
                  </a:lnTo>
                  <a:cubicBezTo>
                    <a:pt x="0" y="3071"/>
                    <a:pt x="134" y="3289"/>
                    <a:pt x="351" y="3339"/>
                  </a:cubicBezTo>
                  <a:lnTo>
                    <a:pt x="2607" y="4091"/>
                  </a:lnTo>
                  <a:cubicBezTo>
                    <a:pt x="2659" y="4111"/>
                    <a:pt x="2712" y="4120"/>
                    <a:pt x="2764" y="4120"/>
                  </a:cubicBezTo>
                  <a:cubicBezTo>
                    <a:pt x="2928" y="4120"/>
                    <a:pt x="3078" y="4026"/>
                    <a:pt x="3141" y="3873"/>
                  </a:cubicBezTo>
                  <a:lnTo>
                    <a:pt x="3993" y="1284"/>
                  </a:lnTo>
                  <a:cubicBezTo>
                    <a:pt x="4060" y="1066"/>
                    <a:pt x="3927" y="832"/>
                    <a:pt x="3709" y="782"/>
                  </a:cubicBezTo>
                  <a:lnTo>
                    <a:pt x="1437" y="30"/>
                  </a:lnTo>
                  <a:cubicBezTo>
                    <a:pt x="1389" y="10"/>
                    <a:pt x="1338" y="1"/>
                    <a:pt x="1287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58"/>
            <p:cNvSpPr/>
            <p:nvPr/>
          </p:nvSpPr>
          <p:spPr>
            <a:xfrm>
              <a:off x="7480850" y="2425941"/>
              <a:ext cx="520556" cy="735836"/>
            </a:xfrm>
            <a:custGeom>
              <a:avLst/>
              <a:gdLst/>
              <a:ahLst/>
              <a:cxnLst/>
              <a:rect l="l" t="t" r="r" b="b"/>
              <a:pathLst>
                <a:path w="16242" h="22959" extrusionOk="0">
                  <a:moveTo>
                    <a:pt x="14787" y="1"/>
                  </a:moveTo>
                  <a:lnTo>
                    <a:pt x="0" y="21989"/>
                  </a:lnTo>
                  <a:lnTo>
                    <a:pt x="1454" y="22958"/>
                  </a:lnTo>
                  <a:lnTo>
                    <a:pt x="16241" y="970"/>
                  </a:lnTo>
                  <a:lnTo>
                    <a:pt x="14787" y="1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58"/>
            <p:cNvSpPr/>
            <p:nvPr/>
          </p:nvSpPr>
          <p:spPr>
            <a:xfrm>
              <a:off x="8004579" y="2777786"/>
              <a:ext cx="520011" cy="736349"/>
            </a:xfrm>
            <a:custGeom>
              <a:avLst/>
              <a:gdLst/>
              <a:ahLst/>
              <a:cxnLst/>
              <a:rect l="l" t="t" r="r" b="b"/>
              <a:pathLst>
                <a:path w="16225" h="22975" extrusionOk="0">
                  <a:moveTo>
                    <a:pt x="14787" y="0"/>
                  </a:moveTo>
                  <a:lnTo>
                    <a:pt x="0" y="21989"/>
                  </a:lnTo>
                  <a:lnTo>
                    <a:pt x="1454" y="22975"/>
                  </a:lnTo>
                  <a:lnTo>
                    <a:pt x="16224" y="970"/>
                  </a:lnTo>
                  <a:lnTo>
                    <a:pt x="14787" y="0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58"/>
            <p:cNvSpPr/>
            <p:nvPr/>
          </p:nvSpPr>
          <p:spPr>
            <a:xfrm>
              <a:off x="6574764" y="3643713"/>
              <a:ext cx="990185" cy="1428757"/>
            </a:xfrm>
            <a:custGeom>
              <a:avLst/>
              <a:gdLst/>
              <a:ahLst/>
              <a:cxnLst/>
              <a:rect l="l" t="t" r="r" b="b"/>
              <a:pathLst>
                <a:path w="30895" h="44579" extrusionOk="0">
                  <a:moveTo>
                    <a:pt x="29207" y="0"/>
                  </a:moveTo>
                  <a:lnTo>
                    <a:pt x="0" y="43442"/>
                  </a:lnTo>
                  <a:lnTo>
                    <a:pt x="1705" y="44578"/>
                  </a:lnTo>
                  <a:lnTo>
                    <a:pt x="30895" y="1136"/>
                  </a:lnTo>
                  <a:lnTo>
                    <a:pt x="29207" y="0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58"/>
            <p:cNvSpPr/>
            <p:nvPr/>
          </p:nvSpPr>
          <p:spPr>
            <a:xfrm>
              <a:off x="7953684" y="2279601"/>
              <a:ext cx="669428" cy="529819"/>
            </a:xfrm>
            <a:custGeom>
              <a:avLst/>
              <a:gdLst/>
              <a:ahLst/>
              <a:cxnLst/>
              <a:rect l="l" t="t" r="r" b="b"/>
              <a:pathLst>
                <a:path w="20887" h="16531" extrusionOk="0">
                  <a:moveTo>
                    <a:pt x="3678" y="1"/>
                  </a:moveTo>
                  <a:cubicBezTo>
                    <a:pt x="3308" y="1"/>
                    <a:pt x="2920" y="205"/>
                    <a:pt x="2674" y="574"/>
                  </a:cubicBezTo>
                  <a:lnTo>
                    <a:pt x="1" y="4550"/>
                  </a:lnTo>
                  <a:lnTo>
                    <a:pt x="435" y="4834"/>
                  </a:lnTo>
                  <a:lnTo>
                    <a:pt x="17428" y="16246"/>
                  </a:lnTo>
                  <a:lnTo>
                    <a:pt x="17846" y="16530"/>
                  </a:lnTo>
                  <a:lnTo>
                    <a:pt x="20519" y="12570"/>
                  </a:lnTo>
                  <a:cubicBezTo>
                    <a:pt x="20887" y="12019"/>
                    <a:pt x="20803" y="11317"/>
                    <a:pt x="20335" y="11000"/>
                  </a:cubicBezTo>
                  <a:cubicBezTo>
                    <a:pt x="20180" y="10895"/>
                    <a:pt x="20001" y="10844"/>
                    <a:pt x="19818" y="10844"/>
                  </a:cubicBezTo>
                  <a:cubicBezTo>
                    <a:pt x="19448" y="10844"/>
                    <a:pt x="19061" y="11049"/>
                    <a:pt x="18815" y="11417"/>
                  </a:cubicBezTo>
                  <a:lnTo>
                    <a:pt x="17913" y="12788"/>
                  </a:lnTo>
                  <a:lnTo>
                    <a:pt x="3460" y="3080"/>
                  </a:lnTo>
                  <a:lnTo>
                    <a:pt x="4379" y="1727"/>
                  </a:lnTo>
                  <a:cubicBezTo>
                    <a:pt x="4746" y="1175"/>
                    <a:pt x="4663" y="473"/>
                    <a:pt x="4195" y="156"/>
                  </a:cubicBezTo>
                  <a:cubicBezTo>
                    <a:pt x="4040" y="51"/>
                    <a:pt x="3861" y="1"/>
                    <a:pt x="3678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58"/>
            <p:cNvSpPr/>
            <p:nvPr/>
          </p:nvSpPr>
          <p:spPr>
            <a:xfrm>
              <a:off x="7471748" y="3123669"/>
              <a:ext cx="78202" cy="577958"/>
            </a:xfrm>
            <a:custGeom>
              <a:avLst/>
              <a:gdLst/>
              <a:ahLst/>
              <a:cxnLst/>
              <a:rect l="l" t="t" r="r" b="b"/>
              <a:pathLst>
                <a:path w="2440" h="18033" extrusionOk="0">
                  <a:moveTo>
                    <a:pt x="892" y="0"/>
                  </a:moveTo>
                  <a:cubicBezTo>
                    <a:pt x="840" y="0"/>
                    <a:pt x="788" y="6"/>
                    <a:pt x="735" y="19"/>
                  </a:cubicBezTo>
                  <a:cubicBezTo>
                    <a:pt x="301" y="136"/>
                    <a:pt x="0" y="537"/>
                    <a:pt x="17" y="988"/>
                  </a:cubicBezTo>
                  <a:lnTo>
                    <a:pt x="886" y="17379"/>
                  </a:lnTo>
                  <a:cubicBezTo>
                    <a:pt x="886" y="17744"/>
                    <a:pt x="1192" y="18033"/>
                    <a:pt x="1548" y="18033"/>
                  </a:cubicBezTo>
                  <a:cubicBezTo>
                    <a:pt x="1600" y="18033"/>
                    <a:pt x="1652" y="18027"/>
                    <a:pt x="1705" y="18014"/>
                  </a:cubicBezTo>
                  <a:cubicBezTo>
                    <a:pt x="2139" y="17897"/>
                    <a:pt x="2440" y="17496"/>
                    <a:pt x="2423" y="17045"/>
                  </a:cubicBezTo>
                  <a:lnTo>
                    <a:pt x="1554" y="654"/>
                  </a:lnTo>
                  <a:cubicBezTo>
                    <a:pt x="1554" y="289"/>
                    <a:pt x="1248" y="0"/>
                    <a:pt x="892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58"/>
            <p:cNvSpPr/>
            <p:nvPr/>
          </p:nvSpPr>
          <p:spPr>
            <a:xfrm>
              <a:off x="7503862" y="3480033"/>
              <a:ext cx="549465" cy="225087"/>
            </a:xfrm>
            <a:custGeom>
              <a:avLst/>
              <a:gdLst/>
              <a:ahLst/>
              <a:cxnLst/>
              <a:rect l="l" t="t" r="r" b="b"/>
              <a:pathLst>
                <a:path w="17144" h="7023" extrusionOk="0">
                  <a:moveTo>
                    <a:pt x="16425" y="0"/>
                  </a:moveTo>
                  <a:cubicBezTo>
                    <a:pt x="16347" y="0"/>
                    <a:pt x="16268" y="15"/>
                    <a:pt x="16191" y="44"/>
                  </a:cubicBezTo>
                  <a:lnTo>
                    <a:pt x="686" y="5441"/>
                  </a:lnTo>
                  <a:cubicBezTo>
                    <a:pt x="251" y="5592"/>
                    <a:pt x="1" y="6026"/>
                    <a:pt x="68" y="6461"/>
                  </a:cubicBezTo>
                  <a:cubicBezTo>
                    <a:pt x="121" y="6795"/>
                    <a:pt x="410" y="7022"/>
                    <a:pt x="721" y="7022"/>
                  </a:cubicBezTo>
                  <a:cubicBezTo>
                    <a:pt x="798" y="7022"/>
                    <a:pt x="877" y="7008"/>
                    <a:pt x="953" y="6979"/>
                  </a:cubicBezTo>
                  <a:lnTo>
                    <a:pt x="16459" y="1598"/>
                  </a:lnTo>
                  <a:cubicBezTo>
                    <a:pt x="16893" y="1431"/>
                    <a:pt x="17144" y="997"/>
                    <a:pt x="17077" y="562"/>
                  </a:cubicBezTo>
                  <a:cubicBezTo>
                    <a:pt x="17037" y="228"/>
                    <a:pt x="16739" y="0"/>
                    <a:pt x="16425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58"/>
            <p:cNvSpPr/>
            <p:nvPr/>
          </p:nvSpPr>
          <p:spPr>
            <a:xfrm>
              <a:off x="7462101" y="3129278"/>
              <a:ext cx="585329" cy="401683"/>
            </a:xfrm>
            <a:custGeom>
              <a:avLst/>
              <a:gdLst/>
              <a:ahLst/>
              <a:cxnLst/>
              <a:rect l="l" t="t" r="r" b="b"/>
              <a:pathLst>
                <a:path w="18263" h="12533" extrusionOk="0">
                  <a:moveTo>
                    <a:pt x="1508" y="0"/>
                  </a:moveTo>
                  <a:cubicBezTo>
                    <a:pt x="619" y="0"/>
                    <a:pt x="1" y="1300"/>
                    <a:pt x="986" y="1916"/>
                  </a:cubicBezTo>
                  <a:lnTo>
                    <a:pt x="16492" y="12342"/>
                  </a:lnTo>
                  <a:cubicBezTo>
                    <a:pt x="16679" y="12471"/>
                    <a:pt x="16892" y="12533"/>
                    <a:pt x="17100" y="12533"/>
                  </a:cubicBezTo>
                  <a:cubicBezTo>
                    <a:pt x="17431" y="12533"/>
                    <a:pt x="17751" y="12378"/>
                    <a:pt x="17946" y="12091"/>
                  </a:cubicBezTo>
                  <a:cubicBezTo>
                    <a:pt x="18263" y="11607"/>
                    <a:pt x="18129" y="10955"/>
                    <a:pt x="17645" y="10638"/>
                  </a:cubicBezTo>
                  <a:lnTo>
                    <a:pt x="2122" y="211"/>
                  </a:lnTo>
                  <a:cubicBezTo>
                    <a:pt x="1914" y="63"/>
                    <a:pt x="1704" y="0"/>
                    <a:pt x="1508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58"/>
            <p:cNvSpPr/>
            <p:nvPr/>
          </p:nvSpPr>
          <p:spPr>
            <a:xfrm>
              <a:off x="6530856" y="4983563"/>
              <a:ext cx="142462" cy="140988"/>
            </a:xfrm>
            <a:custGeom>
              <a:avLst/>
              <a:gdLst/>
              <a:ahLst/>
              <a:cxnLst/>
              <a:rect l="l" t="t" r="r" b="b"/>
              <a:pathLst>
                <a:path w="4445" h="4399" extrusionOk="0">
                  <a:moveTo>
                    <a:pt x="1954" y="1"/>
                  </a:moveTo>
                  <a:cubicBezTo>
                    <a:pt x="1833" y="1"/>
                    <a:pt x="1716" y="53"/>
                    <a:pt x="1638" y="150"/>
                  </a:cubicBezTo>
                  <a:lnTo>
                    <a:pt x="101" y="2423"/>
                  </a:lnTo>
                  <a:cubicBezTo>
                    <a:pt x="0" y="2623"/>
                    <a:pt x="67" y="2874"/>
                    <a:pt x="251" y="2974"/>
                  </a:cubicBezTo>
                  <a:lnTo>
                    <a:pt x="2239" y="4311"/>
                  </a:lnTo>
                  <a:cubicBezTo>
                    <a:pt x="2319" y="4369"/>
                    <a:pt x="2411" y="4398"/>
                    <a:pt x="2501" y="4398"/>
                  </a:cubicBezTo>
                  <a:cubicBezTo>
                    <a:pt x="2619" y="4398"/>
                    <a:pt x="2732" y="4348"/>
                    <a:pt x="2807" y="4244"/>
                  </a:cubicBezTo>
                  <a:lnTo>
                    <a:pt x="4345" y="1971"/>
                  </a:lnTo>
                  <a:cubicBezTo>
                    <a:pt x="4445" y="1771"/>
                    <a:pt x="4378" y="1537"/>
                    <a:pt x="4177" y="1420"/>
                  </a:cubicBezTo>
                  <a:lnTo>
                    <a:pt x="2206" y="83"/>
                  </a:lnTo>
                  <a:cubicBezTo>
                    <a:pt x="2129" y="28"/>
                    <a:pt x="2041" y="1"/>
                    <a:pt x="1954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8" name="Google Shape;1548;p58"/>
          <p:cNvGrpSpPr/>
          <p:nvPr/>
        </p:nvGrpSpPr>
        <p:grpSpPr>
          <a:xfrm rot="-9899886" flipH="1">
            <a:off x="7468929" y="-290081"/>
            <a:ext cx="1438691" cy="1903923"/>
            <a:chOff x="780975" y="321469"/>
            <a:chExt cx="1772521" cy="2345704"/>
          </a:xfrm>
        </p:grpSpPr>
        <p:sp>
          <p:nvSpPr>
            <p:cNvPr id="1549" name="Google Shape;1549;p58"/>
            <p:cNvSpPr/>
            <p:nvPr/>
          </p:nvSpPr>
          <p:spPr>
            <a:xfrm>
              <a:off x="780975" y="524825"/>
              <a:ext cx="1772521" cy="2142348"/>
            </a:xfrm>
            <a:custGeom>
              <a:avLst/>
              <a:gdLst/>
              <a:ahLst/>
              <a:cxnLst/>
              <a:rect l="l" t="t" r="r" b="b"/>
              <a:pathLst>
                <a:path w="140816" h="180827" extrusionOk="0">
                  <a:moveTo>
                    <a:pt x="1790" y="0"/>
                  </a:moveTo>
                  <a:cubicBezTo>
                    <a:pt x="778" y="0"/>
                    <a:pt x="0" y="856"/>
                    <a:pt x="0" y="1868"/>
                  </a:cubicBezTo>
                  <a:lnTo>
                    <a:pt x="0" y="179036"/>
                  </a:lnTo>
                  <a:cubicBezTo>
                    <a:pt x="0" y="180048"/>
                    <a:pt x="778" y="180826"/>
                    <a:pt x="1790" y="180826"/>
                  </a:cubicBezTo>
                  <a:lnTo>
                    <a:pt x="139025" y="180826"/>
                  </a:lnTo>
                  <a:cubicBezTo>
                    <a:pt x="140037" y="180826"/>
                    <a:pt x="140816" y="180048"/>
                    <a:pt x="140816" y="179036"/>
                  </a:cubicBezTo>
                  <a:lnTo>
                    <a:pt x="140816" y="1868"/>
                  </a:lnTo>
                  <a:cubicBezTo>
                    <a:pt x="140816" y="856"/>
                    <a:pt x="140037" y="0"/>
                    <a:pt x="1390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58"/>
            <p:cNvSpPr/>
            <p:nvPr/>
          </p:nvSpPr>
          <p:spPr>
            <a:xfrm>
              <a:off x="992163" y="751089"/>
              <a:ext cx="1349996" cy="1781280"/>
            </a:xfrm>
            <a:custGeom>
              <a:avLst/>
              <a:gdLst/>
              <a:ahLst/>
              <a:cxnLst/>
              <a:rect l="l" t="t" r="r" b="b"/>
              <a:pathLst>
                <a:path w="119021" h="158020" extrusionOk="0">
                  <a:moveTo>
                    <a:pt x="1" y="1"/>
                  </a:moveTo>
                  <a:lnTo>
                    <a:pt x="1" y="158020"/>
                  </a:lnTo>
                  <a:lnTo>
                    <a:pt x="119021" y="158020"/>
                  </a:lnTo>
                  <a:lnTo>
                    <a:pt x="119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58"/>
            <p:cNvSpPr/>
            <p:nvPr/>
          </p:nvSpPr>
          <p:spPr>
            <a:xfrm>
              <a:off x="1248809" y="321469"/>
              <a:ext cx="836692" cy="264934"/>
            </a:xfrm>
            <a:custGeom>
              <a:avLst/>
              <a:gdLst/>
              <a:ahLst/>
              <a:cxnLst/>
              <a:rect l="l" t="t" r="r" b="b"/>
              <a:pathLst>
                <a:path w="62196" h="19694" extrusionOk="0">
                  <a:moveTo>
                    <a:pt x="31115" y="3929"/>
                  </a:moveTo>
                  <a:cubicBezTo>
                    <a:pt x="33197" y="3929"/>
                    <a:pt x="35185" y="5547"/>
                    <a:pt x="35185" y="8018"/>
                  </a:cubicBezTo>
                  <a:cubicBezTo>
                    <a:pt x="35185" y="10275"/>
                    <a:pt x="33394" y="12143"/>
                    <a:pt x="31137" y="12143"/>
                  </a:cubicBezTo>
                  <a:cubicBezTo>
                    <a:pt x="27478" y="12143"/>
                    <a:pt x="25610" y="7706"/>
                    <a:pt x="28257" y="5138"/>
                  </a:cubicBezTo>
                  <a:cubicBezTo>
                    <a:pt x="29091" y="4303"/>
                    <a:pt x="30114" y="3929"/>
                    <a:pt x="31115" y="3929"/>
                  </a:cubicBezTo>
                  <a:close/>
                  <a:moveTo>
                    <a:pt x="31137" y="0"/>
                  </a:moveTo>
                  <a:cubicBezTo>
                    <a:pt x="26544" y="0"/>
                    <a:pt x="22808" y="3736"/>
                    <a:pt x="22808" y="8329"/>
                  </a:cubicBezTo>
                  <a:cubicBezTo>
                    <a:pt x="22808" y="8796"/>
                    <a:pt x="22808" y="9185"/>
                    <a:pt x="22886" y="9652"/>
                  </a:cubicBezTo>
                  <a:lnTo>
                    <a:pt x="1557" y="9652"/>
                  </a:lnTo>
                  <a:cubicBezTo>
                    <a:pt x="701" y="9652"/>
                    <a:pt x="0" y="10353"/>
                    <a:pt x="0" y="11209"/>
                  </a:cubicBezTo>
                  <a:lnTo>
                    <a:pt x="0" y="18059"/>
                  </a:lnTo>
                  <a:cubicBezTo>
                    <a:pt x="0" y="18916"/>
                    <a:pt x="701" y="19616"/>
                    <a:pt x="1557" y="19694"/>
                  </a:cubicBezTo>
                  <a:lnTo>
                    <a:pt x="60639" y="19694"/>
                  </a:lnTo>
                  <a:cubicBezTo>
                    <a:pt x="61495" y="19616"/>
                    <a:pt x="62196" y="18916"/>
                    <a:pt x="62196" y="18059"/>
                  </a:cubicBezTo>
                  <a:lnTo>
                    <a:pt x="62196" y="11209"/>
                  </a:lnTo>
                  <a:cubicBezTo>
                    <a:pt x="62196" y="10353"/>
                    <a:pt x="61495" y="9652"/>
                    <a:pt x="60639" y="9652"/>
                  </a:cubicBezTo>
                  <a:lnTo>
                    <a:pt x="39310" y="9652"/>
                  </a:lnTo>
                  <a:cubicBezTo>
                    <a:pt x="39388" y="9185"/>
                    <a:pt x="39388" y="8796"/>
                    <a:pt x="39466" y="8329"/>
                  </a:cubicBezTo>
                  <a:cubicBezTo>
                    <a:pt x="39466" y="3736"/>
                    <a:pt x="35729" y="0"/>
                    <a:pt x="311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Clinical Case 06-2019">
  <a:themeElements>
    <a:clrScheme name="Simple Light">
      <a:dk1>
        <a:srgbClr val="4AA276"/>
      </a:dk1>
      <a:lt1>
        <a:srgbClr val="FFFFFF"/>
      </a:lt1>
      <a:dk2>
        <a:srgbClr val="595959"/>
      </a:dk2>
      <a:lt2>
        <a:srgbClr val="EEEEEE"/>
      </a:lt2>
      <a:accent1>
        <a:srgbClr val="62C090"/>
      </a:accent1>
      <a:accent2>
        <a:srgbClr val="F7A68E"/>
      </a:accent2>
      <a:accent3>
        <a:srgbClr val="0A2E4E"/>
      </a:accent3>
      <a:accent4>
        <a:srgbClr val="ED3024"/>
      </a:accent4>
      <a:accent5>
        <a:srgbClr val="D1D1D1"/>
      </a:accent5>
      <a:accent6>
        <a:srgbClr val="F3E0A0"/>
      </a:accent6>
      <a:hlink>
        <a:srgbClr val="4AA27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600</Words>
  <Application>Microsoft Office PowerPoint</Application>
  <PresentationFormat>On-screen Show (16:9)</PresentationFormat>
  <Paragraphs>122</Paragraphs>
  <Slides>26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Hind</vt:lpstr>
      <vt:lpstr>Pompiere</vt:lpstr>
      <vt:lpstr>Roboto Condensed Light</vt:lpstr>
      <vt:lpstr>Clinical Case 06-2019</vt:lpstr>
      <vt:lpstr>Parkinson’s Disease Severity Prediction</vt:lpstr>
      <vt:lpstr>Overview</vt:lpstr>
      <vt:lpstr>01 Introduction</vt:lpstr>
      <vt:lpstr>Introduction</vt:lpstr>
      <vt:lpstr>Problem </vt:lpstr>
      <vt:lpstr>Solution</vt:lpstr>
      <vt:lpstr>Related Work</vt:lpstr>
      <vt:lpstr>Related Work</vt:lpstr>
      <vt:lpstr>Data and Setup</vt:lpstr>
      <vt:lpstr>Data</vt:lpstr>
      <vt:lpstr>Data Cleaning and Assumptions</vt:lpstr>
      <vt:lpstr>Correlation Plot</vt:lpstr>
      <vt:lpstr>Distribution of Total and Motor UPDRS</vt:lpstr>
      <vt:lpstr>Modeling</vt:lpstr>
      <vt:lpstr>Feature Selection</vt:lpstr>
      <vt:lpstr>F- Test</vt:lpstr>
      <vt:lpstr>Mutual Information Feature</vt:lpstr>
      <vt:lpstr>Recursive Feature Elimination</vt:lpstr>
      <vt:lpstr>Machine Learning Models Used</vt:lpstr>
      <vt:lpstr>Results</vt:lpstr>
      <vt:lpstr>Original Features – Total UPDRS</vt:lpstr>
      <vt:lpstr>Original Features – Motor UPDRS</vt:lpstr>
      <vt:lpstr>Using RFE Extra Tree – Total UPDRS</vt:lpstr>
      <vt:lpstr>Using RFE Extra Tree – Motor UPDRS</vt:lpstr>
      <vt:lpstr>References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Parkinson’s Disease Severity Prediction</dc:title>
  <cp:lastModifiedBy>Appidi, Harinadh</cp:lastModifiedBy>
  <cp:revision>20</cp:revision>
  <dcterms:modified xsi:type="dcterms:W3CDTF">2022-05-12T03:58:56Z</dcterms:modified>
</cp:coreProperties>
</file>