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5" r:id="rId4"/>
    <p:sldMasterId id="2147483790" r:id="rId5"/>
  </p:sldMasterIdLst>
  <p:notesMasterIdLst>
    <p:notesMasterId r:id="rId39"/>
  </p:notesMasterIdLst>
  <p:handoutMasterIdLst>
    <p:handoutMasterId r:id="rId40"/>
  </p:handoutMasterIdLst>
  <p:sldIdLst>
    <p:sldId id="392" r:id="rId6"/>
    <p:sldId id="407" r:id="rId7"/>
    <p:sldId id="459" r:id="rId8"/>
    <p:sldId id="460" r:id="rId9"/>
    <p:sldId id="470" r:id="rId10"/>
    <p:sldId id="461" r:id="rId11"/>
    <p:sldId id="430" r:id="rId12"/>
    <p:sldId id="429" r:id="rId13"/>
    <p:sldId id="431" r:id="rId14"/>
    <p:sldId id="433" r:id="rId15"/>
    <p:sldId id="434" r:id="rId16"/>
    <p:sldId id="435" r:id="rId17"/>
    <p:sldId id="437" r:id="rId18"/>
    <p:sldId id="439" r:id="rId19"/>
    <p:sldId id="440" r:id="rId20"/>
    <p:sldId id="442" r:id="rId21"/>
    <p:sldId id="443" r:id="rId22"/>
    <p:sldId id="444" r:id="rId23"/>
    <p:sldId id="445" r:id="rId24"/>
    <p:sldId id="446" r:id="rId25"/>
    <p:sldId id="447" r:id="rId26"/>
    <p:sldId id="448" r:id="rId27"/>
    <p:sldId id="454" r:id="rId28"/>
    <p:sldId id="455" r:id="rId29"/>
    <p:sldId id="456" r:id="rId30"/>
    <p:sldId id="457" r:id="rId31"/>
    <p:sldId id="458" r:id="rId32"/>
    <p:sldId id="462" r:id="rId33"/>
    <p:sldId id="466" r:id="rId34"/>
    <p:sldId id="467" r:id="rId35"/>
    <p:sldId id="468" r:id="rId36"/>
    <p:sldId id="469" r:id="rId37"/>
    <p:sldId id="291" r:id="rId38"/>
  </p:sldIdLst>
  <p:sldSz cx="9144000" cy="6858000" type="screen4x3"/>
  <p:notesSz cx="7010400" cy="9296400"/>
  <p:custDataLst>
    <p:tags r:id="rId41"/>
  </p:custData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659">
          <p15:clr>
            <a:srgbClr val="A4A3A4"/>
          </p15:clr>
        </p15:guide>
        <p15:guide id="10" orient="horz" pos="3639">
          <p15:clr>
            <a:srgbClr val="A4A3A4"/>
          </p15:clr>
        </p15:guide>
        <p15:guide id="11" orient="horz" pos="623">
          <p15:clr>
            <a:srgbClr val="A4A3A4"/>
          </p15:clr>
        </p15:guide>
        <p15:guide id="12" orient="horz" pos="4085">
          <p15:clr>
            <a:srgbClr val="A4A3A4"/>
          </p15:clr>
        </p15:guide>
        <p15:guide id="13" orient="horz" pos="1219">
          <p15:clr>
            <a:srgbClr val="A4A3A4"/>
          </p15:clr>
        </p15:guide>
        <p15:guide id="14" orient="horz" pos="1989">
          <p15:clr>
            <a:srgbClr val="A4A3A4"/>
          </p15:clr>
        </p15:guide>
        <p15:guide id="15" orient="horz" pos="2745">
          <p15:clr>
            <a:srgbClr val="A4A3A4"/>
          </p15:clr>
        </p15:guide>
        <p15:guide id="16" orient="horz" pos="3759">
          <p15:clr>
            <a:srgbClr val="A4A3A4"/>
          </p15:clr>
        </p15:guide>
        <p15:guide id="17" orient="horz" pos="4319">
          <p15:clr>
            <a:srgbClr val="A4A3A4"/>
          </p15:clr>
        </p15:guide>
        <p15:guide id="18" orient="horz" pos="4199">
          <p15:clr>
            <a:srgbClr val="A4A3A4"/>
          </p15:clr>
        </p15:guide>
        <p15:guide id="19" orient="horz" pos="3537">
          <p15:clr>
            <a:srgbClr val="A4A3A4"/>
          </p15:clr>
        </p15:guide>
        <p15:guide id="20" pos="5759">
          <p15:clr>
            <a:srgbClr val="A4A3A4"/>
          </p15:clr>
        </p15:guide>
        <p15:guide id="21">
          <p15:clr>
            <a:srgbClr val="A4A3A4"/>
          </p15:clr>
        </p15:guide>
        <p15:guide id="22" pos="2880">
          <p15:clr>
            <a:srgbClr val="A4A3A4"/>
          </p15:clr>
        </p15:guide>
        <p15:guide id="23" pos="2064">
          <p15:clr>
            <a:srgbClr val="A4A3A4"/>
          </p15:clr>
        </p15:guide>
        <p15:guide id="24" pos="246">
          <p15:clr>
            <a:srgbClr val="A4A3A4"/>
          </p15:clr>
        </p15:guide>
        <p15:guide id="25" pos="5513">
          <p15:clr>
            <a:srgbClr val="A4A3A4"/>
          </p15:clr>
        </p15:guide>
        <p15:guide id="26" pos="4326">
          <p15:clr>
            <a:srgbClr val="A4A3A4"/>
          </p15:clr>
        </p15:guide>
        <p15:guide id="27" pos="129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Veronica" initials="LV" lastIdx="1" clrIdx="0">
    <p:extLst>
      <p:ext uri="{19B8F6BF-5375-455C-9EA6-DF929625EA0E}">
        <p15:presenceInfo xmlns:p15="http://schemas.microsoft.com/office/powerpoint/2012/main" userId="S-1-5-21-602162358-1844823847-725345543-152889" providerId="AD"/>
      </p:ext>
    </p:extLst>
  </p:cmAuthor>
  <p:cmAuthor id="2" name="Baldesare, Jason" initials="BJ" lastIdx="1" clrIdx="1">
    <p:extLst>
      <p:ext uri="{19B8F6BF-5375-455C-9EA6-DF929625EA0E}">
        <p15:presenceInfo xmlns:p15="http://schemas.microsoft.com/office/powerpoint/2012/main" userId="S-1-5-21-602162358-1844823847-725345543-275779" providerId="AD"/>
      </p:ext>
    </p:extLst>
  </p:cmAuthor>
  <p:cmAuthor id="3" name="Durga, Amar" initials="DA" lastIdx="0" clrIdx="2">
    <p:extLst>
      <p:ext uri="{19B8F6BF-5375-455C-9EA6-DF929625EA0E}">
        <p15:presenceInfo xmlns:p15="http://schemas.microsoft.com/office/powerpoint/2012/main" userId="S::Amar.Durga@FISGLOBAL.COM::86bdeff0-caaa-48ac-9629-fb8d8e172c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81D97"/>
    <a:srgbClr val="007FA3"/>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D8C88-FE91-412C-8259-24E235C4B1BA}" v="4" dt="2021-12-07T03:03:16.717"/>
    <p1510:client id="{E16716D5-D0E2-4285-A54B-7F8C3DC17B01}" v="31" dt="2021-12-06T18:03:13.791"/>
    <p1510:client id="{E802E208-3778-43BC-AB6C-6DA561DDD78A}" v="8" vWet="12" dt="2021-12-07T03:03:11.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9"/>
        <p:guide orient="horz" pos="696"/>
        <p:guide orient="horz" pos="926"/>
        <p:guide orient="horz" pos="2657"/>
        <p:guide orient="horz" pos="232"/>
        <p:guide orient="horz" pos="487"/>
        <p:guide pos="241"/>
        <p:guide orient="horz"/>
        <p:guide orient="horz" pos="1659"/>
        <p:guide orient="horz" pos="3639"/>
        <p:guide orient="horz" pos="623"/>
        <p:guide orient="horz" pos="4085"/>
        <p:guide orient="horz" pos="1219"/>
        <p:guide orient="horz" pos="1989"/>
        <p:guide orient="horz" pos="2745"/>
        <p:guide orient="horz" pos="3759"/>
        <p:guide orient="horz" pos="4319"/>
        <p:guide orient="horz" pos="4199"/>
        <p:guide orient="horz" pos="3537"/>
        <p:guide pos="5759"/>
        <p:guide/>
        <p:guide pos="2880"/>
        <p:guide pos="2064"/>
        <p:guide pos="246"/>
        <p:guide pos="5513"/>
        <p:guide pos="4326"/>
        <p:guide pos="1296"/>
      </p:guideLst>
    </p:cSldViewPr>
  </p:slide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le, Nikhil" userId="8a4e4c6c-ea7b-4371-9857-20e66ccde366" providerId="ADAL" clId="{E16716D5-D0E2-4285-A54B-7F8C3DC17B01}"/>
    <pc:docChg chg="undo custSel addSld delSld modSld">
      <pc:chgData name="Damle, Nikhil" userId="8a4e4c6c-ea7b-4371-9857-20e66ccde366" providerId="ADAL" clId="{E16716D5-D0E2-4285-A54B-7F8C3DC17B01}" dt="2021-12-06T18:27:37.812" v="190" actId="20577"/>
      <pc:docMkLst>
        <pc:docMk/>
      </pc:docMkLst>
      <pc:sldChg chg="modSp mod">
        <pc:chgData name="Damle, Nikhil" userId="8a4e4c6c-ea7b-4371-9857-20e66ccde366" providerId="ADAL" clId="{E16716D5-D0E2-4285-A54B-7F8C3DC17B01}" dt="2021-12-06T18:27:37.812" v="190" actId="20577"/>
        <pc:sldMkLst>
          <pc:docMk/>
          <pc:sldMk cId="3544818220" sldId="407"/>
        </pc:sldMkLst>
        <pc:spChg chg="mod">
          <ac:chgData name="Damle, Nikhil" userId="8a4e4c6c-ea7b-4371-9857-20e66ccde366" providerId="ADAL" clId="{E16716D5-D0E2-4285-A54B-7F8C3DC17B01}" dt="2021-12-06T18:27:37.812" v="190" actId="20577"/>
          <ac:spMkLst>
            <pc:docMk/>
            <pc:sldMk cId="3544818220" sldId="407"/>
            <ac:spMk id="4" creationId="{CA6419D1-D60F-4005-8218-EC0C5A455E71}"/>
          </ac:spMkLst>
        </pc:spChg>
      </pc:sldChg>
      <pc:sldChg chg="addSp delSp modSp mod">
        <pc:chgData name="Damle, Nikhil" userId="8a4e4c6c-ea7b-4371-9857-20e66ccde366" providerId="ADAL" clId="{E16716D5-D0E2-4285-A54B-7F8C3DC17B01}" dt="2021-12-06T18:23:16.097" v="172" actId="20577"/>
        <pc:sldMkLst>
          <pc:docMk/>
          <pc:sldMk cId="298905128" sldId="462"/>
        </pc:sldMkLst>
        <pc:spChg chg="add del">
          <ac:chgData name="Damle, Nikhil" userId="8a4e4c6c-ea7b-4371-9857-20e66ccde366" providerId="ADAL" clId="{E16716D5-D0E2-4285-A54B-7F8C3DC17B01}" dt="2021-12-06T17:43:15.920" v="40"/>
          <ac:spMkLst>
            <pc:docMk/>
            <pc:sldMk cId="298905128" sldId="462"/>
            <ac:spMk id="3" creationId="{96B0CCE4-8A08-40F4-BFE8-DD6BB87FCC66}"/>
          </ac:spMkLst>
        </pc:spChg>
        <pc:spChg chg="add del">
          <ac:chgData name="Damle, Nikhil" userId="8a4e4c6c-ea7b-4371-9857-20e66ccde366" providerId="ADAL" clId="{E16716D5-D0E2-4285-A54B-7F8C3DC17B01}" dt="2021-12-06T17:43:54.979" v="45"/>
          <ac:spMkLst>
            <pc:docMk/>
            <pc:sldMk cId="298905128" sldId="462"/>
            <ac:spMk id="4" creationId="{08097D4C-B825-46CC-B3DF-D3F635943367}"/>
          </ac:spMkLst>
        </pc:spChg>
        <pc:spChg chg="add mod">
          <ac:chgData name="Damle, Nikhil" userId="8a4e4c6c-ea7b-4371-9857-20e66ccde366" providerId="ADAL" clId="{E16716D5-D0E2-4285-A54B-7F8C3DC17B01}" dt="2021-12-06T18:23:16.097" v="172" actId="20577"/>
          <ac:spMkLst>
            <pc:docMk/>
            <pc:sldMk cId="298905128" sldId="462"/>
            <ac:spMk id="7" creationId="{55718E7C-61EC-4514-9984-F7949927FEB8}"/>
          </ac:spMkLst>
        </pc:spChg>
        <pc:spChg chg="mod">
          <ac:chgData name="Damle, Nikhil" userId="8a4e4c6c-ea7b-4371-9857-20e66ccde366" providerId="ADAL" clId="{E16716D5-D0E2-4285-A54B-7F8C3DC17B01}" dt="2021-12-06T17:46:07.891" v="54" actId="1076"/>
          <ac:spMkLst>
            <pc:docMk/>
            <pc:sldMk cId="298905128" sldId="462"/>
            <ac:spMk id="11" creationId="{4CB7ACAD-29DF-4B43-86F6-1417228F6145}"/>
          </ac:spMkLst>
        </pc:spChg>
        <pc:spChg chg="del mod">
          <ac:chgData name="Damle, Nikhil" userId="8a4e4c6c-ea7b-4371-9857-20e66ccde366" providerId="ADAL" clId="{E16716D5-D0E2-4285-A54B-7F8C3DC17B01}" dt="2021-12-06T17:39:34.174" v="30"/>
          <ac:spMkLst>
            <pc:docMk/>
            <pc:sldMk cId="298905128" sldId="462"/>
            <ac:spMk id="12" creationId="{2ED272AD-95E8-42C5-83E8-6578F1E1C141}"/>
          </ac:spMkLst>
        </pc:spChg>
        <pc:picChg chg="add mod">
          <ac:chgData name="Damle, Nikhil" userId="8a4e4c6c-ea7b-4371-9857-20e66ccde366" providerId="ADAL" clId="{E16716D5-D0E2-4285-A54B-7F8C3DC17B01}" dt="2021-12-06T17:46:59.560" v="61" actId="14100"/>
          <ac:picMkLst>
            <pc:docMk/>
            <pc:sldMk cId="298905128" sldId="462"/>
            <ac:picMk id="1026" creationId="{4BCEBA8E-89A3-4807-ACD7-78EAD25059A1}"/>
          </ac:picMkLst>
        </pc:picChg>
      </pc:sldChg>
      <pc:sldChg chg="del">
        <pc:chgData name="Damle, Nikhil" userId="8a4e4c6c-ea7b-4371-9857-20e66ccde366" providerId="ADAL" clId="{E16716D5-D0E2-4285-A54B-7F8C3DC17B01}" dt="2021-12-06T18:00:18.781" v="109" actId="2696"/>
        <pc:sldMkLst>
          <pc:docMk/>
          <pc:sldMk cId="1570605060" sldId="463"/>
        </pc:sldMkLst>
      </pc:sldChg>
      <pc:sldChg chg="del">
        <pc:chgData name="Damle, Nikhil" userId="8a4e4c6c-ea7b-4371-9857-20e66ccde366" providerId="ADAL" clId="{E16716D5-D0E2-4285-A54B-7F8C3DC17B01}" dt="2021-12-06T18:00:22.039" v="110" actId="2696"/>
        <pc:sldMkLst>
          <pc:docMk/>
          <pc:sldMk cId="306554009" sldId="464"/>
        </pc:sldMkLst>
      </pc:sldChg>
      <pc:sldChg chg="del">
        <pc:chgData name="Damle, Nikhil" userId="8a4e4c6c-ea7b-4371-9857-20e66ccde366" providerId="ADAL" clId="{E16716D5-D0E2-4285-A54B-7F8C3DC17B01}" dt="2021-12-06T18:00:25.168" v="111" actId="2696"/>
        <pc:sldMkLst>
          <pc:docMk/>
          <pc:sldMk cId="4241734257" sldId="465"/>
        </pc:sldMkLst>
      </pc:sldChg>
      <pc:sldChg chg="addSp delSp modSp add mod">
        <pc:chgData name="Damle, Nikhil" userId="8a4e4c6c-ea7b-4371-9857-20e66ccde366" providerId="ADAL" clId="{E16716D5-D0E2-4285-A54B-7F8C3DC17B01}" dt="2021-12-06T18:06:31.196" v="167" actId="20577"/>
        <pc:sldMkLst>
          <pc:docMk/>
          <pc:sldMk cId="942746588" sldId="466"/>
        </pc:sldMkLst>
        <pc:spChg chg="mod">
          <ac:chgData name="Damle, Nikhil" userId="8a4e4c6c-ea7b-4371-9857-20e66ccde366" providerId="ADAL" clId="{E16716D5-D0E2-4285-A54B-7F8C3DC17B01}" dt="2021-12-06T17:56:51.429" v="87" actId="20577"/>
          <ac:spMkLst>
            <pc:docMk/>
            <pc:sldMk cId="942746588" sldId="466"/>
            <ac:spMk id="11" creationId="{4CB7ACAD-29DF-4B43-86F6-1417228F6145}"/>
          </ac:spMkLst>
        </pc:spChg>
        <pc:spChg chg="mod">
          <ac:chgData name="Damle, Nikhil" userId="8a4e4c6c-ea7b-4371-9857-20e66ccde366" providerId="ADAL" clId="{E16716D5-D0E2-4285-A54B-7F8C3DC17B01}" dt="2021-12-06T18:06:31.196" v="167" actId="20577"/>
          <ac:spMkLst>
            <pc:docMk/>
            <pc:sldMk cId="942746588" sldId="466"/>
            <ac:spMk id="12" creationId="{2ED272AD-95E8-42C5-83E8-6578F1E1C141}"/>
          </ac:spMkLst>
        </pc:spChg>
        <pc:picChg chg="add del">
          <ac:chgData name="Damle, Nikhil" userId="8a4e4c6c-ea7b-4371-9857-20e66ccde366" providerId="ADAL" clId="{E16716D5-D0E2-4285-A54B-7F8C3DC17B01}" dt="2021-12-06T17:59:04.827" v="96"/>
          <ac:picMkLst>
            <pc:docMk/>
            <pc:sldMk cId="942746588" sldId="466"/>
            <ac:picMk id="2050" creationId="{7A1C2D0D-8452-49C2-9AB0-2B7AB4143495}"/>
          </ac:picMkLst>
        </pc:picChg>
      </pc:sldChg>
      <pc:sldChg chg="addSp delSp modSp add mod">
        <pc:chgData name="Damle, Nikhil" userId="8a4e4c6c-ea7b-4371-9857-20e66ccde366" providerId="ADAL" clId="{E16716D5-D0E2-4285-A54B-7F8C3DC17B01}" dt="2021-12-06T17:59:46.626" v="108" actId="1076"/>
        <pc:sldMkLst>
          <pc:docMk/>
          <pc:sldMk cId="1799075196" sldId="467"/>
        </pc:sldMkLst>
        <pc:spChg chg="del mod">
          <ac:chgData name="Damle, Nikhil" userId="8a4e4c6c-ea7b-4371-9857-20e66ccde366" providerId="ADAL" clId="{E16716D5-D0E2-4285-A54B-7F8C3DC17B01}" dt="2021-12-06T17:59:41.571" v="106"/>
          <ac:spMkLst>
            <pc:docMk/>
            <pc:sldMk cId="1799075196" sldId="467"/>
            <ac:spMk id="12" creationId="{2ED272AD-95E8-42C5-83E8-6578F1E1C141}"/>
          </ac:spMkLst>
        </pc:spChg>
        <pc:picChg chg="add mod">
          <ac:chgData name="Damle, Nikhil" userId="8a4e4c6c-ea7b-4371-9857-20e66ccde366" providerId="ADAL" clId="{E16716D5-D0E2-4285-A54B-7F8C3DC17B01}" dt="2021-12-06T17:59:46.626" v="108" actId="1076"/>
          <ac:picMkLst>
            <pc:docMk/>
            <pc:sldMk cId="1799075196" sldId="467"/>
            <ac:picMk id="3074" creationId="{589C3A8B-5962-4F27-B230-74D8A55F98A1}"/>
          </ac:picMkLst>
        </pc:picChg>
      </pc:sldChg>
      <pc:sldChg chg="addSp delSp modSp add mod">
        <pc:chgData name="Damle, Nikhil" userId="8a4e4c6c-ea7b-4371-9857-20e66ccde366" providerId="ADAL" clId="{E16716D5-D0E2-4285-A54B-7F8C3DC17B01}" dt="2021-12-06T18:02:18.372" v="143" actId="14100"/>
        <pc:sldMkLst>
          <pc:docMk/>
          <pc:sldMk cId="4045573825" sldId="468"/>
        </pc:sldMkLst>
        <pc:spChg chg="mod">
          <ac:chgData name="Damle, Nikhil" userId="8a4e4c6c-ea7b-4371-9857-20e66ccde366" providerId="ADAL" clId="{E16716D5-D0E2-4285-A54B-7F8C3DC17B01}" dt="2021-12-06T18:01:25.543" v="135" actId="20577"/>
          <ac:spMkLst>
            <pc:docMk/>
            <pc:sldMk cId="4045573825" sldId="468"/>
            <ac:spMk id="11" creationId="{4CB7ACAD-29DF-4B43-86F6-1417228F6145}"/>
          </ac:spMkLst>
        </pc:spChg>
        <pc:picChg chg="del">
          <ac:chgData name="Damle, Nikhil" userId="8a4e4c6c-ea7b-4371-9857-20e66ccde366" providerId="ADAL" clId="{E16716D5-D0E2-4285-A54B-7F8C3DC17B01}" dt="2021-12-06T18:01:37.497" v="136" actId="478"/>
          <ac:picMkLst>
            <pc:docMk/>
            <pc:sldMk cId="4045573825" sldId="468"/>
            <ac:picMk id="3074" creationId="{589C3A8B-5962-4F27-B230-74D8A55F98A1}"/>
          </ac:picMkLst>
        </pc:picChg>
        <pc:picChg chg="add mod">
          <ac:chgData name="Damle, Nikhil" userId="8a4e4c6c-ea7b-4371-9857-20e66ccde366" providerId="ADAL" clId="{E16716D5-D0E2-4285-A54B-7F8C3DC17B01}" dt="2021-12-06T18:02:18.372" v="143" actId="14100"/>
          <ac:picMkLst>
            <pc:docMk/>
            <pc:sldMk cId="4045573825" sldId="468"/>
            <ac:picMk id="4098" creationId="{ADF57562-5DDF-412C-A08A-804F0A809789}"/>
          </ac:picMkLst>
        </pc:picChg>
      </pc:sldChg>
      <pc:sldChg chg="addSp delSp modSp add mod modClrScheme chgLayout">
        <pc:chgData name="Damle, Nikhil" userId="8a4e4c6c-ea7b-4371-9857-20e66ccde366" providerId="ADAL" clId="{E16716D5-D0E2-4285-A54B-7F8C3DC17B01}" dt="2021-12-06T18:03:21.692" v="165" actId="26606"/>
        <pc:sldMkLst>
          <pc:docMk/>
          <pc:sldMk cId="294585935" sldId="469"/>
        </pc:sldMkLst>
        <pc:spChg chg="mod ord">
          <ac:chgData name="Damle, Nikhil" userId="8a4e4c6c-ea7b-4371-9857-20e66ccde366" providerId="ADAL" clId="{E16716D5-D0E2-4285-A54B-7F8C3DC17B01}" dt="2021-12-06T18:03:21.692" v="165" actId="26606"/>
          <ac:spMkLst>
            <pc:docMk/>
            <pc:sldMk cId="294585935" sldId="469"/>
            <ac:spMk id="2" creationId="{068B4B24-F190-4086-B791-20855D2339E0}"/>
          </ac:spMkLst>
        </pc:spChg>
        <pc:spChg chg="mod">
          <ac:chgData name="Damle, Nikhil" userId="8a4e4c6c-ea7b-4371-9857-20e66ccde366" providerId="ADAL" clId="{E16716D5-D0E2-4285-A54B-7F8C3DC17B01}" dt="2021-12-06T18:03:21.692" v="165" actId="26606"/>
          <ac:spMkLst>
            <pc:docMk/>
            <pc:sldMk cId="294585935" sldId="469"/>
            <ac:spMk id="11" creationId="{4CB7ACAD-29DF-4B43-86F6-1417228F6145}"/>
          </ac:spMkLst>
        </pc:spChg>
        <pc:picChg chg="del">
          <ac:chgData name="Damle, Nikhil" userId="8a4e4c6c-ea7b-4371-9857-20e66ccde366" providerId="ADAL" clId="{E16716D5-D0E2-4285-A54B-7F8C3DC17B01}" dt="2021-12-06T18:03:05.548" v="162" actId="478"/>
          <ac:picMkLst>
            <pc:docMk/>
            <pc:sldMk cId="294585935" sldId="469"/>
            <ac:picMk id="4098" creationId="{ADF57562-5DDF-412C-A08A-804F0A809789}"/>
          </ac:picMkLst>
        </pc:picChg>
        <pc:picChg chg="add mod">
          <ac:chgData name="Damle, Nikhil" userId="8a4e4c6c-ea7b-4371-9857-20e66ccde366" providerId="ADAL" clId="{E16716D5-D0E2-4285-A54B-7F8C3DC17B01}" dt="2021-12-06T18:03:21.692" v="165" actId="26606"/>
          <ac:picMkLst>
            <pc:docMk/>
            <pc:sldMk cId="294585935" sldId="469"/>
            <ac:picMk id="5122" creationId="{8A1AB96A-300C-4BCD-B370-028905CDE60E}"/>
          </ac:picMkLst>
        </pc:picChg>
      </pc:sldChg>
    </pc:docChg>
  </pc:docChgLst>
  <pc:docChgLst>
    <pc:chgData name="Durga, Amar" userId="86bdeff0-caaa-48ac-9629-fb8d8e172cee" providerId="ADAL" clId="{2B3535FC-F143-47B5-B42B-46FD89E3FBDE}"/>
    <pc:docChg chg="undo custSel addSld modSld">
      <pc:chgData name="Durga, Amar" userId="86bdeff0-caaa-48ac-9629-fb8d8e172cee" providerId="ADAL" clId="{2B3535FC-F143-47B5-B42B-46FD89E3FBDE}" dt="2021-11-10T09:39:47.196" v="266" actId="20577"/>
      <pc:docMkLst>
        <pc:docMk/>
      </pc:docMkLst>
      <pc:sldChg chg="modSp mod">
        <pc:chgData name="Durga, Amar" userId="86bdeff0-caaa-48ac-9629-fb8d8e172cee" providerId="ADAL" clId="{2B3535FC-F143-47B5-B42B-46FD89E3FBDE}" dt="2021-11-10T09:21:37.435" v="16" actId="20577"/>
        <pc:sldMkLst>
          <pc:docMk/>
          <pc:sldMk cId="703708383" sldId="392"/>
        </pc:sldMkLst>
        <pc:spChg chg="mod">
          <ac:chgData name="Durga, Amar" userId="86bdeff0-caaa-48ac-9629-fb8d8e172cee" providerId="ADAL" clId="{2B3535FC-F143-47B5-B42B-46FD89E3FBDE}" dt="2021-11-10T09:21:37.435" v="16" actId="20577"/>
          <ac:spMkLst>
            <pc:docMk/>
            <pc:sldMk cId="703708383" sldId="392"/>
            <ac:spMk id="3" creationId="{1248162E-0388-4141-A473-A6FA80B8009A}"/>
          </ac:spMkLst>
        </pc:spChg>
        <pc:spChg chg="mod">
          <ac:chgData name="Durga, Amar" userId="86bdeff0-caaa-48ac-9629-fb8d8e172cee" providerId="ADAL" clId="{2B3535FC-F143-47B5-B42B-46FD89E3FBDE}" dt="2021-11-10T09:21:25.508" v="2" actId="20577"/>
          <ac:spMkLst>
            <pc:docMk/>
            <pc:sldMk cId="703708383" sldId="392"/>
            <ac:spMk id="8" creationId="{00000000-0000-0000-0000-000000000000}"/>
          </ac:spMkLst>
        </pc:spChg>
      </pc:sldChg>
      <pc:sldChg chg="modSp mod">
        <pc:chgData name="Durga, Amar" userId="86bdeff0-caaa-48ac-9629-fb8d8e172cee" providerId="ADAL" clId="{2B3535FC-F143-47B5-B42B-46FD89E3FBDE}" dt="2021-11-10T09:22:11.249" v="26" actId="313"/>
        <pc:sldMkLst>
          <pc:docMk/>
          <pc:sldMk cId="3544818220" sldId="407"/>
        </pc:sldMkLst>
        <pc:spChg chg="mod">
          <ac:chgData name="Durga, Amar" userId="86bdeff0-caaa-48ac-9629-fb8d8e172cee" providerId="ADAL" clId="{2B3535FC-F143-47B5-B42B-46FD89E3FBDE}" dt="2021-11-10T09:22:11.249" v="26" actId="313"/>
          <ac:spMkLst>
            <pc:docMk/>
            <pc:sldMk cId="3544818220" sldId="407"/>
            <ac:spMk id="4" creationId="{CA6419D1-D60F-4005-8218-EC0C5A455E71}"/>
          </ac:spMkLst>
        </pc:spChg>
      </pc:sldChg>
      <pc:sldChg chg="addSp delSp modSp add mod">
        <pc:chgData name="Durga, Amar" userId="86bdeff0-caaa-48ac-9629-fb8d8e172cee" providerId="ADAL" clId="{2B3535FC-F143-47B5-B42B-46FD89E3FBDE}" dt="2021-11-10T09:31:54.052" v="176" actId="20577"/>
        <pc:sldMkLst>
          <pc:docMk/>
          <pc:sldMk cId="3901207394" sldId="459"/>
        </pc:sldMkLst>
        <pc:spChg chg="add del">
          <ac:chgData name="Durga, Amar" userId="86bdeff0-caaa-48ac-9629-fb8d8e172cee" providerId="ADAL" clId="{2B3535FC-F143-47B5-B42B-46FD89E3FBDE}" dt="2021-11-10T09:27:10.770" v="77"/>
          <ac:spMkLst>
            <pc:docMk/>
            <pc:sldMk cId="3901207394" sldId="459"/>
            <ac:spMk id="4" creationId="{385BDAFE-86C5-4771-A0D9-959AEAA0895E}"/>
          </ac:spMkLst>
        </pc:spChg>
        <pc:spChg chg="add del">
          <ac:chgData name="Durga, Amar" userId="86bdeff0-caaa-48ac-9629-fb8d8e172cee" providerId="ADAL" clId="{2B3535FC-F143-47B5-B42B-46FD89E3FBDE}" dt="2021-11-10T09:27:16.020" v="79"/>
          <ac:spMkLst>
            <pc:docMk/>
            <pc:sldMk cId="3901207394" sldId="459"/>
            <ac:spMk id="5" creationId="{E7FEA21C-0FC5-40F9-BB9B-18AF02D30402}"/>
          </ac:spMkLst>
        </pc:spChg>
        <pc:spChg chg="add del">
          <ac:chgData name="Durga, Amar" userId="86bdeff0-caaa-48ac-9629-fb8d8e172cee" providerId="ADAL" clId="{2B3535FC-F143-47B5-B42B-46FD89E3FBDE}" dt="2021-11-10T09:27:22.456" v="81"/>
          <ac:spMkLst>
            <pc:docMk/>
            <pc:sldMk cId="3901207394" sldId="459"/>
            <ac:spMk id="6" creationId="{634C74CE-F21D-4000-9B3B-9AD83C12BC54}"/>
          </ac:spMkLst>
        </pc:spChg>
        <pc:spChg chg="add del mod">
          <ac:chgData name="Durga, Amar" userId="86bdeff0-caaa-48ac-9629-fb8d8e172cee" providerId="ADAL" clId="{2B3535FC-F143-47B5-B42B-46FD89E3FBDE}" dt="2021-11-10T09:27:35.926" v="87"/>
          <ac:spMkLst>
            <pc:docMk/>
            <pc:sldMk cId="3901207394" sldId="459"/>
            <ac:spMk id="7" creationId="{537156D1-D566-47AC-BE3F-E0B1515A41CE}"/>
          </ac:spMkLst>
        </pc:spChg>
        <pc:spChg chg="add mod">
          <ac:chgData name="Durga, Amar" userId="86bdeff0-caaa-48ac-9629-fb8d8e172cee" providerId="ADAL" clId="{2B3535FC-F143-47B5-B42B-46FD89E3FBDE}" dt="2021-11-10T09:30:21.614" v="134" actId="1076"/>
          <ac:spMkLst>
            <pc:docMk/>
            <pc:sldMk cId="3901207394" sldId="459"/>
            <ac:spMk id="8" creationId="{3CA5023A-A0FB-4B1B-9F30-5B3C5B25FE5D}"/>
          </ac:spMkLst>
        </pc:spChg>
        <pc:spChg chg="add del mod">
          <ac:chgData name="Durga, Amar" userId="86bdeff0-caaa-48ac-9629-fb8d8e172cee" providerId="ADAL" clId="{2B3535FC-F143-47B5-B42B-46FD89E3FBDE}" dt="2021-11-10T09:31:08.128" v="140"/>
          <ac:spMkLst>
            <pc:docMk/>
            <pc:sldMk cId="3901207394" sldId="459"/>
            <ac:spMk id="9" creationId="{0F94D965-81F6-4439-9EE1-C5D205450F41}"/>
          </ac:spMkLst>
        </pc:spChg>
        <pc:spChg chg="add del">
          <ac:chgData name="Durga, Amar" userId="86bdeff0-caaa-48ac-9629-fb8d8e172cee" providerId="ADAL" clId="{2B3535FC-F143-47B5-B42B-46FD89E3FBDE}" dt="2021-11-10T09:31:18.788" v="144"/>
          <ac:spMkLst>
            <pc:docMk/>
            <pc:sldMk cId="3901207394" sldId="459"/>
            <ac:spMk id="10" creationId="{FB802A30-8CBD-4156-A8A2-08AE4C494021}"/>
          </ac:spMkLst>
        </pc:spChg>
        <pc:spChg chg="add mod">
          <ac:chgData name="Durga, Amar" userId="86bdeff0-caaa-48ac-9629-fb8d8e172cee" providerId="ADAL" clId="{2B3535FC-F143-47B5-B42B-46FD89E3FBDE}" dt="2021-11-10T09:31:54.052" v="176" actId="20577"/>
          <ac:spMkLst>
            <pc:docMk/>
            <pc:sldMk cId="3901207394" sldId="459"/>
            <ac:spMk id="11" creationId="{37696B36-3C17-4871-9571-6DB1AB8F1674}"/>
          </ac:spMkLst>
        </pc:spChg>
        <pc:spChg chg="mod">
          <ac:chgData name="Durga, Amar" userId="86bdeff0-caaa-48ac-9629-fb8d8e172cee" providerId="ADAL" clId="{2B3535FC-F143-47B5-B42B-46FD89E3FBDE}" dt="2021-11-10T09:31:15.276" v="143" actId="1076"/>
          <ac:spMkLst>
            <pc:docMk/>
            <pc:sldMk cId="3901207394" sldId="459"/>
            <ac:spMk id="12" creationId="{2ED272AD-95E8-42C5-83E8-6578F1E1C141}"/>
          </ac:spMkLst>
        </pc:spChg>
        <pc:graphicFrameChg chg="add del mod">
          <ac:chgData name="Durga, Amar" userId="86bdeff0-caaa-48ac-9629-fb8d8e172cee" providerId="ADAL" clId="{2B3535FC-F143-47B5-B42B-46FD89E3FBDE}" dt="2021-11-10T09:26:56.895" v="65"/>
          <ac:graphicFrameMkLst>
            <pc:docMk/>
            <pc:sldMk cId="3901207394" sldId="459"/>
            <ac:graphicFrameMk id="3" creationId="{8C30CFC2-B5AC-46F8-8123-1C9E51EDBA79}"/>
          </ac:graphicFrameMkLst>
        </pc:graphicFrameChg>
      </pc:sldChg>
      <pc:sldChg chg="delSp modSp add mod">
        <pc:chgData name="Durga, Amar" userId="86bdeff0-caaa-48ac-9629-fb8d8e172cee" providerId="ADAL" clId="{2B3535FC-F143-47B5-B42B-46FD89E3FBDE}" dt="2021-11-10T09:38:31.984" v="259" actId="20577"/>
        <pc:sldMkLst>
          <pc:docMk/>
          <pc:sldMk cId="757483961" sldId="460"/>
        </pc:sldMkLst>
        <pc:spChg chg="del mod">
          <ac:chgData name="Durga, Amar" userId="86bdeff0-caaa-48ac-9629-fb8d8e172cee" providerId="ADAL" clId="{2B3535FC-F143-47B5-B42B-46FD89E3FBDE}" dt="2021-11-10T09:35:19.671" v="228" actId="478"/>
          <ac:spMkLst>
            <pc:docMk/>
            <pc:sldMk cId="757483961" sldId="460"/>
            <ac:spMk id="8" creationId="{3CA5023A-A0FB-4B1B-9F30-5B3C5B25FE5D}"/>
          </ac:spMkLst>
        </pc:spChg>
        <pc:spChg chg="del">
          <ac:chgData name="Durga, Amar" userId="86bdeff0-caaa-48ac-9629-fb8d8e172cee" providerId="ADAL" clId="{2B3535FC-F143-47B5-B42B-46FD89E3FBDE}" dt="2021-11-10T09:35:30.413" v="230" actId="478"/>
          <ac:spMkLst>
            <pc:docMk/>
            <pc:sldMk cId="757483961" sldId="460"/>
            <ac:spMk id="11" creationId="{37696B36-3C17-4871-9571-6DB1AB8F1674}"/>
          </ac:spMkLst>
        </pc:spChg>
        <pc:spChg chg="mod">
          <ac:chgData name="Durga, Amar" userId="86bdeff0-caaa-48ac-9629-fb8d8e172cee" providerId="ADAL" clId="{2B3535FC-F143-47B5-B42B-46FD89E3FBDE}" dt="2021-11-10T09:38:31.984" v="259" actId="20577"/>
          <ac:spMkLst>
            <pc:docMk/>
            <pc:sldMk cId="757483961" sldId="460"/>
            <ac:spMk id="12" creationId="{2ED272AD-95E8-42C5-83E8-6578F1E1C141}"/>
          </ac:spMkLst>
        </pc:spChg>
      </pc:sldChg>
      <pc:sldChg chg="modSp add mod">
        <pc:chgData name="Durga, Amar" userId="86bdeff0-caaa-48ac-9629-fb8d8e172cee" providerId="ADAL" clId="{2B3535FC-F143-47B5-B42B-46FD89E3FBDE}" dt="2021-11-10T09:39:47.196" v="266" actId="20577"/>
        <pc:sldMkLst>
          <pc:docMk/>
          <pc:sldMk cId="378178752" sldId="461"/>
        </pc:sldMkLst>
        <pc:spChg chg="mod">
          <ac:chgData name="Durga, Amar" userId="86bdeff0-caaa-48ac-9629-fb8d8e172cee" providerId="ADAL" clId="{2B3535FC-F143-47B5-B42B-46FD89E3FBDE}" dt="2021-11-10T09:39:47.196" v="266" actId="20577"/>
          <ac:spMkLst>
            <pc:docMk/>
            <pc:sldMk cId="378178752" sldId="461"/>
            <ac:spMk id="12" creationId="{2ED272AD-95E8-42C5-83E8-6578F1E1C141}"/>
          </ac:spMkLst>
        </pc:spChg>
      </pc:sldChg>
    </pc:docChg>
  </pc:docChgLst>
  <pc:docChgLst>
    <pc:chgData name="Durga, Amar" userId="86bdeff0-caaa-48ac-9629-fb8d8e172cee" providerId="ADAL" clId="{E802E208-3778-43BC-AB6C-6DA561DDD78A}"/>
    <pc:docChg chg="undo custSel addSld delSld modSld addSection delSection">
      <pc:chgData name="Durga, Amar" userId="86bdeff0-caaa-48ac-9629-fb8d8e172cee" providerId="ADAL" clId="{E802E208-3778-43BC-AB6C-6DA561DDD78A}" dt="2021-12-07T03:01:09.106" v="132" actId="20577"/>
      <pc:docMkLst>
        <pc:docMk/>
      </pc:docMkLst>
      <pc:sldChg chg="modSp mod">
        <pc:chgData name="Durga, Amar" userId="86bdeff0-caaa-48ac-9629-fb8d8e172cee" providerId="ADAL" clId="{E802E208-3778-43BC-AB6C-6DA561DDD78A}" dt="2021-12-06T12:34:47.981" v="10" actId="20577"/>
        <pc:sldMkLst>
          <pc:docMk/>
          <pc:sldMk cId="703708383" sldId="392"/>
        </pc:sldMkLst>
        <pc:spChg chg="mod">
          <ac:chgData name="Durga, Amar" userId="86bdeff0-caaa-48ac-9629-fb8d8e172cee" providerId="ADAL" clId="{E802E208-3778-43BC-AB6C-6DA561DDD78A}" dt="2021-12-06T12:34:47.981" v="10" actId="20577"/>
          <ac:spMkLst>
            <pc:docMk/>
            <pc:sldMk cId="703708383" sldId="392"/>
            <ac:spMk id="2" creationId="{00000000-0000-0000-0000-000000000000}"/>
          </ac:spMkLst>
        </pc:spChg>
      </pc:sldChg>
      <pc:sldChg chg="modSp mod">
        <pc:chgData name="Durga, Amar" userId="86bdeff0-caaa-48ac-9629-fb8d8e172cee" providerId="ADAL" clId="{E802E208-3778-43BC-AB6C-6DA561DDD78A}" dt="2021-12-06T14:49:45.507" v="25" actId="20577"/>
        <pc:sldMkLst>
          <pc:docMk/>
          <pc:sldMk cId="3544818220" sldId="407"/>
        </pc:sldMkLst>
        <pc:spChg chg="mod">
          <ac:chgData name="Durga, Amar" userId="86bdeff0-caaa-48ac-9629-fb8d8e172cee" providerId="ADAL" clId="{E802E208-3778-43BC-AB6C-6DA561DDD78A}" dt="2021-12-06T14:49:45.507" v="25" actId="20577"/>
          <ac:spMkLst>
            <pc:docMk/>
            <pc:sldMk cId="3544818220" sldId="407"/>
            <ac:spMk id="2" creationId="{8258587E-D4D5-42BD-B2BC-8044BDFAF74B}"/>
          </ac:spMkLst>
        </pc:spChg>
      </pc:sldChg>
      <pc:sldChg chg="modSp mod">
        <pc:chgData name="Durga, Amar" userId="86bdeff0-caaa-48ac-9629-fb8d8e172cee" providerId="ADAL" clId="{E802E208-3778-43BC-AB6C-6DA561DDD78A}" dt="2021-12-06T16:11:19.182" v="27" actId="20577"/>
        <pc:sldMkLst>
          <pc:docMk/>
          <pc:sldMk cId="2580196281" sldId="430"/>
        </pc:sldMkLst>
        <pc:spChg chg="mod">
          <ac:chgData name="Durga, Amar" userId="86bdeff0-caaa-48ac-9629-fb8d8e172cee" providerId="ADAL" clId="{E802E208-3778-43BC-AB6C-6DA561DDD78A}" dt="2021-12-06T16:11:19.182" v="27" actId="20577"/>
          <ac:spMkLst>
            <pc:docMk/>
            <pc:sldMk cId="2580196281" sldId="430"/>
            <ac:spMk id="3" creationId="{04E18AE4-5566-4C85-8B2A-554E7B557520}"/>
          </ac:spMkLst>
        </pc:spChg>
      </pc:sldChg>
      <pc:sldChg chg="modSp mod">
        <pc:chgData name="Durga, Amar" userId="86bdeff0-caaa-48ac-9629-fb8d8e172cee" providerId="ADAL" clId="{E802E208-3778-43BC-AB6C-6DA561DDD78A}" dt="2021-12-06T16:13:08.679" v="28" actId="6549"/>
        <pc:sldMkLst>
          <pc:docMk/>
          <pc:sldMk cId="4250115614" sldId="431"/>
        </pc:sldMkLst>
        <pc:spChg chg="mod">
          <ac:chgData name="Durga, Amar" userId="86bdeff0-caaa-48ac-9629-fb8d8e172cee" providerId="ADAL" clId="{E802E208-3778-43BC-AB6C-6DA561DDD78A}" dt="2021-12-06T16:13:08.679" v="28" actId="6549"/>
          <ac:spMkLst>
            <pc:docMk/>
            <pc:sldMk cId="4250115614" sldId="431"/>
            <ac:spMk id="12" creationId="{2ED272AD-95E8-42C5-83E8-6578F1E1C141}"/>
          </ac:spMkLst>
        </pc:spChg>
      </pc:sldChg>
      <pc:sldChg chg="modSp mod">
        <pc:chgData name="Durga, Amar" userId="86bdeff0-caaa-48ac-9629-fb8d8e172cee" providerId="ADAL" clId="{E802E208-3778-43BC-AB6C-6DA561DDD78A}" dt="2021-12-06T16:23:07.580" v="41" actId="20577"/>
        <pc:sldMkLst>
          <pc:docMk/>
          <pc:sldMk cId="1142235933" sldId="439"/>
        </pc:sldMkLst>
        <pc:spChg chg="mod">
          <ac:chgData name="Durga, Amar" userId="86bdeff0-caaa-48ac-9629-fb8d8e172cee" providerId="ADAL" clId="{E802E208-3778-43BC-AB6C-6DA561DDD78A}" dt="2021-12-06T16:23:07.580" v="41" actId="20577"/>
          <ac:spMkLst>
            <pc:docMk/>
            <pc:sldMk cId="1142235933" sldId="439"/>
            <ac:spMk id="12" creationId="{2ED272AD-95E8-42C5-83E8-6578F1E1C141}"/>
          </ac:spMkLst>
        </pc:spChg>
      </pc:sldChg>
      <pc:sldChg chg="modSp mod">
        <pc:chgData name="Durga, Amar" userId="86bdeff0-caaa-48ac-9629-fb8d8e172cee" providerId="ADAL" clId="{E802E208-3778-43BC-AB6C-6DA561DDD78A}" dt="2021-12-07T03:01:09.106" v="132" actId="20577"/>
        <pc:sldMkLst>
          <pc:docMk/>
          <pc:sldMk cId="2507703997" sldId="444"/>
        </pc:sldMkLst>
        <pc:spChg chg="mod">
          <ac:chgData name="Durga, Amar" userId="86bdeff0-caaa-48ac-9629-fb8d8e172cee" providerId="ADAL" clId="{E802E208-3778-43BC-AB6C-6DA561DDD78A}" dt="2021-12-07T03:01:09.106" v="132" actId="20577"/>
          <ac:spMkLst>
            <pc:docMk/>
            <pc:sldMk cId="2507703997" sldId="444"/>
            <ac:spMk id="12" creationId="{2ED272AD-95E8-42C5-83E8-6578F1E1C141}"/>
          </ac:spMkLst>
        </pc:spChg>
      </pc:sldChg>
      <pc:sldChg chg="add del">
        <pc:chgData name="Durga, Amar" userId="86bdeff0-caaa-48ac-9629-fb8d8e172cee" providerId="ADAL" clId="{E802E208-3778-43BC-AB6C-6DA561DDD78A}" dt="2021-12-06T12:22:10.283" v="8" actId="2696"/>
        <pc:sldMkLst>
          <pc:docMk/>
          <pc:sldMk cId="3393130267" sldId="450"/>
        </pc:sldMkLst>
      </pc:sldChg>
      <pc:sldChg chg="add del">
        <pc:chgData name="Durga, Amar" userId="86bdeff0-caaa-48ac-9629-fb8d8e172cee" providerId="ADAL" clId="{E802E208-3778-43BC-AB6C-6DA561DDD78A}" dt="2021-12-06T12:22:10.283" v="8" actId="2696"/>
        <pc:sldMkLst>
          <pc:docMk/>
          <pc:sldMk cId="1625840925" sldId="451"/>
        </pc:sldMkLst>
      </pc:sldChg>
      <pc:sldChg chg="add del">
        <pc:chgData name="Durga, Amar" userId="86bdeff0-caaa-48ac-9629-fb8d8e172cee" providerId="ADAL" clId="{E802E208-3778-43BC-AB6C-6DA561DDD78A}" dt="2021-12-06T12:22:10.283" v="8" actId="2696"/>
        <pc:sldMkLst>
          <pc:docMk/>
          <pc:sldMk cId="315849245" sldId="452"/>
        </pc:sldMkLst>
      </pc:sldChg>
      <pc:sldChg chg="add del">
        <pc:chgData name="Durga, Amar" userId="86bdeff0-caaa-48ac-9629-fb8d8e172cee" providerId="ADAL" clId="{E802E208-3778-43BC-AB6C-6DA561DDD78A}" dt="2021-12-06T12:22:10.283" v="8" actId="2696"/>
        <pc:sldMkLst>
          <pc:docMk/>
          <pc:sldMk cId="2197065307" sldId="453"/>
        </pc:sldMkLst>
      </pc:sldChg>
      <pc:sldChg chg="modSp">
        <pc:chgData name="Durga, Amar" userId="86bdeff0-caaa-48ac-9629-fb8d8e172cee" providerId="ADAL" clId="{E802E208-3778-43BC-AB6C-6DA561DDD78A}" dt="2021-12-06T12:21:26.726" v="7" actId="14100"/>
        <pc:sldMkLst>
          <pc:docMk/>
          <pc:sldMk cId="3901207394" sldId="459"/>
        </pc:sldMkLst>
        <pc:spChg chg="mod">
          <ac:chgData name="Durga, Amar" userId="86bdeff0-caaa-48ac-9629-fb8d8e172cee" providerId="ADAL" clId="{E802E208-3778-43BC-AB6C-6DA561DDD78A}" dt="2021-12-06T12:21:26.726" v="7" actId="14100"/>
          <ac:spMkLst>
            <pc:docMk/>
            <pc:sldMk cId="3901207394" sldId="459"/>
            <ac:spMk id="8" creationId="{3CA5023A-A0FB-4B1B-9F30-5B3C5B25FE5D}"/>
          </ac:spMkLst>
        </pc:spChg>
      </pc:sldChg>
      <pc:sldChg chg="modSp mod">
        <pc:chgData name="Durga, Amar" userId="86bdeff0-caaa-48ac-9629-fb8d8e172cee" providerId="ADAL" clId="{E802E208-3778-43BC-AB6C-6DA561DDD78A}" dt="2021-12-07T02:42:51.920" v="130" actId="20577"/>
        <pc:sldMkLst>
          <pc:docMk/>
          <pc:sldMk cId="757483961" sldId="460"/>
        </pc:sldMkLst>
        <pc:spChg chg="mod">
          <ac:chgData name="Durga, Amar" userId="86bdeff0-caaa-48ac-9629-fb8d8e172cee" providerId="ADAL" clId="{E802E208-3778-43BC-AB6C-6DA561DDD78A}" dt="2021-12-07T02:42:51.920" v="130" actId="20577"/>
          <ac:spMkLst>
            <pc:docMk/>
            <pc:sldMk cId="757483961" sldId="460"/>
            <ac:spMk id="12" creationId="{2ED272AD-95E8-42C5-83E8-6578F1E1C141}"/>
          </ac:spMkLst>
        </pc:spChg>
      </pc:sldChg>
      <pc:sldChg chg="modSp mod">
        <pc:chgData name="Durga, Amar" userId="86bdeff0-caaa-48ac-9629-fb8d8e172cee" providerId="ADAL" clId="{E802E208-3778-43BC-AB6C-6DA561DDD78A}" dt="2021-12-07T02:40:28.045" v="128" actId="20577"/>
        <pc:sldMkLst>
          <pc:docMk/>
          <pc:sldMk cId="378178752" sldId="461"/>
        </pc:sldMkLst>
        <pc:spChg chg="mod">
          <ac:chgData name="Durga, Amar" userId="86bdeff0-caaa-48ac-9629-fb8d8e172cee" providerId="ADAL" clId="{E802E208-3778-43BC-AB6C-6DA561DDD78A}" dt="2021-12-07T02:40:28.045" v="128" actId="20577"/>
          <ac:spMkLst>
            <pc:docMk/>
            <pc:sldMk cId="378178752" sldId="461"/>
            <ac:spMk id="12" creationId="{2ED272AD-95E8-42C5-83E8-6578F1E1C141}"/>
          </ac:spMkLst>
        </pc:spChg>
      </pc:sldChg>
      <pc:sldChg chg="modSp add mod">
        <pc:chgData name="Durga, Amar" userId="86bdeff0-caaa-48ac-9629-fb8d8e172cee" providerId="ADAL" clId="{E802E208-3778-43BC-AB6C-6DA561DDD78A}" dt="2021-12-07T02:37:10.139" v="78"/>
        <pc:sldMkLst>
          <pc:docMk/>
          <pc:sldMk cId="1201675451" sldId="470"/>
        </pc:sldMkLst>
        <pc:spChg chg="mod">
          <ac:chgData name="Durga, Amar" userId="86bdeff0-caaa-48ac-9629-fb8d8e172cee" providerId="ADAL" clId="{E802E208-3778-43BC-AB6C-6DA561DDD78A}" dt="2021-12-07T02:37:10.139" v="78"/>
          <ac:spMkLst>
            <pc:docMk/>
            <pc:sldMk cId="1201675451" sldId="470"/>
            <ac:spMk id="12" creationId="{2ED272AD-95E8-42C5-83E8-6578F1E1C141}"/>
          </ac:spMkLst>
        </pc:spChg>
      </pc:sldChg>
    </pc:docChg>
  </pc:docChgLst>
  <pc:docChgLst>
    <pc:chgData name="Patil, Tatyasaheb" userId="S::tatyasaheb.patil@fisglobal.com::9f5b84b8-8f28-44ba-872f-8fd38a7aed85" providerId="AD" clId="Web-{3B3D8C88-FE91-412C-8259-24E235C4B1BA}"/>
    <pc:docChg chg="modSld">
      <pc:chgData name="Patil, Tatyasaheb" userId="S::tatyasaheb.patil@fisglobal.com::9f5b84b8-8f28-44ba-872f-8fd38a7aed85" providerId="AD" clId="Web-{3B3D8C88-FE91-412C-8259-24E235C4B1BA}" dt="2021-12-07T03:03:16.717" v="1" actId="20577"/>
      <pc:docMkLst>
        <pc:docMk/>
      </pc:docMkLst>
      <pc:sldChg chg="modSp">
        <pc:chgData name="Patil, Tatyasaheb" userId="S::tatyasaheb.patil@fisglobal.com::9f5b84b8-8f28-44ba-872f-8fd38a7aed85" providerId="AD" clId="Web-{3B3D8C88-FE91-412C-8259-24E235C4B1BA}" dt="2021-12-07T03:03:16.717" v="1" actId="20577"/>
        <pc:sldMkLst>
          <pc:docMk/>
          <pc:sldMk cId="1742182360" sldId="455"/>
        </pc:sldMkLst>
        <pc:spChg chg="mod">
          <ac:chgData name="Patil, Tatyasaheb" userId="S::tatyasaheb.patil@fisglobal.com::9f5b84b8-8f28-44ba-872f-8fd38a7aed85" providerId="AD" clId="Web-{3B3D8C88-FE91-412C-8259-24E235C4B1BA}" dt="2021-12-07T03:03:16.717" v="1" actId="20577"/>
          <ac:spMkLst>
            <pc:docMk/>
            <pc:sldMk cId="1742182360" sldId="455"/>
            <ac:spMk id="12" creationId="{2ED272AD-95E8-42C5-83E8-6578F1E1C14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4993E57-F06E-2343-8505-8306C931B374}" type="datetimeFigureOut">
              <a:rPr lang="en-US" smtClean="0"/>
              <a:pPr/>
              <a:t>12/6/2021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0AE71FE8-551B-41D8-8E66-7D01683EE4D2}" type="datetimeFigureOut">
              <a:rPr lang="fi-FI" smtClean="0"/>
              <a:pPr/>
              <a:t>6.12.2021</a:t>
            </a:fld>
            <a:endParaRPr lang="fi-FI"/>
          </a:p>
        </p:txBody>
      </p:sp>
      <p:sp>
        <p:nvSpPr>
          <p:cNvPr id="4" name="Dian kuvan paikkamerkki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Alatunnisteen paikkamerkki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87351"/>
            <a:ext cx="2833200" cy="216000"/>
          </a:xfrm>
        </p:spPr>
        <p:txBody>
          <a:bodyPr>
            <a:normAutofit/>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42509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856145" y="1089791"/>
            <a:ext cx="7460544"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1219201"/>
            <a:ext cx="7219254"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a:t>Type quote</a:t>
            </a:r>
          </a:p>
        </p:txBody>
      </p:sp>
    </p:spTree>
    <p:extLst>
      <p:ext uri="{BB962C8B-B14F-4D97-AF65-F5344CB8AC3E}">
        <p14:creationId xmlns:p14="http://schemas.microsoft.com/office/powerpoint/2010/main" val="169907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392112" y="1655764"/>
            <a:ext cx="4068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4691008" y="1655764"/>
            <a:ext cx="4052750"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a:t>Click icon to add picture</a:t>
            </a:r>
            <a:br>
              <a:rPr lang="fi-FI"/>
            </a:br>
            <a:br>
              <a:rPr lang="fi-FI"/>
            </a:br>
            <a:r>
              <a:rPr lang="en-US" cap="none" baseline="0"/>
              <a:t>Go to the speaker notes of this slide for instructions on how to add pictures</a:t>
            </a:r>
            <a:endParaRPr lang="fi-FI"/>
          </a:p>
        </p:txBody>
      </p:sp>
    </p:spTree>
    <p:extLst>
      <p:ext uri="{BB962C8B-B14F-4D97-AF65-F5344CB8AC3E}">
        <p14:creationId xmlns:p14="http://schemas.microsoft.com/office/powerpoint/2010/main" val="195769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
        <p:nvSpPr>
          <p:cNvPr id="4" name="TextBox 3"/>
          <p:cNvSpPr txBox="1"/>
          <p:nvPr userDrawn="1"/>
        </p:nvSpPr>
        <p:spPr>
          <a:xfrm>
            <a:off x="139468" y="6476563"/>
            <a:ext cx="6588878" cy="215444"/>
          </a:xfrm>
          <a:prstGeom prst="rect">
            <a:avLst/>
          </a:prstGeom>
          <a:noFill/>
        </p:spPr>
        <p:txBody>
          <a:bodyPr wrap="square" rtlCol="0">
            <a:spAutoFit/>
          </a:bodyPr>
          <a:lstStyle/>
          <a:p>
            <a:r>
              <a:rPr lang="en-US" sz="800" b="1" i="1">
                <a:solidFill>
                  <a:schemeClr val="bg1"/>
                </a:solidFill>
              </a:rPr>
              <a:t>©2016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5955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408256"/>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p>
        </p:txBody>
      </p:sp>
    </p:spTree>
    <p:extLst>
      <p:ext uri="{BB962C8B-B14F-4D97-AF65-F5344CB8AC3E}">
        <p14:creationId xmlns:p14="http://schemas.microsoft.com/office/powerpoint/2010/main" val="317944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Title 3"/>
          <p:cNvSpPr>
            <a:spLocks noGrp="1"/>
          </p:cNvSpPr>
          <p:nvPr>
            <p:ph type="title"/>
          </p:nvPr>
        </p:nvSpPr>
        <p:spPr>
          <a:xfrm>
            <a:off x="228599" y="271709"/>
            <a:ext cx="4114802" cy="5972459"/>
          </a:xfrm>
        </p:spPr>
        <p:txBody>
          <a:bodyPr/>
          <a:lstStyle>
            <a:lvl1pPr>
              <a:lnSpc>
                <a:spcPct val="90000"/>
              </a:lnSpc>
              <a:defRPr sz="2400" b="0">
                <a:solidFill>
                  <a:schemeClr val="tx1"/>
                </a:solidFill>
              </a:defRPr>
            </a:lvl1pPr>
          </a:lstStyle>
          <a:p>
            <a:r>
              <a:rPr lang="en-US"/>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6273801"/>
            <a:ext cx="521589"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67226" y="540364"/>
            <a:ext cx="4297421" cy="4916867"/>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2" y="320060"/>
            <a:ext cx="521589" cy="281962"/>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7410685" y="6112935"/>
            <a:ext cx="1620428" cy="627264"/>
          </a:xfrm>
          <a:prstGeom prst="rect">
            <a:avLst/>
          </a:prstGeom>
        </p:spPr>
      </p:pic>
    </p:spTree>
    <p:extLst>
      <p:ext uri="{BB962C8B-B14F-4D97-AF65-F5344CB8AC3E}">
        <p14:creationId xmlns:p14="http://schemas.microsoft.com/office/powerpoint/2010/main" val="391025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68224"/>
            <a:ext cx="4114800" cy="5991670"/>
          </a:xfrm>
        </p:spPr>
        <p:txBody>
          <a:bodyPr/>
          <a:lstStyle>
            <a:lvl1pPr>
              <a:lnSpc>
                <a:spcPct val="90000"/>
              </a:lnSpc>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9190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10"/>
          </a:xfrm>
        </p:spPr>
        <p:txBody>
          <a:bodyPr/>
          <a:lstStyle>
            <a:lvl1pPr>
              <a:defRPr sz="1601">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3453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26006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7" indent="-117477">
              <a:tabLst/>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04835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96876"/>
            <a:ext cx="2833200" cy="216000"/>
          </a:xfrm>
        </p:spPr>
        <p:txBody>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639049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7418"/>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597063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5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57960"/>
            <a:ext cx="4114800" cy="4786208"/>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289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Content Placeholder 5"/>
          <p:cNvSpPr>
            <a:spLocks noGrp="1"/>
          </p:cNvSpPr>
          <p:nvPr>
            <p:ph sz="quarter" idx="12"/>
          </p:nvPr>
        </p:nvSpPr>
        <p:spPr>
          <a:xfrm>
            <a:off x="228600" y="1327358"/>
            <a:ext cx="4114800" cy="4916810"/>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643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88638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5"/>
          </p:nvPr>
        </p:nvSpPr>
        <p:spPr>
          <a:xfrm>
            <a:off x="2514600" y="1463040"/>
            <a:ext cx="1828800" cy="4781127"/>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192365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974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99617"/>
            <a:ext cx="4114800" cy="4668594"/>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0969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56033"/>
            <a:ext cx="4114800" cy="400050"/>
          </a:xfrm>
        </p:spPr>
        <p:txBody>
          <a:bodyPr/>
          <a:lstStyle>
            <a:lvl1pPr>
              <a:defRPr sz="1601"/>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651642"/>
          </a:xfrm>
        </p:spPr>
        <p:txBody>
          <a:bodyPr/>
          <a:lstStyle>
            <a:lvl1pPr>
              <a:defRPr sz="1601"/>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9594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0" y="-1"/>
            <a:ext cx="4571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p>
        </p:txBody>
      </p:sp>
    </p:spTree>
    <p:extLst>
      <p:ext uri="{BB962C8B-B14F-4D97-AF65-F5344CB8AC3E}">
        <p14:creationId xmlns:p14="http://schemas.microsoft.com/office/powerpoint/2010/main" val="88412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a:t>Section #</a:t>
            </a:r>
            <a:endParaRPr lang="en-US"/>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Type section title</a:t>
            </a:r>
            <a:endParaRPr lang="en-US"/>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3275215" y="-2049"/>
            <a:ext cx="5868785" cy="6860049"/>
          </a:xfrm>
          <a:prstGeom prst="rect">
            <a:avLst/>
          </a:prstGeom>
        </p:spPr>
      </p:pic>
    </p:spTree>
    <p:extLst>
      <p:ext uri="{BB962C8B-B14F-4D97-AF65-F5344CB8AC3E}">
        <p14:creationId xmlns:p14="http://schemas.microsoft.com/office/powerpoint/2010/main" val="624914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9"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6" name="Title 5"/>
          <p:cNvSpPr>
            <a:spLocks noGrp="1"/>
          </p:cNvSpPr>
          <p:nvPr>
            <p:ph type="title"/>
          </p:nvPr>
        </p:nvSpPr>
        <p:spPr>
          <a:xfrm>
            <a:off x="0" y="-1"/>
            <a:ext cx="9143999" cy="3429002"/>
          </a:xfrm>
          <a:solidFill>
            <a:schemeClr val="tx1"/>
          </a:solidFill>
        </p:spPr>
        <p:txBody>
          <a:bodyPr lIns="228600" tIns="155448" rIns="228600" bIns="228600"/>
          <a:lstStyle>
            <a:lvl1pPr>
              <a:defRPr sz="4800">
                <a:solidFill>
                  <a:schemeClr val="bg2"/>
                </a:solidFill>
              </a:defRPr>
            </a:lvl1pPr>
          </a:lstStyle>
          <a:p>
            <a:r>
              <a:rPr lang="en-US"/>
              <a:t>Click to edit Master title style</a:t>
            </a:r>
          </a:p>
        </p:txBody>
      </p:sp>
    </p:spTree>
    <p:extLst>
      <p:ext uri="{BB962C8B-B14F-4D97-AF65-F5344CB8AC3E}">
        <p14:creationId xmlns:p14="http://schemas.microsoft.com/office/powerpoint/2010/main" val="1414963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itle 5"/>
          <p:cNvSpPr>
            <a:spLocks noGrp="1"/>
          </p:cNvSpPr>
          <p:nvPr>
            <p:ph type="title"/>
          </p:nvPr>
        </p:nvSpPr>
        <p:spPr>
          <a:xfrm>
            <a:off x="0" y="-1"/>
            <a:ext cx="9143999" cy="1031632"/>
          </a:xfrm>
          <a:solidFill>
            <a:schemeClr val="tx1"/>
          </a:solidFill>
        </p:spPr>
        <p:txBody>
          <a:bodyPr lIns="228600" tIns="201168" rIns="228600" bIns="228600"/>
          <a:lstStyle>
            <a:lvl1pPr>
              <a:defRPr sz="2400">
                <a:solidFill>
                  <a:schemeClr val="bg2"/>
                </a:solidFill>
              </a:defRPr>
            </a:lvl1pPr>
          </a:lstStyle>
          <a:p>
            <a:r>
              <a:rPr lang="en-US"/>
              <a:t>Click to edit Master title style</a:t>
            </a:r>
          </a:p>
        </p:txBody>
      </p:sp>
    </p:spTree>
    <p:extLst>
      <p:ext uri="{BB962C8B-B14F-4D97-AF65-F5344CB8AC3E}">
        <p14:creationId xmlns:p14="http://schemas.microsoft.com/office/powerpoint/2010/main" val="4237755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1">
                <a:solidFill>
                  <a:schemeClr val="bg2"/>
                </a:solidFill>
              </a:defRPr>
            </a:lvl2pPr>
            <a:lvl3pPr>
              <a:defRPr sz="1001">
                <a:solidFill>
                  <a:schemeClr val="bg2"/>
                </a:solidFill>
              </a:defRPr>
            </a:lvl3pPr>
            <a:lvl4pPr>
              <a:defRPr sz="1001">
                <a:solidFill>
                  <a:schemeClr val="bg2"/>
                </a:solidFill>
              </a:defRPr>
            </a:lvl4pPr>
            <a:lvl5pPr>
              <a:defRPr sz="1001">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1255000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2286000" cy="6858000"/>
          </a:xfrm>
          <a:solidFill>
            <a:schemeClr val="tx1"/>
          </a:solidFill>
        </p:spPr>
        <p:txBody>
          <a:bodyPr lIns="228600" tIns="182880" rIns="228600" bIns="228600"/>
          <a:lstStyle>
            <a:lvl1pPr>
              <a:defRPr sz="1601">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847708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4425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159720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225" algn="dec"/>
              </a:tabLst>
              <a:defRPr sz="1100"/>
            </a:lvl1pPr>
            <a:lvl2pPr marL="173040" indent="-17304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6" rtl="0" eaLnBrk="1" fontAlgn="auto" latinLnBrk="0" hangingPunct="1">
              <a:lnSpc>
                <a:spcPct val="100000"/>
              </a:lnSpc>
              <a:spcBef>
                <a:spcPts val="0"/>
              </a:spcBef>
              <a:spcAft>
                <a:spcPts val="0"/>
              </a:spcAft>
              <a:buClrTx/>
              <a:buSzTx/>
              <a:buFont typeface="Arial"/>
              <a:buNone/>
              <a:tabLst>
                <a:tab pos="4023410" algn="r"/>
              </a:tabLst>
              <a:defRPr/>
            </a:pPr>
            <a:r>
              <a:rPr lang="en-US"/>
              <a:t>Click to edit Master text styles</a:t>
            </a:r>
          </a:p>
        </p:txBody>
      </p:sp>
    </p:spTree>
    <p:extLst>
      <p:ext uri="{BB962C8B-B14F-4D97-AF65-F5344CB8AC3E}">
        <p14:creationId xmlns:p14="http://schemas.microsoft.com/office/powerpoint/2010/main" val="3693224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914869"/>
            <a:ext cx="1297608" cy="701463"/>
          </a:xfrm>
          <a:prstGeom prst="rect">
            <a:avLst/>
          </a:prstGeom>
        </p:spPr>
      </p:pic>
    </p:spTree>
    <p:extLst>
      <p:ext uri="{BB962C8B-B14F-4D97-AF65-F5344CB8AC3E}">
        <p14:creationId xmlns:p14="http://schemas.microsoft.com/office/powerpoint/2010/main" val="878638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6C06-3348-CB45-862D-C02A291D7C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D467535-3C2A-EF42-ABB6-EFABE44EBE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2664622-68E4-2D46-82C7-1B422F224EA2}"/>
              </a:ext>
            </a:extLst>
          </p:cNvPr>
          <p:cNvSpPr>
            <a:spLocks noGrp="1"/>
          </p:cNvSpPr>
          <p:nvPr>
            <p:ph type="dt" sz="half" idx="10"/>
          </p:nvPr>
        </p:nvSpPr>
        <p:spPr>
          <a:xfrm>
            <a:off x="628650" y="6356351"/>
            <a:ext cx="2057400" cy="365125"/>
          </a:xfrm>
          <a:prstGeom prst="rect">
            <a:avLst/>
          </a:prstGeom>
        </p:spPr>
        <p:txBody>
          <a:bodyPr/>
          <a:lstStyle/>
          <a:p>
            <a:fld id="{51224D30-795A-FE4A-B67C-B2D562A49230}" type="datetimeFigureOut">
              <a:rPr lang="en-US" smtClean="0"/>
              <a:t>12/6/2021</a:t>
            </a:fld>
            <a:endParaRPr lang="en-US"/>
          </a:p>
        </p:txBody>
      </p:sp>
      <p:sp>
        <p:nvSpPr>
          <p:cNvPr id="5" name="Footer Placeholder 4">
            <a:extLst>
              <a:ext uri="{FF2B5EF4-FFF2-40B4-BE49-F238E27FC236}">
                <a16:creationId xmlns:a16="http://schemas.microsoft.com/office/drawing/2014/main" id="{7889ACE8-9229-AA4B-861F-9C16D944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4ADD8-EAA3-3A4A-8C17-BA9CC7EE0A04}"/>
              </a:ext>
            </a:extLst>
          </p:cNvPr>
          <p:cNvSpPr>
            <a:spLocks noGrp="1"/>
          </p:cNvSpPr>
          <p:nvPr>
            <p:ph type="sldNum" sz="quarter" idx="12"/>
          </p:nvPr>
        </p:nvSpPr>
        <p:spPr/>
        <p:txBody>
          <a:bodyPr/>
          <a:lstStyle/>
          <a:p>
            <a:fld id="{629C95F8-12EC-A149-9EDE-6971C95B6CCA}" type="slidenum">
              <a:rPr lang="en-US" smtClean="0"/>
              <a:t>‹#›</a:t>
            </a:fld>
            <a:endParaRPr lang="en-US"/>
          </a:p>
        </p:txBody>
      </p:sp>
    </p:spTree>
    <p:extLst>
      <p:ext uri="{BB962C8B-B14F-4D97-AF65-F5344CB8AC3E}">
        <p14:creationId xmlns:p14="http://schemas.microsoft.com/office/powerpoint/2010/main" val="417309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5551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r>
              <a:t>Title Text</a:t>
            </a:r>
          </a:p>
        </p:txBody>
      </p:sp>
      <p:sp>
        <p:nvSpPr>
          <p:cNvPr id="73" name="Shape 7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17654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811A-1E48-244A-8CA2-17F0D59E7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EEBD1-B54A-B940-AFCB-E473C0987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F6C3C-DD27-E347-869F-E47E08DACF78}"/>
              </a:ext>
            </a:extLst>
          </p:cNvPr>
          <p:cNvSpPr>
            <a:spLocks noGrp="1"/>
          </p:cNvSpPr>
          <p:nvPr>
            <p:ph type="dt" sz="half" idx="10"/>
          </p:nvPr>
        </p:nvSpPr>
        <p:spPr/>
        <p:txBody>
          <a:bodyPr/>
          <a:lstStyle/>
          <a:p>
            <a:fld id="{4415DF26-5BA6-9E45-B5B0-FB7341BC9350}" type="datetimeFigureOut">
              <a:rPr lang="en-US" smtClean="0"/>
              <a:t>12/6/2021</a:t>
            </a:fld>
            <a:endParaRPr lang="en-US"/>
          </a:p>
        </p:txBody>
      </p:sp>
      <p:sp>
        <p:nvSpPr>
          <p:cNvPr id="5" name="Footer Placeholder 4">
            <a:extLst>
              <a:ext uri="{FF2B5EF4-FFF2-40B4-BE49-F238E27FC236}">
                <a16:creationId xmlns:a16="http://schemas.microsoft.com/office/drawing/2014/main" id="{2D1917DB-3EFA-8045-B36F-3FAF87B5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B4655-2B8D-DA42-8D1B-8F30E3DAEA5F}"/>
              </a:ext>
            </a:extLst>
          </p:cNvPr>
          <p:cNvSpPr>
            <a:spLocks noGrp="1"/>
          </p:cNvSpPr>
          <p:nvPr>
            <p:ph type="sldNum" sz="quarter" idx="12"/>
          </p:nvPr>
        </p:nvSpPr>
        <p:spPr/>
        <p:txBody>
          <a:bodyPr/>
          <a:lstStyle/>
          <a:p>
            <a:fld id="{98151FAF-A1EE-764C-AE72-EE36E6B81C2D}" type="slidenum">
              <a:rPr lang="en-US" smtClean="0"/>
              <a:t>‹#›</a:t>
            </a:fld>
            <a:endParaRPr lang="en-US"/>
          </a:p>
        </p:txBody>
      </p:sp>
    </p:spTree>
    <p:extLst>
      <p:ext uri="{BB962C8B-B14F-4D97-AF65-F5344CB8AC3E}">
        <p14:creationId xmlns:p14="http://schemas.microsoft.com/office/powerpoint/2010/main" val="23554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1044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990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989013"/>
            <a:ext cx="8361362"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390526" y="1833032"/>
            <a:ext cx="8353233"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83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3"/>
          </p:nvPr>
        </p:nvSpPr>
        <p:spPr>
          <a:xfrm>
            <a:off x="388313" y="1660524"/>
            <a:ext cx="4097192"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660524"/>
            <a:ext cx="40968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3462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388313" y="1828800"/>
            <a:ext cx="4097192"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828800"/>
            <a:ext cx="40968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989013"/>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6749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382396" y="993871"/>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7727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7"/>
            </p:custDataLst>
            <p:extLst>
              <p:ext uri="{D42A27DB-BD31-4B8C-83A1-F6EECF244321}">
                <p14:modId xmlns:p14="http://schemas.microsoft.com/office/powerpoint/2010/main" val="452601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8" imgW="270" imgH="270" progId="TCLayout.ActiveDocument.1">
                  <p:embed/>
                </p:oleObj>
              </mc:Choice>
              <mc:Fallback>
                <p:oleObj name="think-cell Slide" r:id="rId18" imgW="270" imgH="270" progId="TCLayout.ActiveDocument.1">
                  <p:embed/>
                  <p:pic>
                    <p:nvPicPr>
                      <p:cNvPr id="5" name="Object 4" hidden="1"/>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750000"/>
            <a:ext cx="9144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a:p>
        </p:txBody>
      </p:sp>
      <p:sp>
        <p:nvSpPr>
          <p:cNvPr id="2" name="Title Placeholder 1"/>
          <p:cNvSpPr>
            <a:spLocks noGrp="1"/>
          </p:cNvSpPr>
          <p:nvPr>
            <p:ph type="title"/>
          </p:nvPr>
        </p:nvSpPr>
        <p:spPr>
          <a:xfrm>
            <a:off x="382588" y="511079"/>
            <a:ext cx="8361170" cy="1043517"/>
          </a:xfrm>
          <a:prstGeom prst="rect">
            <a:avLst/>
          </a:prstGeom>
        </p:spPr>
        <p:txBody>
          <a:bodyPr vert="horz" lIns="0" tIns="0" rIns="0" bIns="0" rtlCol="0" anchor="t">
            <a:normAutofit/>
          </a:bodyPr>
          <a:lstStyle/>
          <a:p>
            <a:r>
              <a:rPr lang="en-US"/>
              <a:t>Click to edit Master title style</a:t>
            </a:r>
          </a:p>
        </p:txBody>
      </p:sp>
      <p:sp>
        <p:nvSpPr>
          <p:cNvPr id="6" name="Slide Number Placeholder 5"/>
          <p:cNvSpPr>
            <a:spLocks noGrp="1"/>
          </p:cNvSpPr>
          <p:nvPr>
            <p:ph type="sldNum" sz="quarter" idx="4"/>
          </p:nvPr>
        </p:nvSpPr>
        <p:spPr>
          <a:xfrm>
            <a:off x="8288339" y="6528824"/>
            <a:ext cx="468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a:p>
        </p:txBody>
      </p:sp>
      <p:sp>
        <p:nvSpPr>
          <p:cNvPr id="4" name="Text Placeholder 3"/>
          <p:cNvSpPr>
            <a:spLocks noGrp="1"/>
          </p:cNvSpPr>
          <p:nvPr>
            <p:ph type="body" idx="1"/>
          </p:nvPr>
        </p:nvSpPr>
        <p:spPr>
          <a:xfrm>
            <a:off x="393604" y="1660526"/>
            <a:ext cx="8350154" cy="4506912"/>
          </a:xfrm>
          <a:prstGeom prst="rect">
            <a:avLst/>
          </a:prstGeom>
        </p:spPr>
        <p:txBody>
          <a:bodyPr vert="horz" lIns="0" tIns="0" rIns="0" bIns="0" rtlCol="0">
            <a:normAutofit/>
          </a:bodyPr>
          <a:lstStyle/>
          <a:p>
            <a:pPr lvl="0"/>
            <a:r>
              <a:rPr lang="fi-FI"/>
              <a:t>Click to edit Master text styles</a:t>
            </a:r>
          </a:p>
          <a:p>
            <a:pPr lvl="1"/>
            <a:r>
              <a:rPr lang="fi-FI"/>
              <a:t>Second </a:t>
            </a:r>
            <a:r>
              <a:rPr lang="fi-FI" err="1"/>
              <a:t>level</a:t>
            </a:r>
            <a:endParaRPr lang="fi-FI"/>
          </a:p>
          <a:p>
            <a:pPr lvl="2"/>
            <a:r>
              <a:rPr lang="fi-FI"/>
              <a:t>Third level</a:t>
            </a:r>
          </a:p>
        </p:txBody>
      </p:sp>
      <p:pic>
        <p:nvPicPr>
          <p:cNvPr id="3" name="Picture 2"/>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93604" y="6404902"/>
            <a:ext cx="613790" cy="252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88" r:id="rId2"/>
    <p:sldLayoutId id="2147483752" r:id="rId3"/>
    <p:sldLayoutId id="2147483720" r:id="rId4"/>
    <p:sldLayoutId id="2147483764" r:id="rId5"/>
    <p:sldLayoutId id="2147483731" r:id="rId6"/>
    <p:sldLayoutId id="2147483721" r:id="rId7"/>
    <p:sldLayoutId id="2147483737" r:id="rId8"/>
    <p:sldLayoutId id="2147483723" r:id="rId9"/>
    <p:sldLayoutId id="2147483724" r:id="rId10"/>
    <p:sldLayoutId id="2147483734" r:id="rId11"/>
    <p:sldLayoutId id="2147483730" r:id="rId12"/>
    <p:sldLayoutId id="2147483751" r:id="rId13"/>
    <p:sldLayoutId id="2147483789"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DOC ID / </a:t>
            </a:r>
            <a:r>
              <a:rPr lang="de-DE" err="1"/>
              <a:t>Month</a:t>
            </a:r>
            <a:r>
              <a:rPr lang="de-DE"/>
              <a:t> XX, 2018 / © 2018 IBM Corporation</a:t>
            </a:r>
            <a:endParaRPr lang="en-US"/>
          </a:p>
        </p:txBody>
      </p:sp>
    </p:spTree>
    <p:extLst>
      <p:ext uri="{BB962C8B-B14F-4D97-AF65-F5344CB8AC3E}">
        <p14:creationId xmlns:p14="http://schemas.microsoft.com/office/powerpoint/2010/main" val="17913713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7" r:id="rId26"/>
    <p:sldLayoutId id="2147483818" r:id="rId27"/>
  </p:sldLayoutIdLst>
  <p:hf hdr="0" dt="0"/>
  <p:txStyles>
    <p:titleStyle>
      <a:lvl1pPr algn="l" defTabSz="457206"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6"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40"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81"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83" indent="-168278"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85"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32" indent="-228603" algn="l" defTabSz="457206" rtl="0" eaLnBrk="1" latinLnBrk="0" hangingPunct="1">
        <a:spcBef>
          <a:spcPct val="20000"/>
        </a:spcBef>
        <a:buFont typeface="Arial"/>
        <a:buChar char="•"/>
        <a:defRPr sz="2000" kern="1200">
          <a:solidFill>
            <a:schemeClr val="tx1"/>
          </a:solidFill>
          <a:latin typeface="+mn-lt"/>
          <a:ea typeface="+mn-ea"/>
          <a:cs typeface="+mn-cs"/>
        </a:defRPr>
      </a:lvl6pPr>
      <a:lvl7pPr marL="2971838" indent="-228603" algn="l" defTabSz="457206" rtl="0" eaLnBrk="1" latinLnBrk="0" hangingPunct="1">
        <a:spcBef>
          <a:spcPct val="20000"/>
        </a:spcBef>
        <a:buFont typeface="Arial"/>
        <a:buChar char="•"/>
        <a:defRPr sz="2000" kern="1200">
          <a:solidFill>
            <a:schemeClr val="tx1"/>
          </a:solidFill>
          <a:latin typeface="+mn-lt"/>
          <a:ea typeface="+mn-ea"/>
          <a:cs typeface="+mn-cs"/>
        </a:defRPr>
      </a:lvl7pPr>
      <a:lvl8pPr marL="3429043" indent="-228603" algn="l" defTabSz="457206" rtl="0" eaLnBrk="1" latinLnBrk="0" hangingPunct="1">
        <a:spcBef>
          <a:spcPct val="20000"/>
        </a:spcBef>
        <a:buFont typeface="Arial"/>
        <a:buChar char="•"/>
        <a:defRPr sz="2000" kern="1200">
          <a:solidFill>
            <a:schemeClr val="tx1"/>
          </a:solidFill>
          <a:latin typeface="+mn-lt"/>
          <a:ea typeface="+mn-ea"/>
          <a:cs typeface="+mn-cs"/>
        </a:defRPr>
      </a:lvl8pPr>
      <a:lvl9pPr marL="3886249" indent="-228603" algn="l" defTabSz="45720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5" algn="l" defTabSz="457206" rtl="0" eaLnBrk="1" latinLnBrk="0" hangingPunct="1">
        <a:defRPr sz="1800" kern="1200">
          <a:solidFill>
            <a:schemeClr val="tx1"/>
          </a:solidFill>
          <a:latin typeface="+mn-lt"/>
          <a:ea typeface="+mn-ea"/>
          <a:cs typeface="+mn-cs"/>
        </a:defRPr>
      </a:lvl7pPr>
      <a:lvl8pPr marL="3200441"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76275"/>
            <a:ext cx="9144000" cy="955577"/>
          </a:xfrm>
        </p:spPr>
        <p:txBody>
          <a:bodyPr/>
          <a:lstStyle/>
          <a:p>
            <a:pPr algn="ctr"/>
            <a:r>
              <a:rPr lang="en-US" sz="4000">
                <a:solidFill>
                  <a:schemeClr val="tx2">
                    <a:lumMod val="75000"/>
                  </a:schemeClr>
                </a:solidFill>
              </a:rPr>
              <a:t>Day 7 – Microservices Training</a:t>
            </a:r>
            <a:br>
              <a:rPr lang="en-US" sz="4000">
                <a:solidFill>
                  <a:schemeClr val="tx2">
                    <a:lumMod val="75000"/>
                  </a:schemeClr>
                </a:solidFill>
              </a:rPr>
            </a:br>
            <a:endParaRPr lang="en-US" sz="4000">
              <a:solidFill>
                <a:schemeClr val="tx2">
                  <a:lumMod val="75000"/>
                </a:schemeClr>
              </a:solidFill>
            </a:endParaRPr>
          </a:p>
        </p:txBody>
      </p:sp>
      <p:sp>
        <p:nvSpPr>
          <p:cNvPr id="8" name="Text Placeholder 7"/>
          <p:cNvSpPr>
            <a:spLocks noGrp="1"/>
          </p:cNvSpPr>
          <p:nvPr>
            <p:ph type="body" sz="quarter" idx="14"/>
          </p:nvPr>
        </p:nvSpPr>
        <p:spPr>
          <a:xfrm>
            <a:off x="5572586" y="4205171"/>
            <a:ext cx="2833200" cy="216000"/>
          </a:xfrm>
        </p:spPr>
        <p:txBody>
          <a:bodyPr/>
          <a:lstStyle/>
          <a:p>
            <a:pPr algn="r"/>
            <a:r>
              <a:rPr lang="en-US" b="1"/>
              <a:t> November – December 2021</a:t>
            </a:r>
          </a:p>
        </p:txBody>
      </p:sp>
      <p:sp>
        <p:nvSpPr>
          <p:cNvPr id="3" name="TextBox 2">
            <a:extLst>
              <a:ext uri="{FF2B5EF4-FFF2-40B4-BE49-F238E27FC236}">
                <a16:creationId xmlns:a16="http://schemas.microsoft.com/office/drawing/2014/main" id="{1248162E-0388-4141-A473-A6FA80B8009A}"/>
              </a:ext>
            </a:extLst>
          </p:cNvPr>
          <p:cNvSpPr txBox="1"/>
          <p:nvPr/>
        </p:nvSpPr>
        <p:spPr>
          <a:xfrm>
            <a:off x="5880298" y="3291833"/>
            <a:ext cx="2532183" cy="1057588"/>
          </a:xfrm>
          <a:prstGeom prst="rect">
            <a:avLst/>
          </a:prstGeom>
          <a:noFill/>
        </p:spPr>
        <p:txBody>
          <a:bodyPr wrap="square" lIns="36000" tIns="36000" rIns="36000" bIns="36000" rtlCol="0">
            <a:spAutoFit/>
          </a:bodyPr>
          <a:lstStyle/>
          <a:p>
            <a:pPr algn="r"/>
            <a:r>
              <a:rPr lang="en-US" sz="1600" b="1"/>
              <a:t>Nikhil Damle</a:t>
            </a:r>
          </a:p>
          <a:p>
            <a:pPr algn="r"/>
            <a:r>
              <a:rPr lang="en-US" sz="1600" b="1"/>
              <a:t>Amar Durga</a:t>
            </a:r>
            <a:br>
              <a:rPr lang="en-US" sz="1600" b="1"/>
            </a:br>
            <a:r>
              <a:rPr lang="en-US" sz="1600" b="1"/>
              <a:t>Tatyasaheb Patil</a:t>
            </a:r>
            <a:br>
              <a:rPr lang="en-US" sz="1600" b="1"/>
            </a:br>
            <a:endParaRPr lang="en-IN" sz="1600" b="1" err="1"/>
          </a:p>
        </p:txBody>
      </p:sp>
      <p:cxnSp>
        <p:nvCxnSpPr>
          <p:cNvPr id="5" name="Straight Connector 4">
            <a:extLst>
              <a:ext uri="{FF2B5EF4-FFF2-40B4-BE49-F238E27FC236}">
                <a16:creationId xmlns:a16="http://schemas.microsoft.com/office/drawing/2014/main" id="{08B9C9F6-0CD0-437D-97F9-A4FDA7A8AA7B}"/>
              </a:ext>
            </a:extLst>
          </p:cNvPr>
          <p:cNvCxnSpPr>
            <a:cxnSpLocks/>
          </p:cNvCxnSpPr>
          <p:nvPr/>
        </p:nvCxnSpPr>
        <p:spPr>
          <a:xfrm>
            <a:off x="1631855" y="4098647"/>
            <a:ext cx="6766560"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7BE91E-6B55-493E-897C-615AE24C5252}"/>
              </a:ext>
            </a:extLst>
          </p:cNvPr>
          <p:cNvCxnSpPr>
            <a:cxnSpLocks/>
          </p:cNvCxnSpPr>
          <p:nvPr/>
        </p:nvCxnSpPr>
        <p:spPr>
          <a:xfrm>
            <a:off x="2011680" y="4152571"/>
            <a:ext cx="6384387"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70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10</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351119"/>
            <a:ext cx="8228800" cy="5236168"/>
          </a:xfrm>
          <a:prstGeom prst="rect">
            <a:avLst/>
          </a:prstGeom>
          <a:noFill/>
        </p:spPr>
        <p:txBody>
          <a:bodyPr wrap="square" lIns="36000" tIns="36000" rIns="36000" bIns="36000" rtlCol="0">
            <a:spAutoFit/>
          </a:bodyPr>
          <a:lstStyle/>
          <a:p>
            <a:pPr>
              <a:lnSpc>
                <a:spcPct val="125000"/>
              </a:lnSpc>
            </a:pPr>
            <a:r>
              <a:rPr lang="en-IN" sz="2800" b="1" spc="-100">
                <a:solidFill>
                  <a:schemeClr val="tx2">
                    <a:lumMod val="75000"/>
                  </a:schemeClr>
                </a:solidFill>
                <a:latin typeface="+mj-lt"/>
                <a:ea typeface="+mj-ea"/>
                <a:cs typeface="Times New Roman" panose="02020603050405020304" pitchFamily="18" charset="0"/>
              </a:rPr>
              <a:t>Service Instance per Host Pattern</a:t>
            </a:r>
            <a:endParaRPr lang="en-IN" sz="1600"/>
          </a:p>
          <a:p>
            <a:pPr>
              <a:lnSpc>
                <a:spcPct val="125000"/>
              </a:lnSpc>
            </a:pPr>
            <a:r>
              <a:rPr lang="en-IN" sz="1600"/>
              <a:t>Another way to deploy your microservices is the Service Instance per Host pattern. When you use this pattern, you run each service instance in isolation on its own host. </a:t>
            </a:r>
          </a:p>
          <a:p>
            <a:pPr>
              <a:lnSpc>
                <a:spcPct val="125000"/>
              </a:lnSpc>
            </a:pPr>
            <a:endParaRPr lang="en-IN" sz="1400"/>
          </a:p>
          <a:p>
            <a:pPr>
              <a:lnSpc>
                <a:spcPct val="125000"/>
              </a:lnSpc>
            </a:pPr>
            <a:r>
              <a:rPr lang="en-IN" sz="1600"/>
              <a:t>There are two different specializations in this pattern: </a:t>
            </a:r>
          </a:p>
          <a:p>
            <a:pPr marL="285750" indent="-285750">
              <a:lnSpc>
                <a:spcPct val="125000"/>
              </a:lnSpc>
              <a:buFont typeface="Arial" panose="020B0604020202020204" pitchFamily="34" charset="0"/>
              <a:buChar char="•"/>
            </a:pPr>
            <a:r>
              <a:rPr lang="en-IN" sz="1600"/>
              <a:t>Service Instance per Virtual Machine and </a:t>
            </a:r>
          </a:p>
          <a:p>
            <a:pPr marL="285750" indent="-285750">
              <a:lnSpc>
                <a:spcPct val="125000"/>
              </a:lnSpc>
              <a:buFont typeface="Arial" panose="020B0604020202020204" pitchFamily="34" charset="0"/>
              <a:buChar char="•"/>
            </a:pPr>
            <a:r>
              <a:rPr lang="en-IN" sz="1600"/>
              <a:t>Service Instance per Container.</a:t>
            </a:r>
          </a:p>
          <a:p>
            <a:pPr>
              <a:lnSpc>
                <a:spcPct val="125000"/>
              </a:lnSpc>
            </a:pPr>
            <a:endParaRPr lang="en-IN" sz="1600"/>
          </a:p>
          <a:p>
            <a:pPr>
              <a:lnSpc>
                <a:spcPct val="125000"/>
              </a:lnSpc>
            </a:pPr>
            <a:r>
              <a:rPr lang="en-IN" sz="2000" b="1" spc="-100">
                <a:solidFill>
                  <a:schemeClr val="tx2">
                    <a:lumMod val="75000"/>
                  </a:schemeClr>
                </a:solidFill>
                <a:latin typeface="+mj-lt"/>
                <a:ea typeface="+mj-ea"/>
                <a:cs typeface="Times New Roman" panose="02020603050405020304" pitchFamily="18" charset="0"/>
              </a:rPr>
              <a:t>Service Instance per Virtual Machine</a:t>
            </a:r>
          </a:p>
          <a:p>
            <a:pPr>
              <a:lnSpc>
                <a:spcPct val="125000"/>
              </a:lnSpc>
            </a:pPr>
            <a:r>
              <a:rPr lang="en-IN" sz="1600"/>
              <a:t>When you use Service Instance per Virtual Machine pattern, you package each service as a virtual machine (VM) image such as an Amazon EC2 AMI. Each service instance is a VM (for example, an EC2 instance) that is launched using that VM image</a:t>
            </a:r>
          </a:p>
          <a:p>
            <a:pPr>
              <a:lnSpc>
                <a:spcPct val="125000"/>
              </a:lnSpc>
            </a:pPr>
            <a:endParaRPr lang="en-IN" sz="1600"/>
          </a:p>
          <a:p>
            <a:pPr>
              <a:lnSpc>
                <a:spcPct val="125000"/>
              </a:lnSpc>
            </a:pPr>
            <a:r>
              <a:rPr lang="en-IN" sz="1600"/>
              <a:t>This is the primary approach used by Netflix to deploy its video streaming service. Netflix packages each of its services as an EC2 AMI using </a:t>
            </a:r>
            <a:r>
              <a:rPr lang="en-IN" sz="1600" err="1"/>
              <a:t>Aminator</a:t>
            </a:r>
            <a:r>
              <a:rPr lang="en-IN" sz="1600"/>
              <a:t>. Each running service instance is an EC2 instance.</a:t>
            </a:r>
          </a:p>
        </p:txBody>
      </p:sp>
    </p:spTree>
    <p:extLst>
      <p:ext uri="{BB962C8B-B14F-4D97-AF65-F5344CB8AC3E}">
        <p14:creationId xmlns:p14="http://schemas.microsoft.com/office/powerpoint/2010/main" val="23505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067A1-583D-46D4-919D-EB720A318900}"/>
              </a:ext>
            </a:extLst>
          </p:cNvPr>
          <p:cNvSpPr>
            <a:spLocks noGrp="1"/>
          </p:cNvSpPr>
          <p:nvPr>
            <p:ph type="sldNum" sz="quarter" idx="12"/>
          </p:nvPr>
        </p:nvSpPr>
        <p:spPr/>
        <p:txBody>
          <a:bodyPr/>
          <a:lstStyle/>
          <a:p>
            <a:fld id="{C60C2248-B95D-984B-A0F4-42B9A4652AA7}" type="slidenum">
              <a:rPr lang="en-US" smtClean="0"/>
              <a:pPr/>
              <a:t>11</a:t>
            </a:fld>
            <a:endParaRPr lang="en-US"/>
          </a:p>
        </p:txBody>
      </p:sp>
      <p:pic>
        <p:nvPicPr>
          <p:cNvPr id="3" name="Picture 2">
            <a:extLst>
              <a:ext uri="{FF2B5EF4-FFF2-40B4-BE49-F238E27FC236}">
                <a16:creationId xmlns:a16="http://schemas.microsoft.com/office/drawing/2014/main" id="{942E8C92-27BC-474F-A4A5-791ADB8F19C5}"/>
              </a:ext>
            </a:extLst>
          </p:cNvPr>
          <p:cNvPicPr>
            <a:picLocks noChangeAspect="1"/>
          </p:cNvPicPr>
          <p:nvPr/>
        </p:nvPicPr>
        <p:blipFill>
          <a:blip r:embed="rId2"/>
          <a:stretch>
            <a:fillRect/>
          </a:stretch>
        </p:blipFill>
        <p:spPr>
          <a:xfrm>
            <a:off x="805775" y="432170"/>
            <a:ext cx="7142471" cy="5993659"/>
          </a:xfrm>
          <a:prstGeom prst="rect">
            <a:avLst/>
          </a:prstGeom>
        </p:spPr>
      </p:pic>
    </p:spTree>
    <p:extLst>
      <p:ext uri="{BB962C8B-B14F-4D97-AF65-F5344CB8AC3E}">
        <p14:creationId xmlns:p14="http://schemas.microsoft.com/office/powerpoint/2010/main" val="10145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12</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8" y="195632"/>
            <a:ext cx="8088923" cy="5890193"/>
          </a:xfrm>
          <a:prstGeom prst="rect">
            <a:avLst/>
          </a:prstGeom>
          <a:noFill/>
        </p:spPr>
        <p:txBody>
          <a:bodyPr wrap="square" lIns="36000" tIns="36000" rIns="36000" bIns="36000" rtlCol="0">
            <a:spAutoFit/>
          </a:bodyPr>
          <a:lstStyle/>
          <a:p>
            <a:pPr>
              <a:lnSpc>
                <a:spcPct val="125000"/>
              </a:lnSpc>
            </a:pPr>
            <a:r>
              <a:rPr lang="en-IN" sz="1600"/>
              <a:t>The Service Instance per Virtual Machine pattern has a number of benefits:</a:t>
            </a:r>
          </a:p>
          <a:p>
            <a:pPr marL="285750" indent="-285750">
              <a:lnSpc>
                <a:spcPct val="125000"/>
              </a:lnSpc>
              <a:buFont typeface="Arial" panose="020B0604020202020204" pitchFamily="34" charset="0"/>
              <a:buChar char="•"/>
            </a:pPr>
            <a:r>
              <a:rPr lang="en-IN" sz="1600"/>
              <a:t>A major benefit of VMs is that each service instance runs in complete isolation. It has a fixed amount of CPU and memory and can’t steal resources from other services.</a:t>
            </a:r>
          </a:p>
          <a:p>
            <a:pPr marL="285750" indent="-285750">
              <a:lnSpc>
                <a:spcPct val="125000"/>
              </a:lnSpc>
              <a:buFont typeface="Arial" panose="020B0604020202020204" pitchFamily="34" charset="0"/>
              <a:buChar char="•"/>
            </a:pPr>
            <a:r>
              <a:rPr lang="en-IN" sz="1600"/>
              <a:t>Another benefit of deploying your microservices as VMs is that you can leverage mature cloud infrastructure</a:t>
            </a:r>
          </a:p>
          <a:p>
            <a:pPr marL="285750" indent="-285750">
              <a:lnSpc>
                <a:spcPct val="125000"/>
              </a:lnSpc>
              <a:buFont typeface="Arial" panose="020B0604020202020204" pitchFamily="34" charset="0"/>
              <a:buChar char="•"/>
            </a:pPr>
            <a:r>
              <a:rPr lang="en-IN" sz="1600"/>
              <a:t>Another great benefit of deploying your service as a VM is that it encapsulates your service’s implementation technology</a:t>
            </a:r>
          </a:p>
          <a:p>
            <a:pPr marL="285750" indent="-285750">
              <a:lnSpc>
                <a:spcPct val="125000"/>
              </a:lnSpc>
              <a:buFont typeface="Arial" panose="020B0604020202020204" pitchFamily="34" charset="0"/>
              <a:buChar char="•"/>
            </a:pPr>
            <a:endParaRPr lang="en-IN" sz="1600"/>
          </a:p>
          <a:p>
            <a:pPr>
              <a:lnSpc>
                <a:spcPct val="125000"/>
              </a:lnSpc>
            </a:pPr>
            <a:r>
              <a:rPr lang="en-IN" sz="1600"/>
              <a:t>The Service Instance per Virtual Machine pattern has some drawbacks:</a:t>
            </a:r>
          </a:p>
          <a:p>
            <a:pPr marL="285750" indent="-285750">
              <a:lnSpc>
                <a:spcPct val="125000"/>
              </a:lnSpc>
              <a:buFont typeface="Arial" panose="020B0604020202020204" pitchFamily="34" charset="0"/>
              <a:buChar char="•"/>
            </a:pPr>
            <a:r>
              <a:rPr lang="en-IN" sz="1600"/>
              <a:t>Less efficient resource utilization</a:t>
            </a:r>
          </a:p>
          <a:p>
            <a:pPr marL="285750" indent="-285750">
              <a:lnSpc>
                <a:spcPct val="125000"/>
              </a:lnSpc>
              <a:buFont typeface="Arial" panose="020B0604020202020204" pitchFamily="34" charset="0"/>
              <a:buChar char="•"/>
            </a:pPr>
            <a:r>
              <a:rPr lang="en-IN" sz="1600"/>
              <a:t>Major drawback is public IaaS typically charges for VMs regardless of whether they are busy or idle. </a:t>
            </a:r>
            <a:r>
              <a:rPr lang="en-IN" sz="1600" u="sng"/>
              <a:t>Example:</a:t>
            </a:r>
            <a:r>
              <a:rPr lang="en-IN" sz="1600"/>
              <a:t> an IaaS such as AWS provides autoscaling but it is difficult to react quickly to changes in demand. Consequently, you often have to overprovision VMs, which increases the cost of deployment.</a:t>
            </a:r>
          </a:p>
          <a:p>
            <a:pPr marL="285750" indent="-285750">
              <a:lnSpc>
                <a:spcPct val="125000"/>
              </a:lnSpc>
              <a:buFont typeface="Arial" panose="020B0604020202020204" pitchFamily="34" charset="0"/>
              <a:buChar char="•"/>
            </a:pPr>
            <a:r>
              <a:rPr lang="en-IN" sz="1600"/>
              <a:t>Other downside of this approach is that deploying a new version of a service is usually slow. </a:t>
            </a:r>
          </a:p>
          <a:p>
            <a:pPr marL="285750" indent="-285750">
              <a:lnSpc>
                <a:spcPct val="125000"/>
              </a:lnSpc>
              <a:buFont typeface="Arial" panose="020B0604020202020204" pitchFamily="34" charset="0"/>
              <a:buChar char="•"/>
            </a:pPr>
            <a:r>
              <a:rPr lang="en-IN" sz="1600"/>
              <a:t>Another drawback of the Service Instance per Virtual Machine pattern is that usually you (or someone else in your organization) is responsible for a lot of undifferentiated heavy lifting.</a:t>
            </a:r>
          </a:p>
        </p:txBody>
      </p:sp>
    </p:spTree>
    <p:extLst>
      <p:ext uri="{BB962C8B-B14F-4D97-AF65-F5344CB8AC3E}">
        <p14:creationId xmlns:p14="http://schemas.microsoft.com/office/powerpoint/2010/main" val="58117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8" y="195632"/>
            <a:ext cx="8433582" cy="1889098"/>
          </a:xfrm>
          <a:prstGeom prst="rect">
            <a:avLst/>
          </a:prstGeom>
          <a:noFill/>
        </p:spPr>
        <p:txBody>
          <a:bodyPr wrap="square" lIns="36000" tIns="36000" rIns="36000" bIns="36000" rtlCol="0">
            <a:spAutoFit/>
          </a:bodyPr>
          <a:lstStyle/>
          <a:p>
            <a:pPr>
              <a:lnSpc>
                <a:spcPct val="125000"/>
              </a:lnSpc>
            </a:pPr>
            <a:endParaRPr lang="en-IN" sz="1200"/>
          </a:p>
          <a:p>
            <a:pPr>
              <a:lnSpc>
                <a:spcPct val="125000"/>
              </a:lnSpc>
            </a:pPr>
            <a:r>
              <a:rPr lang="en-IN" sz="2000" b="1" spc="-100">
                <a:solidFill>
                  <a:schemeClr val="tx2">
                    <a:lumMod val="75000"/>
                  </a:schemeClr>
                </a:solidFill>
                <a:cs typeface="Times New Roman" panose="02020603050405020304" pitchFamily="18" charset="0"/>
              </a:rPr>
              <a:t>Service Instance per Container Pattern</a:t>
            </a:r>
          </a:p>
          <a:p>
            <a:pPr>
              <a:lnSpc>
                <a:spcPct val="125000"/>
              </a:lnSpc>
            </a:pPr>
            <a:r>
              <a:rPr lang="en-IN" sz="1600"/>
              <a:t>When you use the Service Instance per Container pattern, each service instance runs in its own container. Containers are a virtualization mechanism at the operating system level. A container consists of one or more processes running in a sandbox. </a:t>
            </a:r>
            <a:br>
              <a:rPr lang="en-IN" sz="1600"/>
            </a:br>
            <a:r>
              <a:rPr lang="en-IN" sz="1600" b="1"/>
              <a:t>Examples</a:t>
            </a:r>
            <a:r>
              <a:rPr lang="en-IN" sz="1600"/>
              <a:t> of container technologies include Docker and Solaris Zones.</a:t>
            </a:r>
          </a:p>
        </p:txBody>
      </p:sp>
      <p:pic>
        <p:nvPicPr>
          <p:cNvPr id="4" name="Picture 3">
            <a:extLst>
              <a:ext uri="{FF2B5EF4-FFF2-40B4-BE49-F238E27FC236}">
                <a16:creationId xmlns:a16="http://schemas.microsoft.com/office/drawing/2014/main" id="{A56A4AC9-2694-42D2-8790-645E40A4B13F}"/>
              </a:ext>
            </a:extLst>
          </p:cNvPr>
          <p:cNvPicPr>
            <a:picLocks noChangeAspect="1"/>
          </p:cNvPicPr>
          <p:nvPr/>
        </p:nvPicPr>
        <p:blipFill>
          <a:blip r:embed="rId2"/>
          <a:stretch>
            <a:fillRect/>
          </a:stretch>
        </p:blipFill>
        <p:spPr>
          <a:xfrm>
            <a:off x="527538" y="2084731"/>
            <a:ext cx="8285072" cy="4444094"/>
          </a:xfrm>
          <a:prstGeom prst="rect">
            <a:avLst/>
          </a:prstGeom>
        </p:spPr>
      </p:pic>
    </p:spTree>
    <p:extLst>
      <p:ext uri="{BB962C8B-B14F-4D97-AF65-F5344CB8AC3E}">
        <p14:creationId xmlns:p14="http://schemas.microsoft.com/office/powerpoint/2010/main" val="322349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8" y="294108"/>
            <a:ext cx="8088923" cy="5890193"/>
          </a:xfrm>
          <a:prstGeom prst="rect">
            <a:avLst/>
          </a:prstGeom>
          <a:noFill/>
        </p:spPr>
        <p:txBody>
          <a:bodyPr wrap="square" lIns="36000" tIns="36000" rIns="36000" bIns="36000" rtlCol="0">
            <a:spAutoFit/>
          </a:bodyPr>
          <a:lstStyle/>
          <a:p>
            <a:pPr>
              <a:lnSpc>
                <a:spcPct val="125000"/>
              </a:lnSpc>
            </a:pPr>
            <a:r>
              <a:rPr lang="en-IN" sz="1600"/>
              <a:t>To use this pattern, you package your service as a container image. </a:t>
            </a:r>
          </a:p>
          <a:p>
            <a:pPr marL="285750" indent="-285750">
              <a:lnSpc>
                <a:spcPct val="125000"/>
              </a:lnSpc>
              <a:buFont typeface="Wingdings" panose="05000000000000000000" pitchFamily="2" charset="2"/>
              <a:buChar char="Ø"/>
            </a:pPr>
            <a:r>
              <a:rPr lang="en-IN" sz="1600"/>
              <a:t>A container image is a filesystem image consisting of the applications and libraries required to run the service. Some container images consist of a complete Linux root filesystem. Others are more lightweight like deploying a Java service</a:t>
            </a:r>
          </a:p>
          <a:p>
            <a:pPr marL="285750" indent="-285750">
              <a:lnSpc>
                <a:spcPct val="125000"/>
              </a:lnSpc>
              <a:buFont typeface="Wingdings" panose="05000000000000000000" pitchFamily="2" charset="2"/>
              <a:buChar char="Ø"/>
            </a:pPr>
            <a:r>
              <a:rPr lang="en-IN" sz="1600"/>
              <a:t>Once you have packaged your service as a container image, you then launch one or more containers. You usually run multiple containers on each physical or virtual host. You might use a cluster manager such as Kubernetes or Marathon or OpenShift to manage your containers. A cluster manager treats the hosts as a pool of resources. It decides where to place each container based on the resources required by the container and resources available on each host.</a:t>
            </a:r>
          </a:p>
          <a:p>
            <a:pPr>
              <a:lnSpc>
                <a:spcPct val="125000"/>
              </a:lnSpc>
            </a:pPr>
            <a:endParaRPr lang="en-IN" sz="1600"/>
          </a:p>
          <a:p>
            <a:pPr>
              <a:lnSpc>
                <a:spcPct val="125000"/>
              </a:lnSpc>
            </a:pPr>
            <a:r>
              <a:rPr lang="en-IN" sz="1600" b="1"/>
              <a:t>Benefits of the Service Instance per Container pattern:</a:t>
            </a:r>
          </a:p>
          <a:p>
            <a:pPr marL="285750" indent="-285750">
              <a:lnSpc>
                <a:spcPct val="125000"/>
              </a:lnSpc>
              <a:buFont typeface="Arial" panose="020B0604020202020204" pitchFamily="34" charset="0"/>
              <a:buChar char="•"/>
            </a:pPr>
            <a:r>
              <a:rPr lang="en-IN" sz="1600"/>
              <a:t>The benefits of containers are similar to those of VMs. They isolate your service instances from each other. You can easily monitor the resources consumed by each container. Also, like VMs, containers encapsulate the technology used to implement your services. </a:t>
            </a:r>
          </a:p>
          <a:p>
            <a:pPr marL="285750" indent="-285750">
              <a:lnSpc>
                <a:spcPct val="125000"/>
              </a:lnSpc>
              <a:buFont typeface="Arial" panose="020B0604020202020204" pitchFamily="34" charset="0"/>
              <a:buChar char="•"/>
            </a:pPr>
            <a:r>
              <a:rPr lang="en-IN" sz="1600"/>
              <a:t>Unlike VMs, containers are a lightweight technology. Container images are typically very fast to build.</a:t>
            </a:r>
          </a:p>
          <a:p>
            <a:pPr>
              <a:lnSpc>
                <a:spcPct val="125000"/>
              </a:lnSpc>
            </a:pPr>
            <a:endParaRPr lang="en-IN" sz="1600"/>
          </a:p>
        </p:txBody>
      </p:sp>
    </p:spTree>
    <p:extLst>
      <p:ext uri="{BB962C8B-B14F-4D97-AF65-F5344CB8AC3E}">
        <p14:creationId xmlns:p14="http://schemas.microsoft.com/office/powerpoint/2010/main" val="114223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387661" y="251904"/>
            <a:ext cx="8368677" cy="6682718"/>
          </a:xfrm>
          <a:prstGeom prst="rect">
            <a:avLst/>
          </a:prstGeom>
          <a:noFill/>
        </p:spPr>
        <p:txBody>
          <a:bodyPr wrap="square" lIns="36000" tIns="36000" rIns="36000" bIns="36000" rtlCol="0">
            <a:spAutoFit/>
          </a:bodyPr>
          <a:lstStyle/>
          <a:p>
            <a:pPr>
              <a:lnSpc>
                <a:spcPct val="125000"/>
              </a:lnSpc>
            </a:pPr>
            <a:r>
              <a:rPr lang="en-IN" sz="1600" b="1"/>
              <a:t>Drawbacks of the Service Instance per Container pattern:</a:t>
            </a:r>
            <a:endParaRPr lang="en-IN" sz="1200"/>
          </a:p>
          <a:p>
            <a:pPr marL="285750" indent="-285750">
              <a:lnSpc>
                <a:spcPct val="110000"/>
              </a:lnSpc>
              <a:buFont typeface="Arial" panose="020B0604020202020204" pitchFamily="34" charset="0"/>
              <a:buChar char="•"/>
            </a:pPr>
            <a:r>
              <a:rPr lang="en-IN" sz="1600"/>
              <a:t>Container infrastructure is rapidly maturing, it is not as mature as the infrastructure for VMs. Also, containers are not as secure as VMs since the containers share the kernel of the host OS with one another.</a:t>
            </a:r>
          </a:p>
          <a:p>
            <a:pPr marL="285750" indent="-285750">
              <a:lnSpc>
                <a:spcPct val="110000"/>
              </a:lnSpc>
              <a:buFont typeface="Arial" panose="020B0604020202020204" pitchFamily="34" charset="0"/>
              <a:buChar char="•"/>
            </a:pPr>
            <a:r>
              <a:rPr lang="en-IN" sz="1600"/>
              <a:t>The undifferentiated heavy lifting of administering the container images. </a:t>
            </a:r>
          </a:p>
          <a:p>
            <a:pPr marL="285750" indent="-285750">
              <a:lnSpc>
                <a:spcPct val="110000"/>
              </a:lnSpc>
              <a:buFont typeface="Arial" panose="020B0604020202020204" pitchFamily="34" charset="0"/>
              <a:buChar char="•"/>
            </a:pPr>
            <a:r>
              <a:rPr lang="en-IN" sz="1600"/>
              <a:t>Containers are often deployed on an infrastructure that has per‑VM pricing. Consequently, as described earlier, you will likely incur the extra cost of overprovisioning VMs in order to handle spikes in load.</a:t>
            </a:r>
          </a:p>
          <a:p>
            <a:pPr>
              <a:lnSpc>
                <a:spcPct val="110000"/>
              </a:lnSpc>
            </a:pPr>
            <a:endParaRPr lang="en-IN" sz="1600"/>
          </a:p>
          <a:p>
            <a:pPr>
              <a:lnSpc>
                <a:spcPct val="125000"/>
              </a:lnSpc>
            </a:pPr>
            <a:r>
              <a:rPr lang="en-IN" sz="2800" b="1" spc="-100">
                <a:solidFill>
                  <a:schemeClr val="tx2">
                    <a:lumMod val="75000"/>
                  </a:schemeClr>
                </a:solidFill>
                <a:cs typeface="Times New Roman" panose="02020603050405020304" pitchFamily="18" charset="0"/>
              </a:rPr>
              <a:t>Serverless Deployment</a:t>
            </a:r>
          </a:p>
          <a:p>
            <a:pPr>
              <a:lnSpc>
                <a:spcPct val="125000"/>
              </a:lnSpc>
            </a:pPr>
            <a:r>
              <a:rPr lang="en-IN" sz="1600"/>
              <a:t>It’s a newer and increasingly popular concept of server‑less deployment, which is an approach that sidesteps the issue of having to choose between deploying services in containers or VMs.</a:t>
            </a:r>
          </a:p>
          <a:p>
            <a:pPr marL="285750" indent="-285750">
              <a:lnSpc>
                <a:spcPct val="125000"/>
              </a:lnSpc>
              <a:buFont typeface="Wingdings" panose="05000000000000000000" pitchFamily="2" charset="2"/>
              <a:buChar char="ü"/>
            </a:pPr>
            <a:r>
              <a:rPr lang="en-IN" sz="1600"/>
              <a:t>AWS Lambda is an example of serverless deployment technology. It supports Java, Node.js, and Python services. To deploy a microservice, you package it as a ZIP file and upload it to AWS Lambda.</a:t>
            </a:r>
          </a:p>
          <a:p>
            <a:pPr marL="285750" indent="-285750">
              <a:lnSpc>
                <a:spcPct val="125000"/>
              </a:lnSpc>
              <a:buFont typeface="Wingdings" panose="05000000000000000000" pitchFamily="2" charset="2"/>
              <a:buChar char="ü"/>
            </a:pPr>
            <a:r>
              <a:rPr lang="en-IN" sz="1600"/>
              <a:t>A Lambda function is a stateless service. It typically handles requests by invoking AWS services.</a:t>
            </a:r>
          </a:p>
          <a:p>
            <a:pPr marL="285750" indent="-285750">
              <a:lnSpc>
                <a:spcPct val="125000"/>
              </a:lnSpc>
              <a:buFont typeface="Wingdings" panose="05000000000000000000" pitchFamily="2" charset="2"/>
              <a:buChar char="ü"/>
            </a:pPr>
            <a:r>
              <a:rPr lang="en-IN" sz="1600"/>
              <a:t> A Lambda function can also invoke third‑party web services.</a:t>
            </a:r>
          </a:p>
          <a:p>
            <a:pPr>
              <a:lnSpc>
                <a:spcPct val="125000"/>
              </a:lnSpc>
            </a:pPr>
            <a:br>
              <a:rPr lang="en-IN" sz="1600"/>
            </a:br>
            <a:endParaRPr lang="en-IN" sz="1400"/>
          </a:p>
          <a:p>
            <a:pPr>
              <a:lnSpc>
                <a:spcPct val="110000"/>
              </a:lnSpc>
            </a:pPr>
            <a:endParaRPr lang="en-IN" sz="1600"/>
          </a:p>
        </p:txBody>
      </p:sp>
    </p:spTree>
    <p:extLst>
      <p:ext uri="{BB962C8B-B14F-4D97-AF65-F5344CB8AC3E}">
        <p14:creationId xmlns:p14="http://schemas.microsoft.com/office/powerpoint/2010/main" val="374526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16</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351119"/>
            <a:ext cx="8228800" cy="5890193"/>
          </a:xfrm>
          <a:prstGeom prst="rect">
            <a:avLst/>
          </a:prstGeom>
          <a:noFill/>
        </p:spPr>
        <p:txBody>
          <a:bodyPr wrap="square" lIns="36000" tIns="36000" rIns="36000" bIns="36000" rtlCol="0">
            <a:spAutoFit/>
          </a:bodyPr>
          <a:lstStyle/>
          <a:p>
            <a:pPr>
              <a:lnSpc>
                <a:spcPct val="125000"/>
              </a:lnSpc>
            </a:pPr>
            <a:r>
              <a:rPr lang="en-IN" sz="1600" b="1"/>
              <a:t>There are four ways to invoke a Lambda function:</a:t>
            </a:r>
          </a:p>
          <a:p>
            <a:pPr marL="285750" indent="-285750">
              <a:lnSpc>
                <a:spcPct val="125000"/>
              </a:lnSpc>
              <a:buFont typeface="Arial" panose="020B0604020202020204" pitchFamily="34" charset="0"/>
              <a:buChar char="•"/>
            </a:pPr>
            <a:r>
              <a:rPr lang="en-IN" sz="1600"/>
              <a:t>Directly, using a web service request</a:t>
            </a:r>
          </a:p>
          <a:p>
            <a:pPr marL="285750" indent="-285750">
              <a:lnSpc>
                <a:spcPct val="125000"/>
              </a:lnSpc>
              <a:buFont typeface="Arial" panose="020B0604020202020204" pitchFamily="34" charset="0"/>
              <a:buChar char="•"/>
            </a:pPr>
            <a:r>
              <a:rPr lang="en-IN" sz="1600"/>
              <a:t>Automatically, in response to an event generated by an AWS service such as S3, DynamoDB, Kinesis, or Simple Email Service</a:t>
            </a:r>
          </a:p>
          <a:p>
            <a:pPr marL="285750" indent="-285750">
              <a:lnSpc>
                <a:spcPct val="125000"/>
              </a:lnSpc>
              <a:buFont typeface="Arial" panose="020B0604020202020204" pitchFamily="34" charset="0"/>
              <a:buChar char="•"/>
            </a:pPr>
            <a:r>
              <a:rPr lang="en-IN" sz="1600"/>
              <a:t>Automatically, via an AWS API Gateway to handle HTTP requests from clients of the application</a:t>
            </a:r>
          </a:p>
          <a:p>
            <a:pPr marL="285750" indent="-285750">
              <a:lnSpc>
                <a:spcPct val="125000"/>
              </a:lnSpc>
              <a:buFont typeface="Arial" panose="020B0604020202020204" pitchFamily="34" charset="0"/>
              <a:buChar char="•"/>
            </a:pPr>
            <a:r>
              <a:rPr lang="en-IN" sz="1600"/>
              <a:t>Periodically, according to a </a:t>
            </a:r>
            <a:r>
              <a:rPr lang="en-IN" sz="1600" err="1"/>
              <a:t>cron</a:t>
            </a:r>
            <a:r>
              <a:rPr lang="en-IN" sz="1600"/>
              <a:t>‑like schedule</a:t>
            </a:r>
          </a:p>
          <a:p>
            <a:pPr>
              <a:lnSpc>
                <a:spcPct val="125000"/>
              </a:lnSpc>
            </a:pPr>
            <a:endParaRPr lang="en-IN" sz="1600"/>
          </a:p>
          <a:p>
            <a:pPr>
              <a:lnSpc>
                <a:spcPct val="125000"/>
              </a:lnSpc>
            </a:pPr>
            <a:r>
              <a:rPr lang="en-IN" sz="1600"/>
              <a:t>As you can see, AWS Lambda is a convenient way to deploy microservices. The request‑based pricing means that you only pay for the work that your services actually perform. Also, because you are not responsible for the IT infrastructure you can focus on developing your application.</a:t>
            </a:r>
          </a:p>
          <a:p>
            <a:pPr>
              <a:lnSpc>
                <a:spcPct val="125000"/>
              </a:lnSpc>
            </a:pPr>
            <a:endParaRPr lang="en-IN" sz="1600"/>
          </a:p>
          <a:p>
            <a:pPr>
              <a:lnSpc>
                <a:spcPct val="125000"/>
              </a:lnSpc>
            </a:pPr>
            <a:r>
              <a:rPr lang="en-IN" sz="1600"/>
              <a:t>There are, however, some significant limitations. It is not intended to be used to deploy long‑running services, such as a service that consumes messages from a third‑party message broker. Requests must complete within 300 seconds. Services must be stateless, since in theory AWS Lambda might run a separate instance for each request. They must be written in one of the supported languages. Services must also start quickly; otherwise, they might be timed out and terminated.</a:t>
            </a:r>
          </a:p>
        </p:txBody>
      </p:sp>
    </p:spTree>
    <p:extLst>
      <p:ext uri="{BB962C8B-B14F-4D97-AF65-F5344CB8AC3E}">
        <p14:creationId xmlns:p14="http://schemas.microsoft.com/office/powerpoint/2010/main" val="351840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17</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316365"/>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Inter Service Communication</a:t>
            </a:r>
          </a:p>
        </p:txBody>
      </p:sp>
      <p:sp>
        <p:nvSpPr>
          <p:cNvPr id="12" name="TextBox 11">
            <a:extLst>
              <a:ext uri="{FF2B5EF4-FFF2-40B4-BE49-F238E27FC236}">
                <a16:creationId xmlns:a16="http://schemas.microsoft.com/office/drawing/2014/main" id="{2ED272AD-95E8-42C5-83E8-6578F1E1C141}"/>
              </a:ext>
            </a:extLst>
          </p:cNvPr>
          <p:cNvSpPr txBox="1"/>
          <p:nvPr/>
        </p:nvSpPr>
        <p:spPr>
          <a:xfrm>
            <a:off x="527538" y="988990"/>
            <a:ext cx="8088923" cy="5274640"/>
          </a:xfrm>
          <a:prstGeom prst="rect">
            <a:avLst/>
          </a:prstGeom>
          <a:noFill/>
        </p:spPr>
        <p:txBody>
          <a:bodyPr wrap="square" lIns="36000" tIns="36000" rIns="36000" bIns="36000" rtlCol="0">
            <a:spAutoFit/>
          </a:bodyPr>
          <a:lstStyle/>
          <a:p>
            <a:pPr>
              <a:lnSpc>
                <a:spcPct val="125000"/>
              </a:lnSpc>
            </a:pPr>
            <a:r>
              <a:rPr lang="en-IN" sz="1600"/>
              <a:t>In monolithic architectural style, the application will be tightly coupled and all the service endpoints can access the database through the database access layer, so there won’t be a need of inter-service communication. But when it comes to Microservices architecture, the application will be divided into different services and each service may have its own database in most of the cases as a best practice.</a:t>
            </a:r>
          </a:p>
          <a:p>
            <a:pPr>
              <a:lnSpc>
                <a:spcPct val="125000"/>
              </a:lnSpc>
            </a:pPr>
            <a:endParaRPr lang="en-IN" sz="1600"/>
          </a:p>
          <a:p>
            <a:pPr>
              <a:lnSpc>
                <a:spcPct val="125000"/>
              </a:lnSpc>
            </a:pPr>
            <a:r>
              <a:rPr lang="en-IN" sz="1600"/>
              <a:t>So, there will be a business need to interact one service with another service because one microservice should not directly access the other Microservices database as per the Microservice’s recommendation. So inter-service communication will play a major role in implementing Microservices.</a:t>
            </a:r>
          </a:p>
          <a:p>
            <a:pPr>
              <a:lnSpc>
                <a:spcPct val="125000"/>
              </a:lnSpc>
            </a:pPr>
            <a:endParaRPr lang="en-IN" sz="1600"/>
          </a:p>
          <a:p>
            <a:pPr>
              <a:lnSpc>
                <a:spcPct val="125000"/>
              </a:lnSpc>
            </a:pPr>
            <a:r>
              <a:rPr lang="en-IN" sz="1600"/>
              <a:t>Inter-service communication is basically two Microservices communicating using either HTTP protocol or asynchronous message patterns.</a:t>
            </a:r>
          </a:p>
          <a:p>
            <a:pPr>
              <a:lnSpc>
                <a:spcPct val="125000"/>
              </a:lnSpc>
            </a:pPr>
            <a:endParaRPr lang="en-IN" sz="1600"/>
          </a:p>
          <a:p>
            <a:pPr>
              <a:lnSpc>
                <a:spcPct val="125000"/>
              </a:lnSpc>
            </a:pPr>
            <a:r>
              <a:rPr lang="en-IN" sz="1600" b="1"/>
              <a:t>There are two types of inter-service communication in Microservices:</a:t>
            </a:r>
          </a:p>
          <a:p>
            <a:pPr marL="342900" indent="-342900">
              <a:lnSpc>
                <a:spcPct val="125000"/>
              </a:lnSpc>
              <a:buFont typeface="+mj-lt"/>
              <a:buAutoNum type="arabicPeriod"/>
            </a:pPr>
            <a:r>
              <a:rPr lang="en-IN" sz="1600"/>
              <a:t>Synchronous communication</a:t>
            </a:r>
          </a:p>
          <a:p>
            <a:pPr marL="342900" indent="-342900">
              <a:lnSpc>
                <a:spcPct val="125000"/>
              </a:lnSpc>
              <a:buFont typeface="+mj-lt"/>
              <a:buAutoNum type="arabicPeriod"/>
            </a:pPr>
            <a:r>
              <a:rPr lang="en-IN" sz="1600"/>
              <a:t>Asynchronous communication</a:t>
            </a:r>
          </a:p>
        </p:txBody>
      </p:sp>
    </p:spTree>
    <p:extLst>
      <p:ext uri="{BB962C8B-B14F-4D97-AF65-F5344CB8AC3E}">
        <p14:creationId xmlns:p14="http://schemas.microsoft.com/office/powerpoint/2010/main" val="4146363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18</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351119"/>
            <a:ext cx="8228800" cy="6044081"/>
          </a:xfrm>
          <a:prstGeom prst="rect">
            <a:avLst/>
          </a:prstGeom>
          <a:noFill/>
        </p:spPr>
        <p:txBody>
          <a:bodyPr wrap="square" lIns="36000" tIns="36000" rIns="36000" bIns="36000" rtlCol="0">
            <a:spAutoFit/>
          </a:bodyPr>
          <a:lstStyle/>
          <a:p>
            <a:pPr marL="514350" indent="-514350">
              <a:lnSpc>
                <a:spcPct val="125000"/>
              </a:lnSpc>
              <a:buAutoNum type="arabicPeriod"/>
            </a:pPr>
            <a:r>
              <a:rPr lang="en-IN" sz="2800" b="1" spc="-100">
                <a:solidFill>
                  <a:schemeClr val="tx2">
                    <a:lumMod val="75000"/>
                  </a:schemeClr>
                </a:solidFill>
                <a:latin typeface="+mj-lt"/>
                <a:ea typeface="+mj-ea"/>
                <a:cs typeface="Times New Roman" panose="02020603050405020304" pitchFamily="18" charset="0"/>
              </a:rPr>
              <a:t>Synchronous Communication</a:t>
            </a:r>
          </a:p>
          <a:p>
            <a:pPr>
              <a:lnSpc>
                <a:spcPct val="125000"/>
              </a:lnSpc>
            </a:pPr>
            <a:r>
              <a:rPr lang="en-IN" sz="1600"/>
              <a:t>In synchronous communication, one service will communicate with another service through the rest endpoint using HTTP or https protocol. In this approach, calling service will wait until the caller service responds.</a:t>
            </a:r>
          </a:p>
          <a:p>
            <a:pPr>
              <a:lnSpc>
                <a:spcPct val="125000"/>
              </a:lnSpc>
            </a:pPr>
            <a:endParaRPr lang="en-IN" sz="1600"/>
          </a:p>
          <a:p>
            <a:pPr>
              <a:lnSpc>
                <a:spcPct val="125000"/>
              </a:lnSpc>
            </a:pPr>
            <a:r>
              <a:rPr lang="en-IN" sz="2800" b="1" spc="-100">
                <a:solidFill>
                  <a:schemeClr val="tx2">
                    <a:lumMod val="75000"/>
                  </a:schemeClr>
                </a:solidFill>
                <a:latin typeface="+mj-lt"/>
                <a:ea typeface="+mj-ea"/>
                <a:cs typeface="Times New Roman" panose="02020603050405020304" pitchFamily="18" charset="0"/>
              </a:rPr>
              <a:t>2. Asynchronous Communication</a:t>
            </a:r>
          </a:p>
          <a:p>
            <a:pPr>
              <a:lnSpc>
                <a:spcPct val="125000"/>
              </a:lnSpc>
            </a:pPr>
            <a:r>
              <a:rPr lang="en-IN" sz="1600"/>
              <a:t>In asynchronous communication, one service will communicate with another service through the asynchronous messaging. The calling service will not wait to respond by the caller service. First, it will return a response to the user, then the remaining services will process the request.</a:t>
            </a:r>
          </a:p>
          <a:p>
            <a:pPr>
              <a:lnSpc>
                <a:spcPct val="125000"/>
              </a:lnSpc>
            </a:pPr>
            <a:endParaRPr lang="en-IN" sz="1600"/>
          </a:p>
          <a:p>
            <a:pPr>
              <a:lnSpc>
                <a:spcPct val="125000"/>
              </a:lnSpc>
            </a:pPr>
            <a:r>
              <a:rPr lang="en-IN" sz="1600" b="1"/>
              <a:t>Asynchronous I/O is different from asynchronous communication. Asynchronous I/O means request will not block the thread to complete the process. But coming to asynchronous communication in Microservices, one service will not wait for another service response.</a:t>
            </a:r>
          </a:p>
          <a:p>
            <a:pPr>
              <a:lnSpc>
                <a:spcPct val="125000"/>
              </a:lnSpc>
            </a:pPr>
            <a:endParaRPr lang="en-IN" sz="1600"/>
          </a:p>
          <a:p>
            <a:pPr>
              <a:lnSpc>
                <a:spcPct val="125000"/>
              </a:lnSpc>
            </a:pPr>
            <a:r>
              <a:rPr lang="en-IN" sz="1600"/>
              <a:t>Asynchronous communication in Microservices will be achieved through the messaging brokers like Apache Kafka, Apache ActiveMQ, etc.</a:t>
            </a:r>
          </a:p>
        </p:txBody>
      </p:sp>
    </p:spTree>
    <p:extLst>
      <p:ext uri="{BB962C8B-B14F-4D97-AF65-F5344CB8AC3E}">
        <p14:creationId xmlns:p14="http://schemas.microsoft.com/office/powerpoint/2010/main" val="2507703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19</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351119"/>
            <a:ext cx="8228800" cy="731217"/>
          </a:xfrm>
          <a:prstGeom prst="rect">
            <a:avLst/>
          </a:prstGeom>
          <a:noFill/>
        </p:spPr>
        <p:txBody>
          <a:bodyPr wrap="square" lIns="36000" tIns="36000" rIns="36000" bIns="36000" rtlCol="0">
            <a:spAutoFit/>
          </a:bodyPr>
          <a:lstStyle/>
          <a:p>
            <a:pPr algn="ctr">
              <a:lnSpc>
                <a:spcPct val="125000"/>
              </a:lnSpc>
            </a:pPr>
            <a:r>
              <a:rPr lang="en-IN"/>
              <a:t>The following diagram illustrates, create order flow with</a:t>
            </a:r>
          </a:p>
          <a:p>
            <a:pPr algn="ctr">
              <a:lnSpc>
                <a:spcPct val="125000"/>
              </a:lnSpc>
            </a:pPr>
            <a:r>
              <a:rPr lang="en-IN"/>
              <a:t>synchronous and asynchronous communication:</a:t>
            </a:r>
          </a:p>
        </p:txBody>
      </p:sp>
      <p:pic>
        <p:nvPicPr>
          <p:cNvPr id="3" name="Picture 2">
            <a:extLst>
              <a:ext uri="{FF2B5EF4-FFF2-40B4-BE49-F238E27FC236}">
                <a16:creationId xmlns:a16="http://schemas.microsoft.com/office/drawing/2014/main" id="{7D30932F-7E2D-44A5-A9CC-39C11B3DBDD5}"/>
              </a:ext>
            </a:extLst>
          </p:cNvPr>
          <p:cNvPicPr>
            <a:picLocks noChangeAspect="1"/>
          </p:cNvPicPr>
          <p:nvPr/>
        </p:nvPicPr>
        <p:blipFill>
          <a:blip r:embed="rId2"/>
          <a:stretch>
            <a:fillRect/>
          </a:stretch>
        </p:blipFill>
        <p:spPr>
          <a:xfrm>
            <a:off x="538923" y="1311812"/>
            <a:ext cx="7983416" cy="4234376"/>
          </a:xfrm>
          <a:prstGeom prst="rect">
            <a:avLst/>
          </a:prstGeom>
        </p:spPr>
      </p:pic>
    </p:spTree>
    <p:extLst>
      <p:ext uri="{BB962C8B-B14F-4D97-AF65-F5344CB8AC3E}">
        <p14:creationId xmlns:p14="http://schemas.microsoft.com/office/powerpoint/2010/main" val="304714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587E-D4D5-42BD-B2BC-8044BDFAF74B}"/>
              </a:ext>
            </a:extLst>
          </p:cNvPr>
          <p:cNvSpPr>
            <a:spLocks noGrp="1"/>
          </p:cNvSpPr>
          <p:nvPr>
            <p:ph type="title"/>
          </p:nvPr>
        </p:nvSpPr>
        <p:spPr>
          <a:xfrm>
            <a:off x="382588" y="834639"/>
            <a:ext cx="8361170" cy="1043517"/>
          </a:xfrm>
        </p:spPr>
        <p:txBody>
          <a:bodyPr>
            <a:normAutofit/>
          </a:bodyPr>
          <a:lstStyle/>
          <a:p>
            <a:pPr algn="ctr"/>
            <a:r>
              <a:rPr lang="en-IN" sz="3600" spc="-100">
                <a:solidFill>
                  <a:schemeClr val="tx2">
                    <a:lumMod val="75000"/>
                  </a:schemeClr>
                </a:solidFill>
                <a:cs typeface="Times New Roman" panose="02020603050405020304" pitchFamily="18" charset="0"/>
              </a:rPr>
              <a:t>Microservices Advanced Topics</a:t>
            </a:r>
          </a:p>
        </p:txBody>
      </p:sp>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13"/>
          </p:nvPr>
        </p:nvSpPr>
        <p:spPr>
          <a:xfrm>
            <a:off x="517138" y="1867213"/>
            <a:ext cx="8353233" cy="4511242"/>
          </a:xfrm>
        </p:spPr>
        <p:txBody>
          <a:bodyPr>
            <a:normAutofit/>
          </a:bodyPr>
          <a:lstStyle/>
          <a:p>
            <a:r>
              <a:rPr lang="en-IN" sz="1800">
                <a:cs typeface="Times New Roman" panose="02020603050405020304" pitchFamily="18" charset="0"/>
              </a:rPr>
              <a:t>Native Query vs Entity Graph</a:t>
            </a:r>
          </a:p>
          <a:p>
            <a:r>
              <a:rPr lang="en-IN" sz="1800">
                <a:cs typeface="Times New Roman" panose="02020603050405020304" pitchFamily="18" charset="0"/>
              </a:rPr>
              <a:t>Microservices Deployment</a:t>
            </a:r>
          </a:p>
          <a:p>
            <a:r>
              <a:rPr lang="en-IN" sz="1800">
                <a:cs typeface="Times New Roman" panose="02020603050405020304" pitchFamily="18" charset="0"/>
              </a:rPr>
              <a:t>Inter Service Communication</a:t>
            </a:r>
          </a:p>
          <a:p>
            <a:r>
              <a:rPr lang="en-IN" sz="1800">
                <a:cs typeface="Times New Roman" panose="02020603050405020304" pitchFamily="18" charset="0"/>
              </a:rPr>
              <a:t>Internationalization (i18N)</a:t>
            </a:r>
          </a:p>
          <a:p>
            <a:r>
              <a:rPr lang="en-IN" sz="1800">
                <a:cs typeface="Times New Roman" panose="02020603050405020304" pitchFamily="18" charset="0"/>
              </a:rPr>
              <a:t>Circuit Breaker</a:t>
            </a:r>
          </a:p>
          <a:p>
            <a:r>
              <a:rPr lang="en-IN" sz="1800">
                <a:cs typeface="Times New Roman" panose="02020603050405020304" pitchFamily="18" charset="0"/>
              </a:rPr>
              <a:t>Transaction Management</a:t>
            </a:r>
          </a:p>
        </p:txBody>
      </p:sp>
    </p:spTree>
    <p:extLst>
      <p:ext uri="{BB962C8B-B14F-4D97-AF65-F5344CB8AC3E}">
        <p14:creationId xmlns:p14="http://schemas.microsoft.com/office/powerpoint/2010/main" val="354481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20</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168235"/>
            <a:ext cx="8228800" cy="7275188"/>
          </a:xfrm>
          <a:prstGeom prst="rect">
            <a:avLst/>
          </a:prstGeom>
          <a:noFill/>
        </p:spPr>
        <p:txBody>
          <a:bodyPr wrap="square" lIns="36000" tIns="36000" rIns="36000" bIns="36000" rtlCol="0">
            <a:spAutoFit/>
          </a:bodyPr>
          <a:lstStyle/>
          <a:p>
            <a:pPr>
              <a:lnSpc>
                <a:spcPct val="125000"/>
              </a:lnSpc>
            </a:pPr>
            <a:r>
              <a:rPr lang="en-IN" sz="2400" b="1" spc="-100">
                <a:solidFill>
                  <a:schemeClr val="tx2">
                    <a:lumMod val="75000"/>
                  </a:schemeClr>
                </a:solidFill>
                <a:latin typeface="+mj-lt"/>
                <a:ea typeface="+mj-ea"/>
                <a:cs typeface="Times New Roman" panose="02020603050405020304" pitchFamily="18" charset="0"/>
              </a:rPr>
              <a:t>Pros and Cons of </a:t>
            </a:r>
            <a:r>
              <a:rPr lang="en-IN" sz="2400" b="1" spc="-100">
                <a:solidFill>
                  <a:schemeClr val="tx2">
                    <a:lumMod val="75000"/>
                  </a:schemeClr>
                </a:solidFill>
                <a:cs typeface="Times New Roman" panose="02020603050405020304" pitchFamily="18" charset="0"/>
              </a:rPr>
              <a:t>Synchronous Communication </a:t>
            </a:r>
            <a:endParaRPr lang="en-IN" sz="2400"/>
          </a:p>
          <a:p>
            <a:pPr>
              <a:lnSpc>
                <a:spcPct val="125000"/>
              </a:lnSpc>
            </a:pPr>
            <a:r>
              <a:rPr lang="en-IN" sz="1600" b="1"/>
              <a:t>Advantages:</a:t>
            </a:r>
          </a:p>
          <a:p>
            <a:pPr marL="285750" indent="-285750">
              <a:lnSpc>
                <a:spcPct val="125000"/>
              </a:lnSpc>
              <a:buFont typeface="Arial" panose="020B0604020202020204" pitchFamily="34" charset="0"/>
              <a:buChar char="•"/>
            </a:pPr>
            <a:r>
              <a:rPr lang="en-IN" sz="1600"/>
              <a:t>Design complexity is low</a:t>
            </a:r>
          </a:p>
          <a:p>
            <a:pPr marL="285750" indent="-285750">
              <a:lnSpc>
                <a:spcPct val="125000"/>
              </a:lnSpc>
              <a:buFont typeface="Arial" panose="020B0604020202020204" pitchFamily="34" charset="0"/>
              <a:buChar char="•"/>
            </a:pPr>
            <a:r>
              <a:rPr lang="en-IN" sz="1600"/>
              <a:t>Error handling is easy in synchronous communication</a:t>
            </a:r>
          </a:p>
          <a:p>
            <a:pPr marL="285750" indent="-285750">
              <a:lnSpc>
                <a:spcPct val="125000"/>
              </a:lnSpc>
              <a:buFont typeface="Arial" panose="020B0604020202020204" pitchFamily="34" charset="0"/>
              <a:buChar char="•"/>
            </a:pPr>
            <a:r>
              <a:rPr lang="en-IN" sz="1600"/>
              <a:t>A real-time response on the go in synchronous communication.</a:t>
            </a:r>
          </a:p>
          <a:p>
            <a:pPr>
              <a:lnSpc>
                <a:spcPct val="125000"/>
              </a:lnSpc>
            </a:pPr>
            <a:r>
              <a:rPr lang="en-IN" sz="1600" b="1"/>
              <a:t>Disadvantages:</a:t>
            </a:r>
          </a:p>
          <a:p>
            <a:pPr marL="285750" indent="-285750">
              <a:lnSpc>
                <a:spcPct val="125000"/>
              </a:lnSpc>
              <a:buFont typeface="Arial" panose="020B0604020202020204" pitchFamily="34" charset="0"/>
              <a:buChar char="•"/>
            </a:pPr>
            <a:r>
              <a:rPr lang="en-IN" sz="1600"/>
              <a:t>Service should be available all the time and if service is not available then thread will be blocked and it will cause the performance issue.</a:t>
            </a:r>
          </a:p>
          <a:p>
            <a:pPr marL="285750" indent="-285750">
              <a:lnSpc>
                <a:spcPct val="125000"/>
              </a:lnSpc>
              <a:buFont typeface="Arial" panose="020B0604020202020204" pitchFamily="34" charset="0"/>
              <a:buChar char="•"/>
            </a:pPr>
            <a:r>
              <a:rPr lang="en-IN" sz="1600"/>
              <a:t>Responsiveness is slow because the one service has to wait for the response of another service.</a:t>
            </a:r>
          </a:p>
          <a:p>
            <a:pPr marL="285750" indent="-285750">
              <a:lnSpc>
                <a:spcPct val="125000"/>
              </a:lnSpc>
              <a:buFont typeface="Arial" panose="020B0604020202020204" pitchFamily="34" charset="0"/>
              <a:buChar char="•"/>
            </a:pPr>
            <a:r>
              <a:rPr lang="en-IN" sz="1600"/>
              <a:t>Need a connection-oriented protocol</a:t>
            </a:r>
          </a:p>
          <a:p>
            <a:pPr>
              <a:lnSpc>
                <a:spcPct val="125000"/>
              </a:lnSpc>
            </a:pPr>
            <a:r>
              <a:rPr lang="en-IN" sz="1600" b="1"/>
              <a:t>Where &amp; When:</a:t>
            </a:r>
          </a:p>
          <a:p>
            <a:pPr>
              <a:lnSpc>
                <a:spcPct val="125000"/>
              </a:lnSpc>
            </a:pPr>
            <a:r>
              <a:rPr lang="en-IN" sz="1600"/>
              <a:t>In our application, if one service needs the real-time data from another service then you can use synchronous communication.</a:t>
            </a:r>
          </a:p>
          <a:p>
            <a:pPr>
              <a:lnSpc>
                <a:spcPct val="125000"/>
              </a:lnSpc>
            </a:pPr>
            <a:r>
              <a:rPr lang="en-IN" sz="1600"/>
              <a:t>	For example, if we take any e-commerce application when a customer searches for a particular product to purchase then that product’s availability needs to be validated in the inventory by making a request to product availability service. Because customer should know about the current availability of the product to place the order. In this case, you can use synchronous communication to get the product’s real-time availability in inventory and price information.</a:t>
            </a:r>
          </a:p>
          <a:p>
            <a:pPr>
              <a:lnSpc>
                <a:spcPct val="125000"/>
              </a:lnSpc>
            </a:pPr>
            <a:endParaRPr lang="en-IN" sz="1600"/>
          </a:p>
          <a:p>
            <a:pPr>
              <a:lnSpc>
                <a:spcPct val="125000"/>
              </a:lnSpc>
            </a:pPr>
            <a:endParaRPr lang="en-IN" sz="1600"/>
          </a:p>
          <a:p>
            <a:pPr marL="285750" indent="-285750">
              <a:lnSpc>
                <a:spcPct val="125000"/>
              </a:lnSpc>
              <a:buFont typeface="Arial" panose="020B0604020202020204" pitchFamily="34" charset="0"/>
              <a:buChar char="•"/>
            </a:pPr>
            <a:endParaRPr lang="en-IN" sz="1600"/>
          </a:p>
        </p:txBody>
      </p:sp>
    </p:spTree>
    <p:extLst>
      <p:ext uri="{BB962C8B-B14F-4D97-AF65-F5344CB8AC3E}">
        <p14:creationId xmlns:p14="http://schemas.microsoft.com/office/powerpoint/2010/main" val="35221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210443"/>
            <a:ext cx="8228800" cy="6351858"/>
          </a:xfrm>
          <a:prstGeom prst="rect">
            <a:avLst/>
          </a:prstGeom>
          <a:noFill/>
        </p:spPr>
        <p:txBody>
          <a:bodyPr wrap="square" lIns="36000" tIns="36000" rIns="36000" bIns="36000" rtlCol="0">
            <a:spAutoFit/>
          </a:bodyPr>
          <a:lstStyle/>
          <a:p>
            <a:pPr>
              <a:lnSpc>
                <a:spcPct val="125000"/>
              </a:lnSpc>
            </a:pPr>
            <a:r>
              <a:rPr lang="en-IN" sz="2400" b="1" spc="-100">
                <a:solidFill>
                  <a:schemeClr val="tx2">
                    <a:lumMod val="75000"/>
                  </a:schemeClr>
                </a:solidFill>
                <a:cs typeface="Times New Roman" panose="02020603050405020304" pitchFamily="18" charset="0"/>
              </a:rPr>
              <a:t>Pros and Cons of Asynchronous Communication </a:t>
            </a:r>
            <a:endParaRPr lang="en-IN" sz="2400"/>
          </a:p>
          <a:p>
            <a:pPr>
              <a:lnSpc>
                <a:spcPct val="125000"/>
              </a:lnSpc>
            </a:pPr>
            <a:r>
              <a:rPr lang="en-IN" sz="1600" b="1"/>
              <a:t>Advantages:</a:t>
            </a:r>
          </a:p>
          <a:p>
            <a:pPr marL="285750" indent="-285750">
              <a:lnSpc>
                <a:spcPct val="125000"/>
              </a:lnSpc>
              <a:buFont typeface="Arial" panose="020B0604020202020204" pitchFamily="34" charset="0"/>
              <a:buChar char="•"/>
            </a:pPr>
            <a:r>
              <a:rPr lang="en-IN" sz="1600"/>
              <a:t>No need for the connection-oriented protocol. It will transfer messages using message brokers.</a:t>
            </a:r>
          </a:p>
          <a:p>
            <a:pPr marL="285750" indent="-285750">
              <a:lnSpc>
                <a:spcPct val="125000"/>
              </a:lnSpc>
              <a:buFont typeface="Arial" panose="020B0604020202020204" pitchFamily="34" charset="0"/>
              <a:buChar char="•"/>
            </a:pPr>
            <a:r>
              <a:rPr lang="en-IN" sz="1600"/>
              <a:t>The response will be given immediately, so performance wise asynchronous communication is better than synchronous communication.</a:t>
            </a:r>
          </a:p>
          <a:p>
            <a:pPr marL="285750" indent="-285750">
              <a:lnSpc>
                <a:spcPct val="125000"/>
              </a:lnSpc>
              <a:buFont typeface="Arial" panose="020B0604020202020204" pitchFamily="34" charset="0"/>
              <a:buChar char="•"/>
            </a:pPr>
            <a:r>
              <a:rPr lang="en-IN" sz="1600"/>
              <a:t>The sender doesn’t need to know about the consumer. So coupling between services is less.</a:t>
            </a:r>
          </a:p>
          <a:p>
            <a:pPr marL="285750" indent="-285750">
              <a:lnSpc>
                <a:spcPct val="125000"/>
              </a:lnSpc>
              <a:buFont typeface="Arial" panose="020B0604020202020204" pitchFamily="34" charset="0"/>
              <a:buChar char="•"/>
            </a:pPr>
            <a:r>
              <a:rPr lang="en-IN" sz="1600"/>
              <a:t>No need for consumer service’s availability when the sender service sends a request</a:t>
            </a:r>
          </a:p>
          <a:p>
            <a:pPr marL="285750" indent="-285750">
              <a:lnSpc>
                <a:spcPct val="125000"/>
              </a:lnSpc>
              <a:buFont typeface="Arial" panose="020B0604020202020204" pitchFamily="34" charset="0"/>
              <a:buChar char="•"/>
            </a:pPr>
            <a:r>
              <a:rPr lang="en-IN" sz="1600"/>
              <a:t>Failure isolation is better in asynchronous communication. Because if message broker fails to send the message, once the message broker gets recovered it will resend the message again.</a:t>
            </a:r>
          </a:p>
          <a:p>
            <a:pPr>
              <a:lnSpc>
                <a:spcPct val="125000"/>
              </a:lnSpc>
            </a:pPr>
            <a:r>
              <a:rPr lang="en-IN" sz="1600" b="1"/>
              <a:t>Disadvantages:</a:t>
            </a:r>
          </a:p>
          <a:p>
            <a:pPr marL="285750" indent="-285750">
              <a:lnSpc>
                <a:spcPct val="125000"/>
              </a:lnSpc>
              <a:buFont typeface="Arial" panose="020B0604020202020204" pitchFamily="34" charset="0"/>
              <a:buChar char="•"/>
            </a:pPr>
            <a:r>
              <a:rPr lang="en-IN" sz="1600"/>
              <a:t>Design complexity is high in asynchronous communication.</a:t>
            </a:r>
          </a:p>
          <a:p>
            <a:pPr marL="285750" indent="-285750">
              <a:lnSpc>
                <a:spcPct val="125000"/>
              </a:lnSpc>
              <a:buFont typeface="Arial" panose="020B0604020202020204" pitchFamily="34" charset="0"/>
              <a:buChar char="•"/>
            </a:pPr>
            <a:r>
              <a:rPr lang="en-IN" sz="1600"/>
              <a:t>Error handling is complex</a:t>
            </a:r>
          </a:p>
          <a:p>
            <a:pPr marL="285750" indent="-285750">
              <a:lnSpc>
                <a:spcPct val="125000"/>
              </a:lnSpc>
              <a:buFont typeface="Arial" panose="020B0604020202020204" pitchFamily="34" charset="0"/>
              <a:buChar char="•"/>
            </a:pPr>
            <a:r>
              <a:rPr lang="en-IN" sz="1600"/>
              <a:t>Coupling with message broker is high, so if you want to change the message broker infrastructure, it becomes difficult to manage in existing infrastructure.</a:t>
            </a:r>
          </a:p>
          <a:p>
            <a:pPr marL="285750" indent="-285750">
              <a:lnSpc>
                <a:spcPct val="125000"/>
              </a:lnSpc>
              <a:buFont typeface="Arial" panose="020B0604020202020204" pitchFamily="34" charset="0"/>
              <a:buChar char="•"/>
            </a:pPr>
            <a:r>
              <a:rPr lang="en-IN" sz="1600"/>
              <a:t>Latency is very high if message queue fills up.</a:t>
            </a:r>
          </a:p>
          <a:p>
            <a:pPr marL="285750" indent="-285750">
              <a:lnSpc>
                <a:spcPct val="125000"/>
              </a:lnSpc>
              <a:buFont typeface="Arial" panose="020B0604020202020204" pitchFamily="34" charset="0"/>
              <a:buChar char="•"/>
            </a:pPr>
            <a:r>
              <a:rPr lang="en-IN" sz="1600"/>
              <a:t>Cost of monitoring messaging infrastructure will be significant.</a:t>
            </a:r>
          </a:p>
          <a:p>
            <a:pPr marL="285750" indent="-285750">
              <a:lnSpc>
                <a:spcPct val="125000"/>
              </a:lnSpc>
              <a:buFont typeface="Arial" panose="020B0604020202020204" pitchFamily="34" charset="0"/>
              <a:buChar char="•"/>
            </a:pPr>
            <a:endParaRPr lang="en-IN" sz="1600"/>
          </a:p>
        </p:txBody>
      </p:sp>
    </p:spTree>
    <p:extLst>
      <p:ext uri="{BB962C8B-B14F-4D97-AF65-F5344CB8AC3E}">
        <p14:creationId xmlns:p14="http://schemas.microsoft.com/office/powerpoint/2010/main" val="157547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351119"/>
            <a:ext cx="8228800" cy="4505199"/>
          </a:xfrm>
          <a:prstGeom prst="rect">
            <a:avLst/>
          </a:prstGeom>
          <a:noFill/>
        </p:spPr>
        <p:txBody>
          <a:bodyPr wrap="square" lIns="36000" tIns="36000" rIns="36000" bIns="36000" rtlCol="0">
            <a:spAutoFit/>
          </a:bodyPr>
          <a:lstStyle/>
          <a:p>
            <a:pPr>
              <a:lnSpc>
                <a:spcPct val="125000"/>
              </a:lnSpc>
            </a:pPr>
            <a:r>
              <a:rPr lang="en-IN" sz="1600" b="1"/>
              <a:t>Where &amp; When:</a:t>
            </a:r>
          </a:p>
          <a:p>
            <a:pPr>
              <a:lnSpc>
                <a:spcPct val="125000"/>
              </a:lnSpc>
            </a:pPr>
            <a:r>
              <a:rPr lang="en-IN" sz="1600"/>
              <a:t>In our application, if the request needs to be processed through multiple services and needs approval or further processing, you can go ahead with asynchronous communication.</a:t>
            </a:r>
          </a:p>
          <a:p>
            <a:pPr>
              <a:lnSpc>
                <a:spcPct val="125000"/>
              </a:lnSpc>
            </a:pPr>
            <a:r>
              <a:rPr lang="en-IN" sz="1600"/>
              <a:t>	For example, In the banking domain, loan request should be processed and needs approval at multiple levels. So in this case, when a user raises a request for the loan then the loan request service will provide some reference number immediately. Once all the approvals are done, will persist the loan request details in the database. So in this scenario, we can use asynchronous communication.</a:t>
            </a:r>
          </a:p>
          <a:p>
            <a:pPr>
              <a:lnSpc>
                <a:spcPct val="125000"/>
              </a:lnSpc>
            </a:pPr>
            <a:endParaRPr lang="en-IN" sz="1600"/>
          </a:p>
          <a:p>
            <a:pPr>
              <a:lnSpc>
                <a:spcPct val="125000"/>
              </a:lnSpc>
            </a:pPr>
            <a:r>
              <a:rPr lang="en-IN" sz="2400" b="1" spc="-100">
                <a:solidFill>
                  <a:schemeClr val="tx2">
                    <a:lumMod val="75000"/>
                  </a:schemeClr>
                </a:solidFill>
                <a:cs typeface="Times New Roman" panose="02020603050405020304" pitchFamily="18" charset="0"/>
              </a:rPr>
              <a:t>Summary</a:t>
            </a:r>
          </a:p>
          <a:p>
            <a:pPr>
              <a:lnSpc>
                <a:spcPct val="125000"/>
              </a:lnSpc>
            </a:pPr>
            <a:r>
              <a:rPr lang="en-IN" sz="1600"/>
              <a:t>In Microservices architecture style, communication between services will play an important role when it comes to performance. So based on your requirement, you have to choose the right approach for inter-service communication.</a:t>
            </a:r>
          </a:p>
        </p:txBody>
      </p:sp>
    </p:spTree>
    <p:extLst>
      <p:ext uri="{BB962C8B-B14F-4D97-AF65-F5344CB8AC3E}">
        <p14:creationId xmlns:p14="http://schemas.microsoft.com/office/powerpoint/2010/main" val="250922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587E-D4D5-42BD-B2BC-8044BDFAF74B}"/>
              </a:ext>
            </a:extLst>
          </p:cNvPr>
          <p:cNvSpPr>
            <a:spLocks noGrp="1"/>
          </p:cNvSpPr>
          <p:nvPr>
            <p:ph type="title"/>
          </p:nvPr>
        </p:nvSpPr>
        <p:spPr>
          <a:xfrm>
            <a:off x="382588" y="312881"/>
            <a:ext cx="8361170" cy="517113"/>
          </a:xfrm>
        </p:spPr>
        <p:txBody>
          <a:bodyPr>
            <a:normAutofit/>
          </a:bodyPr>
          <a:lstStyle/>
          <a:p>
            <a:pPr algn="ctr"/>
            <a:r>
              <a:rPr lang="en-IN" sz="3600" spc="-100">
                <a:solidFill>
                  <a:schemeClr val="tx2">
                    <a:lumMod val="75000"/>
                  </a:schemeClr>
                </a:solidFill>
                <a:cs typeface="Times New Roman" panose="02020603050405020304" pitchFamily="18" charset="0"/>
              </a:rPr>
              <a:t>Microservices Internationalization</a:t>
            </a:r>
          </a:p>
        </p:txBody>
      </p:sp>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23</a:t>
            </a:fld>
            <a:endParaRPr lang="en-US"/>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13"/>
          </p:nvPr>
        </p:nvSpPr>
        <p:spPr>
          <a:xfrm>
            <a:off x="403106" y="924678"/>
            <a:ext cx="8353233" cy="4511242"/>
          </a:xfrm>
        </p:spPr>
        <p:txBody>
          <a:bodyPr>
            <a:normAutofit/>
          </a:bodyPr>
          <a:lstStyle/>
          <a:p>
            <a:pPr marL="0" indent="0">
              <a:buNone/>
            </a:pPr>
            <a:r>
              <a:rPr lang="en-IN">
                <a:cs typeface="Times New Roman" panose="02020603050405020304" pitchFamily="18" charset="0"/>
              </a:rPr>
              <a:t>Internationalization</a:t>
            </a:r>
          </a:p>
          <a:p>
            <a:pPr marL="0" indent="0">
              <a:buNone/>
            </a:pPr>
            <a:r>
              <a:rPr lang="en-IN" b="0"/>
              <a:t>Internationalization is the design and development of a product, application or document content that enables easy localization for target audiences that vary in culture, region, or language.</a:t>
            </a:r>
          </a:p>
          <a:p>
            <a:pPr marL="0" indent="0">
              <a:buNone/>
            </a:pPr>
            <a:r>
              <a:rPr lang="en-IN" b="0"/>
              <a:t>Internationalization is often written in English as i18n, where 18 is the number of letters between i and n in the English word.</a:t>
            </a:r>
            <a:endParaRPr lang="en-IN" b="0">
              <a:cs typeface="Times New Roman" panose="02020603050405020304" pitchFamily="18" charset="0"/>
            </a:endParaRPr>
          </a:p>
          <a:p>
            <a:pPr marL="0" indent="0">
              <a:buNone/>
            </a:pPr>
            <a:r>
              <a:rPr lang="en-IN"/>
              <a:t>The value of internationalization</a:t>
            </a:r>
          </a:p>
          <a:p>
            <a:pPr marL="0" indent="0">
              <a:buNone/>
            </a:pPr>
            <a:r>
              <a:rPr lang="en-IN" b="0"/>
              <a:t>Internationalization significantly affects the ease of the product's localization. Retrofitting a linguistically- and culturally- </a:t>
            </a:r>
            <a:r>
              <a:rPr lang="en-IN" b="0" err="1"/>
              <a:t>centered</a:t>
            </a:r>
            <a:r>
              <a:rPr lang="en-IN" b="0"/>
              <a:t> deliverable for a global market is obviously much more difficult and time-consuming than designing a deliverable with the intent of presenting it globally.</a:t>
            </a:r>
          </a:p>
          <a:p>
            <a:pPr marL="0" indent="0">
              <a:buNone/>
            </a:pPr>
            <a:endParaRPr lang="en-IN" sz="1800">
              <a:cs typeface="Times New Roman" panose="02020603050405020304" pitchFamily="18" charset="0"/>
            </a:endParaRPr>
          </a:p>
        </p:txBody>
      </p:sp>
    </p:spTree>
    <p:extLst>
      <p:ext uri="{BB962C8B-B14F-4D97-AF65-F5344CB8AC3E}">
        <p14:creationId xmlns:p14="http://schemas.microsoft.com/office/powerpoint/2010/main" val="341222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24</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55674" y="595097"/>
            <a:ext cx="8088923" cy="4782197"/>
          </a:xfrm>
          <a:prstGeom prst="rect">
            <a:avLst/>
          </a:prstGeom>
          <a:noFill/>
        </p:spPr>
        <p:txBody>
          <a:bodyPr wrap="square" lIns="36000" tIns="36000" rIns="36000" bIns="36000" rtlCol="0" anchor="t">
            <a:spAutoFit/>
          </a:bodyPr>
          <a:lstStyle/>
          <a:p>
            <a:r>
              <a:rPr lang="en-IN" sz="1600" b="1"/>
              <a:t>Features of internationalization:</a:t>
            </a:r>
          </a:p>
          <a:p>
            <a:pPr marL="285750" indent="-285750">
              <a:buFont typeface="Arial" panose="020B0604020202020204" pitchFamily="34" charset="0"/>
              <a:buChar char="•"/>
            </a:pPr>
            <a:r>
              <a:rPr lang="en-IN" sz="1600"/>
              <a:t>Designing and developing in a way that removes barriers to localization or international deployment. This includes such things as enabling the use of Unicode, or ensuring the proper handling of legacy character encodings where appropriate, taking care over the concatenation of strings, avoiding dependence in code of user-interface string values, etc.</a:t>
            </a:r>
          </a:p>
          <a:p>
            <a:pPr marL="285750" indent="-285750">
              <a:buFont typeface="Arial" panose="020B0604020202020204" pitchFamily="34" charset="0"/>
              <a:buChar char="•"/>
            </a:pPr>
            <a:r>
              <a:rPr lang="en-IN" sz="1600"/>
              <a:t>Providing support for features that may not be used until localization occurs. For example, adding mark-up in your DTD to support bidirectional text, or for identifying language. Or adding to CSS support for vertical text or other non-Latin typographic features.</a:t>
            </a:r>
          </a:p>
          <a:p>
            <a:pPr marL="285750" indent="-285750">
              <a:buFont typeface="Arial" panose="020B0604020202020204" pitchFamily="34" charset="0"/>
              <a:buChar char="•"/>
            </a:pPr>
            <a:r>
              <a:rPr lang="en-IN" sz="1600"/>
              <a:t>Enabling code to support local, regional, language, or culturally related preferences. Typically, this involves incorporating predefined localization data and features derived from existing libraries or user preferences. Examples include date and time formats, local calendars, number formats and numeral systems, sorting and presentation of lists, handling of personal names and forms of address, etc.</a:t>
            </a:r>
          </a:p>
          <a:p>
            <a:pPr marL="285750" indent="-285750">
              <a:buFont typeface="Arial" panose="020B0604020202020204" pitchFamily="34" charset="0"/>
              <a:buChar char="•"/>
            </a:pPr>
            <a:r>
              <a:rPr lang="en-IN" sz="1600"/>
              <a:t>Separating localizable elements from source code or content, such that localized alternatives can be loaded or selected based on the user's international preferences as needed.</a:t>
            </a:r>
          </a:p>
          <a:p>
            <a:pPr>
              <a:lnSpc>
                <a:spcPct val="125000"/>
              </a:lnSpc>
            </a:pPr>
            <a:endParaRPr lang="en-IN" sz="1600"/>
          </a:p>
        </p:txBody>
      </p:sp>
    </p:spTree>
    <p:extLst>
      <p:ext uri="{BB962C8B-B14F-4D97-AF65-F5344CB8AC3E}">
        <p14:creationId xmlns:p14="http://schemas.microsoft.com/office/powerpoint/2010/main" val="1742182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25</a:t>
            </a:fld>
            <a:endParaRPr lang="en-US"/>
          </a:p>
        </p:txBody>
      </p:sp>
      <p:pic>
        <p:nvPicPr>
          <p:cNvPr id="4" name="Picture 3">
            <a:extLst>
              <a:ext uri="{FF2B5EF4-FFF2-40B4-BE49-F238E27FC236}">
                <a16:creationId xmlns:a16="http://schemas.microsoft.com/office/drawing/2014/main" id="{7D22F6FA-19FB-430A-8B85-1BF85D3E81DB}"/>
              </a:ext>
            </a:extLst>
          </p:cNvPr>
          <p:cNvPicPr>
            <a:picLocks noChangeAspect="1"/>
          </p:cNvPicPr>
          <p:nvPr/>
        </p:nvPicPr>
        <p:blipFill>
          <a:blip r:embed="rId2"/>
          <a:stretch>
            <a:fillRect/>
          </a:stretch>
        </p:blipFill>
        <p:spPr>
          <a:xfrm>
            <a:off x="291787" y="990395"/>
            <a:ext cx="8560426" cy="4228919"/>
          </a:xfrm>
          <a:prstGeom prst="rect">
            <a:avLst/>
          </a:prstGeom>
        </p:spPr>
      </p:pic>
    </p:spTree>
    <p:extLst>
      <p:ext uri="{BB962C8B-B14F-4D97-AF65-F5344CB8AC3E}">
        <p14:creationId xmlns:p14="http://schemas.microsoft.com/office/powerpoint/2010/main" val="2504251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26</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cs typeface="Times New Roman" panose="02020603050405020304" pitchFamily="18" charset="0"/>
              </a:rPr>
              <a:t>How to Implement I18N in Microservices </a:t>
            </a:r>
            <a:endParaRPr lang="en-IN" sz="3600" b="1" spc="-100">
              <a:solidFill>
                <a:schemeClr val="tx2">
                  <a:lumMod val="75000"/>
                </a:schemeClr>
              </a:solidFill>
              <a:latin typeface="+mj-lt"/>
              <a:ea typeface="+mj-ea"/>
              <a:cs typeface="Times New Roman" panose="02020603050405020304" pitchFamily="18" charset="0"/>
            </a:endParaRPr>
          </a:p>
        </p:txBody>
      </p:sp>
      <p:sp>
        <p:nvSpPr>
          <p:cNvPr id="6" name="TextBox 5">
            <a:extLst>
              <a:ext uri="{FF2B5EF4-FFF2-40B4-BE49-F238E27FC236}">
                <a16:creationId xmlns:a16="http://schemas.microsoft.com/office/drawing/2014/main" id="{2E9D488F-7076-48D6-A6D6-309924676141}"/>
              </a:ext>
            </a:extLst>
          </p:cNvPr>
          <p:cNvSpPr txBox="1"/>
          <p:nvPr/>
        </p:nvSpPr>
        <p:spPr>
          <a:xfrm>
            <a:off x="457600" y="1171201"/>
            <a:ext cx="8228800" cy="5889680"/>
          </a:xfrm>
          <a:prstGeom prst="rect">
            <a:avLst/>
          </a:prstGeom>
          <a:noFill/>
        </p:spPr>
        <p:txBody>
          <a:bodyPr wrap="square" lIns="36000" tIns="36000" rIns="36000" bIns="36000" rtlCol="0">
            <a:spAutoFit/>
          </a:bodyPr>
          <a:lstStyle/>
          <a:p>
            <a:r>
              <a:rPr lang="en-IN" sz="1600" b="1"/>
              <a:t>1. </a:t>
            </a:r>
            <a:r>
              <a:rPr lang="en-IN" sz="1600" b="1" err="1"/>
              <a:t>LocaleResolver</a:t>
            </a:r>
            <a:endParaRPr lang="en-IN" sz="1600" b="1"/>
          </a:p>
          <a:p>
            <a:r>
              <a:rPr lang="en-IN" sz="1600"/>
              <a:t>In order for our application to be able to determine which locale is currently being used, we need to add a LocaleResolver bean:</a:t>
            </a:r>
          </a:p>
          <a:p>
            <a:endParaRPr lang="en-IN"/>
          </a:p>
          <a:p>
            <a:pPr lvl="0" eaLnBrk="0" fontAlgn="base" hangingPunct="0">
              <a:spcBef>
                <a:spcPct val="0"/>
              </a:spcBef>
              <a:spcAft>
                <a:spcPct val="0"/>
              </a:spcAft>
            </a:pPr>
            <a:r>
              <a:rPr lang="en-US" altLang="en-US">
                <a:solidFill>
                  <a:srgbClr val="808080"/>
                </a:solidFill>
                <a:latin typeface="Consolas" panose="020B0609020204030204" pitchFamily="49" charset="0"/>
              </a:rPr>
              <a:t>@Bean</a:t>
            </a:r>
            <a:endParaRPr lang="en-US" altLang="en-US"/>
          </a:p>
          <a:p>
            <a:pPr lvl="0" eaLnBrk="0" fontAlgn="base" hangingPunct="0">
              <a:spcBef>
                <a:spcPct val="0"/>
              </a:spcBef>
              <a:spcAft>
                <a:spcPct val="0"/>
              </a:spcAft>
            </a:pPr>
            <a:r>
              <a:rPr lang="en-US" altLang="en-US" b="1">
                <a:solidFill>
                  <a:srgbClr val="336699"/>
                </a:solidFill>
                <a:latin typeface="Consolas" panose="020B0609020204030204" pitchFamily="49" charset="0"/>
              </a:rPr>
              <a:t>public</a:t>
            </a:r>
            <a:r>
              <a:rPr lang="en-US" altLang="en-US">
                <a:solidFill>
                  <a:srgbClr val="333333"/>
                </a:solidFill>
                <a:latin typeface="Consolas" panose="020B0609020204030204" pitchFamily="49" charset="0"/>
              </a:rPr>
              <a:t> </a:t>
            </a:r>
            <a:r>
              <a:rPr lang="en-US" altLang="en-US" err="1">
                <a:solidFill>
                  <a:srgbClr val="000000"/>
                </a:solidFill>
                <a:latin typeface="Consolas" panose="020B0609020204030204" pitchFamily="49" charset="0"/>
              </a:rPr>
              <a:t>LocaleResolver</a:t>
            </a:r>
            <a:r>
              <a:rPr lang="en-US" altLang="en-US">
                <a:solidFill>
                  <a:srgbClr val="000000"/>
                </a:solidFill>
                <a:latin typeface="Consolas" panose="020B0609020204030204" pitchFamily="49" charset="0"/>
              </a:rPr>
              <a:t> </a:t>
            </a:r>
            <a:r>
              <a:rPr lang="en-US" altLang="en-US" err="1">
                <a:solidFill>
                  <a:srgbClr val="000000"/>
                </a:solidFill>
                <a:latin typeface="Consolas" panose="020B0609020204030204" pitchFamily="49" charset="0"/>
              </a:rPr>
              <a:t>localeResolver</a:t>
            </a:r>
            <a:r>
              <a:rPr lang="en-US" altLang="en-US">
                <a:solidFill>
                  <a:srgbClr val="000000"/>
                </a:solidFill>
                <a:latin typeface="Consolas" panose="020B0609020204030204" pitchFamily="49" charset="0"/>
              </a:rPr>
              <a:t>() {</a:t>
            </a:r>
            <a:endParaRPr lang="en-US" altLang="en-US"/>
          </a:p>
          <a:p>
            <a:pPr lvl="0" eaLnBrk="0" fontAlgn="base" hangingPunct="0">
              <a:spcBef>
                <a:spcPct val="0"/>
              </a:spcBef>
              <a:spcAft>
                <a:spcPct val="0"/>
              </a:spcAft>
            </a:pPr>
            <a:r>
              <a:rPr lang="en-US" altLang="en-US">
                <a:solidFill>
                  <a:srgbClr val="333333"/>
                </a:solidFill>
                <a:latin typeface="Consolas" panose="020B0609020204030204" pitchFamily="49" charset="0"/>
              </a:rPr>
              <a:t>    </a:t>
            </a:r>
            <a:r>
              <a:rPr lang="en-US" altLang="en-US" b="1">
                <a:solidFill>
                  <a:srgbClr val="336699"/>
                </a:solidFill>
                <a:latin typeface="Consolas" panose="020B0609020204030204" pitchFamily="49" charset="0"/>
              </a:rPr>
              <a:t>return</a:t>
            </a:r>
            <a:r>
              <a:rPr lang="en-US" altLang="en-US">
                <a:solidFill>
                  <a:srgbClr val="333333"/>
                </a:solidFill>
                <a:latin typeface="Consolas" panose="020B0609020204030204" pitchFamily="49" charset="0"/>
              </a:rPr>
              <a:t> </a:t>
            </a:r>
            <a:r>
              <a:rPr lang="en-US" altLang="en-US" b="1">
                <a:solidFill>
                  <a:srgbClr val="336699"/>
                </a:solidFill>
                <a:latin typeface="Consolas" panose="020B0609020204030204" pitchFamily="49" charset="0"/>
              </a:rPr>
              <a:t>new</a:t>
            </a:r>
            <a:r>
              <a:rPr lang="en-US" altLang="en-US">
                <a:solidFill>
                  <a:srgbClr val="333333"/>
                </a:solidFill>
                <a:latin typeface="Consolas" panose="020B0609020204030204" pitchFamily="49" charset="0"/>
              </a:rPr>
              <a:t> </a:t>
            </a:r>
            <a:r>
              <a:rPr lang="en-US" altLang="en-US" err="1">
                <a:solidFill>
                  <a:srgbClr val="000000"/>
                </a:solidFill>
                <a:latin typeface="Consolas" panose="020B0609020204030204" pitchFamily="49" charset="0"/>
              </a:rPr>
              <a:t>AcceptHeaderLocaleResolver</a:t>
            </a:r>
            <a:r>
              <a:rPr lang="en-US" altLang="en-US">
                <a:solidFill>
                  <a:srgbClr val="000000"/>
                </a:solidFill>
                <a:latin typeface="Consolas" panose="020B0609020204030204" pitchFamily="49" charset="0"/>
              </a:rPr>
              <a:t>();</a:t>
            </a:r>
            <a:endParaRPr lang="en-US" altLang="en-US"/>
          </a:p>
          <a:p>
            <a:pPr lvl="0" eaLnBrk="0" fontAlgn="base" hangingPunct="0">
              <a:spcBef>
                <a:spcPct val="0"/>
              </a:spcBef>
              <a:spcAft>
                <a:spcPct val="0"/>
              </a:spcAft>
            </a:pPr>
            <a:r>
              <a:rPr lang="en-US" altLang="en-US">
                <a:solidFill>
                  <a:srgbClr val="000000"/>
                </a:solidFill>
                <a:latin typeface="Consolas" panose="020B0609020204030204" pitchFamily="49" charset="0"/>
              </a:rPr>
              <a:t>}</a:t>
            </a:r>
          </a:p>
          <a:p>
            <a:endParaRPr lang="en-IN"/>
          </a:p>
          <a:p>
            <a:r>
              <a:rPr lang="en-IN" sz="1600" b="1"/>
              <a:t>2. Locale </a:t>
            </a:r>
            <a:r>
              <a:rPr lang="en-IN" sz="1600" b="1" err="1"/>
              <a:t>ChangeInterceptor</a:t>
            </a:r>
            <a:endParaRPr lang="en-IN" sz="1600" b="1"/>
          </a:p>
          <a:p>
            <a:r>
              <a:rPr lang="en-IN" sz="1600"/>
              <a:t>The </a:t>
            </a:r>
            <a:r>
              <a:rPr lang="en-IN" sz="1600" i="1" err="1"/>
              <a:t>LocaleResolver</a:t>
            </a:r>
            <a:r>
              <a:rPr lang="en-IN" sz="1600"/>
              <a:t> interface has implementations that determine the current locale based on the session, cookies, the </a:t>
            </a:r>
            <a:r>
              <a:rPr lang="en-IN" sz="1600" i="1"/>
              <a:t>Accept-Language</a:t>
            </a:r>
            <a:r>
              <a:rPr lang="en-IN" sz="1600"/>
              <a:t> header, or a fixed value. In above example we have set Locale as US i.e. English</a:t>
            </a:r>
          </a:p>
          <a:p>
            <a:r>
              <a:rPr lang="en-IN" sz="1600"/>
              <a:t>Next, we need to add an interceptor bean that will switch to a new locale based on the value of the "</a:t>
            </a:r>
            <a:r>
              <a:rPr lang="en-IN" sz="1600" i="1"/>
              <a:t>language</a:t>
            </a:r>
            <a:r>
              <a:rPr lang="en-IN" sz="1600"/>
              <a:t>" parameter appended to a request:</a:t>
            </a:r>
          </a:p>
          <a:p>
            <a:endParaRPr lang="en-IN"/>
          </a:p>
          <a:p>
            <a:pPr lvl="0" eaLnBrk="0" fontAlgn="base" hangingPunct="0">
              <a:spcBef>
                <a:spcPct val="0"/>
              </a:spcBef>
              <a:spcAft>
                <a:spcPct val="0"/>
              </a:spcAft>
            </a:pPr>
            <a:r>
              <a:rPr lang="en-US" altLang="en-US">
                <a:solidFill>
                  <a:srgbClr val="808080"/>
                </a:solidFill>
                <a:latin typeface="Consolas" panose="020B0609020204030204" pitchFamily="49" charset="0"/>
              </a:rPr>
              <a:t>@Bean</a:t>
            </a:r>
            <a:endParaRPr lang="en-US" altLang="en-US"/>
          </a:p>
          <a:p>
            <a:pPr lvl="0" eaLnBrk="0" fontAlgn="base" hangingPunct="0">
              <a:spcBef>
                <a:spcPct val="0"/>
              </a:spcBef>
              <a:spcAft>
                <a:spcPct val="0"/>
              </a:spcAft>
            </a:pPr>
            <a:r>
              <a:rPr lang="en-US" altLang="en-US">
                <a:solidFill>
                  <a:srgbClr val="333333"/>
                </a:solidFill>
                <a:latin typeface="Consolas" panose="020B0609020204030204" pitchFamily="49" charset="0"/>
              </a:rPr>
              <a:t> </a:t>
            </a:r>
            <a:r>
              <a:rPr lang="en-US" altLang="en-US" b="1">
                <a:solidFill>
                  <a:srgbClr val="336699"/>
                </a:solidFill>
                <a:latin typeface="Consolas" panose="020B0609020204030204" pitchFamily="49" charset="0"/>
              </a:rPr>
              <a:t>public</a:t>
            </a:r>
            <a:r>
              <a:rPr lang="en-US" altLang="en-US">
                <a:solidFill>
                  <a:srgbClr val="333333"/>
                </a:solidFill>
                <a:latin typeface="Consolas" panose="020B0609020204030204" pitchFamily="49" charset="0"/>
              </a:rPr>
              <a:t> </a:t>
            </a:r>
            <a:r>
              <a:rPr lang="en-US" altLang="en-US" err="1">
                <a:solidFill>
                  <a:srgbClr val="000000"/>
                </a:solidFill>
                <a:latin typeface="Consolas" panose="020B0609020204030204" pitchFamily="49" charset="0"/>
              </a:rPr>
              <a:t>LocaleChangeInterceptor</a:t>
            </a:r>
            <a:r>
              <a:rPr lang="en-US" altLang="en-US">
                <a:solidFill>
                  <a:srgbClr val="000000"/>
                </a:solidFill>
                <a:latin typeface="Consolas" panose="020B0609020204030204" pitchFamily="49" charset="0"/>
              </a:rPr>
              <a:t> </a:t>
            </a:r>
            <a:r>
              <a:rPr lang="en-US" altLang="en-US" err="1">
                <a:solidFill>
                  <a:srgbClr val="000000"/>
                </a:solidFill>
                <a:latin typeface="Consolas" panose="020B0609020204030204" pitchFamily="49" charset="0"/>
              </a:rPr>
              <a:t>localeChangeInterceptor</a:t>
            </a:r>
            <a:r>
              <a:rPr lang="en-US" altLang="en-US">
                <a:solidFill>
                  <a:srgbClr val="000000"/>
                </a:solidFill>
                <a:latin typeface="Consolas" panose="020B0609020204030204" pitchFamily="49" charset="0"/>
              </a:rPr>
              <a:t>() {</a:t>
            </a:r>
            <a:endParaRPr lang="en-US" altLang="en-US"/>
          </a:p>
          <a:p>
            <a:pPr lvl="0" eaLnBrk="0" fontAlgn="base" hangingPunct="0">
              <a:spcBef>
                <a:spcPct val="0"/>
              </a:spcBef>
              <a:spcAft>
                <a:spcPct val="0"/>
              </a:spcAft>
            </a:pPr>
            <a:r>
              <a:rPr lang="en-US" altLang="en-US">
                <a:solidFill>
                  <a:srgbClr val="333333"/>
                </a:solidFill>
                <a:latin typeface="Consolas" panose="020B0609020204030204" pitchFamily="49" charset="0"/>
              </a:rPr>
              <a:t>     </a:t>
            </a:r>
            <a:r>
              <a:rPr lang="en-US" altLang="en-US" b="1">
                <a:solidFill>
                  <a:srgbClr val="336699"/>
                </a:solidFill>
                <a:latin typeface="Consolas" panose="020B0609020204030204" pitchFamily="49" charset="0"/>
              </a:rPr>
              <a:t>return</a:t>
            </a:r>
            <a:r>
              <a:rPr lang="en-US" altLang="en-US">
                <a:solidFill>
                  <a:srgbClr val="333333"/>
                </a:solidFill>
                <a:latin typeface="Consolas" panose="020B0609020204030204" pitchFamily="49" charset="0"/>
              </a:rPr>
              <a:t> </a:t>
            </a:r>
            <a:r>
              <a:rPr lang="en-US" altLang="en-US" b="1">
                <a:solidFill>
                  <a:srgbClr val="336699"/>
                </a:solidFill>
                <a:latin typeface="Consolas" panose="020B0609020204030204" pitchFamily="49" charset="0"/>
              </a:rPr>
              <a:t>new</a:t>
            </a:r>
            <a:r>
              <a:rPr lang="en-US" altLang="en-US">
                <a:solidFill>
                  <a:srgbClr val="333333"/>
                </a:solidFill>
                <a:latin typeface="Consolas" panose="020B0609020204030204" pitchFamily="49" charset="0"/>
              </a:rPr>
              <a:t> </a:t>
            </a:r>
            <a:r>
              <a:rPr lang="en-US" altLang="en-US" err="1">
                <a:solidFill>
                  <a:srgbClr val="000000"/>
                </a:solidFill>
                <a:latin typeface="Consolas" panose="020B0609020204030204" pitchFamily="49" charset="0"/>
              </a:rPr>
              <a:t>LocaleChangeInterceptor</a:t>
            </a:r>
            <a:r>
              <a:rPr lang="en-US" altLang="en-US">
                <a:solidFill>
                  <a:srgbClr val="000000"/>
                </a:solidFill>
                <a:latin typeface="Consolas" panose="020B0609020204030204" pitchFamily="49" charset="0"/>
              </a:rPr>
              <a:t>();</a:t>
            </a:r>
            <a:endParaRPr lang="en-US" altLang="en-US"/>
          </a:p>
          <a:p>
            <a:pPr lvl="0" eaLnBrk="0" fontAlgn="base" hangingPunct="0">
              <a:spcBef>
                <a:spcPct val="0"/>
              </a:spcBef>
              <a:spcAft>
                <a:spcPct val="0"/>
              </a:spcAft>
            </a:pPr>
            <a:r>
              <a:rPr lang="en-US" altLang="en-US">
                <a:solidFill>
                  <a:srgbClr val="333333"/>
                </a:solidFill>
                <a:latin typeface="Consolas" panose="020B0609020204030204" pitchFamily="49" charset="0"/>
              </a:rPr>
              <a:t> </a:t>
            </a:r>
            <a:r>
              <a:rPr lang="en-US" altLang="en-US">
                <a:solidFill>
                  <a:srgbClr val="000000"/>
                </a:solidFill>
                <a:latin typeface="Consolas" panose="020B0609020204030204" pitchFamily="49" charset="0"/>
              </a:rPr>
              <a:t>}</a:t>
            </a:r>
            <a:endParaRPr lang="en-US" altLang="en-US">
              <a:latin typeface="Arial" panose="020B0604020202020204" pitchFamily="34" charset="0"/>
            </a:endParaRPr>
          </a:p>
          <a:p>
            <a:endParaRPr lang="en-IN"/>
          </a:p>
          <a:p>
            <a:endParaRPr lang="en-IN"/>
          </a:p>
        </p:txBody>
      </p:sp>
      <p:sp>
        <p:nvSpPr>
          <p:cNvPr id="4" name="Rectangle 2">
            <a:extLst>
              <a:ext uri="{FF2B5EF4-FFF2-40B4-BE49-F238E27FC236}">
                <a16:creationId xmlns:a16="http://schemas.microsoft.com/office/drawing/2014/main" id="{B107FAD7-7159-445F-BA73-C865E86E5554}"/>
              </a:ext>
            </a:extLst>
          </p:cNvPr>
          <p:cNvSpPr>
            <a:spLocks noChangeArrowheads="1"/>
          </p:cNvSpPr>
          <p:nvPr/>
        </p:nvSpPr>
        <p:spPr bwMode="auto">
          <a:xfrm>
            <a:off x="457600" y="2505671"/>
            <a:ext cx="742774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75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27</a:t>
            </a:fld>
            <a:endParaRPr lang="en-US"/>
          </a:p>
        </p:txBody>
      </p:sp>
      <p:sp>
        <p:nvSpPr>
          <p:cNvPr id="4" name="Rectangle 3">
            <a:extLst>
              <a:ext uri="{FF2B5EF4-FFF2-40B4-BE49-F238E27FC236}">
                <a16:creationId xmlns:a16="http://schemas.microsoft.com/office/drawing/2014/main" id="{E682D967-75C9-4BA1-B6E8-6C2C1D2B3FAF}"/>
              </a:ext>
            </a:extLst>
          </p:cNvPr>
          <p:cNvSpPr/>
          <p:nvPr/>
        </p:nvSpPr>
        <p:spPr>
          <a:xfrm>
            <a:off x="377276" y="74830"/>
            <a:ext cx="8147746" cy="6217087"/>
          </a:xfrm>
          <a:prstGeom prst="rect">
            <a:avLst/>
          </a:prstGeom>
        </p:spPr>
        <p:txBody>
          <a:bodyPr wrap="square">
            <a:spAutoFit/>
          </a:bodyPr>
          <a:lstStyle/>
          <a:p>
            <a:r>
              <a:rPr lang="en-IN" sz="1600" b="1"/>
              <a:t>3. Register this interceptor as follows</a:t>
            </a:r>
          </a:p>
          <a:p>
            <a:endParaRPr lang="en-IN" sz="1600" b="1"/>
          </a:p>
          <a:p>
            <a:pPr lvl="0" eaLnBrk="0" fontAlgn="base" hangingPunct="0">
              <a:spcBef>
                <a:spcPct val="0"/>
              </a:spcBef>
              <a:spcAft>
                <a:spcPct val="0"/>
              </a:spcAft>
            </a:pPr>
            <a:r>
              <a:rPr lang="en-US" altLang="en-US" sz="1600">
                <a:solidFill>
                  <a:srgbClr val="808080"/>
                </a:solidFill>
                <a:latin typeface="Consolas" panose="020B0609020204030204" pitchFamily="49" charset="0"/>
              </a:rPr>
              <a:t>@Override</a:t>
            </a:r>
            <a:endParaRPr lang="en-US" altLang="en-US" sz="1600"/>
          </a:p>
          <a:p>
            <a:pPr lvl="0" eaLnBrk="0" fontAlgn="base" hangingPunct="0">
              <a:spcBef>
                <a:spcPct val="0"/>
              </a:spcBef>
              <a:spcAft>
                <a:spcPct val="0"/>
              </a:spcAft>
            </a:pPr>
            <a:r>
              <a:rPr lang="en-US" altLang="en-US" sz="1600" b="1">
                <a:solidFill>
                  <a:srgbClr val="336699"/>
                </a:solidFill>
                <a:latin typeface="Consolas" panose="020B0609020204030204" pitchFamily="49" charset="0"/>
              </a:rPr>
              <a:t>public</a:t>
            </a:r>
            <a:r>
              <a:rPr lang="en-US" altLang="en-US" sz="1600">
                <a:solidFill>
                  <a:srgbClr val="333333"/>
                </a:solidFill>
                <a:latin typeface="Consolas" panose="020B0609020204030204" pitchFamily="49" charset="0"/>
              </a:rPr>
              <a:t> </a:t>
            </a:r>
            <a:r>
              <a:rPr lang="en-US" altLang="en-US" sz="1600" b="1">
                <a:solidFill>
                  <a:srgbClr val="336699"/>
                </a:solidFill>
                <a:latin typeface="Consolas" panose="020B0609020204030204" pitchFamily="49" charset="0"/>
              </a:rPr>
              <a:t>void</a:t>
            </a:r>
            <a:r>
              <a:rPr lang="en-US" altLang="en-US" sz="1600">
                <a:solidFill>
                  <a:srgbClr val="333333"/>
                </a:solidFill>
                <a:latin typeface="Consolas" panose="020B0609020204030204" pitchFamily="49" charset="0"/>
              </a:rPr>
              <a:t> </a:t>
            </a:r>
            <a:r>
              <a:rPr lang="en-US" altLang="en-US" sz="1600" err="1">
                <a:solidFill>
                  <a:srgbClr val="000000"/>
                </a:solidFill>
                <a:latin typeface="Consolas" panose="020B0609020204030204" pitchFamily="49" charset="0"/>
              </a:rPr>
              <a:t>addInterceptors</a:t>
            </a:r>
            <a:r>
              <a:rPr lang="en-US" altLang="en-US" sz="1600">
                <a:solidFill>
                  <a:srgbClr val="000000"/>
                </a:solidFill>
                <a:latin typeface="Consolas" panose="020B0609020204030204" pitchFamily="49" charset="0"/>
              </a:rPr>
              <a:t>(</a:t>
            </a:r>
            <a:r>
              <a:rPr lang="en-US" altLang="en-US" sz="1600" err="1">
                <a:solidFill>
                  <a:srgbClr val="000000"/>
                </a:solidFill>
                <a:latin typeface="Consolas" panose="020B0609020204030204" pitchFamily="49" charset="0"/>
              </a:rPr>
              <a:t>InterceptorRegistry</a:t>
            </a:r>
            <a:r>
              <a:rPr lang="en-US" altLang="en-US" sz="1600">
                <a:solidFill>
                  <a:srgbClr val="000000"/>
                </a:solidFill>
                <a:latin typeface="Consolas" panose="020B0609020204030204" pitchFamily="49" charset="0"/>
              </a:rPr>
              <a:t> registry) {</a:t>
            </a:r>
            <a:endParaRPr lang="en-US" altLang="en-US" sz="1600"/>
          </a:p>
          <a:p>
            <a:pPr lvl="0" eaLnBrk="0" fontAlgn="base" hangingPunct="0">
              <a:spcBef>
                <a:spcPct val="0"/>
              </a:spcBef>
              <a:spcAft>
                <a:spcPct val="0"/>
              </a:spcAft>
            </a:pPr>
            <a:r>
              <a:rPr lang="en-US" altLang="en-US" sz="1600">
                <a:solidFill>
                  <a:srgbClr val="333333"/>
                </a:solidFill>
                <a:latin typeface="Consolas" panose="020B0609020204030204" pitchFamily="49" charset="0"/>
              </a:rPr>
              <a:t>    </a:t>
            </a:r>
            <a:r>
              <a:rPr lang="en-US" altLang="en-US" sz="1600" err="1">
                <a:solidFill>
                  <a:srgbClr val="000000"/>
                </a:solidFill>
                <a:latin typeface="Consolas" panose="020B0609020204030204" pitchFamily="49" charset="0"/>
              </a:rPr>
              <a:t>registry.addInterceptor</a:t>
            </a:r>
            <a:r>
              <a:rPr lang="en-US" altLang="en-US" sz="1600">
                <a:solidFill>
                  <a:srgbClr val="000000"/>
                </a:solidFill>
                <a:latin typeface="Consolas" panose="020B0609020204030204" pitchFamily="49" charset="0"/>
              </a:rPr>
              <a:t>(</a:t>
            </a:r>
            <a:r>
              <a:rPr lang="en-US" altLang="en-US" sz="1600" err="1">
                <a:solidFill>
                  <a:srgbClr val="000000"/>
                </a:solidFill>
                <a:latin typeface="Consolas" panose="020B0609020204030204" pitchFamily="49" charset="0"/>
              </a:rPr>
              <a:t>localeChangeInterceptor</a:t>
            </a:r>
            <a:r>
              <a:rPr lang="en-US" altLang="en-US" sz="1600">
                <a:solidFill>
                  <a:srgbClr val="000000"/>
                </a:solidFill>
                <a:latin typeface="Consolas" panose="020B0609020204030204" pitchFamily="49" charset="0"/>
              </a:rPr>
              <a:t>());</a:t>
            </a:r>
            <a:endParaRPr lang="en-US" altLang="en-US" sz="1600"/>
          </a:p>
          <a:p>
            <a:pPr lvl="0" eaLnBrk="0" fontAlgn="base" hangingPunct="0">
              <a:spcBef>
                <a:spcPct val="0"/>
              </a:spcBef>
              <a:spcAft>
                <a:spcPct val="0"/>
              </a:spcAft>
            </a:pPr>
            <a:r>
              <a:rPr lang="en-US" altLang="en-US" sz="1600">
                <a:solidFill>
                  <a:srgbClr val="000000"/>
                </a:solidFill>
                <a:latin typeface="Consolas" panose="020B0609020204030204" pitchFamily="49" charset="0"/>
              </a:rPr>
              <a:t>}</a:t>
            </a:r>
          </a:p>
          <a:p>
            <a:pPr lvl="0" eaLnBrk="0" fontAlgn="base" hangingPunct="0">
              <a:spcBef>
                <a:spcPct val="0"/>
              </a:spcBef>
              <a:spcAft>
                <a:spcPct val="0"/>
              </a:spcAft>
            </a:pPr>
            <a:endParaRPr lang="en-US" altLang="en-US" sz="1600">
              <a:latin typeface="Arial" panose="020B0604020202020204" pitchFamily="34" charset="0"/>
            </a:endParaRPr>
          </a:p>
          <a:p>
            <a:r>
              <a:rPr lang="en-IN" sz="1600" b="1"/>
              <a:t>4. Properties Files - </a:t>
            </a:r>
            <a:r>
              <a:rPr lang="en-IN" sz="1600"/>
              <a:t>We need to have now locale specific properties files e.g.</a:t>
            </a:r>
          </a:p>
          <a:p>
            <a:r>
              <a:rPr lang="en-IN" sz="1600"/>
              <a:t>a. </a:t>
            </a:r>
            <a:r>
              <a:rPr lang="en-IN" sz="1600" b="1" err="1"/>
              <a:t>Messages.properties</a:t>
            </a:r>
            <a:r>
              <a:rPr lang="en-IN" sz="1600" b="1"/>
              <a:t>... English messages</a:t>
            </a:r>
            <a:endParaRPr lang="en-IN" sz="1600"/>
          </a:p>
          <a:p>
            <a:r>
              <a:rPr lang="en-IN" sz="1600" err="1"/>
              <a:t>autres</a:t>
            </a:r>
            <a:r>
              <a:rPr lang="en-IN" sz="1600"/>
              <a:t>=Others</a:t>
            </a:r>
            <a:br>
              <a:rPr lang="en-IN" sz="1600"/>
            </a:br>
            <a:r>
              <a:rPr lang="en-IN" sz="1600"/>
              <a:t>Mademoiselle=Miss</a:t>
            </a:r>
            <a:br>
              <a:rPr lang="en-IN" sz="1600"/>
            </a:br>
            <a:r>
              <a:rPr lang="en-IN" sz="1600"/>
              <a:t>Majeure=Major</a:t>
            </a:r>
            <a:br>
              <a:rPr lang="en-IN" sz="1600"/>
            </a:br>
            <a:r>
              <a:rPr lang="en-IN" sz="1600"/>
              <a:t>Monsieur.=Mr.</a:t>
            </a:r>
          </a:p>
          <a:p>
            <a:endParaRPr lang="en-IN" sz="1600"/>
          </a:p>
          <a:p>
            <a:r>
              <a:rPr lang="en-IN" sz="1600"/>
              <a:t>b. </a:t>
            </a:r>
            <a:r>
              <a:rPr lang="en-IN" sz="1600" b="1" err="1"/>
              <a:t>Messages_fr.properties</a:t>
            </a:r>
            <a:r>
              <a:rPr lang="en-IN" sz="1600" b="1"/>
              <a:t> ... French messages</a:t>
            </a:r>
            <a:endParaRPr lang="en-IN" sz="1600"/>
          </a:p>
          <a:p>
            <a:r>
              <a:rPr lang="en-IN" sz="1600"/>
              <a:t>Mr.=Monsieur.</a:t>
            </a:r>
            <a:br>
              <a:rPr lang="en-IN" sz="1600"/>
            </a:br>
            <a:r>
              <a:rPr lang="en-IN" sz="1600"/>
              <a:t>Miss=Mademoiselle</a:t>
            </a:r>
            <a:br>
              <a:rPr lang="en-IN" sz="1600"/>
            </a:br>
            <a:r>
              <a:rPr lang="en-IN" sz="1600"/>
              <a:t>Major=Majeure</a:t>
            </a:r>
            <a:br>
              <a:rPr lang="en-IN" sz="1600"/>
            </a:br>
            <a:r>
              <a:rPr lang="en-IN" sz="1600"/>
              <a:t>Others=</a:t>
            </a:r>
            <a:r>
              <a:rPr lang="en-IN" sz="1600" err="1"/>
              <a:t>autres</a:t>
            </a:r>
            <a:endParaRPr lang="en-IN" sz="1600"/>
          </a:p>
          <a:p>
            <a:endParaRPr lang="en-IN" sz="1600" b="1"/>
          </a:p>
          <a:p>
            <a:pPr lvl="0" eaLnBrk="0" fontAlgn="base" hangingPunct="0">
              <a:spcBef>
                <a:spcPct val="0"/>
              </a:spcBef>
              <a:spcAft>
                <a:spcPct val="0"/>
              </a:spcAft>
            </a:pPr>
            <a:endParaRPr lang="en-US" altLang="en-US" sz="900"/>
          </a:p>
          <a:p>
            <a:pPr lvl="0" eaLnBrk="0" fontAlgn="base" hangingPunct="0">
              <a:spcBef>
                <a:spcPct val="0"/>
              </a:spcBef>
              <a:spcAft>
                <a:spcPct val="0"/>
              </a:spcAft>
            </a:pPr>
            <a:r>
              <a:rPr lang="en-US" altLang="en-US" sz="1600" b="1" i="1" err="1">
                <a:solidFill>
                  <a:srgbClr val="000000"/>
                </a:solidFill>
                <a:latin typeface="Consolas" panose="020B0609020204030204" pitchFamily="49" charset="0"/>
              </a:rPr>
              <a:t>messageSource.getMessage</a:t>
            </a:r>
            <a:r>
              <a:rPr lang="en-US" altLang="en-US" sz="1600" b="1" i="1">
                <a:solidFill>
                  <a:srgbClr val="000000"/>
                </a:solidFill>
                <a:latin typeface="Consolas" panose="020B0609020204030204" pitchFamily="49" charset="0"/>
              </a:rPr>
              <a:t>(description, null, description, </a:t>
            </a:r>
            <a:r>
              <a:rPr lang="en-US" altLang="en-US" sz="1600" b="1" i="1" err="1">
                <a:solidFill>
                  <a:srgbClr val="000000"/>
                </a:solidFill>
                <a:latin typeface="Consolas" panose="020B0609020204030204" pitchFamily="49" charset="0"/>
              </a:rPr>
              <a:t>LocaleContextHolder.getLocale</a:t>
            </a:r>
            <a:r>
              <a:rPr lang="en-US" altLang="en-US" sz="1600" b="1" i="1">
                <a:solidFill>
                  <a:srgbClr val="000000"/>
                </a:solidFill>
                <a:latin typeface="Consolas" panose="020B0609020204030204" pitchFamily="49" charset="0"/>
              </a:rPr>
              <a:t>());</a:t>
            </a:r>
          </a:p>
          <a:p>
            <a:pPr lvl="0" eaLnBrk="0" fontAlgn="base" hangingPunct="0">
              <a:spcBef>
                <a:spcPct val="0"/>
              </a:spcBef>
              <a:spcAft>
                <a:spcPct val="0"/>
              </a:spcAft>
            </a:pPr>
            <a:endParaRPr lang="en-US" altLang="en-US" sz="2000">
              <a:latin typeface="Arial" panose="020B0604020202020204" pitchFamily="34" charset="0"/>
            </a:endParaRPr>
          </a:p>
          <a:p>
            <a:endParaRPr lang="en-IN" sz="1600" b="1"/>
          </a:p>
        </p:txBody>
      </p:sp>
    </p:spTree>
    <p:extLst>
      <p:ext uri="{BB962C8B-B14F-4D97-AF65-F5344CB8AC3E}">
        <p14:creationId xmlns:p14="http://schemas.microsoft.com/office/powerpoint/2010/main" val="229469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28</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17339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Hystrix Circuit Breaker</a:t>
            </a:r>
          </a:p>
        </p:txBody>
      </p:sp>
      <p:pic>
        <p:nvPicPr>
          <p:cNvPr id="1026" name="Picture 2" descr="Defend Your Application With Netflix Hystrix - DZone Microservices">
            <a:extLst>
              <a:ext uri="{FF2B5EF4-FFF2-40B4-BE49-F238E27FC236}">
                <a16:creationId xmlns:a16="http://schemas.microsoft.com/office/drawing/2014/main" id="{4BCEBA8E-89A3-4807-ACD7-78EAD2505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124" y="3512722"/>
            <a:ext cx="5391290" cy="28527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718E7C-61EC-4514-9984-F7949927FEB8}"/>
              </a:ext>
            </a:extLst>
          </p:cNvPr>
          <p:cNvSpPr txBox="1"/>
          <p:nvPr/>
        </p:nvSpPr>
        <p:spPr>
          <a:xfrm>
            <a:off x="573577" y="840627"/>
            <a:ext cx="8088923" cy="2504651"/>
          </a:xfrm>
          <a:prstGeom prst="rect">
            <a:avLst/>
          </a:prstGeom>
          <a:noFill/>
        </p:spPr>
        <p:txBody>
          <a:bodyPr wrap="square" lIns="36000" tIns="36000" rIns="36000" bIns="36000" rtlCol="0">
            <a:spAutoFit/>
          </a:bodyPr>
          <a:lstStyle/>
          <a:p>
            <a:pPr marL="285750" indent="-285750">
              <a:lnSpc>
                <a:spcPct val="125000"/>
              </a:lnSpc>
              <a:buFont typeface="Wingdings" panose="05000000000000000000" pitchFamily="2" charset="2"/>
              <a:buChar char="Ø"/>
            </a:pPr>
            <a:r>
              <a:rPr lang="en-IN" sz="1600"/>
              <a:t>When calls to a particular service exceed </a:t>
            </a:r>
            <a:r>
              <a:rPr lang="en-IN" sz="1600" b="1" err="1"/>
              <a:t>circuitBreaker.requestVolumeThreshold</a:t>
            </a:r>
            <a:r>
              <a:rPr lang="en-IN" sz="1600" b="1"/>
              <a:t> </a:t>
            </a:r>
            <a:r>
              <a:rPr lang="en-IN" sz="1600"/>
              <a:t>(default: 20 requests)</a:t>
            </a:r>
          </a:p>
          <a:p>
            <a:pPr marL="285750" indent="-285750">
              <a:lnSpc>
                <a:spcPct val="125000"/>
              </a:lnSpc>
              <a:buFont typeface="Wingdings" panose="05000000000000000000" pitchFamily="2" charset="2"/>
              <a:buChar char="Ø"/>
            </a:pPr>
            <a:r>
              <a:rPr lang="en-IN" sz="1600"/>
              <a:t>And the failure percentage is greater than </a:t>
            </a:r>
            <a:r>
              <a:rPr lang="en-IN" sz="1600" b="1" err="1"/>
              <a:t>circuitBreaker.errorThresholdPercentage</a:t>
            </a:r>
            <a:r>
              <a:rPr lang="en-IN" sz="1600" b="1"/>
              <a:t> </a:t>
            </a:r>
            <a:r>
              <a:rPr lang="en-IN" sz="1600"/>
              <a:t>(default: &gt;50%) </a:t>
            </a:r>
          </a:p>
          <a:p>
            <a:pPr marL="285750" indent="-285750">
              <a:lnSpc>
                <a:spcPct val="125000"/>
              </a:lnSpc>
              <a:buFont typeface="Wingdings" panose="05000000000000000000" pitchFamily="2" charset="2"/>
              <a:buChar char="Ø"/>
            </a:pPr>
            <a:r>
              <a:rPr lang="en-IN" sz="1600"/>
              <a:t>In a rolling window defined by </a:t>
            </a:r>
            <a:r>
              <a:rPr lang="en-IN" sz="1600" b="1" err="1"/>
              <a:t>circuitBreaker.sleepWindowInMilliseconds</a:t>
            </a:r>
            <a:r>
              <a:rPr lang="en-IN" sz="1600" b="1"/>
              <a:t> </a:t>
            </a:r>
            <a:r>
              <a:rPr lang="en-IN" sz="1600"/>
              <a:t>(default: 10 seconds), </a:t>
            </a:r>
          </a:p>
          <a:p>
            <a:pPr marL="285750" indent="-285750">
              <a:lnSpc>
                <a:spcPct val="125000"/>
              </a:lnSpc>
              <a:buFont typeface="Wingdings" panose="05000000000000000000" pitchFamily="2" charset="2"/>
              <a:buChar char="Ø"/>
            </a:pPr>
            <a:r>
              <a:rPr lang="en-IN" sz="1600"/>
              <a:t>The circuit opens and the call is not made. In cases of error and an open circuit, a fallback can be provided by the developer.</a:t>
            </a:r>
          </a:p>
        </p:txBody>
      </p:sp>
    </p:spTree>
    <p:extLst>
      <p:ext uri="{BB962C8B-B14F-4D97-AF65-F5344CB8AC3E}">
        <p14:creationId xmlns:p14="http://schemas.microsoft.com/office/powerpoint/2010/main" val="29890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29</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Transaction Management – Saga pattern</a:t>
            </a:r>
          </a:p>
        </p:txBody>
      </p:sp>
      <p:sp>
        <p:nvSpPr>
          <p:cNvPr id="12" name="TextBox 11">
            <a:extLst>
              <a:ext uri="{FF2B5EF4-FFF2-40B4-BE49-F238E27FC236}">
                <a16:creationId xmlns:a16="http://schemas.microsoft.com/office/drawing/2014/main" id="{2ED272AD-95E8-42C5-83E8-6578F1E1C141}"/>
              </a:ext>
            </a:extLst>
          </p:cNvPr>
          <p:cNvSpPr txBox="1"/>
          <p:nvPr/>
        </p:nvSpPr>
        <p:spPr>
          <a:xfrm>
            <a:off x="527538" y="1691097"/>
            <a:ext cx="8088923" cy="3501206"/>
          </a:xfrm>
          <a:prstGeom prst="rect">
            <a:avLst/>
          </a:prstGeom>
          <a:noFill/>
        </p:spPr>
        <p:txBody>
          <a:bodyPr wrap="square" lIns="36000" tIns="36000" rIns="36000" bIns="36000" rtlCol="0">
            <a:spAutoFit/>
          </a:bodyPr>
          <a:lstStyle/>
          <a:p>
            <a:pPr marL="285750" indent="-285750">
              <a:lnSpc>
                <a:spcPct val="125000"/>
              </a:lnSpc>
              <a:buFont typeface="Wingdings" panose="05000000000000000000" pitchFamily="2" charset="2"/>
              <a:buChar char="q"/>
            </a:pPr>
            <a:r>
              <a:rPr lang="en-IN" b="0" i="0">
                <a:solidFill>
                  <a:srgbClr val="333333"/>
                </a:solidFill>
                <a:effectLst/>
                <a:latin typeface="Helvetica Neue"/>
              </a:rPr>
              <a:t>Business transaction that spans multiple services is a saga. </a:t>
            </a:r>
            <a:br>
              <a:rPr lang="en-IN" b="0" i="0">
                <a:solidFill>
                  <a:srgbClr val="333333"/>
                </a:solidFill>
                <a:effectLst/>
                <a:latin typeface="Helvetica Neue"/>
              </a:rPr>
            </a:br>
            <a:endParaRPr lang="en-IN" b="0" i="0">
              <a:solidFill>
                <a:srgbClr val="333333"/>
              </a:solidFill>
              <a:effectLst/>
              <a:latin typeface="Helvetica Neue"/>
            </a:endParaRPr>
          </a:p>
          <a:p>
            <a:pPr marL="285750" indent="-285750">
              <a:lnSpc>
                <a:spcPct val="125000"/>
              </a:lnSpc>
              <a:buFont typeface="Wingdings" panose="05000000000000000000" pitchFamily="2" charset="2"/>
              <a:buChar char="q"/>
            </a:pPr>
            <a:r>
              <a:rPr lang="en-IN" b="0" i="0">
                <a:solidFill>
                  <a:srgbClr val="333333"/>
                </a:solidFill>
                <a:effectLst/>
                <a:latin typeface="Helvetica Neue"/>
              </a:rPr>
              <a:t>A saga is a sequence of local transactions. </a:t>
            </a:r>
            <a:br>
              <a:rPr lang="en-IN" b="0" i="0">
                <a:solidFill>
                  <a:srgbClr val="333333"/>
                </a:solidFill>
                <a:effectLst/>
                <a:latin typeface="Helvetica Neue"/>
              </a:rPr>
            </a:br>
            <a:endParaRPr lang="en-IN" b="0" i="0">
              <a:solidFill>
                <a:srgbClr val="333333"/>
              </a:solidFill>
              <a:effectLst/>
              <a:latin typeface="Helvetica Neue"/>
            </a:endParaRPr>
          </a:p>
          <a:p>
            <a:pPr marL="285750" indent="-285750">
              <a:lnSpc>
                <a:spcPct val="125000"/>
              </a:lnSpc>
              <a:buFont typeface="Wingdings" panose="05000000000000000000" pitchFamily="2" charset="2"/>
              <a:buChar char="q"/>
            </a:pPr>
            <a:r>
              <a:rPr lang="en-IN" b="0" i="0">
                <a:solidFill>
                  <a:srgbClr val="333333"/>
                </a:solidFill>
                <a:effectLst/>
                <a:latin typeface="Helvetica Neue"/>
              </a:rPr>
              <a:t>Each local transaction updates the database and publishes a message or event to trigger the next local transaction in the saga. </a:t>
            </a:r>
            <a:br>
              <a:rPr lang="en-IN" b="0" i="0">
                <a:solidFill>
                  <a:srgbClr val="333333"/>
                </a:solidFill>
                <a:effectLst/>
                <a:latin typeface="Helvetica Neue"/>
              </a:rPr>
            </a:br>
            <a:endParaRPr lang="en-IN" b="0" i="0">
              <a:solidFill>
                <a:srgbClr val="333333"/>
              </a:solidFill>
              <a:effectLst/>
              <a:latin typeface="Helvetica Neue"/>
            </a:endParaRPr>
          </a:p>
          <a:p>
            <a:pPr marL="285750" indent="-285750">
              <a:lnSpc>
                <a:spcPct val="125000"/>
              </a:lnSpc>
              <a:buFont typeface="Wingdings" panose="05000000000000000000" pitchFamily="2" charset="2"/>
              <a:buChar char="q"/>
            </a:pPr>
            <a:r>
              <a:rPr lang="en-IN" b="0" i="0">
                <a:solidFill>
                  <a:srgbClr val="333333"/>
                </a:solidFill>
                <a:effectLst/>
                <a:latin typeface="Helvetica Neue"/>
              </a:rPr>
              <a:t>If a local transaction fails because it violates a business rule then the saga executes a series of compensating transactions that undo the changes that were made by the preceding local transactions.</a:t>
            </a:r>
            <a:endParaRPr lang="en-IN"/>
          </a:p>
        </p:txBody>
      </p:sp>
    </p:spTree>
    <p:extLst>
      <p:ext uri="{BB962C8B-B14F-4D97-AF65-F5344CB8AC3E}">
        <p14:creationId xmlns:p14="http://schemas.microsoft.com/office/powerpoint/2010/main" val="94274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387661" y="113787"/>
            <a:ext cx="8517188" cy="6044081"/>
          </a:xfrm>
          <a:prstGeom prst="rect">
            <a:avLst/>
          </a:prstGeom>
          <a:noFill/>
        </p:spPr>
        <p:txBody>
          <a:bodyPr wrap="square" lIns="36000" tIns="36000" rIns="36000" bIns="36000" rtlCol="0">
            <a:spAutoFit/>
          </a:bodyPr>
          <a:lstStyle/>
          <a:p>
            <a:pPr>
              <a:lnSpc>
                <a:spcPct val="125000"/>
              </a:lnSpc>
            </a:pPr>
            <a:r>
              <a:rPr lang="en-IN" sz="2400" b="1" spc="-100">
                <a:solidFill>
                  <a:schemeClr val="tx2">
                    <a:lumMod val="75000"/>
                  </a:schemeClr>
                </a:solidFill>
                <a:cs typeface="Times New Roman" panose="02020603050405020304" pitchFamily="18" charset="0"/>
              </a:rPr>
              <a:t>Defining a Native Query</a:t>
            </a:r>
          </a:p>
          <a:p>
            <a:pPr>
              <a:lnSpc>
                <a:spcPct val="125000"/>
              </a:lnSpc>
            </a:pPr>
            <a:r>
              <a:rPr lang="en-IN" sz="1600"/>
              <a:t>When using plain JPA or Hibernate, defining and executing a native query requires multiple steps. Spring Data’s @Query annotation removes all the boilerplate code. </a:t>
            </a:r>
          </a:p>
          <a:p>
            <a:pPr>
              <a:lnSpc>
                <a:spcPct val="125000"/>
              </a:lnSpc>
            </a:pPr>
            <a:endParaRPr lang="en-IN" sz="1600"/>
          </a:p>
          <a:p>
            <a:pPr>
              <a:lnSpc>
                <a:spcPct val="125000"/>
              </a:lnSpc>
            </a:pPr>
            <a:r>
              <a:rPr lang="en-IN" sz="1600"/>
              <a:t>When defining a native query, you annotate your repository method with @Query, set its </a:t>
            </a:r>
            <a:r>
              <a:rPr lang="en-IN" sz="1600" err="1"/>
              <a:t>nativeQuery</a:t>
            </a:r>
            <a:r>
              <a:rPr lang="en-IN" sz="1600"/>
              <a:t> attribute to true, and provide an SQL statement as the value. As shown in the following code snippet, you can use bind parameters in the same way as in a custom JPQL query.</a:t>
            </a:r>
            <a:br>
              <a:rPr lang="en-IN" sz="1600"/>
            </a:br>
            <a:endParaRPr lang="en-IN" sz="1600"/>
          </a:p>
          <a:p>
            <a:pPr>
              <a:lnSpc>
                <a:spcPct val="125000"/>
              </a:lnSpc>
            </a:pPr>
            <a:endParaRPr lang="en-IN" sz="1600"/>
          </a:p>
          <a:p>
            <a:pPr>
              <a:lnSpc>
                <a:spcPct val="125000"/>
              </a:lnSpc>
            </a:pPr>
            <a:endParaRPr lang="en-IN" sz="1600"/>
          </a:p>
          <a:p>
            <a:pPr>
              <a:lnSpc>
                <a:spcPct val="125000"/>
              </a:lnSpc>
            </a:pPr>
            <a:endParaRPr lang="en-IN" sz="1600"/>
          </a:p>
          <a:p>
            <a:pPr>
              <a:lnSpc>
                <a:spcPct val="125000"/>
              </a:lnSpc>
            </a:pPr>
            <a:r>
              <a:rPr lang="en-IN" sz="1600"/>
              <a:t>After you’ve done that, you only need to inject your repository into one of your services and call the </a:t>
            </a:r>
            <a:r>
              <a:rPr lang="en-IN" sz="1600" err="1"/>
              <a:t>getAuthorsByFirstName</a:t>
            </a:r>
            <a:r>
              <a:rPr lang="en-IN" sz="1600"/>
              <a:t> method with the </a:t>
            </a:r>
            <a:r>
              <a:rPr lang="en-IN" sz="1600" err="1"/>
              <a:t>firstName</a:t>
            </a:r>
            <a:r>
              <a:rPr lang="en-IN" sz="1600"/>
              <a:t> for which you want to search</a:t>
            </a:r>
          </a:p>
          <a:p>
            <a:pPr>
              <a:lnSpc>
                <a:spcPct val="125000"/>
              </a:lnSpc>
            </a:pPr>
            <a:endParaRPr lang="en-IN" sz="1600"/>
          </a:p>
          <a:p>
            <a:pPr>
              <a:lnSpc>
                <a:spcPct val="125000"/>
              </a:lnSpc>
            </a:pPr>
            <a:endParaRPr lang="en-IN" sz="1600"/>
          </a:p>
          <a:p>
            <a:pPr>
              <a:lnSpc>
                <a:spcPct val="125000"/>
              </a:lnSpc>
            </a:pPr>
            <a:r>
              <a:rPr lang="en-IN" sz="1600"/>
              <a:t>Spring Data’s repository implementation then provides the required code to instantiate a query for the statement provided in your @Query annotation. It then sets the provided value as a bind parameter on that query and executes it.</a:t>
            </a:r>
          </a:p>
        </p:txBody>
      </p:sp>
      <p:sp>
        <p:nvSpPr>
          <p:cNvPr id="8" name="Rectangle 5">
            <a:extLst>
              <a:ext uri="{FF2B5EF4-FFF2-40B4-BE49-F238E27FC236}">
                <a16:creationId xmlns:a16="http://schemas.microsoft.com/office/drawing/2014/main" id="{3CA5023A-A0FB-4B1B-9F30-5B3C5B25FE5D}"/>
              </a:ext>
            </a:extLst>
          </p:cNvPr>
          <p:cNvSpPr>
            <a:spLocks noChangeArrowheads="1"/>
          </p:cNvSpPr>
          <p:nvPr/>
        </p:nvSpPr>
        <p:spPr bwMode="auto">
          <a:xfrm>
            <a:off x="387661" y="2828051"/>
            <a:ext cx="801075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08080"/>
                </a:solidFill>
                <a:effectLst/>
                <a:latin typeface="Monaco"/>
              </a:rPr>
              <a:t>@Repository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7F0055"/>
                </a:solidFill>
                <a:effectLst/>
                <a:latin typeface="Monaco"/>
              </a:rPr>
              <a:t>public</a:t>
            </a:r>
            <a:r>
              <a:rPr kumimoji="0" lang="en-US" altLang="en-US" sz="1300" b="0" i="0" u="none" strike="noStrike" cap="none" normalizeH="0" baseline="0">
                <a:ln>
                  <a:noFill/>
                </a:ln>
                <a:solidFill>
                  <a:srgbClr val="1E404E"/>
                </a:solidFill>
                <a:effectLst/>
                <a:latin typeface="Monaco"/>
              </a:rPr>
              <a:t> </a:t>
            </a:r>
            <a:r>
              <a:rPr kumimoji="0" lang="en-US" altLang="en-US" sz="1000" b="1" i="0" u="none" strike="noStrike" cap="none" normalizeH="0" baseline="0">
                <a:ln>
                  <a:noFill/>
                </a:ln>
                <a:solidFill>
                  <a:srgbClr val="7F0055"/>
                </a:solidFill>
                <a:effectLst/>
                <a:latin typeface="Monaco"/>
              </a:rPr>
              <a:t>interface</a:t>
            </a:r>
            <a:r>
              <a:rPr kumimoji="0" lang="en-US" altLang="en-US" sz="1300" b="0" i="0" u="none" strike="noStrike" cap="none" normalizeH="0" baseline="0">
                <a:ln>
                  <a:noFill/>
                </a:ln>
                <a:solidFill>
                  <a:srgbClr val="1E404E"/>
                </a:solidFill>
                <a:effectLst/>
                <a:latin typeface="Monaco"/>
              </a:rPr>
              <a:t> </a:t>
            </a:r>
            <a:r>
              <a:rPr kumimoji="0" lang="en-US" altLang="en-US" sz="1000" b="0" i="0" u="none" strike="noStrike" cap="none" normalizeH="0" baseline="0" err="1">
                <a:ln>
                  <a:noFill/>
                </a:ln>
                <a:solidFill>
                  <a:srgbClr val="000000"/>
                </a:solidFill>
                <a:effectLst/>
                <a:latin typeface="Monaco"/>
              </a:rPr>
              <a:t>AuthorRepository</a:t>
            </a:r>
            <a:r>
              <a:rPr kumimoji="0" lang="en-US" altLang="en-US" sz="1000" b="0" i="0" u="none" strike="noStrike" cap="none" normalizeH="0" baseline="0">
                <a:ln>
                  <a:noFill/>
                </a:ln>
                <a:solidFill>
                  <a:srgbClr val="000000"/>
                </a:solidFill>
                <a:effectLst/>
                <a:latin typeface="Monaco"/>
              </a:rPr>
              <a:t> </a:t>
            </a:r>
            <a:r>
              <a:rPr kumimoji="0" lang="en-US" altLang="en-US" sz="1000" b="1" i="0" u="none" strike="noStrike" cap="none" normalizeH="0" baseline="0">
                <a:ln>
                  <a:noFill/>
                </a:ln>
                <a:solidFill>
                  <a:srgbClr val="7F0055"/>
                </a:solidFill>
                <a:effectLst/>
                <a:latin typeface="Monaco"/>
              </a:rPr>
              <a:t>extends</a:t>
            </a:r>
            <a:r>
              <a:rPr kumimoji="0" lang="en-US" altLang="en-US" sz="1300" b="0" i="0" u="none" strike="noStrike" cap="none" normalizeH="0" baseline="0">
                <a:ln>
                  <a:noFill/>
                </a:ln>
                <a:solidFill>
                  <a:srgbClr val="1E404E"/>
                </a:solidFill>
                <a:effectLst/>
                <a:latin typeface="Monaco"/>
              </a:rPr>
              <a:t> </a:t>
            </a:r>
            <a:r>
              <a:rPr kumimoji="0" lang="en-US" altLang="en-US" sz="1000" b="0" i="0" u="none" strike="noStrike" cap="none" normalizeH="0" baseline="0" err="1">
                <a:ln>
                  <a:noFill/>
                </a:ln>
                <a:solidFill>
                  <a:srgbClr val="000000"/>
                </a:solidFill>
                <a:effectLst/>
                <a:latin typeface="Monaco"/>
              </a:rPr>
              <a:t>CrudRepository</a:t>
            </a:r>
            <a:r>
              <a:rPr kumimoji="0" lang="en-US" altLang="en-US" sz="1000" b="0" i="0" u="none" strike="noStrike" cap="none" normalizeH="0" baseline="0">
                <a:ln>
                  <a:noFill/>
                </a:ln>
                <a:solidFill>
                  <a:srgbClr val="000000"/>
                </a:solidFill>
                <a:effectLst/>
                <a:latin typeface="Monaco"/>
              </a:rPr>
              <a:t>&lt;Author, Long&gt;, </a:t>
            </a:r>
            <a:r>
              <a:rPr kumimoji="0" lang="en-US" altLang="en-US" sz="1000" b="0" i="0" u="none" strike="noStrike" cap="none" normalizeH="0" baseline="0" err="1">
                <a:ln>
                  <a:noFill/>
                </a:ln>
                <a:solidFill>
                  <a:srgbClr val="000000"/>
                </a:solidFill>
                <a:effectLst/>
                <a:latin typeface="Monaco"/>
              </a:rPr>
              <a:t>PagingAndSortingRepository</a:t>
            </a:r>
            <a:r>
              <a:rPr kumimoji="0" lang="en-US" altLang="en-US" sz="1000" b="0" i="0" u="none" strike="noStrike" cap="none" normalizeH="0" baseline="0">
                <a:ln>
                  <a:noFill/>
                </a:ln>
                <a:solidFill>
                  <a:srgbClr val="000000"/>
                </a:solidFill>
                <a:effectLst/>
                <a:latin typeface="Monaco"/>
              </a:rPr>
              <a:t>&lt;Author, Long&gt;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1E404E"/>
                </a:solidFill>
                <a:effectLst/>
                <a:latin typeface="Monaco"/>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E404E"/>
                </a:solidFill>
                <a:effectLst/>
                <a:latin typeface="Monaco"/>
              </a:rPr>
              <a:t>    </a:t>
            </a:r>
            <a:r>
              <a:rPr kumimoji="0" lang="en-US" altLang="en-US" sz="1000" b="0" i="0" u="none" strike="noStrike" cap="none" normalizeH="0" baseline="0">
                <a:ln>
                  <a:noFill/>
                </a:ln>
                <a:solidFill>
                  <a:srgbClr val="808080"/>
                </a:solidFill>
                <a:effectLst/>
                <a:latin typeface="Monaco"/>
              </a:rPr>
              <a:t>@Query</a:t>
            </a:r>
            <a:r>
              <a:rPr kumimoji="0" lang="en-US" altLang="en-US" sz="1000" b="0" i="0" u="none" strike="noStrike" cap="none" normalizeH="0" baseline="0">
                <a:ln>
                  <a:noFill/>
                </a:ln>
                <a:solidFill>
                  <a:srgbClr val="000000"/>
                </a:solidFill>
                <a:effectLst/>
                <a:latin typeface="Monaco"/>
              </a:rPr>
              <a:t>(value=</a:t>
            </a:r>
            <a:r>
              <a:rPr kumimoji="0" lang="en-US" altLang="en-US" sz="1000" b="0" i="0" u="none" strike="noStrike" cap="none" normalizeH="0" baseline="0">
                <a:ln>
                  <a:noFill/>
                </a:ln>
                <a:solidFill>
                  <a:srgbClr val="2A00FF"/>
                </a:solidFill>
                <a:effectLst/>
                <a:latin typeface="Monaco"/>
              </a:rPr>
              <a:t>"select * from author a where </a:t>
            </a:r>
            <a:r>
              <a:rPr kumimoji="0" lang="en-US" altLang="en-US" sz="1000" b="0" i="0" u="none" strike="noStrike" cap="none" normalizeH="0" baseline="0" err="1">
                <a:ln>
                  <a:noFill/>
                </a:ln>
                <a:solidFill>
                  <a:srgbClr val="2A00FF"/>
                </a:solidFill>
                <a:effectLst/>
                <a:latin typeface="Monaco"/>
              </a:rPr>
              <a:t>a.first_name</a:t>
            </a:r>
            <a:r>
              <a:rPr kumimoji="0" lang="en-US" altLang="en-US" sz="1000" b="0" i="0" u="none" strike="noStrike" cap="none" normalizeH="0" baseline="0">
                <a:ln>
                  <a:noFill/>
                </a:ln>
                <a:solidFill>
                  <a:srgbClr val="2A00FF"/>
                </a:solidFill>
                <a:effectLst/>
                <a:latin typeface="Monaco"/>
              </a:rPr>
              <a:t>= :</a:t>
            </a:r>
            <a:r>
              <a:rPr kumimoji="0" lang="en-US" altLang="en-US" sz="1000" b="0" i="0" u="none" strike="noStrike" cap="none" normalizeH="0" baseline="0" err="1">
                <a:ln>
                  <a:noFill/>
                </a:ln>
                <a:solidFill>
                  <a:srgbClr val="2A00FF"/>
                </a:solidFill>
                <a:effectLst/>
                <a:latin typeface="Monaco"/>
              </a:rPr>
              <a:t>firstName</a:t>
            </a:r>
            <a:r>
              <a:rPr kumimoji="0" lang="en-US" altLang="en-US" sz="1000" b="0" i="0" u="none" strike="noStrike" cap="none" normalizeH="0" baseline="0">
                <a:ln>
                  <a:noFill/>
                </a:ln>
                <a:solidFill>
                  <a:srgbClr val="2A00FF"/>
                </a:solidFill>
                <a:effectLst/>
                <a:latin typeface="Monaco"/>
              </a:rPr>
              <a:t>"</a:t>
            </a:r>
            <a:r>
              <a:rPr kumimoji="0" lang="en-US" altLang="en-US" sz="1000" b="0" i="0" u="none" strike="noStrike" cap="none" normalizeH="0" baseline="0">
                <a:ln>
                  <a:noFill/>
                </a:ln>
                <a:solidFill>
                  <a:srgbClr val="000000"/>
                </a:solidFill>
                <a:effectLst/>
                <a:latin typeface="Monaco"/>
              </a:rPr>
              <a:t>, </a:t>
            </a:r>
            <a:r>
              <a:rPr kumimoji="0" lang="en-US" altLang="en-US" sz="1000" b="0" i="0" u="none" strike="noStrike" cap="none" normalizeH="0" baseline="0" err="1">
                <a:ln>
                  <a:noFill/>
                </a:ln>
                <a:solidFill>
                  <a:srgbClr val="000000"/>
                </a:solidFill>
                <a:effectLst/>
                <a:latin typeface="Monaco"/>
              </a:rPr>
              <a:t>nativeQuery</a:t>
            </a:r>
            <a:r>
              <a:rPr kumimoji="0" lang="en-US" altLang="en-US" sz="1000" b="0" i="0" u="none" strike="noStrike" cap="none" normalizeH="0" baseline="0">
                <a:ln>
                  <a:noFill/>
                </a:ln>
                <a:solidFill>
                  <a:srgbClr val="000000"/>
                </a:solidFill>
                <a:effectLst/>
                <a:latin typeface="Monaco"/>
              </a:rPr>
              <a:t>=</a:t>
            </a:r>
            <a:r>
              <a:rPr kumimoji="0" lang="en-US" altLang="en-US" sz="1000" b="1" i="0" u="none" strike="noStrike" cap="none" normalizeH="0" baseline="0">
                <a:ln>
                  <a:noFill/>
                </a:ln>
                <a:solidFill>
                  <a:srgbClr val="7F0055"/>
                </a:solidFill>
                <a:effectLst/>
                <a:latin typeface="Monaco"/>
              </a:rPr>
              <a:t>true</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E404E"/>
                </a:solidFill>
                <a:effectLst/>
                <a:latin typeface="Monaco"/>
              </a:rPr>
              <a:t>    </a:t>
            </a:r>
            <a:r>
              <a:rPr kumimoji="0" lang="en-US" altLang="en-US" sz="1000" b="0" i="0" u="none" strike="noStrike" cap="none" normalizeH="0" baseline="0">
                <a:ln>
                  <a:noFill/>
                </a:ln>
                <a:solidFill>
                  <a:srgbClr val="000000"/>
                </a:solidFill>
                <a:effectLst/>
                <a:latin typeface="Monaco"/>
              </a:rPr>
              <a:t>List&lt;Author&gt; </a:t>
            </a:r>
            <a:r>
              <a:rPr kumimoji="0" lang="en-US" altLang="en-US" sz="1000" b="0" i="0" u="none" strike="noStrike" cap="none" normalizeH="0" baseline="0" err="1">
                <a:ln>
                  <a:noFill/>
                </a:ln>
                <a:solidFill>
                  <a:srgbClr val="000000"/>
                </a:solidFill>
                <a:effectLst/>
                <a:latin typeface="Monaco"/>
              </a:rPr>
              <a:t>getAuthorsByFirstName</a:t>
            </a:r>
            <a:r>
              <a:rPr kumimoji="0" lang="en-US" altLang="en-US" sz="1000" b="0" i="0" u="none" strike="noStrike" cap="none" normalizeH="0" baseline="0">
                <a:ln>
                  <a:noFill/>
                </a:ln>
                <a:solidFill>
                  <a:srgbClr val="000000"/>
                </a:solidFill>
                <a:effectLst/>
                <a:latin typeface="Monaco"/>
              </a:rPr>
              <a:t>(String </a:t>
            </a:r>
            <a:r>
              <a:rPr kumimoji="0" lang="en-US" altLang="en-US" sz="1000" b="0" i="0" u="none" strike="noStrike" cap="none" normalizeH="0" baseline="0" err="1">
                <a:ln>
                  <a:noFill/>
                </a:ln>
                <a:solidFill>
                  <a:srgbClr val="000000"/>
                </a:solidFill>
                <a:effectLst/>
                <a:latin typeface="Monaco"/>
              </a:rPr>
              <a:t>firstName</a:t>
            </a:r>
            <a:r>
              <a:rPr kumimoji="0" lang="en-US" altLang="en-US" sz="1000" b="0" i="0" u="none" strike="noStrike" cap="none" normalizeH="0" baseline="0">
                <a:ln>
                  <a:noFill/>
                </a:ln>
                <a:solidFill>
                  <a:srgbClr val="000000"/>
                </a:solidFill>
                <a:effectLst/>
                <a:latin typeface="Monaco"/>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Monac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37696B36-3C17-4871-9571-6DB1AB8F1674}"/>
              </a:ext>
            </a:extLst>
          </p:cNvPr>
          <p:cNvSpPr>
            <a:spLocks noChangeArrowheads="1"/>
          </p:cNvSpPr>
          <p:nvPr/>
        </p:nvSpPr>
        <p:spPr bwMode="auto">
          <a:xfrm>
            <a:off x="391578" y="4792457"/>
            <a:ext cx="5012847"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Monaco"/>
              </a:rPr>
              <a:t>List&lt;Author&gt; authors = </a:t>
            </a:r>
            <a:r>
              <a:rPr kumimoji="0" lang="en-US" altLang="en-US" sz="1300" b="0" i="0" u="none" strike="noStrike" cap="none" normalizeH="0" baseline="0" err="1">
                <a:ln>
                  <a:noFill/>
                </a:ln>
                <a:solidFill>
                  <a:srgbClr val="000000"/>
                </a:solidFill>
                <a:effectLst/>
                <a:latin typeface="Monaco"/>
              </a:rPr>
              <a:t>authorRepository.getAuthorsByFirstName</a:t>
            </a:r>
            <a:r>
              <a:rPr kumimoji="0" lang="en-US" altLang="en-US" sz="1300" b="0" i="0" u="none" strike="noStrike" cap="none" normalizeH="0" baseline="0">
                <a:ln>
                  <a:noFill/>
                </a:ln>
                <a:solidFill>
                  <a:srgbClr val="000000"/>
                </a:solidFill>
                <a:effectLst/>
                <a:latin typeface="Monaco"/>
              </a:rPr>
              <a:t>(</a:t>
            </a:r>
            <a:r>
              <a:rPr kumimoji="0" lang="en-US" altLang="en-US" sz="1300" b="0" i="0" u="none" strike="noStrike" cap="none" normalizeH="0" baseline="0">
                <a:ln>
                  <a:noFill/>
                </a:ln>
                <a:solidFill>
                  <a:srgbClr val="2A00FF"/>
                </a:solidFill>
                <a:effectLst/>
                <a:latin typeface="Monaco"/>
              </a:rPr>
              <a:t>“Test"</a:t>
            </a:r>
            <a:r>
              <a:rPr kumimoji="0" lang="en-US" altLang="en-US" sz="1300" b="0" i="0" u="none" strike="noStrike" cap="none" normalizeH="0" baseline="0">
                <a:ln>
                  <a:noFill/>
                </a:ln>
                <a:solidFill>
                  <a:srgbClr val="000000"/>
                </a:solidFill>
                <a:effectLst/>
                <a:latin typeface="Monaco"/>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120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30</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Transaction Management – Saga pattern</a:t>
            </a:r>
          </a:p>
        </p:txBody>
      </p:sp>
      <p:pic>
        <p:nvPicPr>
          <p:cNvPr id="3074" name="Picture 2">
            <a:extLst>
              <a:ext uri="{FF2B5EF4-FFF2-40B4-BE49-F238E27FC236}">
                <a16:creationId xmlns:a16="http://schemas.microsoft.com/office/drawing/2014/main" id="{589C3A8B-5962-4F27-B230-74D8A55F9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82" y="1488758"/>
            <a:ext cx="74199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7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31</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Choreography based - Saga</a:t>
            </a:r>
          </a:p>
        </p:txBody>
      </p:sp>
      <p:pic>
        <p:nvPicPr>
          <p:cNvPr id="4098" name="Picture 2">
            <a:extLst>
              <a:ext uri="{FF2B5EF4-FFF2-40B4-BE49-F238E27FC236}">
                <a16:creationId xmlns:a16="http://schemas.microsoft.com/office/drawing/2014/main" id="{ADF57562-5DDF-412C-A08A-804F0A809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61" y="1721831"/>
            <a:ext cx="8055033" cy="363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573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32</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Orchestration based - Saga</a:t>
            </a:r>
          </a:p>
        </p:txBody>
      </p:sp>
      <p:pic>
        <p:nvPicPr>
          <p:cNvPr id="5122" name="Picture 2">
            <a:extLst>
              <a:ext uri="{FF2B5EF4-FFF2-40B4-BE49-F238E27FC236}">
                <a16:creationId xmlns:a16="http://schemas.microsoft.com/office/drawing/2014/main" id="{8A1AB96A-300C-4BCD-B370-028905CD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1938"/>
            <a:ext cx="9144000"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85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08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387661" y="113787"/>
            <a:ext cx="8517188" cy="6050878"/>
          </a:xfrm>
          <a:prstGeom prst="rect">
            <a:avLst/>
          </a:prstGeom>
          <a:noFill/>
        </p:spPr>
        <p:txBody>
          <a:bodyPr wrap="square" lIns="36000" tIns="36000" rIns="36000" bIns="36000" rtlCol="0">
            <a:spAutoFit/>
          </a:bodyPr>
          <a:lstStyle/>
          <a:p>
            <a:pPr>
              <a:lnSpc>
                <a:spcPct val="125000"/>
              </a:lnSpc>
            </a:pPr>
            <a:r>
              <a:rPr lang="en-IN" sz="2400" b="1" spc="-100">
                <a:solidFill>
                  <a:schemeClr val="tx2">
                    <a:lumMod val="75000"/>
                  </a:schemeClr>
                </a:solidFill>
                <a:cs typeface="Times New Roman" panose="02020603050405020304" pitchFamily="18" charset="0"/>
              </a:rPr>
              <a:t>The Entity Graphs</a:t>
            </a:r>
          </a:p>
          <a:p>
            <a:pPr>
              <a:lnSpc>
                <a:spcPct val="125000"/>
              </a:lnSpc>
            </a:pPr>
            <a:r>
              <a:rPr lang="en-IN" sz="1600"/>
              <a:t>In Spring Data JPA, we can define an entity graph using a combination of @NamedEntityGraph and @EntityGraph annotations. Or, we can also define ad-hoc entity graphs with just the </a:t>
            </a:r>
            <a:r>
              <a:rPr lang="en-IN" sz="1600" err="1"/>
              <a:t>attributePaths</a:t>
            </a:r>
            <a:r>
              <a:rPr lang="en-IN" sz="1600"/>
              <a:t> argument of the @EntityGraph annotation.</a:t>
            </a:r>
          </a:p>
          <a:p>
            <a:pPr>
              <a:lnSpc>
                <a:spcPct val="125000"/>
              </a:lnSpc>
            </a:pPr>
            <a:endParaRPr lang="en-IN" sz="1600"/>
          </a:p>
          <a:p>
            <a:pPr>
              <a:lnSpc>
                <a:spcPct val="125000"/>
              </a:lnSpc>
            </a:pPr>
            <a:r>
              <a:rPr lang="en-IN" sz="1600"/>
              <a:t>First, we can use JPA's @NamedEntityGraph annotation directly on our Item entity:</a:t>
            </a:r>
            <a:br>
              <a:rPr lang="en-IN" sz="1600"/>
            </a:br>
            <a:endParaRPr lang="en-IN" sz="1600"/>
          </a:p>
          <a:p>
            <a:pPr>
              <a:lnSpc>
                <a:spcPct val="125000"/>
              </a:lnSpc>
            </a:pPr>
            <a:r>
              <a:rPr lang="en-IN" sz="1600" b="0" i="0">
                <a:solidFill>
                  <a:srgbClr val="1F7199"/>
                </a:solidFill>
                <a:effectLst/>
                <a:latin typeface="Source Code Pro" panose="020B0509030403020204" pitchFamily="49" charset="0"/>
              </a:rPr>
              <a:t>@Entity</a:t>
            </a:r>
            <a:r>
              <a:rPr lang="en-IN" sz="1600" b="0" i="0">
                <a:solidFill>
                  <a:srgbClr val="000000"/>
                </a:solidFill>
                <a:effectLst/>
                <a:latin typeface="Source Code Pro" panose="020B0509030403020204" pitchFamily="49" charset="0"/>
              </a:rPr>
              <a:t> </a:t>
            </a:r>
          </a:p>
          <a:p>
            <a:pPr>
              <a:lnSpc>
                <a:spcPct val="125000"/>
              </a:lnSpc>
            </a:pPr>
            <a:r>
              <a:rPr lang="en-IN" sz="1600" b="0" i="0">
                <a:solidFill>
                  <a:srgbClr val="1F7199"/>
                </a:solidFill>
                <a:effectLst/>
                <a:latin typeface="Source Code Pro" panose="020B0509030403020204" pitchFamily="49" charset="0"/>
              </a:rPr>
              <a:t>@NamedEntityGraph(name = "</a:t>
            </a:r>
            <a:r>
              <a:rPr lang="en-IN" sz="1600" b="0" i="0" err="1">
                <a:solidFill>
                  <a:srgbClr val="1F7199"/>
                </a:solidFill>
                <a:effectLst/>
                <a:latin typeface="Source Code Pro" panose="020B0509030403020204" pitchFamily="49" charset="0"/>
              </a:rPr>
              <a:t>Item.characteristics</a:t>
            </a:r>
            <a:r>
              <a:rPr lang="en-IN" sz="1600" b="0" i="0">
                <a:solidFill>
                  <a:srgbClr val="1F7199"/>
                </a:solidFill>
                <a:effectLst/>
                <a:latin typeface="Source Code Pro" panose="020B0509030403020204" pitchFamily="49" charset="0"/>
              </a:rPr>
              <a:t>", </a:t>
            </a:r>
            <a:r>
              <a:rPr lang="en-IN" sz="1600" b="0" i="0" err="1">
                <a:solidFill>
                  <a:srgbClr val="1F7199"/>
                </a:solidFill>
                <a:effectLst/>
                <a:latin typeface="Source Code Pro" panose="020B0509030403020204" pitchFamily="49" charset="0"/>
              </a:rPr>
              <a:t>attributeNodes</a:t>
            </a:r>
            <a:r>
              <a:rPr lang="en-IN" sz="1600" b="0" i="0">
                <a:solidFill>
                  <a:srgbClr val="1F7199"/>
                </a:solidFill>
                <a:effectLst/>
                <a:latin typeface="Source Code Pro" panose="020B0509030403020204" pitchFamily="49" charset="0"/>
              </a:rPr>
              <a:t> = @NamedAttributeNode("characteristics") )</a:t>
            </a:r>
            <a:r>
              <a:rPr lang="en-IN" sz="1600" b="0" i="0">
                <a:solidFill>
                  <a:srgbClr val="000000"/>
                </a:solidFill>
                <a:effectLst/>
                <a:latin typeface="Source Code Pro" panose="020B0509030403020204" pitchFamily="49" charset="0"/>
              </a:rPr>
              <a:t> </a:t>
            </a:r>
          </a:p>
          <a:p>
            <a:pPr>
              <a:lnSpc>
                <a:spcPct val="125000"/>
              </a:lnSpc>
            </a:pPr>
            <a:r>
              <a:rPr lang="en-IN" sz="1600" b="1" i="0">
                <a:solidFill>
                  <a:srgbClr val="63B175"/>
                </a:solidFill>
                <a:effectLst/>
                <a:latin typeface="Source Code Pro" panose="020B0509030403020204" pitchFamily="49" charset="0"/>
              </a:rPr>
              <a:t>public</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class</a:t>
            </a:r>
            <a:r>
              <a:rPr lang="en-IN" sz="1600" b="0" i="0">
                <a:solidFill>
                  <a:srgbClr val="000000"/>
                </a:solidFill>
                <a:effectLst/>
                <a:latin typeface="Source Code Pro" panose="020B0509030403020204" pitchFamily="49" charset="0"/>
              </a:rPr>
              <a:t> </a:t>
            </a:r>
            <a:r>
              <a:rPr lang="en-IN" sz="1600" b="1" i="0">
                <a:solidFill>
                  <a:srgbClr val="267438"/>
                </a:solidFill>
                <a:effectLst/>
                <a:latin typeface="Source Code Pro" panose="020B0509030403020204" pitchFamily="49" charset="0"/>
              </a:rPr>
              <a:t>Item</a:t>
            </a:r>
            <a:r>
              <a:rPr lang="en-IN" sz="1600" b="0" i="0">
                <a:solidFill>
                  <a:srgbClr val="000000"/>
                </a:solidFill>
                <a:effectLst/>
                <a:latin typeface="Source Code Pro" panose="020B0509030403020204" pitchFamily="49" charset="0"/>
              </a:rPr>
              <a:t> { </a:t>
            </a:r>
          </a:p>
          <a:p>
            <a:pPr>
              <a:lnSpc>
                <a:spcPct val="125000"/>
              </a:lnSpc>
            </a:pPr>
            <a:r>
              <a:rPr lang="en-IN" sz="1600" b="0" i="0">
                <a:solidFill>
                  <a:srgbClr val="1F7199"/>
                </a:solidFill>
                <a:effectLst/>
                <a:latin typeface="Source Code Pro" panose="020B0509030403020204" pitchFamily="49" charset="0"/>
              </a:rPr>
              <a:t>@Id</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Long id; </a:t>
            </a:r>
          </a:p>
          <a:p>
            <a:pPr>
              <a:lnSpc>
                <a:spcPct val="125000"/>
              </a:lnSpc>
            </a:pP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String name; </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b="0" i="0">
                <a:solidFill>
                  <a:srgbClr val="1F7199"/>
                </a:solidFill>
                <a:effectLst/>
                <a:latin typeface="Source Code Pro" panose="020B0509030403020204" pitchFamily="49" charset="0"/>
              </a:rPr>
              <a:t>@OneToMany(mappedBy = "item")</a:t>
            </a:r>
            <a:r>
              <a:rPr lang="en-IN" sz="1600" b="0" i="0">
                <a:solidFill>
                  <a:srgbClr val="000000"/>
                </a:solidFill>
                <a:effectLst/>
                <a:latin typeface="Source Code Pro" panose="020B0509030403020204" pitchFamily="49" charset="0"/>
              </a:rPr>
              <a:t> </a:t>
            </a:r>
            <a:br>
              <a:rPr lang="en-IN" sz="1600" b="0" i="0">
                <a:solidFill>
                  <a:srgbClr val="000000"/>
                </a:solidFill>
                <a:effectLst/>
                <a:latin typeface="Source Code Pro" panose="020B0509030403020204" pitchFamily="49" charset="0"/>
              </a:rPr>
            </a:b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List&lt;Characteristic&gt; characteristics = </a:t>
            </a:r>
            <a:r>
              <a:rPr lang="en-IN" sz="1600" b="1" i="0">
                <a:solidFill>
                  <a:srgbClr val="63B175"/>
                </a:solidFill>
                <a:effectLst/>
                <a:latin typeface="Source Code Pro" panose="020B0509030403020204" pitchFamily="49" charset="0"/>
              </a:rPr>
              <a:t>new</a:t>
            </a:r>
            <a:r>
              <a:rPr lang="en-IN" sz="1600" b="0" i="0">
                <a:solidFill>
                  <a:srgbClr val="000000"/>
                </a:solidFill>
                <a:effectLst/>
                <a:latin typeface="Source Code Pro" panose="020B0509030403020204" pitchFamily="49" charset="0"/>
              </a:rPr>
              <a:t> </a:t>
            </a:r>
            <a:r>
              <a:rPr lang="en-IN" sz="1600" b="0" i="0" err="1">
                <a:solidFill>
                  <a:srgbClr val="000000"/>
                </a:solidFill>
                <a:effectLst/>
                <a:latin typeface="Source Code Pro" panose="020B0509030403020204" pitchFamily="49" charset="0"/>
              </a:rPr>
              <a:t>ArrayList</a:t>
            </a:r>
            <a:r>
              <a:rPr lang="en-IN" sz="1600" b="0" i="0">
                <a:solidFill>
                  <a:srgbClr val="000000"/>
                </a:solidFill>
                <a:effectLst/>
                <a:latin typeface="Source Code Pro" panose="020B0509030403020204" pitchFamily="49" charset="0"/>
              </a:rPr>
              <a:t>&lt;&gt;(); </a:t>
            </a:r>
            <a:br>
              <a:rPr lang="en-IN" sz="1600" b="0" i="0">
                <a:solidFill>
                  <a:srgbClr val="000000"/>
                </a:solidFill>
                <a:effectLst/>
                <a:latin typeface="Source Code Pro" panose="020B0509030403020204" pitchFamily="49" charset="0"/>
              </a:rPr>
            </a:br>
            <a:r>
              <a:rPr lang="en-IN" sz="1600" b="0" i="0">
                <a:solidFill>
                  <a:srgbClr val="888888"/>
                </a:solidFill>
                <a:effectLst/>
                <a:latin typeface="Source Code Pro" panose="020B0509030403020204" pitchFamily="49" charset="0"/>
              </a:rPr>
              <a:t>// getters and setters</a:t>
            </a:r>
            <a:endParaRPr lang="en-IN" sz="1600">
              <a:solidFill>
                <a:srgbClr val="000000"/>
              </a:solidFill>
              <a:latin typeface="Source Code Pro" panose="020B0509030403020204" pitchFamily="49" charset="0"/>
            </a:endParaRPr>
          </a:p>
          <a:p>
            <a:pPr>
              <a:lnSpc>
                <a:spcPct val="125000"/>
              </a:lnSpc>
            </a:pPr>
            <a:r>
              <a:rPr lang="en-IN" sz="1600" b="0" i="0">
                <a:solidFill>
                  <a:srgbClr val="888888"/>
                </a:solidFill>
                <a:effectLst/>
                <a:latin typeface="Source Code Pro" panose="020B0509030403020204" pitchFamily="49" charset="0"/>
              </a:rPr>
              <a:t>//...</a:t>
            </a:r>
            <a:r>
              <a:rPr lang="en-IN" sz="1600" b="0" i="0">
                <a:solidFill>
                  <a:srgbClr val="000000"/>
                </a:solidFill>
                <a:effectLst/>
                <a:latin typeface="Source Code Pro" panose="020B0509030403020204" pitchFamily="49" charset="0"/>
              </a:rPr>
              <a:t> </a:t>
            </a:r>
          </a:p>
          <a:p>
            <a:pPr>
              <a:lnSpc>
                <a:spcPct val="125000"/>
              </a:lnSpc>
            </a:pPr>
            <a:r>
              <a:rPr lang="en-IN" sz="1600" b="0" i="0">
                <a:solidFill>
                  <a:srgbClr val="000000"/>
                </a:solidFill>
                <a:effectLst/>
                <a:latin typeface="Source Code Pro" panose="020B0509030403020204" pitchFamily="49" charset="0"/>
              </a:rPr>
              <a:t>}</a:t>
            </a:r>
          </a:p>
        </p:txBody>
      </p:sp>
    </p:spTree>
    <p:extLst>
      <p:ext uri="{BB962C8B-B14F-4D97-AF65-F5344CB8AC3E}">
        <p14:creationId xmlns:p14="http://schemas.microsoft.com/office/powerpoint/2010/main" val="75748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387661" y="113787"/>
            <a:ext cx="8517188" cy="6204766"/>
          </a:xfrm>
          <a:prstGeom prst="rect">
            <a:avLst/>
          </a:prstGeom>
          <a:noFill/>
        </p:spPr>
        <p:txBody>
          <a:bodyPr wrap="square" lIns="36000" tIns="36000" rIns="36000" bIns="36000" rtlCol="0">
            <a:spAutoFit/>
          </a:bodyPr>
          <a:lstStyle/>
          <a:p>
            <a:pPr>
              <a:lnSpc>
                <a:spcPct val="125000"/>
              </a:lnSpc>
            </a:pPr>
            <a:r>
              <a:rPr lang="en-IN" sz="1600" b="0" i="0">
                <a:solidFill>
                  <a:srgbClr val="1F7199"/>
                </a:solidFill>
                <a:effectLst/>
                <a:latin typeface="Source Code Pro" panose="020B0509030403020204" pitchFamily="49" charset="0"/>
              </a:rPr>
              <a:t>@Entity</a:t>
            </a:r>
            <a:r>
              <a:rPr lang="en-IN" sz="1600" b="0" i="0">
                <a:solidFill>
                  <a:srgbClr val="000000"/>
                </a:solidFill>
                <a:effectLst/>
                <a:latin typeface="Source Code Pro" panose="020B0509030403020204" pitchFamily="49" charset="0"/>
              </a:rPr>
              <a:t> </a:t>
            </a:r>
          </a:p>
          <a:p>
            <a:pPr>
              <a:lnSpc>
                <a:spcPct val="125000"/>
              </a:lnSpc>
            </a:pPr>
            <a:r>
              <a:rPr lang="en-IN" sz="1600" b="1" i="0">
                <a:solidFill>
                  <a:srgbClr val="63B175"/>
                </a:solidFill>
                <a:effectLst/>
                <a:latin typeface="Source Code Pro" panose="020B0509030403020204" pitchFamily="49" charset="0"/>
              </a:rPr>
              <a:t>public</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class</a:t>
            </a:r>
            <a:r>
              <a:rPr lang="en-IN" sz="1600" b="0" i="0">
                <a:solidFill>
                  <a:srgbClr val="000000"/>
                </a:solidFill>
                <a:effectLst/>
                <a:latin typeface="Source Code Pro" panose="020B0509030403020204" pitchFamily="49" charset="0"/>
              </a:rPr>
              <a:t> </a:t>
            </a:r>
            <a:r>
              <a:rPr lang="en-IN" sz="1600" b="1" i="0">
                <a:solidFill>
                  <a:srgbClr val="267438"/>
                </a:solidFill>
                <a:effectLst/>
                <a:latin typeface="Source Code Pro" panose="020B0509030403020204" pitchFamily="49" charset="0"/>
              </a:rPr>
              <a:t>Characteristic</a:t>
            </a:r>
            <a:r>
              <a:rPr lang="en-IN" sz="1600" b="0" i="0">
                <a:solidFill>
                  <a:srgbClr val="000000"/>
                </a:solidFill>
                <a:effectLst/>
                <a:latin typeface="Source Code Pro" panose="020B0509030403020204" pitchFamily="49" charset="0"/>
              </a:rPr>
              <a:t> { </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b="0" i="0">
                <a:solidFill>
                  <a:srgbClr val="1F7199"/>
                </a:solidFill>
                <a:effectLst/>
                <a:latin typeface="Source Code Pro" panose="020B0509030403020204" pitchFamily="49" charset="0"/>
              </a:rPr>
              <a:t>@Id</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Long id; </a:t>
            </a:r>
          </a:p>
          <a:p>
            <a:pPr>
              <a:lnSpc>
                <a:spcPct val="125000"/>
              </a:lnSpc>
            </a:pP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String type; </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b="0" i="0">
                <a:solidFill>
                  <a:srgbClr val="1F7199"/>
                </a:solidFill>
                <a:effectLst/>
                <a:latin typeface="Source Code Pro" panose="020B0509030403020204" pitchFamily="49" charset="0"/>
              </a:rPr>
              <a:t>@ManyToOne(fetch = </a:t>
            </a:r>
            <a:r>
              <a:rPr lang="en-IN" sz="1600" b="0" i="0" err="1">
                <a:solidFill>
                  <a:srgbClr val="1F7199"/>
                </a:solidFill>
                <a:effectLst/>
                <a:latin typeface="Source Code Pro" panose="020B0509030403020204" pitchFamily="49" charset="0"/>
              </a:rPr>
              <a:t>FetchType.LAZY</a:t>
            </a:r>
            <a:r>
              <a:rPr lang="en-IN" sz="1600" b="0" i="0">
                <a:solidFill>
                  <a:srgbClr val="1F7199"/>
                </a:solidFill>
                <a:effectLst/>
                <a:latin typeface="Source Code Pro" panose="020B0509030403020204" pitchFamily="49" charset="0"/>
              </a:rPr>
              <a:t>)</a:t>
            </a:r>
            <a:r>
              <a:rPr lang="en-IN" sz="1600" b="0" i="0">
                <a:solidFill>
                  <a:srgbClr val="000000"/>
                </a:solidFill>
                <a:effectLst/>
                <a:latin typeface="Source Code Pro" panose="020B0509030403020204" pitchFamily="49" charset="0"/>
              </a:rPr>
              <a:t> </a:t>
            </a:r>
          </a:p>
          <a:p>
            <a:pPr>
              <a:lnSpc>
                <a:spcPct val="125000"/>
              </a:lnSpc>
            </a:pPr>
            <a:r>
              <a:rPr lang="en-IN" sz="1600" b="0" i="0">
                <a:solidFill>
                  <a:srgbClr val="1F7199"/>
                </a:solidFill>
                <a:effectLst/>
                <a:latin typeface="Source Code Pro" panose="020B0509030403020204" pitchFamily="49" charset="0"/>
              </a:rPr>
              <a:t>@JoinColumn</a:t>
            </a:r>
            <a:r>
              <a:rPr lang="en-IN" sz="1600" b="0" i="0">
                <a:solidFill>
                  <a:srgbClr val="000000"/>
                </a:solidFill>
                <a:effectLst/>
                <a:latin typeface="Source Code Pro" panose="020B0509030403020204" pitchFamily="49" charset="0"/>
              </a:rPr>
              <a:t> </a:t>
            </a:r>
          </a:p>
          <a:p>
            <a:pPr>
              <a:lnSpc>
                <a:spcPct val="125000"/>
              </a:lnSpc>
            </a:pPr>
            <a:r>
              <a:rPr lang="en-IN" sz="1600" b="1" i="0">
                <a:solidFill>
                  <a:srgbClr val="63B175"/>
                </a:solidFill>
                <a:effectLst/>
                <a:latin typeface="Source Code Pro" panose="020B0509030403020204" pitchFamily="49" charset="0"/>
              </a:rPr>
              <a:t>private</a:t>
            </a:r>
            <a:r>
              <a:rPr lang="en-IN" sz="1600" b="0" i="0">
                <a:solidFill>
                  <a:srgbClr val="000000"/>
                </a:solidFill>
                <a:effectLst/>
                <a:latin typeface="Source Code Pro" panose="020B0509030403020204" pitchFamily="49" charset="0"/>
              </a:rPr>
              <a:t> Item </a:t>
            </a:r>
            <a:r>
              <a:rPr lang="en-IN" sz="1600" b="0" i="0" err="1">
                <a:solidFill>
                  <a:srgbClr val="000000"/>
                </a:solidFill>
                <a:effectLst/>
                <a:latin typeface="Source Code Pro" panose="020B0509030403020204" pitchFamily="49" charset="0"/>
              </a:rPr>
              <a:t>item</a:t>
            </a:r>
            <a:r>
              <a:rPr lang="en-IN" sz="1600" b="0" i="0">
                <a:solidFill>
                  <a:srgbClr val="000000"/>
                </a:solidFill>
                <a:effectLst/>
                <a:latin typeface="Source Code Pro" panose="020B0509030403020204" pitchFamily="49" charset="0"/>
              </a:rPr>
              <a:t>; </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b="0" i="0">
                <a:solidFill>
                  <a:srgbClr val="888888"/>
                </a:solidFill>
                <a:effectLst/>
                <a:latin typeface="Source Code Pro" panose="020B0509030403020204" pitchFamily="49" charset="0"/>
              </a:rPr>
              <a:t>//Getters and Setters</a:t>
            </a:r>
            <a:r>
              <a:rPr lang="en-IN" sz="1600" b="0" i="0">
                <a:solidFill>
                  <a:srgbClr val="000000"/>
                </a:solidFill>
                <a:effectLst/>
                <a:latin typeface="Source Code Pro" panose="020B0509030403020204" pitchFamily="49" charset="0"/>
              </a:rPr>
              <a:t> </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b="0" i="0">
                <a:solidFill>
                  <a:srgbClr val="000000"/>
                </a:solidFill>
                <a:effectLst/>
                <a:latin typeface="Source Code Pro" panose="020B0509030403020204" pitchFamily="49" charset="0"/>
              </a:rPr>
              <a:t>}</a:t>
            </a:r>
          </a:p>
          <a:p>
            <a:pPr>
              <a:lnSpc>
                <a:spcPct val="125000"/>
              </a:lnSpc>
            </a:pPr>
            <a:endParaRPr lang="en-IN" sz="1600">
              <a:solidFill>
                <a:srgbClr val="000000"/>
              </a:solidFill>
              <a:latin typeface="Source Code Pro" panose="020B0509030403020204" pitchFamily="49" charset="0"/>
            </a:endParaRPr>
          </a:p>
          <a:p>
            <a:pPr>
              <a:lnSpc>
                <a:spcPct val="125000"/>
              </a:lnSpc>
            </a:pPr>
            <a:r>
              <a:rPr lang="en-IN" sz="1600"/>
              <a:t>And then, we can attach the @EntityGraph annotation to one of our repository methods:</a:t>
            </a:r>
            <a:br>
              <a:rPr lang="en-IN" sz="1600"/>
            </a:br>
            <a:br>
              <a:rPr lang="en-IN" sz="1600"/>
            </a:br>
            <a:r>
              <a:rPr lang="en-IN" sz="1600" b="1" i="0">
                <a:solidFill>
                  <a:srgbClr val="63B175"/>
                </a:solidFill>
                <a:effectLst/>
                <a:latin typeface="Source Code Pro" panose="020B0509030403020204" pitchFamily="49" charset="0"/>
              </a:rPr>
              <a:t>public</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interface</a:t>
            </a:r>
            <a:r>
              <a:rPr lang="en-IN" sz="1600" b="0" i="0">
                <a:solidFill>
                  <a:srgbClr val="000000"/>
                </a:solidFill>
                <a:effectLst/>
                <a:latin typeface="Source Code Pro" panose="020B0509030403020204" pitchFamily="49" charset="0"/>
              </a:rPr>
              <a:t> </a:t>
            </a:r>
            <a:r>
              <a:rPr lang="en-IN" sz="1600" b="1" i="0" err="1">
                <a:solidFill>
                  <a:srgbClr val="267438"/>
                </a:solidFill>
                <a:effectLst/>
                <a:latin typeface="Source Code Pro" panose="020B0509030403020204" pitchFamily="49" charset="0"/>
              </a:rPr>
              <a:t>ItemRepository</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extends</a:t>
            </a:r>
            <a:r>
              <a:rPr lang="en-IN" sz="1600" b="0" i="0">
                <a:solidFill>
                  <a:srgbClr val="000000"/>
                </a:solidFill>
                <a:effectLst/>
                <a:latin typeface="Source Code Pro" panose="020B0509030403020204" pitchFamily="49" charset="0"/>
              </a:rPr>
              <a:t> </a:t>
            </a:r>
            <a:r>
              <a:rPr lang="en-IN" sz="1600" b="1" i="0" err="1">
                <a:solidFill>
                  <a:srgbClr val="267438"/>
                </a:solidFill>
                <a:effectLst/>
                <a:latin typeface="Source Code Pro" panose="020B0509030403020204" pitchFamily="49" charset="0"/>
              </a:rPr>
              <a:t>JpaRepository</a:t>
            </a:r>
            <a:r>
              <a:rPr lang="en-IN" sz="1600" b="0" i="0">
                <a:solidFill>
                  <a:srgbClr val="000000"/>
                </a:solidFill>
                <a:effectLst/>
                <a:latin typeface="Source Code Pro" panose="020B0509030403020204" pitchFamily="49" charset="0"/>
              </a:rPr>
              <a:t>&lt;</a:t>
            </a:r>
            <a:r>
              <a:rPr lang="en-IN" sz="1600" b="1" i="0">
                <a:solidFill>
                  <a:srgbClr val="267438"/>
                </a:solidFill>
                <a:effectLst/>
                <a:latin typeface="Source Code Pro" panose="020B0509030403020204" pitchFamily="49" charset="0"/>
              </a:rPr>
              <a:t>Item</a:t>
            </a:r>
            <a:r>
              <a:rPr lang="en-IN" sz="1600" b="0" i="0">
                <a:solidFill>
                  <a:srgbClr val="000000"/>
                </a:solidFill>
                <a:effectLst/>
                <a:latin typeface="Source Code Pro" panose="020B0509030403020204" pitchFamily="49" charset="0"/>
              </a:rPr>
              <a:t>, </a:t>
            </a:r>
            <a:r>
              <a:rPr lang="en-IN" sz="1600" b="1" i="0">
                <a:solidFill>
                  <a:srgbClr val="267438"/>
                </a:solidFill>
                <a:effectLst/>
                <a:latin typeface="Source Code Pro" panose="020B0509030403020204" pitchFamily="49" charset="0"/>
              </a:rPr>
              <a:t>Long</a:t>
            </a:r>
            <a:r>
              <a:rPr lang="en-IN" sz="1600" b="0" i="0">
                <a:solidFill>
                  <a:srgbClr val="000000"/>
                </a:solidFill>
                <a:effectLst/>
                <a:latin typeface="Source Code Pro" panose="020B0509030403020204" pitchFamily="49" charset="0"/>
              </a:rPr>
              <a:t>&gt; { </a:t>
            </a:r>
            <a:r>
              <a:rPr lang="en-IN" sz="1600" b="0" i="0">
                <a:solidFill>
                  <a:srgbClr val="1F7199"/>
                </a:solidFill>
                <a:effectLst/>
                <a:latin typeface="Source Code Pro" panose="020B0509030403020204" pitchFamily="49" charset="0"/>
              </a:rPr>
              <a:t>@EntityGraph(value = "</a:t>
            </a:r>
            <a:r>
              <a:rPr lang="en-IN" sz="1600" b="0" i="0" err="1">
                <a:solidFill>
                  <a:srgbClr val="1F7199"/>
                </a:solidFill>
                <a:effectLst/>
                <a:latin typeface="Source Code Pro" panose="020B0509030403020204" pitchFamily="49" charset="0"/>
              </a:rPr>
              <a:t>Item.characteristics</a:t>
            </a:r>
            <a:r>
              <a:rPr lang="en-IN" sz="1600" b="0" i="0">
                <a:solidFill>
                  <a:srgbClr val="1F7199"/>
                </a:solidFill>
                <a:effectLst/>
                <a:latin typeface="Source Code Pro" panose="020B0509030403020204" pitchFamily="49" charset="0"/>
              </a:rPr>
              <a:t>")</a:t>
            </a:r>
            <a:r>
              <a:rPr lang="en-IN" sz="1600" b="0" i="0">
                <a:solidFill>
                  <a:srgbClr val="000000"/>
                </a:solidFill>
                <a:effectLst/>
                <a:latin typeface="Source Code Pro" panose="020B0509030403020204" pitchFamily="49" charset="0"/>
              </a:rPr>
              <a:t> </a:t>
            </a:r>
          </a:p>
          <a:p>
            <a:pPr>
              <a:lnSpc>
                <a:spcPct val="125000"/>
              </a:lnSpc>
            </a:pPr>
            <a:r>
              <a:rPr lang="en-IN" sz="1600" b="0" i="0">
                <a:solidFill>
                  <a:srgbClr val="000000"/>
                </a:solidFill>
                <a:effectLst/>
                <a:latin typeface="Source Code Pro" panose="020B0509030403020204" pitchFamily="49" charset="0"/>
              </a:rPr>
              <a:t>Item </a:t>
            </a:r>
            <a:r>
              <a:rPr lang="en-IN" sz="1600" b="1" i="0" err="1">
                <a:solidFill>
                  <a:srgbClr val="267438"/>
                </a:solidFill>
                <a:effectLst/>
                <a:latin typeface="Source Code Pro" panose="020B0509030403020204" pitchFamily="49" charset="0"/>
              </a:rPr>
              <a:t>findByName</a:t>
            </a:r>
            <a:r>
              <a:rPr lang="en-IN" sz="1600" b="0" i="0">
                <a:solidFill>
                  <a:srgbClr val="000000"/>
                </a:solidFill>
                <a:effectLst/>
                <a:latin typeface="Source Code Pro" panose="020B0509030403020204" pitchFamily="49" charset="0"/>
              </a:rPr>
              <a:t>(String name); </a:t>
            </a:r>
          </a:p>
          <a:p>
            <a:pPr>
              <a:lnSpc>
                <a:spcPct val="125000"/>
              </a:lnSpc>
            </a:pPr>
            <a:r>
              <a:rPr lang="en-IN" sz="1600" b="0" i="0">
                <a:solidFill>
                  <a:srgbClr val="000000"/>
                </a:solidFill>
                <a:effectLst/>
                <a:latin typeface="Source Code Pro" panose="020B0509030403020204" pitchFamily="49" charset="0"/>
              </a:rPr>
              <a:t>}</a:t>
            </a:r>
          </a:p>
        </p:txBody>
      </p:sp>
    </p:spTree>
    <p:extLst>
      <p:ext uri="{BB962C8B-B14F-4D97-AF65-F5344CB8AC3E}">
        <p14:creationId xmlns:p14="http://schemas.microsoft.com/office/powerpoint/2010/main" val="120167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387661" y="113787"/>
            <a:ext cx="8517188" cy="6511132"/>
          </a:xfrm>
          <a:prstGeom prst="rect">
            <a:avLst/>
          </a:prstGeom>
          <a:noFill/>
        </p:spPr>
        <p:txBody>
          <a:bodyPr wrap="square" lIns="36000" tIns="36000" rIns="36000" bIns="36000" rtlCol="0">
            <a:spAutoFit/>
          </a:bodyPr>
          <a:lstStyle/>
          <a:p>
            <a:pPr>
              <a:lnSpc>
                <a:spcPct val="125000"/>
              </a:lnSpc>
            </a:pPr>
            <a:r>
              <a:rPr lang="en-IN" sz="1600"/>
              <a:t>As the code shows, we've passed the name of the entity graph, which we've created earlier on the Item entity, to the @EntityGraph annotation. When we call the method, that's the query Spring Data will use.</a:t>
            </a:r>
          </a:p>
          <a:p>
            <a:pPr>
              <a:lnSpc>
                <a:spcPct val="125000"/>
              </a:lnSpc>
            </a:pPr>
            <a:endParaRPr lang="en-IN" sz="1600"/>
          </a:p>
          <a:p>
            <a:pPr>
              <a:lnSpc>
                <a:spcPct val="125000"/>
              </a:lnSpc>
            </a:pPr>
            <a:r>
              <a:rPr lang="en-IN" sz="1600"/>
              <a:t>The default value of the type argument of the @EntityGraph annotation is </a:t>
            </a:r>
            <a:r>
              <a:rPr lang="en-IN" sz="1600" err="1"/>
              <a:t>EntityGraphType.FETCH</a:t>
            </a:r>
            <a:r>
              <a:rPr lang="en-IN" sz="1600"/>
              <a:t>. When we use this, the Spring Data module will apply the </a:t>
            </a:r>
            <a:r>
              <a:rPr lang="en-IN" sz="1600" err="1"/>
              <a:t>FetchType.EAGER</a:t>
            </a:r>
            <a:r>
              <a:rPr lang="en-IN" sz="1600"/>
              <a:t> strategy on the specified attribute nodes. And for others, the </a:t>
            </a:r>
            <a:r>
              <a:rPr lang="en-IN" sz="1600" err="1"/>
              <a:t>FetchType.LAZY</a:t>
            </a:r>
            <a:r>
              <a:rPr lang="en-IN" sz="1600"/>
              <a:t> strategy will be applied.</a:t>
            </a:r>
          </a:p>
          <a:p>
            <a:pPr>
              <a:lnSpc>
                <a:spcPct val="125000"/>
              </a:lnSpc>
            </a:pPr>
            <a:endParaRPr lang="en-IN" sz="1600"/>
          </a:p>
          <a:p>
            <a:pPr>
              <a:lnSpc>
                <a:spcPct val="125000"/>
              </a:lnSpc>
            </a:pPr>
            <a:r>
              <a:rPr lang="en-IN" sz="1600"/>
              <a:t>So in our case, the characteristics property will be loaded eagerly, even though the default fetch strategy of the @OneToMany annotation is lazy.</a:t>
            </a:r>
          </a:p>
          <a:p>
            <a:pPr>
              <a:lnSpc>
                <a:spcPct val="125000"/>
              </a:lnSpc>
            </a:pPr>
            <a:endParaRPr lang="en-IN" sz="1600"/>
          </a:p>
          <a:p>
            <a:pPr>
              <a:lnSpc>
                <a:spcPct val="125000"/>
              </a:lnSpc>
            </a:pPr>
            <a:r>
              <a:rPr lang="en-IN" sz="1600" b="1" i="0">
                <a:solidFill>
                  <a:srgbClr val="63B175"/>
                </a:solidFill>
                <a:effectLst/>
                <a:latin typeface="Source Code Pro" panose="020B0509030403020204" pitchFamily="49" charset="0"/>
              </a:rPr>
              <a:t>select</a:t>
            </a:r>
            <a:r>
              <a:rPr lang="en-IN" sz="1600" b="0" i="0">
                <a:solidFill>
                  <a:srgbClr val="000000"/>
                </a:solidFill>
                <a:effectLst/>
                <a:latin typeface="Source Code Pro" panose="020B0509030403020204" pitchFamily="49" charset="0"/>
              </a:rPr>
              <a:t> </a:t>
            </a:r>
          </a:p>
          <a:p>
            <a:pPr>
              <a:lnSpc>
                <a:spcPct val="125000"/>
              </a:lnSpc>
            </a:pPr>
            <a:r>
              <a:rPr lang="en-IN" sz="1600">
                <a:solidFill>
                  <a:srgbClr val="000000"/>
                </a:solidFill>
                <a:latin typeface="Source Code Pro" panose="020B0509030403020204" pitchFamily="49" charset="0"/>
              </a:rPr>
              <a:t>  </a:t>
            </a:r>
            <a:r>
              <a:rPr lang="en-IN" sz="1600" b="0" i="0">
                <a:solidFill>
                  <a:srgbClr val="000000"/>
                </a:solidFill>
                <a:effectLst/>
                <a:latin typeface="Source Code Pro" panose="020B0509030403020204" pitchFamily="49" charset="0"/>
              </a:rPr>
              <a:t>item0_.id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id1_10_0_, characteri1_.id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id1_4_1_, </a:t>
            </a:r>
          </a:p>
          <a:p>
            <a:pPr>
              <a:lnSpc>
                <a:spcPct val="125000"/>
              </a:lnSpc>
            </a:pPr>
            <a:r>
              <a:rPr lang="en-IN" sz="1600">
                <a:solidFill>
                  <a:srgbClr val="000000"/>
                </a:solidFill>
                <a:latin typeface="Source Code Pro" panose="020B0509030403020204" pitchFamily="49" charset="0"/>
              </a:rPr>
              <a:t>  </a:t>
            </a:r>
            <a:r>
              <a:rPr lang="en-IN" sz="1600" b="0" i="0">
                <a:solidFill>
                  <a:srgbClr val="000000"/>
                </a:solidFill>
                <a:effectLst/>
                <a:latin typeface="Source Code Pro" panose="020B0509030403020204" pitchFamily="49" charset="0"/>
              </a:rPr>
              <a:t>item0_.name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name2_10_0_, characteri1_.item_id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item_id3_4_1_,</a:t>
            </a:r>
          </a:p>
          <a:p>
            <a:pPr>
              <a:lnSpc>
                <a:spcPct val="125000"/>
              </a:lnSpc>
            </a:pPr>
            <a:r>
              <a:rPr lang="en-IN" sz="1600">
                <a:solidFill>
                  <a:srgbClr val="000000"/>
                </a:solidFill>
                <a:latin typeface="Source Code Pro" panose="020B0509030403020204" pitchFamily="49" charset="0"/>
              </a:rPr>
              <a:t> </a:t>
            </a:r>
            <a:r>
              <a:rPr lang="en-IN" sz="1600" b="0" i="0">
                <a:solidFill>
                  <a:srgbClr val="000000"/>
                </a:solidFill>
                <a:effectLst/>
                <a:latin typeface="Source Code Pro" panose="020B0509030403020204" pitchFamily="49" charset="0"/>
              </a:rPr>
              <a:t> characteri1_.type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type2_4_1_, characteri1_.item_id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a:t>
            </a:r>
          </a:p>
          <a:p>
            <a:pPr>
              <a:lnSpc>
                <a:spcPct val="125000"/>
              </a:lnSpc>
            </a:pPr>
            <a:r>
              <a:rPr lang="en-IN" sz="1600">
                <a:solidFill>
                  <a:srgbClr val="000000"/>
                </a:solidFill>
                <a:latin typeface="Source Code Pro" panose="020B0509030403020204" pitchFamily="49" charset="0"/>
              </a:rPr>
              <a:t> </a:t>
            </a:r>
            <a:r>
              <a:rPr lang="en-IN" sz="1600" b="0" i="0">
                <a:solidFill>
                  <a:srgbClr val="000000"/>
                </a:solidFill>
                <a:effectLst/>
                <a:latin typeface="Source Code Pro" panose="020B0509030403020204" pitchFamily="49" charset="0"/>
              </a:rPr>
              <a:t> item_id3_4_0__, characteri1_.id </a:t>
            </a:r>
            <a:r>
              <a:rPr lang="en-IN" sz="1600" b="1" i="0">
                <a:solidFill>
                  <a:srgbClr val="63B175"/>
                </a:solidFill>
                <a:effectLst/>
                <a:latin typeface="Source Code Pro" panose="020B0509030403020204" pitchFamily="49" charset="0"/>
              </a:rPr>
              <a:t>as</a:t>
            </a:r>
            <a:r>
              <a:rPr lang="en-IN" sz="1600" b="0" i="0">
                <a:solidFill>
                  <a:srgbClr val="000000"/>
                </a:solidFill>
                <a:effectLst/>
                <a:latin typeface="Source Code Pro" panose="020B0509030403020204" pitchFamily="49" charset="0"/>
              </a:rPr>
              <a:t> id1_4_0__ </a:t>
            </a:r>
            <a:br>
              <a:rPr lang="en-IN" sz="1600" b="0" i="0">
                <a:solidFill>
                  <a:srgbClr val="000000"/>
                </a:solidFill>
                <a:effectLst/>
                <a:latin typeface="Source Code Pro" panose="020B0509030403020204" pitchFamily="49" charset="0"/>
              </a:rPr>
            </a:br>
            <a:r>
              <a:rPr lang="en-IN" sz="1600" b="1" i="0">
                <a:solidFill>
                  <a:srgbClr val="63B175"/>
                </a:solidFill>
                <a:effectLst/>
                <a:latin typeface="Source Code Pro" panose="020B0509030403020204" pitchFamily="49" charset="0"/>
              </a:rPr>
              <a:t>from</a:t>
            </a:r>
            <a:r>
              <a:rPr lang="en-IN" sz="1600" b="0" i="0">
                <a:solidFill>
                  <a:srgbClr val="000000"/>
                </a:solidFill>
                <a:effectLst/>
                <a:latin typeface="Source Code Pro" panose="020B0509030403020204" pitchFamily="49" charset="0"/>
              </a:rPr>
              <a:t> item item0_ </a:t>
            </a:r>
          </a:p>
          <a:p>
            <a:pPr>
              <a:lnSpc>
                <a:spcPct val="125000"/>
              </a:lnSpc>
            </a:pPr>
            <a:r>
              <a:rPr lang="en-IN" sz="1600" b="1" i="0">
                <a:solidFill>
                  <a:srgbClr val="63B175"/>
                </a:solidFill>
                <a:effectLst/>
                <a:latin typeface="Source Code Pro" panose="020B0509030403020204" pitchFamily="49" charset="0"/>
              </a:rPr>
              <a:t>left</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outer</a:t>
            </a:r>
            <a:r>
              <a:rPr lang="en-IN" sz="1600" b="0" i="0">
                <a:solidFill>
                  <a:srgbClr val="000000"/>
                </a:solidFill>
                <a:effectLst/>
                <a:latin typeface="Source Code Pro" panose="020B0509030403020204" pitchFamily="49" charset="0"/>
              </a:rPr>
              <a:t> </a:t>
            </a:r>
            <a:r>
              <a:rPr lang="en-IN" sz="1600" b="1" i="0">
                <a:solidFill>
                  <a:srgbClr val="63B175"/>
                </a:solidFill>
                <a:effectLst/>
                <a:latin typeface="Source Code Pro" panose="020B0509030403020204" pitchFamily="49" charset="0"/>
              </a:rPr>
              <a:t>join</a:t>
            </a:r>
            <a:r>
              <a:rPr lang="en-IN" sz="1600" b="0" i="0">
                <a:solidFill>
                  <a:srgbClr val="000000"/>
                </a:solidFill>
                <a:effectLst/>
                <a:latin typeface="Source Code Pro" panose="020B0509030403020204" pitchFamily="49" charset="0"/>
              </a:rPr>
              <a:t> characteristic characteri1_ </a:t>
            </a:r>
            <a:r>
              <a:rPr lang="en-IN" sz="1600" b="1" i="0">
                <a:solidFill>
                  <a:srgbClr val="63B175"/>
                </a:solidFill>
                <a:effectLst/>
                <a:latin typeface="Source Code Pro" panose="020B0509030403020204" pitchFamily="49" charset="0"/>
              </a:rPr>
              <a:t>on</a:t>
            </a:r>
            <a:r>
              <a:rPr lang="en-IN" sz="1600" b="0" i="0">
                <a:solidFill>
                  <a:srgbClr val="000000"/>
                </a:solidFill>
                <a:effectLst/>
                <a:latin typeface="Source Code Pro" panose="020B0509030403020204" pitchFamily="49" charset="0"/>
              </a:rPr>
              <a:t> item0_.id=characteri1_.item_id </a:t>
            </a:r>
            <a:br>
              <a:rPr lang="en-IN" sz="1600" b="0" i="0">
                <a:solidFill>
                  <a:srgbClr val="000000"/>
                </a:solidFill>
                <a:effectLst/>
                <a:latin typeface="Source Code Pro" panose="020B0509030403020204" pitchFamily="49" charset="0"/>
              </a:rPr>
            </a:br>
            <a:r>
              <a:rPr lang="en-IN" sz="1600" b="1" i="0">
                <a:solidFill>
                  <a:srgbClr val="63B175"/>
                </a:solidFill>
                <a:effectLst/>
                <a:latin typeface="Source Code Pro" panose="020B0509030403020204" pitchFamily="49" charset="0"/>
              </a:rPr>
              <a:t>where</a:t>
            </a:r>
            <a:r>
              <a:rPr lang="en-IN" sz="1600" b="0" i="0">
                <a:solidFill>
                  <a:srgbClr val="000000"/>
                </a:solidFill>
                <a:effectLst/>
                <a:latin typeface="Source Code Pro" panose="020B0509030403020204" pitchFamily="49" charset="0"/>
              </a:rPr>
              <a:t> item0_.name=?</a:t>
            </a:r>
            <a:endParaRPr lang="en-IN" sz="1600"/>
          </a:p>
        </p:txBody>
      </p:sp>
    </p:spTree>
    <p:extLst>
      <p:ext uri="{BB962C8B-B14F-4D97-AF65-F5344CB8AC3E}">
        <p14:creationId xmlns:p14="http://schemas.microsoft.com/office/powerpoint/2010/main" val="37817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Microservices Deployment</a:t>
            </a:r>
          </a:p>
        </p:txBody>
      </p:sp>
      <p:sp>
        <p:nvSpPr>
          <p:cNvPr id="3" name="Rectangle 2">
            <a:extLst>
              <a:ext uri="{FF2B5EF4-FFF2-40B4-BE49-F238E27FC236}">
                <a16:creationId xmlns:a16="http://schemas.microsoft.com/office/drawing/2014/main" id="{04E18AE4-5566-4C85-8B2A-554E7B557520}"/>
              </a:ext>
            </a:extLst>
          </p:cNvPr>
          <p:cNvSpPr/>
          <p:nvPr/>
        </p:nvSpPr>
        <p:spPr>
          <a:xfrm>
            <a:off x="654148" y="1208873"/>
            <a:ext cx="7758332" cy="3108543"/>
          </a:xfrm>
          <a:prstGeom prst="rect">
            <a:avLst/>
          </a:prstGeom>
        </p:spPr>
        <p:txBody>
          <a:bodyPr wrap="square">
            <a:spAutoFit/>
          </a:bodyPr>
          <a:lstStyle/>
          <a:p>
            <a:pPr marL="285750" indent="-285750">
              <a:lnSpc>
                <a:spcPct val="125000"/>
              </a:lnSpc>
              <a:buFont typeface="Wingdings" panose="05000000000000000000" pitchFamily="2" charset="2"/>
              <a:buChar char="Ø"/>
            </a:pPr>
            <a:r>
              <a:rPr lang="en-IN" sz="1600"/>
              <a:t>Deploying a monolithic application means </a:t>
            </a:r>
            <a:r>
              <a:rPr lang="en-IN" sz="1600" b="1"/>
              <a:t>running multiple, identical copies </a:t>
            </a:r>
            <a:r>
              <a:rPr lang="en-IN" sz="1600"/>
              <a:t>of a single, usually</a:t>
            </a:r>
            <a:r>
              <a:rPr lang="en-IN" sz="1600" b="1"/>
              <a:t> large application</a:t>
            </a:r>
            <a:r>
              <a:rPr lang="en-IN" sz="1600"/>
              <a:t>.</a:t>
            </a:r>
          </a:p>
          <a:p>
            <a:pPr marL="285750" indent="-285750">
              <a:lnSpc>
                <a:spcPct val="125000"/>
              </a:lnSpc>
              <a:buFont typeface="Wingdings" panose="05000000000000000000" pitchFamily="2" charset="2"/>
              <a:buChar char="Ø"/>
            </a:pPr>
            <a:r>
              <a:rPr lang="en-IN" sz="1600"/>
              <a:t>The deployment of a monolithic application is not always entirely straightforward, but it is quite simpler than microservices application.</a:t>
            </a:r>
          </a:p>
          <a:p>
            <a:pPr>
              <a:lnSpc>
                <a:spcPct val="125000"/>
              </a:lnSpc>
            </a:pPr>
            <a:endParaRPr lang="en-IN" sz="1600"/>
          </a:p>
          <a:p>
            <a:pPr marL="285750" indent="-285750">
              <a:lnSpc>
                <a:spcPct val="125000"/>
              </a:lnSpc>
              <a:buFont typeface="Wingdings" panose="05000000000000000000" pitchFamily="2" charset="2"/>
              <a:buChar char="v"/>
            </a:pPr>
            <a:r>
              <a:rPr lang="en-IN" sz="1600"/>
              <a:t>Microservices application consists of tens or even hundreds of services.</a:t>
            </a:r>
          </a:p>
          <a:p>
            <a:pPr marL="285750" indent="-285750">
              <a:lnSpc>
                <a:spcPct val="125000"/>
              </a:lnSpc>
              <a:buFont typeface="Wingdings" panose="05000000000000000000" pitchFamily="2" charset="2"/>
              <a:buChar char="v"/>
            </a:pPr>
            <a:r>
              <a:rPr lang="en-IN" sz="1600"/>
              <a:t>Services are written in variety of languages and frameworks.</a:t>
            </a:r>
          </a:p>
          <a:p>
            <a:pPr marL="285750" indent="-285750">
              <a:lnSpc>
                <a:spcPct val="125000"/>
              </a:lnSpc>
              <a:buFont typeface="Wingdings" panose="05000000000000000000" pitchFamily="2" charset="2"/>
              <a:buChar char="v"/>
            </a:pPr>
            <a:r>
              <a:rPr lang="en-IN" sz="1600"/>
              <a:t>Each one is a mini-application with its own </a:t>
            </a:r>
            <a:r>
              <a:rPr lang="en-IN" sz="1600" b="1"/>
              <a:t>specific deployment</a:t>
            </a:r>
            <a:r>
              <a:rPr lang="en-IN" sz="1600"/>
              <a:t>, </a:t>
            </a:r>
            <a:r>
              <a:rPr lang="en-IN" sz="1600" b="1"/>
              <a:t>resource</a:t>
            </a:r>
            <a:r>
              <a:rPr lang="en-IN" sz="1600"/>
              <a:t>, </a:t>
            </a:r>
            <a:r>
              <a:rPr lang="en-IN" sz="1600" b="1"/>
              <a:t>scaling</a:t>
            </a:r>
            <a:r>
              <a:rPr lang="en-IN" sz="1600"/>
              <a:t>, and </a:t>
            </a:r>
            <a:r>
              <a:rPr lang="en-IN" sz="1600" b="1"/>
              <a:t>monitoring requirements</a:t>
            </a:r>
            <a:r>
              <a:rPr lang="en-IN" sz="1600"/>
              <a:t>. </a:t>
            </a:r>
          </a:p>
          <a:p>
            <a:pPr marL="285750" indent="-285750">
              <a:buFont typeface="Arial" panose="020B0604020202020204" pitchFamily="34" charset="0"/>
              <a:buChar char="•"/>
            </a:pPr>
            <a:endParaRPr lang="en-IN" sz="1600"/>
          </a:p>
        </p:txBody>
      </p:sp>
      <p:sp>
        <p:nvSpPr>
          <p:cNvPr id="6" name="Rectangle: Rounded Corners 5">
            <a:extLst>
              <a:ext uri="{FF2B5EF4-FFF2-40B4-BE49-F238E27FC236}">
                <a16:creationId xmlns:a16="http://schemas.microsoft.com/office/drawing/2014/main" id="{01CC18B7-5C5A-4671-99F5-EAEDD485A665}"/>
              </a:ext>
            </a:extLst>
          </p:cNvPr>
          <p:cNvSpPr/>
          <p:nvPr/>
        </p:nvSpPr>
        <p:spPr>
          <a:xfrm>
            <a:off x="464231" y="4375051"/>
            <a:ext cx="8328074" cy="169846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25000"/>
              </a:lnSpc>
            </a:pPr>
            <a:r>
              <a:rPr lang="en-IN" sz="1600"/>
              <a:t>For example, you need to run a certain number of instances of each service based on the demand for that service. Also, each service instance must be provided with the appropriate CPU, memory, and I/O resources. What is even more challenging is that despite this complexity, deploying services must be fast, reliable and cost‑effective.</a:t>
            </a:r>
            <a:endParaRPr lang="en-IN" sz="1600" b="1"/>
          </a:p>
        </p:txBody>
      </p:sp>
    </p:spTree>
    <p:extLst>
      <p:ext uri="{BB962C8B-B14F-4D97-AF65-F5344CB8AC3E}">
        <p14:creationId xmlns:p14="http://schemas.microsoft.com/office/powerpoint/2010/main" val="258019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527539" y="1490603"/>
            <a:ext cx="3214467" cy="4043534"/>
          </a:xfrm>
          <a:prstGeom prst="rect">
            <a:avLst/>
          </a:prstGeom>
          <a:noFill/>
        </p:spPr>
        <p:txBody>
          <a:bodyPr wrap="square" lIns="36000" tIns="36000" rIns="36000" bIns="36000" rtlCol="0">
            <a:spAutoFit/>
          </a:bodyPr>
          <a:lstStyle/>
          <a:p>
            <a:pPr>
              <a:lnSpc>
                <a:spcPct val="125000"/>
              </a:lnSpc>
            </a:pPr>
            <a:r>
              <a:rPr lang="en-IN" sz="1600"/>
              <a:t>One way to deploy your microservices is to use the Multiple Service Instances per Host pattern. When using this pattern, you provision one or more physical or virtual hosts and run multiple service instances on each one. In many ways, this the traditional approach to application deployment. Each service instance runs at a well-known port on one or more hosts. The host machines are commonly treated like pets.</a:t>
            </a:r>
          </a:p>
        </p:txBody>
      </p:sp>
      <p:pic>
        <p:nvPicPr>
          <p:cNvPr id="3" name="Picture 2">
            <a:extLst>
              <a:ext uri="{FF2B5EF4-FFF2-40B4-BE49-F238E27FC236}">
                <a16:creationId xmlns:a16="http://schemas.microsoft.com/office/drawing/2014/main" id="{2885CA14-FC29-48DA-BAE3-CB9AB8278B9D}"/>
              </a:ext>
            </a:extLst>
          </p:cNvPr>
          <p:cNvPicPr>
            <a:picLocks noChangeAspect="1"/>
          </p:cNvPicPr>
          <p:nvPr/>
        </p:nvPicPr>
        <p:blipFill>
          <a:blip r:embed="rId2"/>
          <a:stretch>
            <a:fillRect/>
          </a:stretch>
        </p:blipFill>
        <p:spPr>
          <a:xfrm>
            <a:off x="3923954" y="1082639"/>
            <a:ext cx="4953691" cy="5058481"/>
          </a:xfrm>
          <a:prstGeom prst="rect">
            <a:avLst/>
          </a:prstGeom>
        </p:spPr>
      </p:pic>
      <p:sp>
        <p:nvSpPr>
          <p:cNvPr id="6" name="Title 1">
            <a:extLst>
              <a:ext uri="{FF2B5EF4-FFF2-40B4-BE49-F238E27FC236}">
                <a16:creationId xmlns:a16="http://schemas.microsoft.com/office/drawing/2014/main" id="{E807890A-2608-4D60-9BFC-DAE5B1012345}"/>
              </a:ext>
            </a:extLst>
          </p:cNvPr>
          <p:cNvSpPr txBox="1">
            <a:spLocks/>
          </p:cNvSpPr>
          <p:nvPr/>
        </p:nvSpPr>
        <p:spPr>
          <a:xfrm>
            <a:off x="382588" y="389700"/>
            <a:ext cx="8361170" cy="468429"/>
          </a:xfrm>
          <a:prstGeom prst="rect">
            <a:avLst/>
          </a:prstGeom>
        </p:spPr>
        <p:txBody>
          <a:bodyPr>
            <a:normAutofit/>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r>
              <a:rPr lang="en-IN" spc="-100">
                <a:solidFill>
                  <a:schemeClr val="tx2">
                    <a:lumMod val="75000"/>
                  </a:schemeClr>
                </a:solidFill>
                <a:cs typeface="Times New Roman" panose="02020603050405020304" pitchFamily="18" charset="0"/>
              </a:rPr>
              <a:t>Multiple Service Instances per Host Pattern</a:t>
            </a:r>
          </a:p>
        </p:txBody>
      </p:sp>
    </p:spTree>
    <p:extLst>
      <p:ext uri="{BB962C8B-B14F-4D97-AF65-F5344CB8AC3E}">
        <p14:creationId xmlns:p14="http://schemas.microsoft.com/office/powerpoint/2010/main" val="95338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9</a:t>
            </a:fld>
            <a:endParaRPr lang="en-US"/>
          </a:p>
        </p:txBody>
      </p:sp>
      <p:sp>
        <p:nvSpPr>
          <p:cNvPr id="12" name="TextBox 11">
            <a:extLst>
              <a:ext uri="{FF2B5EF4-FFF2-40B4-BE49-F238E27FC236}">
                <a16:creationId xmlns:a16="http://schemas.microsoft.com/office/drawing/2014/main" id="{2ED272AD-95E8-42C5-83E8-6578F1E1C141}"/>
              </a:ext>
            </a:extLst>
          </p:cNvPr>
          <p:cNvSpPr txBox="1"/>
          <p:nvPr/>
        </p:nvSpPr>
        <p:spPr>
          <a:xfrm>
            <a:off x="168812" y="149176"/>
            <a:ext cx="8721970" cy="5619606"/>
          </a:xfrm>
          <a:prstGeom prst="rect">
            <a:avLst/>
          </a:prstGeom>
          <a:noFill/>
        </p:spPr>
        <p:txBody>
          <a:bodyPr wrap="square" lIns="36000" tIns="36000" rIns="36000" bIns="36000" rtlCol="0">
            <a:spAutoFit/>
          </a:bodyPr>
          <a:lstStyle/>
          <a:p>
            <a:pPr>
              <a:lnSpc>
                <a:spcPct val="125000"/>
              </a:lnSpc>
            </a:pPr>
            <a:r>
              <a:rPr lang="en-IN" sz="1600"/>
              <a:t>Let’s discuss the Multiple Service Instances per Host pattern has both benefits and drawbacks. </a:t>
            </a:r>
          </a:p>
          <a:p>
            <a:pPr>
              <a:lnSpc>
                <a:spcPct val="125000"/>
              </a:lnSpc>
            </a:pPr>
            <a:r>
              <a:rPr lang="en-IN" sz="1600" b="1" u="sng"/>
              <a:t>Pros:</a:t>
            </a:r>
          </a:p>
          <a:p>
            <a:pPr marL="285750" indent="-285750">
              <a:lnSpc>
                <a:spcPct val="125000"/>
              </a:lnSpc>
              <a:buFont typeface="Arial" panose="020B0604020202020204" pitchFamily="34" charset="0"/>
              <a:buChar char="•"/>
            </a:pPr>
            <a:r>
              <a:rPr lang="en-IN" sz="1600"/>
              <a:t>One major benefit is its resource usage is relatively efficient because multiple service instances share the server and its operating system. </a:t>
            </a:r>
          </a:p>
          <a:p>
            <a:pPr marL="285750" indent="-285750">
              <a:lnSpc>
                <a:spcPct val="125000"/>
              </a:lnSpc>
              <a:buFont typeface="Arial" panose="020B0604020202020204" pitchFamily="34" charset="0"/>
              <a:buChar char="•"/>
            </a:pPr>
            <a:r>
              <a:rPr lang="en-IN" sz="1600"/>
              <a:t>It is even more efficient if a process or process group runs multiple service instances, for example, multiple web applications sharing the same Apache Tomcat server and JVM.</a:t>
            </a:r>
          </a:p>
          <a:p>
            <a:pPr marL="285750" indent="-285750">
              <a:lnSpc>
                <a:spcPct val="125000"/>
              </a:lnSpc>
              <a:buFont typeface="Arial" panose="020B0604020202020204" pitchFamily="34" charset="0"/>
              <a:buChar char="•"/>
            </a:pPr>
            <a:r>
              <a:rPr lang="en-IN" sz="1600"/>
              <a:t>Another major benefit of this pattern is that deploying a service instance is relatively fast. You simply copy the service to a host and start it. </a:t>
            </a:r>
          </a:p>
          <a:p>
            <a:pPr>
              <a:lnSpc>
                <a:spcPct val="114000"/>
              </a:lnSpc>
            </a:pPr>
            <a:r>
              <a:rPr lang="en-IN" sz="1600" b="1" u="sng"/>
              <a:t>Cons:</a:t>
            </a:r>
          </a:p>
          <a:p>
            <a:pPr marL="285750" indent="-285750">
              <a:lnSpc>
                <a:spcPct val="114000"/>
              </a:lnSpc>
              <a:buFont typeface="Arial" panose="020B0604020202020204" pitchFamily="34" charset="0"/>
              <a:buChar char="•"/>
            </a:pPr>
            <a:r>
              <a:rPr lang="en-IN" sz="1600"/>
              <a:t>Lack of overhead, starting a service is usually very fast. If the service is its own process, you simply start it. Otherwise, if the service is one of several instances running in the same container process or process group, you either dynamically deploy it into the container or restart the container.</a:t>
            </a:r>
          </a:p>
          <a:p>
            <a:pPr marL="285750" indent="-285750">
              <a:lnSpc>
                <a:spcPct val="114000"/>
              </a:lnSpc>
              <a:buFont typeface="Arial" panose="020B0604020202020204" pitchFamily="34" charset="0"/>
              <a:buChar char="•"/>
            </a:pPr>
            <a:r>
              <a:rPr lang="en-IN" sz="1600"/>
              <a:t>Another major drawback is that there is little or no isolation of the service instances, unless each service instance is a separate process. There is no isolation at all if multiple service instances run in the same process. </a:t>
            </a:r>
          </a:p>
          <a:p>
            <a:pPr marL="285750" indent="-285750">
              <a:lnSpc>
                <a:spcPct val="114000"/>
              </a:lnSpc>
              <a:buFont typeface="Arial" panose="020B0604020202020204" pitchFamily="34" charset="0"/>
              <a:buChar char="•"/>
            </a:pPr>
            <a:r>
              <a:rPr lang="en-IN" sz="1600"/>
              <a:t>Another significant problem with this approach is that the operations team that deploys a service has to know the specific details of how to do it. </a:t>
            </a:r>
          </a:p>
          <a:p>
            <a:pPr>
              <a:lnSpc>
                <a:spcPct val="125000"/>
              </a:lnSpc>
            </a:pPr>
            <a:endParaRPr lang="en-IN" sz="1600"/>
          </a:p>
        </p:txBody>
      </p:sp>
    </p:spTree>
    <p:extLst>
      <p:ext uri="{BB962C8B-B14F-4D97-AF65-F5344CB8AC3E}">
        <p14:creationId xmlns:p14="http://schemas.microsoft.com/office/powerpoint/2010/main" val="4250115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ED94E0A886FA4982F2AD1BEE5D9225" ma:contentTypeVersion="2" ma:contentTypeDescription="Create a new document." ma:contentTypeScope="" ma:versionID="39e567ede000dc0ef286ea298711e294">
  <xsd:schema xmlns:xsd="http://www.w3.org/2001/XMLSchema" xmlns:xs="http://www.w3.org/2001/XMLSchema" xmlns:p="http://schemas.microsoft.com/office/2006/metadata/properties" xmlns:ns2="e975e5cd-1d8d-44bc-9382-43144cb3bb68" targetNamespace="http://schemas.microsoft.com/office/2006/metadata/properties" ma:root="true" ma:fieldsID="505d8aacf96eddf01e3df37b39517c5e" ns2:_="">
    <xsd:import namespace="e975e5cd-1d8d-44bc-9382-43144cb3bb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5e5cd-1d8d-44bc-9382-43144cb3b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F62981-65DF-4E6B-92C5-FA8D37AB95A4}">
  <ds:schemaRefs>
    <ds:schemaRef ds:uri="e975e5cd-1d8d-44bc-9382-43144cb3bb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DC64A3-5229-45EC-8C7F-E31195EBE9D2}">
  <ds:schemaRefs>
    <ds:schemaRef ds:uri="e975e5cd-1d8d-44bc-9382-43144cb3bb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4BDC5B-D1CB-4ACC-93E3-EC340E04B5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FIS_presentation_4x3_empty with added design theme</Template>
  <Application>Microsoft Office PowerPoint</Application>
  <PresentationFormat>On-screen Show (4:3)</PresentationFormat>
  <Slides>33</Slides>
  <Notes>0</Notes>
  <HiddenSlides>0</HiddenSlide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FIS_presentation_4x3_empty with added design theme</vt:lpstr>
      <vt:lpstr>wht_background_2017</vt:lpstr>
      <vt:lpstr>Day 7 – Microservices Training </vt:lpstr>
      <vt:lpstr>Microservices Advanced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 Internationalization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 4x3 Basic Template</dc:title>
  <dc:creator>Steele, Angela</dc:creator>
  <cp:revision>1</cp:revision>
  <cp:lastPrinted>2016-08-15T14:46:58Z</cp:lastPrinted>
  <dcterms:created xsi:type="dcterms:W3CDTF">2015-12-02T20:50:56Z</dcterms:created>
  <dcterms:modified xsi:type="dcterms:W3CDTF">2021-12-07T03:03:57Z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0x0101009FED94E0A886FA4982F2AD1BEE5D9225</vt:lpwstr>
  </property>
  <property fmtid="{D5CDD505-2E9C-101B-9397-08002B2CF9AE}" pid="3" name="hubDataClassification">
    <vt:lpwstr>120;#Internal Use|c3cad031-fee6-47a9-aad0-2ffea30ffed6</vt:lpwstr>
  </property>
  <property fmtid="{D5CDD505-2E9C-101B-9397-08002B2CF9AE}" pid="4" name="hubOfficialRecord">
    <vt:lpwstr>118;#Discretionary|be304623-379d-4a0b-8bdf-b30f264f5d0f</vt:lpwstr>
  </property>
  <property fmtid="{D5CDD505-2E9C-101B-9397-08002B2CF9AE}" pid="5" name="ContentCategory1">
    <vt:lpwstr>116;#General|df414748-05a1-4eef-b671-5b3efbbf31a9</vt:lpwstr>
  </property>
</Properties>
</file>