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97670cd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97670cd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97670c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97670c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97670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97670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97670cd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97670cd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97670c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97670c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Electrical Circuit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Club 360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Kesari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circuit?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complete and closed path for electricity to flow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movement that starts and finishes at the same place</a:t>
            </a:r>
            <a:endParaRPr sz="2400"/>
          </a:p>
        </p:txBody>
      </p:sp>
      <p:pic>
        <p:nvPicPr>
          <p:cNvPr descr="Image result for circuit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0" y="1700625"/>
            <a:ext cx="3884425" cy="2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conductor?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810475" y="1855925"/>
            <a:ext cx="50052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Something lets allows electricity to flow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Metal materials are usually good conductors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 metals, water, humans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electric cable"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0" y="1961825"/>
            <a:ext cx="2779925" cy="2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battery?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578800" y="1862725"/>
            <a:ext cx="491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 source of electrical power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poles: positive and negative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Converts chemical energy to electrical energy</a:t>
            </a:r>
            <a:endParaRPr sz="2400"/>
          </a:p>
        </p:txBody>
      </p:sp>
      <p:pic>
        <p:nvPicPr>
          <p:cNvPr descr="Image result for aa battery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29078" t="0"/>
          <a:stretch/>
        </p:blipFill>
        <p:spPr>
          <a:xfrm>
            <a:off x="464625" y="1975900"/>
            <a:ext cx="1736126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1472100" y="1495400"/>
            <a:ext cx="528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548300" y="4234200"/>
            <a:ext cx="528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-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motor?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124850" y="1990725"/>
            <a:ext cx="420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Power for a vehicle or for some other device with moving parts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Converts electrical energy to kinetic energy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descr="Image result for what is a motor"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2066929"/>
            <a:ext cx="2891215" cy="2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switch?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device for making and breaking the circuit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Starts and ends the system</a:t>
            </a:r>
            <a:endParaRPr sz="2400"/>
          </a:p>
        </p:txBody>
      </p:sp>
      <p:pic>
        <p:nvPicPr>
          <p:cNvPr descr="Image result for electronic switch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52600"/>
            <a:ext cx="23749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