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d135846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d135846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d135846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d135846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6e31a3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6e31a3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d135846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d135846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d135846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d135846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6d162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6d162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6506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Arduino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2601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Club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Arduino?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 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Kid-friendly programming hardware (for beginners).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Connects with Scratch software.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Basis of hardware</a:t>
            </a:r>
            <a:endParaRPr/>
          </a:p>
        </p:txBody>
      </p:sp>
      <p:pic>
        <p:nvPicPr>
          <p:cNvPr descr="Image result for arduino"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817127"/>
            <a:ext cx="4184100" cy="313369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 with Arduino?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actions: light a LED light, make a light pattern, create sounds, read temperature, projecting messages, etc.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we doing these things using scratch mblock programming.</a:t>
            </a:r>
            <a:endParaRPr/>
          </a:p>
        </p:txBody>
      </p:sp>
      <p:pic>
        <p:nvPicPr>
          <p:cNvPr descr="Image result for Arduino Projects"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96525"/>
            <a:ext cx="3225800" cy="2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needed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775800" y="16281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Breadboard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Jumper Wires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Board</a:t>
            </a:r>
            <a:endParaRPr/>
          </a:p>
        </p:txBody>
      </p:sp>
      <p:pic>
        <p:nvPicPr>
          <p:cNvPr descr="Image result for breadboard led jumper wires arduino"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350" y="380050"/>
            <a:ext cx="4467750" cy="44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an LED light on and off - hardware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LED light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Breadboard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Jumper Cable (2 for each light)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Follow the demonstration shown!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415900"/>
            <a:ext cx="4407124" cy="2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an LED light on and off - software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-69300" y="1489825"/>
            <a:ext cx="4923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digital pin output high → turn on LED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digital pin output low → turn off LED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Waiting 2 seconds will help in seeing the change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375" y="1928500"/>
            <a:ext cx="3945450" cy="19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your own pattern!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to make this circuit: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Light the blue LED for 3 seconds, turn it off, and light the red LED for 2 seconds.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