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font" Target="fonts/PlayfairDisplay-regular.fntdata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6cf76238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6cf76238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cf76238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cf76238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a4b6555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a4b6555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6cf76238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6cf76238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a4b6555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a4b6555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a4b6555d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a4b6555d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246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Sensor Program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Aditya Kesari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570575" y="1889975"/>
            <a:ext cx="453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Create a program where a sensor activates if an objective is present at a certain distance. </a:t>
            </a:r>
            <a:endParaRPr/>
          </a:p>
        </p:txBody>
      </p:sp>
      <p:pic>
        <p:nvPicPr>
          <p:cNvPr descr="See the source image"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600" y="1307900"/>
            <a:ext cx="3350849" cy="22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5482063" y="1373152"/>
            <a:ext cx="14658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235500" y="3151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- Arduino Board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Follow the </a:t>
            </a:r>
            <a:r>
              <a:rPr lang="en"/>
              <a:t>demonstration carefully!</a:t>
            </a:r>
            <a:r>
              <a:rPr lang="en"/>
              <a:t> 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30560" l="8090" r="27033" t="0"/>
          <a:stretch/>
        </p:blipFill>
        <p:spPr>
          <a:xfrm rot="-5400000">
            <a:off x="1101668" y="1051340"/>
            <a:ext cx="3097423" cy="4420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875" y="47875"/>
            <a:ext cx="4189125" cy="504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0125" y="1003925"/>
            <a:ext cx="45720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796" y="1136326"/>
            <a:ext cx="4336604" cy="24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title"/>
          </p:nvPr>
        </p:nvSpPr>
        <p:spPr>
          <a:xfrm>
            <a:off x="235500" y="3151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HC-SR04  Extensions in mBot 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- Programming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431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HC-SR04 distance - set how far the sensor notices a change (in cm)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echoPin and trigPin are components of the sensor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038" y="391350"/>
            <a:ext cx="34575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HC SR- 04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88" y="1152475"/>
            <a:ext cx="4048125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4573375" y="1177425"/>
            <a:ext cx="4258800" cy="3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E3E3E"/>
                </a:solidFill>
                <a:latin typeface="Montserrat"/>
                <a:ea typeface="Montserrat"/>
                <a:cs typeface="Montserrat"/>
                <a:sym typeface="Montserrat"/>
              </a:rPr>
              <a:t>This is the HC-SR04 ultrasonic ranging sensor. This economical sensor provides 2cm to 400cm of non-contact measurement</a:t>
            </a:r>
            <a:endParaRPr sz="1800">
              <a:solidFill>
                <a:srgbClr val="3E3E3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E3E3E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E3E3E"/>
                </a:solidFill>
                <a:latin typeface="Montserrat"/>
                <a:ea typeface="Montserrat"/>
                <a:cs typeface="Montserrat"/>
                <a:sym typeface="Montserrat"/>
              </a:rPr>
              <a:t>Stable performance, accurate measurement range</a:t>
            </a:r>
            <a:endParaRPr sz="1800">
              <a:solidFill>
                <a:srgbClr val="3E3E3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E3E3E"/>
                </a:solidFill>
                <a:latin typeface="Montserrat"/>
                <a:ea typeface="Montserrat"/>
                <a:cs typeface="Montserrat"/>
                <a:sym typeface="Montserrat"/>
              </a:rPr>
              <a:t>Using IO trigger for at least 10us high level signal</a:t>
            </a:r>
            <a:endParaRPr sz="1800">
              <a:solidFill>
                <a:srgbClr val="3E3E3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E3E3E"/>
                </a:solidFill>
                <a:latin typeface="Montserrat"/>
                <a:ea typeface="Montserrat"/>
                <a:cs typeface="Montserrat"/>
                <a:sym typeface="Montserrat"/>
              </a:rPr>
              <a:t>Automatically send 8 40KHz, and detect whether there is a signal to return</a:t>
            </a:r>
            <a:endParaRPr sz="1800">
              <a:solidFill>
                <a:srgbClr val="3E3E3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Dynamics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Velocity of Speed = 343 meter / sec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know the time a sound travels , you can find the distance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Let’s say,  time </a:t>
            </a:r>
            <a:r>
              <a:rPr lang="en"/>
              <a:t>t  = 0.0006 sec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Velocity = distance / time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Therefore  the distance = 343 X 100 X 0.0006 sec  = 20cm 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