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6c1ff721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6c1ff721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8e130f65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8e130f65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86eaa8d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86eaa8d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6eaa8dc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6eaa8dc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713c476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713c476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hyperlink" Target="https://www.youtube.com/watch?v=ditS0a28Sko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7681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 and Servo motors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Robotics 360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12450" y="1846950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rPr>
              <a:t>Create a program where a servo motor activates if a sensor senses a  objective at a certain distance.</a:t>
            </a:r>
            <a:endParaRPr>
              <a:solidFill>
                <a:srgbClr val="5E69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075" y="797900"/>
            <a:ext cx="3744851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- Board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25" y="2473700"/>
            <a:ext cx="4452629" cy="200778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98525" y="1145775"/>
            <a:ext cx="36240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Follow the demonstration!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9853" y="128012"/>
            <a:ext cx="3571299" cy="4761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5793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Arduino- Programming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501" y="67450"/>
            <a:ext cx="2908450" cy="477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647575" y="2571750"/>
            <a:ext cx="3225600" cy="1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Set servo pin- sets the angle of the servo motor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Servo motor?</a:t>
            </a:r>
            <a:endParaRPr/>
          </a:p>
        </p:txBody>
      </p:sp>
      <p:pic>
        <p:nvPicPr>
          <p:cNvPr descr="Image result for sg90 mini micro digital servo 9g for rc models"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325" y="230775"/>
            <a:ext cx="4087125" cy="39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591050" y="1647425"/>
            <a:ext cx="3169200" cy="21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 motor that accounts for </a:t>
            </a:r>
            <a:r>
              <a:rPr lang="en" sz="1800">
                <a:solidFill>
                  <a:srgbClr val="4444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precise control of angular or linear position, velocity and acceleration.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2087575" y="3760325"/>
            <a:ext cx="33702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For more information about the servo motor, click here and watch the video.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Servo Motor and Sensor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8425"/>
            <a:ext cx="4701849" cy="317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849" y="491700"/>
            <a:ext cx="3379111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