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layfair Displ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regular.fntdata"/><Relationship Id="rId10" Type="http://schemas.openxmlformats.org/officeDocument/2006/relationships/slide" Target="slides/slide5.xml"/><Relationship Id="rId13" Type="http://schemas.openxmlformats.org/officeDocument/2006/relationships/font" Target="fonts/PlayfairDisplay-italic.fntdata"/><Relationship Id="rId12" Type="http://schemas.openxmlformats.org/officeDocument/2006/relationships/font" Target="fonts/PlayfairDispl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PlayfairDispl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8abe8bb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8abe8bb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abe8bb7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8abe8bb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8abe8bb7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8abe8bb7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8abe8bb77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8abe8bb7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1700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Car Functionalities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Robotics 360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Build a mini car (like in Class 1) where the car runs till it senses an obstacle, and then moves accordingly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25" y="1915650"/>
            <a:ext cx="4576850" cy="25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1596800" y="4487050"/>
            <a:ext cx="4757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Arduino Shield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230675" y="2054900"/>
            <a:ext cx="3474600" cy="24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It is a special electronic circuit board , that can fit on top of a Arduino UNO Board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9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It has pre-designed pin to connect with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2667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Ultrasonic Sensor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266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Servo Motor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266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DC Motor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2389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needed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000075"/>
            <a:ext cx="85206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DC Motors (20 to 200 RPM)						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5355" r="5976" t="0"/>
          <a:stretch/>
        </p:blipFill>
        <p:spPr>
          <a:xfrm>
            <a:off x="4019100" y="1599850"/>
            <a:ext cx="467025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275" y="2030650"/>
            <a:ext cx="2683500" cy="2262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5"/>
          <p:cNvCxnSpPr/>
          <p:nvPr/>
        </p:nvCxnSpPr>
        <p:spPr>
          <a:xfrm>
            <a:off x="1731100" y="1419750"/>
            <a:ext cx="0" cy="49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Car - Design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000" y="1028425"/>
            <a:ext cx="3991084" cy="382125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510625" y="2377275"/>
            <a:ext cx="4209300" cy="29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Follow the demonstration!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Car - Programming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35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extra variable: distance (this is a replacement of the sensor’s distance variable)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program keeps the car running till the sensor senses something within 15 cm, then it stops.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900" y="1605975"/>
            <a:ext cx="4953600" cy="296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