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126ebb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e126ebb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126ebb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126ebb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126ebb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126ebb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126ebb1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e126ebb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126ebb1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126ebb1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126ebb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126ebb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Clover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quiz by Aditya 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Where did it happen?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4" name="Google Shape;124;p2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</p:txBody>
      </p: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How about when??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2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Incididunt ut labore et dolore.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Consectetur adipiscing elit, sed do eiusmod tempor incididunt ut labore et dolore magna aliqua.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35" name="Google Shape;135;p23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36" name="Google Shape;136;p23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137" name="Google Shape;137;p23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Wendy Writer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Lorem ipsum dolor sit amet, consectetur adipiscing elit, sed do eiusmod tempor</a:t>
            </a:r>
            <a:endParaRPr sz="1100"/>
          </a:p>
        </p:txBody>
      </p:sp>
      <p:grpSp>
        <p:nvGrpSpPr>
          <p:cNvPr id="141" name="Google Shape;141;p23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42" name="Google Shape;142;p23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43" name="Google Shape;143;p23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Ronny Reader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Ut enim ad minim veniam, quis nostrud exercitation ullamco laboris nisi ut aliquip ex ea commodo consequat</a:t>
            </a:r>
            <a:endParaRPr sz="1100"/>
          </a:p>
        </p:txBody>
      </p:sp>
      <p:grpSp>
        <p:nvGrpSpPr>
          <p:cNvPr id="147" name="Google Shape;147;p23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48" name="Google Shape;148;p23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49" name="Google Shape;149;p23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Abby Author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Duis aute irure dolor in reprehenderit in voluptate velit esse cillum dolore eu fugiat nulla pariatur</a:t>
            </a:r>
            <a:endParaRPr sz="1100"/>
          </a:p>
        </p:txBody>
      </p:sp>
      <p:grpSp>
        <p:nvGrpSpPr>
          <p:cNvPr id="153" name="Google Shape;153;p23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54" name="Google Shape;154;p23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55" name="Google Shape;155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Berry Books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Excepteur sint occaecat cupidatat non proident, sunt in culpa qui officia deserunt mollit anim id est laborum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book’s main message? Use this slide to concisely state it.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83" name="Google Shape;183;p27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86" name="Google Shape;186;p27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27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89" name="Google Shape;189;p27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92" name="Google Shape;192;p27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7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95" name="Google Shape;195;p27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7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8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Which among the following is/are vice captain of a magic knight squad?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Randall Luftair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Nacht Faust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Kaiser Granvorka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Dorothy Unsworth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Which among the following is/are arcane stage mages?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Grey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Vanessa Enoteca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Julius Novachrono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William Vangeance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Which among these was Asta’s first sword?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Demon destroyer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Demon dweller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Demon slayer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Demon slasher-katana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Which among the following are Yami Sukehiro’s </a:t>
            </a:r>
            <a:r>
              <a:rPr lang="en"/>
              <a:t>words</a:t>
            </a:r>
            <a:r>
              <a:rPr lang="en"/>
              <a:t> 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“When you can’t beat fate on your own, that’s when you rely on your friends and team.”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“Surpass your limit. Right here, right now.”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“Protect whatever is precious to you. One day it’ll lead you to protect something else.”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“Being weak is nothing to be ashamed of… Staying weak is!”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Whose grimoire are these 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Fuegoleon Vermillion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Asta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Magna Swing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Charmy Pappitson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999899" cy="3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What are the names of people shown in the picture 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Dante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Zenon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Vetto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Vanica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93100"/>
            <a:ext cx="3999901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