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FF0E-551E-C521-9F6A-60507E9CB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AA58D-88AB-00B0-683E-971D8A5B5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7C1E-ABA1-5B40-24F6-8E8AF051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9A9F-B645-2FF7-21B6-FBDC29C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86B6-DBFA-F1C7-4E77-5264C60E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8FA8-CBC0-8545-6E04-67A9E0DF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63A16-BC2D-63E1-7065-FB2FED8E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C405-0220-73ED-08D9-CD27DD2E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C809-2C7B-F685-C3D4-03D12D94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2CB9B-E38F-2FE2-8F15-7F04210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53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A137D-6FC0-201F-A911-D43D0AFC0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1EE1-847F-5686-16F7-34C7C9AC2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A11D-BDC5-A25A-B25D-B5AB5DA2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8E81-4983-BF20-784B-E27ACB98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2258-23E8-FF37-9A4F-F04C0F7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3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783C-3F87-036E-2BEF-5237FBC5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29EC-89EF-9FA5-928A-FD328EE8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01A8-3C22-9F17-56B2-7ED7800B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4DFC-9FAA-F283-D1E5-7B740641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B60AF-6426-F412-99BE-EEC86079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4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A065-C0A6-7D6B-B6D0-243EFA4F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F02C0-3CEB-907F-27D2-75A31831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00D4-AC84-3384-5434-50F28A6A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74BC-0BD1-B64D-3A7B-C3D33057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5A4B-DE1A-3475-EDE7-A9A8B2F1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0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BAD3-3B0C-8325-5FB5-F7C8B690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0EAF-4578-B62D-10B6-DC59AE9CB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1627A-6471-41D8-3CD8-BCB3BBA1B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844D6-38D0-18CA-76CB-F41B5459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31E7A-46A9-1063-B423-D4D11E67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2FD6-6DD3-B98D-733F-CF1496C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9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FDB7-35CC-4D2C-2F98-452E72C4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1B3E6-D6E9-DD1D-C446-52980616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49748-29EE-F7F6-A524-9350A315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4DEBC-EBB0-42B8-4A16-E65684F21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61774-5F21-A6E4-8084-3CAFA1D1F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0AB9D-2B64-5A27-FF60-CF9CDF19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519A-8309-FDCA-D704-790A9F25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3BD4B-CDDF-CFB2-C6E2-C477AF33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1CA9-E954-192C-1E13-138E5536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1A383-493A-0356-2281-AA83BA4F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4AA32-99EE-FA4E-CA36-434041E7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F506C-A132-E00F-2063-D5BAC34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E69EF-D348-AF18-4972-E788ADBC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B625F-6714-F633-6CD8-9C800BC3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713F-AACD-DB47-C8B0-BACE3A19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EE1E-2D73-AFA6-D701-48755B4C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943-7470-3FC5-80DE-167F7A91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A9AD3-5E46-59BE-F014-1A693C4FC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D4771-9B85-FEF5-67C5-7434DB40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BA904-A07C-9006-34A1-234F7F6A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7D9F-13B1-6DDA-381F-911586B2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7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4EAE-5F92-6FDA-68C3-C3519CB2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F8DF6-CE34-A554-F78D-7CA3FBE21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5A0B-AD5A-3D39-59A7-61544654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2B4F4-FF03-CD87-F6DA-917B6E77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64E10-18F7-1A9B-EC87-AF23DE5C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8C1CF-B284-975A-30A0-481D1F82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2A7A5-FBDF-0F4F-BC3C-B898A135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BB330-C758-FF91-E0BA-B0637EC93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B0F3-12A2-21F0-1716-90D1890D7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66CB-ACDE-47A9-A1B4-B09BC84536F6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3AAA2-DAA2-5BCC-11C8-0BF3DDD28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44384-D58A-A265-5695-85164D66A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2C3E-29C8-4349-A959-A691BA68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5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65A465-3916-C35A-208C-92B23725B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6" r="12105"/>
          <a:stretch/>
        </p:blipFill>
        <p:spPr>
          <a:xfrm rot="5400000">
            <a:off x="2797341" y="-1546056"/>
            <a:ext cx="6316580" cy="99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0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26592-35CE-C3D7-E29A-EC154BFC6615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Concanation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char keys each time after display excluding the '.'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key !=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key;         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/*---------------------------------------------------------------*/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If key is B the function is recalled and input process is again started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(key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index =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(msg);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/*----------------------------------------------------------------*/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93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08CD1-F64B-B0E2-C6C7-51F0DF6E107A}"/>
              </a:ext>
            </a:extLst>
          </p:cNvPr>
          <p:cNvSpPr txBox="1"/>
          <p:nvPr/>
        </p:nvSpPr>
        <p:spPr>
          <a:xfrm>
            <a:off x="132347" y="84222"/>
            <a:ext cx="1169469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// If key is A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string is converted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integer variable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(key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//length is greater than 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check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initilizer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index+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// saves the length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i.e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if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value is "10.56" then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/*-------------------------------------*/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below code scans if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piont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(.) or not  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len;i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check 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// if it contains point then it changes the value of check from 0 to 1 and stops checking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count = count 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//  iterates the count from 0 until just before it gets point(.) 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56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F1886-3C69-6784-3F95-7615FEECFE20}"/>
              </a:ext>
            </a:extLst>
          </p:cNvPr>
          <p:cNvSpPr txBox="1"/>
          <p:nvPr/>
        </p:nvSpPr>
        <p:spPr>
          <a:xfrm>
            <a:off x="84221" y="0"/>
            <a:ext cx="1199548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/*---------------------------------------*/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if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contains the point (.) it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executs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if part else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(check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we will divide the pure integer number with 10 to the power something but something is our let say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div_factor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example "10.56" if we divide "1056" with (10 to the power 2) that is 100 we will get 10.56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So here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div_factor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will be 2 therefore here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5 and count = 2 for the example if we scan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so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div_factor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count -1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i.e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5-2-1 = 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here we have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substracted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 because count iteration just before (.) and in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there is one iteration for (.)  also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div_factor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count 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Converts string 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interger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ex "1056" to 1056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result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div_factor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divide using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math.h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 power 10 to the power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div_factor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//resets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inputString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index =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// resets the index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45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776F0-7F7A-6636-2CE5-8A8CF2017B05}"/>
              </a:ext>
            </a:extLst>
          </p:cNvPr>
          <p:cNvSpPr txBox="1"/>
          <p:nvPr/>
        </p:nvSpPr>
        <p:spPr>
          <a:xfrm>
            <a:off x="0" y="0"/>
            <a:ext cx="1209173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if no point is there then no need to divide by anything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converts string to integer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index =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// resets the index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// resets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inputString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result =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}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/*____________________________________________________________________________________________________________*/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gets the distance initially it has to travel to reach near job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before_drill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 Position"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60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93E3C-7270-EA93-989A-3E061ECC3625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/*_____________________________________________________________________________________________________________*/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gets the feed for drilling (speed for drilling)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speed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Speed"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speed;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/*______________________________________________________________________________________________________________*/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gets the value how much you want to drill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pos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"Drilling Depth"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pos;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/*______________________________________________________________________________________________________________*/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1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ACAFA-BB4F-98A3-91B9-5B7BB568D7BA}"/>
              </a:ext>
            </a:extLst>
          </p:cNvPr>
          <p:cNvSpPr txBox="1"/>
          <p:nvPr/>
        </p:nvSpPr>
        <p:spPr>
          <a:xfrm>
            <a:off x="108284" y="0"/>
            <a:ext cx="1194735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/*-----------------------------------------------------------------------------------------------------*/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setup pins input and output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maximum number of digit for a number is 10, change if needed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(BUTTON_PIN, INPUT_PULLUP);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limitSwitchPin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INPUT_PULLUP);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connectToPins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(MOTOR_STEP_PIN, MOTOR_DIRECTION_PIN);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setStepsPerMillimeter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1x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microstepping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relaymoter,OUTPUT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relaypumpmoter,OUTPUT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/*-----------------------------------------------------------------------------------------------------*/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Welcomes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/*------------------------------------------------------------------------------------------------------*/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96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9E607-E475-8BC2-34F9-C7AB9EF60304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main drill operation takes distance as pos take downward distance in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feed in speed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Starts the Drill bit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moter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coolent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pump by activating relays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relaymoter,HIGH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relaypumpmoter,HIGH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/*----------------------------------------------------------------------------*/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goes near the job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i.e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given downward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(home position)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setSpeedInMillimetersPerSecond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33999999999999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setAccelerationInMillimetersPerSecondPerSecond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3399999999999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moveToPositionInMillimeters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setCurrentPositionInSteps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 goes and drill the job with given with pos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setSpeedInMillimetersPerSecond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(speed);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setAccelerationInMillimetersPerSecondPerSecond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drill_distance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*pos)/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moveToPositionInMillimeters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drill_distance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61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CE32F-4F41-1D55-D831-A4D7289D5D11}"/>
              </a:ext>
            </a:extLst>
          </p:cNvPr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goes upwards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setSpeedInMillimetersPerSecond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33999999999999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setAccelerationInMillimetersPerSecondPerSecond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3399999999999999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moveToPositionInMillimeters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moveToPositionInMillimeters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Switch off the drilling bit and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Coolent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Pump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relaymoter,LOW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relaypumpmoter,LOW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/*_____________________________________________________________________________________________________________*/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3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70326-8A43-25B5-928E-3B2EA667E89B}"/>
              </a:ext>
            </a:extLst>
          </p:cNvPr>
          <p:cNvSpPr txBox="1"/>
          <p:nvPr/>
        </p:nvSpPr>
        <p:spPr>
          <a:xfrm>
            <a:off x="0" y="0"/>
            <a:ext cx="120315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Drill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Initilizer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initilizer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setSpeedInStepsPerSecond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setAccelerationInStepsPerSecondPerSecond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limitSwitchPin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HIGH)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moveRelativeInSteps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stepper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setCurrentPositionInSteps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/*________________________________________________________________________________________________________________*/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88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E0387-439F-079F-43AF-A7D7859FC9C7}"/>
              </a:ext>
            </a:extLst>
          </p:cNvPr>
          <p:cNvSpPr txBox="1"/>
          <p:nvPr/>
        </p:nvSpPr>
        <p:spPr>
          <a:xfrm>
            <a:off x="0" y="0"/>
            <a:ext cx="120676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Welcome program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backlight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"Octagon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Manufactring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machine"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/*__________________________________________________________________________________________________________________*/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5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CA24B4A8-723F-F785-3D76-F779B0384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7000" y="-266700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18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28085-2C10-AC37-C421-CCB284BB2929}"/>
              </a:ext>
            </a:extLst>
          </p:cNvPr>
          <p:cNvSpPr txBox="1"/>
          <p:nvPr/>
        </p:nvSpPr>
        <p:spPr>
          <a:xfrm>
            <a:off x="0" y="0"/>
            <a:ext cx="121037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initilizing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drill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"Setting Up Drill"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initilizer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"Completed"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/*------------------------------------------------------------------------------------------------------*/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taking Home Distance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before_drill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/*------------------------------------------------------------------------------------------------------*/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86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1FE44-5AAB-3288-6C02-6EE635A91164}"/>
              </a:ext>
            </a:extLst>
          </p:cNvPr>
          <p:cNvSpPr txBox="1"/>
          <p:nvPr/>
        </p:nvSpPr>
        <p:spPr>
          <a:xfrm>
            <a:off x="84221" y="0"/>
            <a:ext cx="119353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taking feed for drill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speed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/*------------------------------------------------------------------------------------------------------*/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taking how much drill is to be done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pos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/*_________________________________________________________________________________________________________________________________*/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71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7BB03-31A8-0298-3129-A2502E4753B0}"/>
              </a:ext>
            </a:extLst>
          </p:cNvPr>
          <p:cNvSpPr txBox="1"/>
          <p:nvPr/>
        </p:nvSpPr>
        <p:spPr>
          <a:xfrm>
            <a:off x="0" y="84221"/>
            <a:ext cx="1209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// Displays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enterd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 feed Depth"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(speed);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(pos);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(BUTTON_PIN) == HIGH)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/*Do Nothing*/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pos,dist,speed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//performs operation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initilizer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             // uncomment this only if limit Switch is working fine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08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03C56F3C-D9F4-F6F6-434F-95ADCD69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57614" y="-2654425"/>
            <a:ext cx="5225055" cy="1161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559B5859-8AF9-A02E-9014-53BEBF55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6AAA6A-A516-701E-7BD1-EC2597F3D230}"/>
              </a:ext>
            </a:extLst>
          </p:cNvPr>
          <p:cNvSpPr txBox="1"/>
          <p:nvPr/>
        </p:nvSpPr>
        <p:spPr>
          <a:xfrm>
            <a:off x="0" y="9625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 programs is for CNC Single Axis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leth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machine developed by Octagon Manufacturing Technology on Dt 10 March 2023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Included all Libraries that are need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&lt;LiquidCrystal_I2C.h&gt;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for 16x2 Display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FlexyStepper.h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control Stepper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Keypad.h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take Input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4x4 keyboard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math.h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Use Math function power(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19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7336A-1C71-4D22-3591-E151AFC2C0FF}"/>
              </a:ext>
            </a:extLst>
          </p:cNvPr>
          <p:cNvSpPr txBox="1"/>
          <p:nvPr/>
        </p:nvSpPr>
        <p:spPr>
          <a:xfrm>
            <a:off x="132347" y="132347"/>
            <a:ext cx="1187516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Defined all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arduino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pins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Arduino uno 0 and 1 pins are not used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BUTTON_PIN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//Arduino pin no 2 for start the main drilling process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limitSwitchPin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//Arduino pin no 3 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initilise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position of Drill structure to the very upper position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ROW_NUM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//Arduino pin no 4,5,6,7 used for keypad Connect R1,R2,R3,R4 with 4,5,6,7 respectively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[ROW_NUM] = 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         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MOTOR_DIRECTION_PIN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//Arduino pin no 8 connected to tb6600 Stepper Driver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MOTOR_STEP_PIN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//Arduino pin no 9 connected to tb6600 Stepper Driver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relaymoter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//Arduino pin no 10 connected to in1 of relay module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relaypumpmoter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//Arduino pin no 11 connected to in2 of relay module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//Arduino uno  12 are 13 pins aren't used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COLUMN_NUM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//Arduino pin no A0,A1,A2,A3 used for keypad Connect C1,C2,C3,C4 with A0,A1,A2,A3 respectively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pin_column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[COLUMN_NUM] = {A0,A1,A2,A3};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//Arduino uno A4 used as SDA pin for LCD Display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//Arduino uno A5 used as SCL pin for LCD Display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5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EA2D41-0264-4083-2241-9E0458D66824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Defined all the constants and variable required in program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pos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speed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drill_distance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Variables use in operation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index =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      // Purpose use for Display of array first iterate with 1 and then add element in array stack like concept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               // Used in for loops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       // Saves only pure number excluding point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        // Saves all the element from keypad from 0 to 9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amd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also '.' only used for displaying purpose on LCD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[ROW_NUM][COLUMN_NUM] =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                 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maped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keys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//Saves only pure characters from 0 to 9 After every update the char is added up (concatenation addition of char values such as 1234)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4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E0F5D-AF88-F93A-E819-8D69BDF87149}"/>
              </a:ext>
            </a:extLst>
          </p:cNvPr>
          <p:cNvSpPr txBox="1"/>
          <p:nvPr/>
        </p:nvSpPr>
        <p:spPr>
          <a:xfrm>
            <a:off x="144379" y="96253"/>
            <a:ext cx="11863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Created object for Keypad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Keypad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keypad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Keypad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makeKeymap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(keys),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pin_column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ROW_NUM, COLUMN_NUM 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//Created object for I2C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Dispaly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LiquidCrystal_I2C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0x27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Created object for stepper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moter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FlexyStepper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stepper;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/*___________________________________________________________________________________________________________________*/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2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1FCC6-ADDC-7156-C775-6A0BA886FBA7}"/>
              </a:ext>
            </a:extLst>
          </p:cNvPr>
          <p:cNvSpPr txBox="1"/>
          <p:nvPr/>
        </p:nvSpPr>
        <p:spPr>
          <a:xfrm>
            <a:off x="0" y="0"/>
            <a:ext cx="121037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Function to take input from user Display it on LCD and return float value at the 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// name of the function is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num_value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    // Takes the input until user doesn't press 'A'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// sets cursor to 0,0 and clears the display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                         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(msg);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// display the input operation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key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keypad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// gets the char from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keybord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      &lt;-----|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(key !=NO_KEY)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// Checks if the User has entered the value else again goes to previous line---|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/*----------------------------------------------------------------------*/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7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89057-7E27-0330-14F8-B45C1791CE75}"/>
              </a:ext>
            </a:extLst>
          </p:cNvPr>
          <p:cNvSpPr txBox="1"/>
          <p:nvPr/>
        </p:nvSpPr>
        <p:spPr>
          <a:xfrm>
            <a:off x="0" y="0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(key &gt;=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key &lt;=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||key 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//checks if the input key is from 0 to 9 or 'A' or 'B' if from 0 to 9 or '.' executes fires if blocks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Intates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index from -1 to 0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becomes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saves the key for next key it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 and so on..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index =index+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[index]=key;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// Displays all the array till last element enter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i.e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index +1 on LCD it also display '.' and still it is not a float number it is just string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;k&lt;index+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;k++)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20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2326</Words>
  <Application>Microsoft Office PowerPoint</Application>
  <PresentationFormat>Widescreen</PresentationFormat>
  <Paragraphs>283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Khode</dc:creator>
  <cp:lastModifiedBy>Aditya Khode</cp:lastModifiedBy>
  <cp:revision>7</cp:revision>
  <cp:lastPrinted>2023-03-08T20:09:44Z</cp:lastPrinted>
  <dcterms:created xsi:type="dcterms:W3CDTF">2023-03-08T15:59:06Z</dcterms:created>
  <dcterms:modified xsi:type="dcterms:W3CDTF">2023-03-08T22:06:28Z</dcterms:modified>
</cp:coreProperties>
</file>