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3" r:id="rId10"/>
  </p:sldIdLst>
  <p:sldSz cx="9144000" cy="5143500" type="screen16x9"/>
  <p:notesSz cx="6858000" cy="9144000"/>
  <p:embeddedFontLst>
    <p:embeddedFont>
      <p:font typeface="Gill Sans" panose="020B0604020202020204" charset="0"/>
      <p:regular r:id="rId12"/>
      <p:bold r:id="rId13"/>
    </p:embeddedFont>
    <p:embeddedFont>
      <p:font typeface="Gill Sans Nova Light" panose="020B0302020104020203" pitchFamily="34" charset="0"/>
      <p:regular r:id="rId14"/>
    </p:embeddedFont>
    <p:embeddedFont>
      <p:font typeface="Tw Cen MT" panose="020B0602020104020603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832E75-F4C2-4786-A3B5-920114EEAEC9}">
  <a:tblStyle styleId="{97832E75-F4C2-4786-A3B5-920114EEAE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33EB188-3C96-44AC-9EA2-8A14421B7AD4}" styleName="Table_1">
    <a:wholeTbl>
      <a:tcTxStyle b="off" i="off">
        <a:font>
          <a:latin typeface="Gill Sans Nova Light"/>
          <a:ea typeface="Gill Sans Nova Light"/>
          <a:cs typeface="Gill Sans Nova Light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5dbdbf318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5dbdbf318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7d76c003b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1" name="Google Shape;461;g27d76c003b9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g27d76c003b9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7d76c003b9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g27d76c003b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7d76c003b9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g27d76c003b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7d76c003b9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g27d76c003b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3403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7d76c003b9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g27d76c003b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3080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7d76c003b9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g27d76c003b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2290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7d76c003b9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g27d76c003b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5255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5dbdbf2fc3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5dbdbf2fc3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99263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29440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53195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03293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20041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70085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56099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47007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735167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1_Section Header">
    <p:bg>
      <p:bgPr>
        <a:solidFill>
          <a:schemeClr val="accent6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1920240" y="2308860"/>
            <a:ext cx="3630600" cy="1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1920240" y="3639026"/>
            <a:ext cx="36306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7908D"/>
              </a:buClr>
              <a:buSzPts val="1500"/>
              <a:buNone/>
              <a:defRPr sz="1500">
                <a:solidFill>
                  <a:srgbClr val="97908D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7908D"/>
              </a:buClr>
              <a:buSzPts val="1400"/>
              <a:buNone/>
              <a:defRPr sz="1400">
                <a:solidFill>
                  <a:srgbClr val="97908D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7908D"/>
              </a:buClr>
              <a:buSzPts val="1200"/>
              <a:buNone/>
              <a:defRPr sz="1200">
                <a:solidFill>
                  <a:srgbClr val="97908D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7908D"/>
              </a:buClr>
              <a:buSzPts val="1200"/>
              <a:buNone/>
              <a:defRPr sz="1200">
                <a:solidFill>
                  <a:srgbClr val="97908D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7908D"/>
              </a:buClr>
              <a:buSzPts val="1200"/>
              <a:buNone/>
              <a:defRPr sz="1200">
                <a:solidFill>
                  <a:srgbClr val="97908D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7908D"/>
              </a:buClr>
              <a:buSzPts val="1200"/>
              <a:buNone/>
              <a:defRPr sz="1200">
                <a:solidFill>
                  <a:srgbClr val="97908D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7908D"/>
              </a:buClr>
              <a:buSzPts val="1200"/>
              <a:buNone/>
              <a:defRPr sz="1200">
                <a:solidFill>
                  <a:srgbClr val="97908D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97908D"/>
              </a:buClr>
              <a:buSzPts val="1200"/>
              <a:buNone/>
              <a:defRPr sz="1200">
                <a:solidFill>
                  <a:srgbClr val="97908D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22349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alt">
  <p:cSld name="Title and Content al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32054" y="528066"/>
            <a:ext cx="78867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32054" y="1426464"/>
            <a:ext cx="7022700" cy="29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>
            <a:off x="274320" y="4848606"/>
            <a:ext cx="7407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>
            <a:off x="3284982" y="4848606"/>
            <a:ext cx="25785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270748" y="4848606"/>
            <a:ext cx="7407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lnSpcReduction="10000"/>
          </a:bodyPr>
          <a:lstStyle>
            <a:lvl1pPr marL="0" lvl="0" indent="0" algn="r" rtl="0">
              <a:spcBef>
                <a:spcPts val="0"/>
              </a:spcBef>
              <a:buNone/>
              <a:defRPr sz="1100"/>
            </a:lvl1pPr>
            <a:lvl2pPr marL="0" lvl="1" indent="0" algn="r" rtl="0">
              <a:spcBef>
                <a:spcPts val="0"/>
              </a:spcBef>
              <a:buNone/>
              <a:defRPr sz="1100"/>
            </a:lvl2pPr>
            <a:lvl3pPr marL="0" lvl="2" indent="0" algn="r" rtl="0">
              <a:spcBef>
                <a:spcPts val="0"/>
              </a:spcBef>
              <a:buNone/>
              <a:defRPr sz="1100"/>
            </a:lvl3pPr>
            <a:lvl4pPr marL="0" lvl="3" indent="0" algn="r" rtl="0">
              <a:spcBef>
                <a:spcPts val="0"/>
              </a:spcBef>
              <a:buNone/>
              <a:defRPr sz="1100"/>
            </a:lvl4pPr>
            <a:lvl5pPr marL="0" lvl="4" indent="0" algn="r" rtl="0">
              <a:spcBef>
                <a:spcPts val="0"/>
              </a:spcBef>
              <a:buNone/>
              <a:defRPr sz="1100"/>
            </a:lvl5pPr>
            <a:lvl6pPr marL="0" lvl="5" indent="0" algn="r" rtl="0">
              <a:spcBef>
                <a:spcPts val="0"/>
              </a:spcBef>
              <a:buNone/>
              <a:defRPr sz="1100"/>
            </a:lvl6pPr>
            <a:lvl7pPr marL="0" lvl="6" indent="0" algn="r" rtl="0">
              <a:spcBef>
                <a:spcPts val="0"/>
              </a:spcBef>
              <a:buNone/>
              <a:defRPr sz="1100"/>
            </a:lvl7pPr>
            <a:lvl8pPr marL="0" lvl="7" indent="0" algn="r" rtl="0">
              <a:spcBef>
                <a:spcPts val="0"/>
              </a:spcBef>
              <a:buNone/>
              <a:defRPr sz="1100"/>
            </a:lvl8pPr>
            <a:lvl9pPr marL="0" lvl="8" indent="0" algn="r" rtl="0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469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2829209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4147175" y="1594900"/>
            <a:ext cx="3877200" cy="111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subTitle" idx="1"/>
          </p:nvPr>
        </p:nvSpPr>
        <p:spPr>
          <a:xfrm>
            <a:off x="4147175" y="3025225"/>
            <a:ext cx="3877200" cy="10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50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6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138671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86443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147355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978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618445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514788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3036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  <p:sldLayoutId id="2147483790" r:id="rId18"/>
    <p:sldLayoutId id="2147483791" r:id="rId19"/>
    <p:sldLayoutId id="2147483792" r:id="rId2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7"/>
          <p:cNvSpPr txBox="1">
            <a:spLocks noGrp="1"/>
          </p:cNvSpPr>
          <p:nvPr>
            <p:ph type="ctrTitle"/>
          </p:nvPr>
        </p:nvSpPr>
        <p:spPr>
          <a:xfrm>
            <a:off x="311702" y="847350"/>
            <a:ext cx="6823800" cy="19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Management System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 Language</a:t>
            </a:r>
            <a:endParaRPr/>
          </a:p>
        </p:txBody>
      </p:sp>
      <p:sp>
        <p:nvSpPr>
          <p:cNvPr id="444" name="Google Shape;444;p47"/>
          <p:cNvSpPr txBox="1">
            <a:spLocks noGrp="1"/>
          </p:cNvSpPr>
          <p:nvPr>
            <p:ph type="subTitle" idx="1"/>
          </p:nvPr>
        </p:nvSpPr>
        <p:spPr>
          <a:xfrm>
            <a:off x="1129625" y="3534574"/>
            <a:ext cx="3666662" cy="1287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Presented By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Aditya Khurana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Employee ID : 201271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AES ENSEMBLE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445" name="Google Shape;445;p47"/>
          <p:cNvCxnSpPr/>
          <p:nvPr/>
        </p:nvCxnSpPr>
        <p:spPr>
          <a:xfrm>
            <a:off x="818081" y="3460225"/>
            <a:ext cx="3879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6" name="Google Shape;446;p47"/>
          <p:cNvSpPr/>
          <p:nvPr/>
        </p:nvSpPr>
        <p:spPr>
          <a:xfrm>
            <a:off x="5010925" y="3319075"/>
            <a:ext cx="282300" cy="2823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8"/>
          <p:cNvSpPr txBox="1">
            <a:spLocks noGrp="1"/>
          </p:cNvSpPr>
          <p:nvPr>
            <p:ph type="title"/>
          </p:nvPr>
        </p:nvSpPr>
        <p:spPr>
          <a:xfrm>
            <a:off x="706688" y="2194941"/>
            <a:ext cx="46722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</a:pPr>
            <a:r>
              <a:rPr lang="en" sz="2700">
                <a:solidFill>
                  <a:srgbClr val="F2F2F2"/>
                </a:solidFill>
              </a:rPr>
              <a:t>AGENDA</a:t>
            </a:r>
            <a:endParaRPr sz="2700">
              <a:solidFill>
                <a:srgbClr val="F2F2F2"/>
              </a:solidFill>
            </a:endParaRPr>
          </a:p>
        </p:txBody>
      </p:sp>
      <p:graphicFrame>
        <p:nvGraphicFramePr>
          <p:cNvPr id="465" name="Google Shape;465;p48"/>
          <p:cNvGraphicFramePr/>
          <p:nvPr>
            <p:extLst>
              <p:ext uri="{D42A27DB-BD31-4B8C-83A1-F6EECF244321}">
                <p14:modId xmlns:p14="http://schemas.microsoft.com/office/powerpoint/2010/main" val="2816896368"/>
              </p:ext>
            </p:extLst>
          </p:nvPr>
        </p:nvGraphicFramePr>
        <p:xfrm>
          <a:off x="4572000" y="877491"/>
          <a:ext cx="3099200" cy="3629100"/>
        </p:xfrm>
        <a:graphic>
          <a:graphicData uri="http://schemas.openxmlformats.org/drawingml/2006/table">
            <a:tbl>
              <a:tblPr>
                <a:noFill/>
                <a:tableStyleId>{97832E75-F4C2-4786-A3B5-920114EEAEC9}</a:tableStyleId>
              </a:tblPr>
              <a:tblGrid>
                <a:gridCol w="309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67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" sz="1800" u="none" strike="noStrike" cap="none" dirty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Defining the Structure</a:t>
                      </a:r>
                      <a:endParaRPr sz="1800" u="none" strike="noStrike" cap="none" dirty="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6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US" sz="1800" u="none" strike="noStrike" cap="none" dirty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The Starting Point</a:t>
                      </a: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68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" sz="1800" u="none" strike="noStrike" cap="none" dirty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Accept Employee</a:t>
                      </a:r>
                      <a:endParaRPr sz="1800" u="none" strike="noStrike" cap="none" dirty="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5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US" sz="1800" u="none" strike="noStrike" cap="none" dirty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The Main Logic</a:t>
                      </a: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3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US" sz="1800" u="none" strike="noStrike" cap="none" dirty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Output</a:t>
                      </a:r>
                      <a:endParaRPr sz="1800" u="none" strike="noStrike" cap="none" dirty="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9"/>
          <p:cNvSpPr txBox="1">
            <a:spLocks noGrp="1"/>
          </p:cNvSpPr>
          <p:nvPr>
            <p:ph type="title"/>
          </p:nvPr>
        </p:nvSpPr>
        <p:spPr>
          <a:xfrm flipH="1">
            <a:off x="659958" y="227413"/>
            <a:ext cx="5754758" cy="3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 sz="3300" dirty="0">
                <a:solidFill>
                  <a:schemeClr val="bg1"/>
                </a:solidFill>
              </a:rPr>
              <a:t>Defining the Structure</a:t>
            </a:r>
            <a:endParaRPr sz="33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0DE044-4A7D-F50F-5F93-5DFFE604C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58" y="615039"/>
            <a:ext cx="7824083" cy="45284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7" name="Google Shape;477;p50"/>
          <p:cNvGraphicFramePr/>
          <p:nvPr/>
        </p:nvGraphicFramePr>
        <p:xfrm>
          <a:off x="-72343" y="1335941"/>
          <a:ext cx="8023650" cy="2988000"/>
        </p:xfrm>
        <a:graphic>
          <a:graphicData uri="http://schemas.openxmlformats.org/drawingml/2006/table">
            <a:tbl>
              <a:tblPr firstRow="1" bandRow="1">
                <a:noFill/>
                <a:tableStyleId>{433EB188-3C96-44AC-9EA2-8A14421B7AD4}</a:tableStyleId>
              </a:tblPr>
              <a:tblGrid>
                <a:gridCol w="802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Google Shape;470;p49">
            <a:extLst>
              <a:ext uri="{FF2B5EF4-FFF2-40B4-BE49-F238E27FC236}">
                <a16:creationId xmlns:a16="http://schemas.microsoft.com/office/drawing/2014/main" id="{4B3E1BFD-95F3-ED54-A03D-40359AF0CA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08832" y="294280"/>
            <a:ext cx="5754758" cy="3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 sz="3300" dirty="0">
                <a:solidFill>
                  <a:schemeClr val="bg1"/>
                </a:solidFill>
              </a:rPr>
              <a:t>The Starting Point</a:t>
            </a:r>
            <a:endParaRPr sz="3300" dirty="0">
              <a:solidFill>
                <a:schemeClr val="bg1"/>
              </a:solidFill>
            </a:endParaRPr>
          </a:p>
        </p:txBody>
      </p:sp>
      <p:sp>
        <p:nvSpPr>
          <p:cNvPr id="478" name="Google Shape;478;p5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20XX</a:t>
            </a:r>
            <a:endParaRPr sz="1100"/>
          </a:p>
        </p:txBody>
      </p:sp>
      <p:sp>
        <p:nvSpPr>
          <p:cNvPr id="479" name="Google Shape;479;p5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presentation title</a:t>
            </a:r>
            <a:endParaRPr sz="1100"/>
          </a:p>
        </p:txBody>
      </p:sp>
      <p:sp>
        <p:nvSpPr>
          <p:cNvPr id="480" name="Google Shape;480;p50"/>
          <p:cNvSpPr txBox="1">
            <a:spLocks noGrp="1"/>
          </p:cNvSpPr>
          <p:nvPr>
            <p:ph type="sldNum" idx="12"/>
          </p:nvPr>
        </p:nvSpPr>
        <p:spPr>
          <a:xfrm>
            <a:off x="8270748" y="4848606"/>
            <a:ext cx="740664" cy="233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4</a:t>
            </a:fld>
            <a:endParaRPr sz="11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EAE6D4-FA95-14C7-DC3C-E82E06CEC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8945"/>
            <a:ext cx="9144000" cy="42885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7" name="Google Shape;477;p50"/>
          <p:cNvGraphicFramePr/>
          <p:nvPr/>
        </p:nvGraphicFramePr>
        <p:xfrm>
          <a:off x="-72343" y="1335941"/>
          <a:ext cx="8023650" cy="2988000"/>
        </p:xfrm>
        <a:graphic>
          <a:graphicData uri="http://schemas.openxmlformats.org/drawingml/2006/table">
            <a:tbl>
              <a:tblPr firstRow="1" bandRow="1">
                <a:noFill/>
                <a:tableStyleId>{433EB188-3C96-44AC-9EA2-8A14421B7AD4}</a:tableStyleId>
              </a:tblPr>
              <a:tblGrid>
                <a:gridCol w="802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Google Shape;470;p49">
            <a:extLst>
              <a:ext uri="{FF2B5EF4-FFF2-40B4-BE49-F238E27FC236}">
                <a16:creationId xmlns:a16="http://schemas.microsoft.com/office/drawing/2014/main" id="{4B3E1BFD-95F3-ED54-A03D-40359AF0CA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08832" y="294280"/>
            <a:ext cx="5754758" cy="3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 sz="3300" dirty="0">
                <a:solidFill>
                  <a:schemeClr val="bg1"/>
                </a:solidFill>
              </a:rPr>
              <a:t>Accept</a:t>
            </a:r>
            <a:r>
              <a:rPr lang="en" sz="3300" dirty="0">
                <a:solidFill>
                  <a:schemeClr val="accent1"/>
                </a:solidFill>
              </a:rPr>
              <a:t> </a:t>
            </a:r>
            <a:r>
              <a:rPr lang="en" sz="3300" dirty="0">
                <a:solidFill>
                  <a:schemeClr val="bg1"/>
                </a:solidFill>
              </a:rPr>
              <a:t>Employee</a:t>
            </a:r>
            <a:endParaRPr sz="3300" dirty="0">
              <a:solidFill>
                <a:schemeClr val="bg1"/>
              </a:solidFill>
            </a:endParaRPr>
          </a:p>
        </p:txBody>
      </p:sp>
      <p:sp>
        <p:nvSpPr>
          <p:cNvPr id="478" name="Google Shape;478;p5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20XX</a:t>
            </a:r>
            <a:endParaRPr sz="1100"/>
          </a:p>
        </p:txBody>
      </p:sp>
      <p:sp>
        <p:nvSpPr>
          <p:cNvPr id="479" name="Google Shape;479;p5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presentation title</a:t>
            </a:r>
            <a:endParaRPr sz="1100"/>
          </a:p>
        </p:txBody>
      </p:sp>
      <p:sp>
        <p:nvSpPr>
          <p:cNvPr id="480" name="Google Shape;480;p50"/>
          <p:cNvSpPr txBox="1">
            <a:spLocks noGrp="1"/>
          </p:cNvSpPr>
          <p:nvPr>
            <p:ph type="sldNum" idx="12"/>
          </p:nvPr>
        </p:nvSpPr>
        <p:spPr>
          <a:xfrm>
            <a:off x="8270748" y="4848606"/>
            <a:ext cx="740664" cy="233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5</a:t>
            </a:fld>
            <a:endParaRPr sz="11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9FCA0-2CD7-0015-E90A-D97B54ED6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9559"/>
            <a:ext cx="8770289" cy="465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4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7" name="Google Shape;477;p50"/>
          <p:cNvGraphicFramePr/>
          <p:nvPr/>
        </p:nvGraphicFramePr>
        <p:xfrm>
          <a:off x="-72343" y="1335941"/>
          <a:ext cx="8023650" cy="2988000"/>
        </p:xfrm>
        <a:graphic>
          <a:graphicData uri="http://schemas.openxmlformats.org/drawingml/2006/table">
            <a:tbl>
              <a:tblPr firstRow="1" bandRow="1">
                <a:noFill/>
                <a:tableStyleId>{433EB188-3C96-44AC-9EA2-8A14421B7AD4}</a:tableStyleId>
              </a:tblPr>
              <a:tblGrid>
                <a:gridCol w="802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Google Shape;470;p49">
            <a:extLst>
              <a:ext uri="{FF2B5EF4-FFF2-40B4-BE49-F238E27FC236}">
                <a16:creationId xmlns:a16="http://schemas.microsoft.com/office/drawing/2014/main" id="{4B3E1BFD-95F3-ED54-A03D-40359AF0CA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08832" y="294280"/>
            <a:ext cx="5754758" cy="3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 sz="3300" dirty="0">
                <a:solidFill>
                  <a:schemeClr val="bg1"/>
                </a:solidFill>
              </a:rPr>
              <a:t>Show Employee</a:t>
            </a:r>
            <a:endParaRPr sz="3300" dirty="0">
              <a:solidFill>
                <a:schemeClr val="bg1"/>
              </a:solidFill>
            </a:endParaRPr>
          </a:p>
        </p:txBody>
      </p:sp>
      <p:sp>
        <p:nvSpPr>
          <p:cNvPr id="478" name="Google Shape;478;p5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20XX</a:t>
            </a:r>
            <a:endParaRPr sz="1100"/>
          </a:p>
        </p:txBody>
      </p:sp>
      <p:sp>
        <p:nvSpPr>
          <p:cNvPr id="479" name="Google Shape;479;p5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presentation title</a:t>
            </a:r>
            <a:endParaRPr sz="1100"/>
          </a:p>
        </p:txBody>
      </p:sp>
      <p:sp>
        <p:nvSpPr>
          <p:cNvPr id="480" name="Google Shape;480;p50"/>
          <p:cNvSpPr txBox="1">
            <a:spLocks noGrp="1"/>
          </p:cNvSpPr>
          <p:nvPr>
            <p:ph type="sldNum" idx="12"/>
          </p:nvPr>
        </p:nvSpPr>
        <p:spPr>
          <a:xfrm>
            <a:off x="8270748" y="4848606"/>
            <a:ext cx="740664" cy="233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6</a:t>
            </a:fld>
            <a:endParaRPr sz="11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842B98-5D93-6AC2-023A-B056E071B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2406"/>
            <a:ext cx="8794143" cy="388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3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7" name="Google Shape;477;p50"/>
          <p:cNvGraphicFramePr/>
          <p:nvPr/>
        </p:nvGraphicFramePr>
        <p:xfrm>
          <a:off x="-72343" y="1335941"/>
          <a:ext cx="8023650" cy="2988000"/>
        </p:xfrm>
        <a:graphic>
          <a:graphicData uri="http://schemas.openxmlformats.org/drawingml/2006/table">
            <a:tbl>
              <a:tblPr firstRow="1" bandRow="1">
                <a:noFill/>
                <a:tableStyleId>{433EB188-3C96-44AC-9EA2-8A14421B7AD4}</a:tableStyleId>
              </a:tblPr>
              <a:tblGrid>
                <a:gridCol w="802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Google Shape;470;p49">
            <a:extLst>
              <a:ext uri="{FF2B5EF4-FFF2-40B4-BE49-F238E27FC236}">
                <a16:creationId xmlns:a16="http://schemas.microsoft.com/office/drawing/2014/main" id="{4B3E1BFD-95F3-ED54-A03D-40359AF0CA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08832" y="294280"/>
            <a:ext cx="5754758" cy="3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 sz="3300" dirty="0">
                <a:solidFill>
                  <a:schemeClr val="bg1"/>
                </a:solidFill>
              </a:rPr>
              <a:t>The Main Logic</a:t>
            </a:r>
            <a:endParaRPr sz="3300" dirty="0">
              <a:solidFill>
                <a:schemeClr val="bg1"/>
              </a:solidFill>
            </a:endParaRPr>
          </a:p>
        </p:txBody>
      </p:sp>
      <p:sp>
        <p:nvSpPr>
          <p:cNvPr id="478" name="Google Shape;478;p5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20XX</a:t>
            </a:r>
            <a:endParaRPr sz="1100"/>
          </a:p>
        </p:txBody>
      </p:sp>
      <p:sp>
        <p:nvSpPr>
          <p:cNvPr id="479" name="Google Shape;479;p5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presentation title</a:t>
            </a:r>
            <a:endParaRPr sz="1100"/>
          </a:p>
        </p:txBody>
      </p:sp>
      <p:sp>
        <p:nvSpPr>
          <p:cNvPr id="480" name="Google Shape;480;p50"/>
          <p:cNvSpPr txBox="1">
            <a:spLocks noGrp="1"/>
          </p:cNvSpPr>
          <p:nvPr>
            <p:ph type="sldNum" idx="12"/>
          </p:nvPr>
        </p:nvSpPr>
        <p:spPr>
          <a:xfrm>
            <a:off x="8270748" y="4848606"/>
            <a:ext cx="740664" cy="233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7</a:t>
            </a:fld>
            <a:endParaRPr sz="11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6ABED7-58DB-FBEB-4677-9AAB2E029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9471"/>
            <a:ext cx="8738483" cy="440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6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7" name="Google Shape;477;p50"/>
          <p:cNvGraphicFramePr/>
          <p:nvPr/>
        </p:nvGraphicFramePr>
        <p:xfrm>
          <a:off x="-72343" y="1335941"/>
          <a:ext cx="8023650" cy="2988000"/>
        </p:xfrm>
        <a:graphic>
          <a:graphicData uri="http://schemas.openxmlformats.org/drawingml/2006/table">
            <a:tbl>
              <a:tblPr firstRow="1" bandRow="1">
                <a:noFill/>
                <a:tableStyleId>{433EB188-3C96-44AC-9EA2-8A14421B7AD4}</a:tableStyleId>
              </a:tblPr>
              <a:tblGrid>
                <a:gridCol w="802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Google Shape;470;p49">
            <a:extLst>
              <a:ext uri="{FF2B5EF4-FFF2-40B4-BE49-F238E27FC236}">
                <a16:creationId xmlns:a16="http://schemas.microsoft.com/office/drawing/2014/main" id="{4B3E1BFD-95F3-ED54-A03D-40359AF0CA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16783" y="294280"/>
            <a:ext cx="5754758" cy="3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 sz="3300" dirty="0">
                <a:solidFill>
                  <a:schemeClr val="bg1"/>
                </a:solidFill>
              </a:rPr>
              <a:t>Output</a:t>
            </a:r>
            <a:endParaRPr sz="3300" dirty="0">
              <a:solidFill>
                <a:schemeClr val="bg1"/>
              </a:solidFill>
            </a:endParaRPr>
          </a:p>
        </p:txBody>
      </p:sp>
      <p:sp>
        <p:nvSpPr>
          <p:cNvPr id="480" name="Google Shape;480;p50"/>
          <p:cNvSpPr txBox="1">
            <a:spLocks noGrp="1"/>
          </p:cNvSpPr>
          <p:nvPr>
            <p:ph type="sldNum" idx="12"/>
          </p:nvPr>
        </p:nvSpPr>
        <p:spPr>
          <a:xfrm>
            <a:off x="8270748" y="4848606"/>
            <a:ext cx="740664" cy="233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8</a:t>
            </a:fld>
            <a:endParaRPr sz="110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C097F6F-5B03-F57C-3059-A585763EB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09" y="955592"/>
            <a:ext cx="7417181" cy="323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10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4"/>
          <p:cNvSpPr txBox="1">
            <a:spLocks noGrp="1"/>
          </p:cNvSpPr>
          <p:nvPr>
            <p:ph type="title"/>
          </p:nvPr>
        </p:nvSpPr>
        <p:spPr>
          <a:xfrm>
            <a:off x="2473901" y="1712038"/>
            <a:ext cx="3877200" cy="111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cxnSp>
        <p:nvCxnSpPr>
          <p:cNvPr id="518" name="Google Shape;518;p54"/>
          <p:cNvCxnSpPr/>
          <p:nvPr/>
        </p:nvCxnSpPr>
        <p:spPr>
          <a:xfrm>
            <a:off x="6670100" y="2829538"/>
            <a:ext cx="1236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</TotalTime>
  <Words>64</Words>
  <Application>Microsoft Office PowerPoint</Application>
  <PresentationFormat>On-screen Show (16:9)</PresentationFormat>
  <Paragraphs>33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Tw Cen MT</vt:lpstr>
      <vt:lpstr>Gill Sans</vt:lpstr>
      <vt:lpstr>Gill Sans Nova Light</vt:lpstr>
      <vt:lpstr>Circuit</vt:lpstr>
      <vt:lpstr>Employee Management System In C Language</vt:lpstr>
      <vt:lpstr>AGENDA</vt:lpstr>
      <vt:lpstr>Defining the Structure</vt:lpstr>
      <vt:lpstr>The Starting Point</vt:lpstr>
      <vt:lpstr>Accept Employee</vt:lpstr>
      <vt:lpstr>Show Employee</vt:lpstr>
      <vt:lpstr>The Main Logic</vt:lpstr>
      <vt:lpstr>Output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System In C Language</dc:title>
  <cp:lastModifiedBy>Aditya Khurana</cp:lastModifiedBy>
  <cp:revision>2</cp:revision>
  <dcterms:modified xsi:type="dcterms:W3CDTF">2023-09-11T18:40:48Z</dcterms:modified>
</cp:coreProperties>
</file>