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9" r:id="rId4"/>
    <p:sldId id="277" r:id="rId5"/>
    <p:sldId id="280" r:id="rId6"/>
    <p:sldId id="282" r:id="rId7"/>
    <p:sldId id="288" r:id="rId8"/>
    <p:sldId id="293" r:id="rId9"/>
    <p:sldId id="294" r:id="rId10"/>
    <p:sldId id="295" r:id="rId11"/>
    <p:sldId id="285" r:id="rId12"/>
    <p:sldId id="296" r:id="rId13"/>
    <p:sldId id="297" r:id="rId14"/>
    <p:sldId id="298" r:id="rId15"/>
    <p:sldId id="287" r:id="rId16"/>
    <p:sldId id="291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A8541-F873-4CB5-862B-8D2D03B8B50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C1708D-459B-4BAA-A679-9088AFFBCCF6}">
      <dgm:prSet/>
      <dgm:spPr/>
      <dgm:t>
        <a:bodyPr/>
        <a:lstStyle/>
        <a:p>
          <a:r>
            <a:rPr lang="en-US" dirty="0"/>
            <a:t>Dataset Explanation</a:t>
          </a:r>
        </a:p>
      </dgm:t>
    </dgm:pt>
    <dgm:pt modelId="{B693C2C6-BF57-448E-9C8B-80CD3A7EA4D4}" type="parTrans" cxnId="{A2EF9876-BD51-4198-A6F7-0B41F4C5A10B}">
      <dgm:prSet/>
      <dgm:spPr/>
      <dgm:t>
        <a:bodyPr/>
        <a:lstStyle/>
        <a:p>
          <a:endParaRPr lang="en-US"/>
        </a:p>
      </dgm:t>
    </dgm:pt>
    <dgm:pt modelId="{6A74E459-8142-49F9-9055-31B8451A9A6B}" type="sibTrans" cxnId="{A2EF9876-BD51-4198-A6F7-0B41F4C5A10B}">
      <dgm:prSet/>
      <dgm:spPr/>
      <dgm:t>
        <a:bodyPr/>
        <a:lstStyle/>
        <a:p>
          <a:endParaRPr lang="en-US"/>
        </a:p>
      </dgm:t>
    </dgm:pt>
    <dgm:pt modelId="{C893AA8F-855E-4503-915D-E08B3BE0D154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29D0F01D-663C-4CDF-93BF-30CF12BA1461}" type="parTrans" cxnId="{298154CE-0C40-4479-8E6D-BB4876280DD0}">
      <dgm:prSet/>
      <dgm:spPr/>
      <dgm:t>
        <a:bodyPr/>
        <a:lstStyle/>
        <a:p>
          <a:endParaRPr lang="en-US"/>
        </a:p>
      </dgm:t>
    </dgm:pt>
    <dgm:pt modelId="{508BFE70-3DC4-4859-B9AA-D8A08FD74B68}" type="sibTrans" cxnId="{298154CE-0C40-4479-8E6D-BB4876280DD0}">
      <dgm:prSet/>
      <dgm:spPr/>
      <dgm:t>
        <a:bodyPr/>
        <a:lstStyle/>
        <a:p>
          <a:endParaRPr lang="en-US"/>
        </a:p>
      </dgm:t>
    </dgm:pt>
    <dgm:pt modelId="{7535C5A7-5997-4BD2-B824-EEE8E5E44148}">
      <dgm:prSet/>
      <dgm:spPr/>
      <dgm:t>
        <a:bodyPr/>
        <a:lstStyle/>
        <a:p>
          <a:r>
            <a:rPr lang="en-US" dirty="0"/>
            <a:t>Objectives of the project</a:t>
          </a:r>
        </a:p>
      </dgm:t>
    </dgm:pt>
    <dgm:pt modelId="{6FDDE26B-2CE7-4C22-B852-59B09A8A88F4}" type="parTrans" cxnId="{C6F043DF-F379-45EC-AAF1-0084FDF8FC4E}">
      <dgm:prSet/>
      <dgm:spPr/>
      <dgm:t>
        <a:bodyPr/>
        <a:lstStyle/>
        <a:p>
          <a:endParaRPr lang="en-IN"/>
        </a:p>
      </dgm:t>
    </dgm:pt>
    <dgm:pt modelId="{046CC0D7-CDDE-4B8A-9D67-DCF91EC374CF}" type="sibTrans" cxnId="{C6F043DF-F379-45EC-AAF1-0084FDF8FC4E}">
      <dgm:prSet/>
      <dgm:spPr/>
      <dgm:t>
        <a:bodyPr/>
        <a:lstStyle/>
        <a:p>
          <a:endParaRPr lang="en-IN"/>
        </a:p>
      </dgm:t>
    </dgm:pt>
    <dgm:pt modelId="{4B658E3C-5397-445A-84A6-8355E8C44A1D}">
      <dgm:prSet/>
      <dgm:spPr/>
      <dgm:t>
        <a:bodyPr/>
        <a:lstStyle/>
        <a:p>
          <a:r>
            <a:rPr lang="en-US" dirty="0"/>
            <a:t>Data Analysis</a:t>
          </a:r>
        </a:p>
      </dgm:t>
    </dgm:pt>
    <dgm:pt modelId="{8E9D4DF4-5A8E-4E13-94B1-AB785C1B32FF}" type="parTrans" cxnId="{24BFEDAE-DFAD-4E97-A102-EBBD192C4E5E}">
      <dgm:prSet/>
      <dgm:spPr/>
      <dgm:t>
        <a:bodyPr/>
        <a:lstStyle/>
        <a:p>
          <a:endParaRPr lang="en-IN"/>
        </a:p>
      </dgm:t>
    </dgm:pt>
    <dgm:pt modelId="{DF83BDC0-FD95-4EFD-8793-640663831AAA}" type="sibTrans" cxnId="{24BFEDAE-DFAD-4E97-A102-EBBD192C4E5E}">
      <dgm:prSet/>
      <dgm:spPr/>
      <dgm:t>
        <a:bodyPr/>
        <a:lstStyle/>
        <a:p>
          <a:endParaRPr lang="en-IN"/>
        </a:p>
      </dgm:t>
    </dgm:pt>
    <dgm:pt modelId="{CC2CDAD4-4DED-4F13-9440-CC77A7F6219C}">
      <dgm:prSet/>
      <dgm:spPr/>
      <dgm:t>
        <a:bodyPr/>
        <a:lstStyle/>
        <a:p>
          <a:r>
            <a:rPr lang="en-US" dirty="0"/>
            <a:t>Training the Model</a:t>
          </a:r>
        </a:p>
      </dgm:t>
    </dgm:pt>
    <dgm:pt modelId="{276E78B0-DFBB-4DE8-87A0-3373F58FA745}" type="parTrans" cxnId="{B3217F66-ECA8-4B27-9AB4-8E4573ED286D}">
      <dgm:prSet/>
      <dgm:spPr/>
      <dgm:t>
        <a:bodyPr/>
        <a:lstStyle/>
        <a:p>
          <a:endParaRPr lang="en-IN"/>
        </a:p>
      </dgm:t>
    </dgm:pt>
    <dgm:pt modelId="{649028DF-0A81-47A2-848E-BCD6CC352E6B}" type="sibTrans" cxnId="{B3217F66-ECA8-4B27-9AB4-8E4573ED286D}">
      <dgm:prSet/>
      <dgm:spPr/>
      <dgm:t>
        <a:bodyPr/>
        <a:lstStyle/>
        <a:p>
          <a:endParaRPr lang="en-IN"/>
        </a:p>
      </dgm:t>
    </dgm:pt>
    <dgm:pt modelId="{73EB92A7-944C-4527-918F-2AA1E831FDA5}">
      <dgm:prSet/>
      <dgm:spPr/>
      <dgm:t>
        <a:bodyPr/>
        <a:lstStyle/>
        <a:p>
          <a:r>
            <a:rPr lang="en-US" dirty="0"/>
            <a:t>Evaluating  the Model</a:t>
          </a:r>
        </a:p>
      </dgm:t>
    </dgm:pt>
    <dgm:pt modelId="{7E542ED8-56DE-4B8A-8E59-16B6523D5529}" type="parTrans" cxnId="{88116AC8-4485-4A2E-889B-664CFAB43ECF}">
      <dgm:prSet/>
      <dgm:spPr/>
      <dgm:t>
        <a:bodyPr/>
        <a:lstStyle/>
        <a:p>
          <a:endParaRPr lang="en-IN"/>
        </a:p>
      </dgm:t>
    </dgm:pt>
    <dgm:pt modelId="{15BC5C5A-B91D-402B-8E5E-A819DE6ECE6A}" type="sibTrans" cxnId="{88116AC8-4485-4A2E-889B-664CFAB43ECF}">
      <dgm:prSet/>
      <dgm:spPr/>
      <dgm:t>
        <a:bodyPr/>
        <a:lstStyle/>
        <a:p>
          <a:endParaRPr lang="en-IN"/>
        </a:p>
      </dgm:t>
    </dgm:pt>
    <dgm:pt modelId="{9584B328-9774-4EBB-A12A-CCB88AC53AFE}">
      <dgm:prSet/>
      <dgm:spPr/>
      <dgm:t>
        <a:bodyPr/>
        <a:lstStyle/>
        <a:p>
          <a:r>
            <a:rPr lang="en-US" dirty="0"/>
            <a:t>Research Problem</a:t>
          </a:r>
        </a:p>
      </dgm:t>
    </dgm:pt>
    <dgm:pt modelId="{5FF8BF33-5404-4209-ABAE-CE7CAF51CAE4}" type="parTrans" cxnId="{A60D2494-E7CA-4B0C-9173-B59FE9598D5A}">
      <dgm:prSet/>
      <dgm:spPr/>
      <dgm:t>
        <a:bodyPr/>
        <a:lstStyle/>
        <a:p>
          <a:endParaRPr lang="en-IN"/>
        </a:p>
      </dgm:t>
    </dgm:pt>
    <dgm:pt modelId="{277BA196-2378-424A-B16A-1596C9D6F66D}" type="sibTrans" cxnId="{A60D2494-E7CA-4B0C-9173-B59FE9598D5A}">
      <dgm:prSet/>
      <dgm:spPr/>
      <dgm:t>
        <a:bodyPr/>
        <a:lstStyle/>
        <a:p>
          <a:endParaRPr lang="en-IN"/>
        </a:p>
      </dgm:t>
    </dgm:pt>
    <dgm:pt modelId="{C649BD4C-94AD-45FD-BD59-61EE0E61D965}">
      <dgm:prSet/>
      <dgm:spPr/>
      <dgm:t>
        <a:bodyPr/>
        <a:lstStyle/>
        <a:p>
          <a:r>
            <a:rPr lang="en-US" dirty="0"/>
            <a:t>Detecting Attrition</a:t>
          </a:r>
        </a:p>
      </dgm:t>
    </dgm:pt>
    <dgm:pt modelId="{60A6FBDD-F5A5-419A-8C47-77AFFBC6821F}" type="parTrans" cxnId="{FE4B813D-FFED-4367-BA1F-EB45636F7B41}">
      <dgm:prSet/>
      <dgm:spPr/>
    </dgm:pt>
    <dgm:pt modelId="{6ECB358D-D270-43BD-8BED-5A24F2514591}" type="sibTrans" cxnId="{FE4B813D-FFED-4367-BA1F-EB45636F7B41}">
      <dgm:prSet/>
      <dgm:spPr/>
    </dgm:pt>
    <dgm:pt modelId="{74F1102C-3A00-4425-8C8D-43E51206028A}" type="pres">
      <dgm:prSet presAssocID="{4B0A8541-F873-4CB5-862B-8D2D03B8B50C}" presName="vert0" presStyleCnt="0">
        <dgm:presLayoutVars>
          <dgm:dir/>
          <dgm:animOne val="branch"/>
          <dgm:animLvl val="lvl"/>
        </dgm:presLayoutVars>
      </dgm:prSet>
      <dgm:spPr/>
    </dgm:pt>
    <dgm:pt modelId="{C5312BBB-20C8-45D6-952B-215134D70A4E}" type="pres">
      <dgm:prSet presAssocID="{F3C1708D-459B-4BAA-A679-9088AFFBCCF6}" presName="thickLine" presStyleLbl="alignNode1" presStyleIdx="0" presStyleCnt="8"/>
      <dgm:spPr/>
    </dgm:pt>
    <dgm:pt modelId="{9FCFB8AE-6E80-4E09-B211-2A4EF62CF1E7}" type="pres">
      <dgm:prSet presAssocID="{F3C1708D-459B-4BAA-A679-9088AFFBCCF6}" presName="horz1" presStyleCnt="0"/>
      <dgm:spPr/>
    </dgm:pt>
    <dgm:pt modelId="{611C9975-1CD4-4306-8F04-EBEA70C928B5}" type="pres">
      <dgm:prSet presAssocID="{F3C1708D-459B-4BAA-A679-9088AFFBCCF6}" presName="tx1" presStyleLbl="revTx" presStyleIdx="0" presStyleCnt="8"/>
      <dgm:spPr/>
    </dgm:pt>
    <dgm:pt modelId="{5FD4FEA3-21CA-4E76-9C07-AD261D3ECD64}" type="pres">
      <dgm:prSet presAssocID="{F3C1708D-459B-4BAA-A679-9088AFFBCCF6}" presName="vert1" presStyleCnt="0"/>
      <dgm:spPr/>
    </dgm:pt>
    <dgm:pt modelId="{A79C311D-A880-4F6C-8C4C-A3C37FFE8038}" type="pres">
      <dgm:prSet presAssocID="{9584B328-9774-4EBB-A12A-CCB88AC53AFE}" presName="thickLine" presStyleLbl="alignNode1" presStyleIdx="1" presStyleCnt="8"/>
      <dgm:spPr/>
    </dgm:pt>
    <dgm:pt modelId="{32651F03-49B0-4FB3-9675-BE0DCD6EE4BC}" type="pres">
      <dgm:prSet presAssocID="{9584B328-9774-4EBB-A12A-CCB88AC53AFE}" presName="horz1" presStyleCnt="0"/>
      <dgm:spPr/>
    </dgm:pt>
    <dgm:pt modelId="{AD17D6F8-E2F4-421A-8B8F-C0300C0360A7}" type="pres">
      <dgm:prSet presAssocID="{9584B328-9774-4EBB-A12A-CCB88AC53AFE}" presName="tx1" presStyleLbl="revTx" presStyleIdx="1" presStyleCnt="8"/>
      <dgm:spPr/>
    </dgm:pt>
    <dgm:pt modelId="{ED8EA5DF-A349-44B1-BADE-235F53F75B85}" type="pres">
      <dgm:prSet presAssocID="{9584B328-9774-4EBB-A12A-CCB88AC53AFE}" presName="vert1" presStyleCnt="0"/>
      <dgm:spPr/>
    </dgm:pt>
    <dgm:pt modelId="{D4BDE8A4-9599-4E4A-BA42-D0BC2096B1CC}" type="pres">
      <dgm:prSet presAssocID="{7535C5A7-5997-4BD2-B824-EEE8E5E44148}" presName="thickLine" presStyleLbl="alignNode1" presStyleIdx="2" presStyleCnt="8"/>
      <dgm:spPr/>
    </dgm:pt>
    <dgm:pt modelId="{18F92B5D-6210-41DB-9F71-51B215AD261A}" type="pres">
      <dgm:prSet presAssocID="{7535C5A7-5997-4BD2-B824-EEE8E5E44148}" presName="horz1" presStyleCnt="0"/>
      <dgm:spPr/>
    </dgm:pt>
    <dgm:pt modelId="{5DD7D024-BFA6-4260-9E18-1A5BF654FD71}" type="pres">
      <dgm:prSet presAssocID="{7535C5A7-5997-4BD2-B824-EEE8E5E44148}" presName="tx1" presStyleLbl="revTx" presStyleIdx="2" presStyleCnt="8"/>
      <dgm:spPr/>
    </dgm:pt>
    <dgm:pt modelId="{203656E2-2931-4537-80C0-E93F4256A9DB}" type="pres">
      <dgm:prSet presAssocID="{7535C5A7-5997-4BD2-B824-EEE8E5E44148}" presName="vert1" presStyleCnt="0"/>
      <dgm:spPr/>
    </dgm:pt>
    <dgm:pt modelId="{56EBDB42-A2BF-4DD4-BB4B-D20788263CB2}" type="pres">
      <dgm:prSet presAssocID="{4B658E3C-5397-445A-84A6-8355E8C44A1D}" presName="thickLine" presStyleLbl="alignNode1" presStyleIdx="3" presStyleCnt="8"/>
      <dgm:spPr/>
    </dgm:pt>
    <dgm:pt modelId="{425D9616-C0B4-484F-AEE0-16EDF7E0F588}" type="pres">
      <dgm:prSet presAssocID="{4B658E3C-5397-445A-84A6-8355E8C44A1D}" presName="horz1" presStyleCnt="0"/>
      <dgm:spPr/>
    </dgm:pt>
    <dgm:pt modelId="{61A06891-41A3-4EAF-8F9D-4BB544A4A20F}" type="pres">
      <dgm:prSet presAssocID="{4B658E3C-5397-445A-84A6-8355E8C44A1D}" presName="tx1" presStyleLbl="revTx" presStyleIdx="3" presStyleCnt="8"/>
      <dgm:spPr/>
    </dgm:pt>
    <dgm:pt modelId="{837D295B-83DC-43CC-BA2F-5ECE667EB456}" type="pres">
      <dgm:prSet presAssocID="{4B658E3C-5397-445A-84A6-8355E8C44A1D}" presName="vert1" presStyleCnt="0"/>
      <dgm:spPr/>
    </dgm:pt>
    <dgm:pt modelId="{995FF5FC-4C31-4D66-AC0F-4F7F4AAB5E51}" type="pres">
      <dgm:prSet presAssocID="{CC2CDAD4-4DED-4F13-9440-CC77A7F6219C}" presName="thickLine" presStyleLbl="alignNode1" presStyleIdx="4" presStyleCnt="8"/>
      <dgm:spPr/>
    </dgm:pt>
    <dgm:pt modelId="{76D167C3-BC49-4235-90F0-E35F042DD1CD}" type="pres">
      <dgm:prSet presAssocID="{CC2CDAD4-4DED-4F13-9440-CC77A7F6219C}" presName="horz1" presStyleCnt="0"/>
      <dgm:spPr/>
    </dgm:pt>
    <dgm:pt modelId="{1848CE42-F2F0-4883-9809-ABDE401EB863}" type="pres">
      <dgm:prSet presAssocID="{CC2CDAD4-4DED-4F13-9440-CC77A7F6219C}" presName="tx1" presStyleLbl="revTx" presStyleIdx="4" presStyleCnt="8"/>
      <dgm:spPr/>
    </dgm:pt>
    <dgm:pt modelId="{4ED47D37-03DF-4523-965F-326F543CB8E7}" type="pres">
      <dgm:prSet presAssocID="{CC2CDAD4-4DED-4F13-9440-CC77A7F6219C}" presName="vert1" presStyleCnt="0"/>
      <dgm:spPr/>
    </dgm:pt>
    <dgm:pt modelId="{4EB1D1C3-EA54-4FD9-83EA-2519C8E40FCF}" type="pres">
      <dgm:prSet presAssocID="{73EB92A7-944C-4527-918F-2AA1E831FDA5}" presName="thickLine" presStyleLbl="alignNode1" presStyleIdx="5" presStyleCnt="8"/>
      <dgm:spPr/>
    </dgm:pt>
    <dgm:pt modelId="{A87C0947-5DD0-485E-8331-7C99C81433BA}" type="pres">
      <dgm:prSet presAssocID="{73EB92A7-944C-4527-918F-2AA1E831FDA5}" presName="horz1" presStyleCnt="0"/>
      <dgm:spPr/>
    </dgm:pt>
    <dgm:pt modelId="{36B7038F-24E5-4206-AB55-CFC56087F89D}" type="pres">
      <dgm:prSet presAssocID="{73EB92A7-944C-4527-918F-2AA1E831FDA5}" presName="tx1" presStyleLbl="revTx" presStyleIdx="5" presStyleCnt="8"/>
      <dgm:spPr/>
    </dgm:pt>
    <dgm:pt modelId="{F561ABAC-B193-4241-A931-3AF0D7FCE006}" type="pres">
      <dgm:prSet presAssocID="{73EB92A7-944C-4527-918F-2AA1E831FDA5}" presName="vert1" presStyleCnt="0"/>
      <dgm:spPr/>
    </dgm:pt>
    <dgm:pt modelId="{C8A8E7EA-FF01-405D-9DC3-92DD22016A2D}" type="pres">
      <dgm:prSet presAssocID="{C649BD4C-94AD-45FD-BD59-61EE0E61D965}" presName="thickLine" presStyleLbl="alignNode1" presStyleIdx="6" presStyleCnt="8"/>
      <dgm:spPr/>
    </dgm:pt>
    <dgm:pt modelId="{620B1D13-69FE-43EF-A4B9-2C0D8F6A40F3}" type="pres">
      <dgm:prSet presAssocID="{C649BD4C-94AD-45FD-BD59-61EE0E61D965}" presName="horz1" presStyleCnt="0"/>
      <dgm:spPr/>
    </dgm:pt>
    <dgm:pt modelId="{6D5D8629-AB30-4910-A160-CCC93C07AAC3}" type="pres">
      <dgm:prSet presAssocID="{C649BD4C-94AD-45FD-BD59-61EE0E61D965}" presName="tx1" presStyleLbl="revTx" presStyleIdx="6" presStyleCnt="8"/>
      <dgm:spPr/>
    </dgm:pt>
    <dgm:pt modelId="{0BB98960-5BE7-4D52-9F6A-300B56168E88}" type="pres">
      <dgm:prSet presAssocID="{C649BD4C-94AD-45FD-BD59-61EE0E61D965}" presName="vert1" presStyleCnt="0"/>
      <dgm:spPr/>
    </dgm:pt>
    <dgm:pt modelId="{CCEB2245-793C-431F-BFF0-08E389AD26E6}" type="pres">
      <dgm:prSet presAssocID="{C893AA8F-855E-4503-915D-E08B3BE0D154}" presName="thickLine" presStyleLbl="alignNode1" presStyleIdx="7" presStyleCnt="8"/>
      <dgm:spPr/>
    </dgm:pt>
    <dgm:pt modelId="{51FBA074-037E-4F10-8F67-C21A82EA6573}" type="pres">
      <dgm:prSet presAssocID="{C893AA8F-855E-4503-915D-E08B3BE0D154}" presName="horz1" presStyleCnt="0"/>
      <dgm:spPr/>
    </dgm:pt>
    <dgm:pt modelId="{66D5CE14-B588-4819-969A-A9AA1D5D7CB0}" type="pres">
      <dgm:prSet presAssocID="{C893AA8F-855E-4503-915D-E08B3BE0D154}" presName="tx1" presStyleLbl="revTx" presStyleIdx="7" presStyleCnt="8"/>
      <dgm:spPr/>
    </dgm:pt>
    <dgm:pt modelId="{D57DA9FD-0827-470D-B4AD-FFEBF6E5E0C2}" type="pres">
      <dgm:prSet presAssocID="{C893AA8F-855E-4503-915D-E08B3BE0D154}" presName="vert1" presStyleCnt="0"/>
      <dgm:spPr/>
    </dgm:pt>
  </dgm:ptLst>
  <dgm:cxnLst>
    <dgm:cxn modelId="{1C673E1A-28D7-45C5-B52F-E79B399B0019}" type="presOf" srcId="{C893AA8F-855E-4503-915D-E08B3BE0D154}" destId="{66D5CE14-B588-4819-969A-A9AA1D5D7CB0}" srcOrd="0" destOrd="0" presId="urn:microsoft.com/office/officeart/2008/layout/LinedList"/>
    <dgm:cxn modelId="{CC7B8D1E-CA14-4AD4-BA3B-E97504758CCB}" type="presOf" srcId="{73EB92A7-944C-4527-918F-2AA1E831FDA5}" destId="{36B7038F-24E5-4206-AB55-CFC56087F89D}" srcOrd="0" destOrd="0" presId="urn:microsoft.com/office/officeart/2008/layout/LinedList"/>
    <dgm:cxn modelId="{FE4B813D-FFED-4367-BA1F-EB45636F7B41}" srcId="{4B0A8541-F873-4CB5-862B-8D2D03B8B50C}" destId="{C649BD4C-94AD-45FD-BD59-61EE0E61D965}" srcOrd="6" destOrd="0" parTransId="{60A6FBDD-F5A5-419A-8C47-77AFFBC6821F}" sibTransId="{6ECB358D-D270-43BD-8BED-5A24F2514591}"/>
    <dgm:cxn modelId="{B3217F66-ECA8-4B27-9AB4-8E4573ED286D}" srcId="{4B0A8541-F873-4CB5-862B-8D2D03B8B50C}" destId="{CC2CDAD4-4DED-4F13-9440-CC77A7F6219C}" srcOrd="4" destOrd="0" parTransId="{276E78B0-DFBB-4DE8-87A0-3373F58FA745}" sibTransId="{649028DF-0A81-47A2-848E-BCD6CC352E6B}"/>
    <dgm:cxn modelId="{A2EF9876-BD51-4198-A6F7-0B41F4C5A10B}" srcId="{4B0A8541-F873-4CB5-862B-8D2D03B8B50C}" destId="{F3C1708D-459B-4BAA-A679-9088AFFBCCF6}" srcOrd="0" destOrd="0" parTransId="{B693C2C6-BF57-448E-9C8B-80CD3A7EA4D4}" sibTransId="{6A74E459-8142-49F9-9055-31B8451A9A6B}"/>
    <dgm:cxn modelId="{A60D2494-E7CA-4B0C-9173-B59FE9598D5A}" srcId="{4B0A8541-F873-4CB5-862B-8D2D03B8B50C}" destId="{9584B328-9774-4EBB-A12A-CCB88AC53AFE}" srcOrd="1" destOrd="0" parTransId="{5FF8BF33-5404-4209-ABAE-CE7CAF51CAE4}" sibTransId="{277BA196-2378-424A-B16A-1596C9D6F66D}"/>
    <dgm:cxn modelId="{181C5A97-051B-4EBD-943A-B580D176F7F4}" type="presOf" srcId="{4B658E3C-5397-445A-84A6-8355E8C44A1D}" destId="{61A06891-41A3-4EAF-8F9D-4BB544A4A20F}" srcOrd="0" destOrd="0" presId="urn:microsoft.com/office/officeart/2008/layout/LinedList"/>
    <dgm:cxn modelId="{E37436A0-5433-4EB6-925C-F8500D1372D4}" type="presOf" srcId="{CC2CDAD4-4DED-4F13-9440-CC77A7F6219C}" destId="{1848CE42-F2F0-4883-9809-ABDE401EB863}" srcOrd="0" destOrd="0" presId="urn:microsoft.com/office/officeart/2008/layout/LinedList"/>
    <dgm:cxn modelId="{24BFEDAE-DFAD-4E97-A102-EBBD192C4E5E}" srcId="{4B0A8541-F873-4CB5-862B-8D2D03B8B50C}" destId="{4B658E3C-5397-445A-84A6-8355E8C44A1D}" srcOrd="3" destOrd="0" parTransId="{8E9D4DF4-5A8E-4E13-94B1-AB785C1B32FF}" sibTransId="{DF83BDC0-FD95-4EFD-8793-640663831AAA}"/>
    <dgm:cxn modelId="{FADF05B2-5601-4449-8CC8-4B81F4617571}" type="presOf" srcId="{F3C1708D-459B-4BAA-A679-9088AFFBCCF6}" destId="{611C9975-1CD4-4306-8F04-EBEA70C928B5}" srcOrd="0" destOrd="0" presId="urn:microsoft.com/office/officeart/2008/layout/LinedList"/>
    <dgm:cxn modelId="{270B3CB6-40AE-4BF8-A04C-6274D5863797}" type="presOf" srcId="{9584B328-9774-4EBB-A12A-CCB88AC53AFE}" destId="{AD17D6F8-E2F4-421A-8B8F-C0300C0360A7}" srcOrd="0" destOrd="0" presId="urn:microsoft.com/office/officeart/2008/layout/LinedList"/>
    <dgm:cxn modelId="{88116AC8-4485-4A2E-889B-664CFAB43ECF}" srcId="{4B0A8541-F873-4CB5-862B-8D2D03B8B50C}" destId="{73EB92A7-944C-4527-918F-2AA1E831FDA5}" srcOrd="5" destOrd="0" parTransId="{7E542ED8-56DE-4B8A-8E59-16B6523D5529}" sibTransId="{15BC5C5A-B91D-402B-8E5E-A819DE6ECE6A}"/>
    <dgm:cxn modelId="{298154CE-0C40-4479-8E6D-BB4876280DD0}" srcId="{4B0A8541-F873-4CB5-862B-8D2D03B8B50C}" destId="{C893AA8F-855E-4503-915D-E08B3BE0D154}" srcOrd="7" destOrd="0" parTransId="{29D0F01D-663C-4CDF-93BF-30CF12BA1461}" sibTransId="{508BFE70-3DC4-4859-B9AA-D8A08FD74B68}"/>
    <dgm:cxn modelId="{EDE88DDA-55BB-42E3-9094-00CE67A87466}" type="presOf" srcId="{4B0A8541-F873-4CB5-862B-8D2D03B8B50C}" destId="{74F1102C-3A00-4425-8C8D-43E51206028A}" srcOrd="0" destOrd="0" presId="urn:microsoft.com/office/officeart/2008/layout/LinedList"/>
    <dgm:cxn modelId="{129CE0DB-2C95-4BBD-B3B6-4135B3E98BB1}" type="presOf" srcId="{C649BD4C-94AD-45FD-BD59-61EE0E61D965}" destId="{6D5D8629-AB30-4910-A160-CCC93C07AAC3}" srcOrd="0" destOrd="0" presId="urn:microsoft.com/office/officeart/2008/layout/LinedList"/>
    <dgm:cxn modelId="{C6F043DF-F379-45EC-AAF1-0084FDF8FC4E}" srcId="{4B0A8541-F873-4CB5-862B-8D2D03B8B50C}" destId="{7535C5A7-5997-4BD2-B824-EEE8E5E44148}" srcOrd="2" destOrd="0" parTransId="{6FDDE26B-2CE7-4C22-B852-59B09A8A88F4}" sibTransId="{046CC0D7-CDDE-4B8A-9D67-DCF91EC374CF}"/>
    <dgm:cxn modelId="{057273E0-4C76-4C27-8617-7EC3A519BB73}" type="presOf" srcId="{7535C5A7-5997-4BD2-B824-EEE8E5E44148}" destId="{5DD7D024-BFA6-4260-9E18-1A5BF654FD71}" srcOrd="0" destOrd="0" presId="urn:microsoft.com/office/officeart/2008/layout/LinedList"/>
    <dgm:cxn modelId="{E8F7A35D-14DE-4094-BAA5-940D960EE0C5}" type="presParOf" srcId="{74F1102C-3A00-4425-8C8D-43E51206028A}" destId="{C5312BBB-20C8-45D6-952B-215134D70A4E}" srcOrd="0" destOrd="0" presId="urn:microsoft.com/office/officeart/2008/layout/LinedList"/>
    <dgm:cxn modelId="{BDD1D885-5AF7-4B4C-8F49-4694DCCAC0A8}" type="presParOf" srcId="{74F1102C-3A00-4425-8C8D-43E51206028A}" destId="{9FCFB8AE-6E80-4E09-B211-2A4EF62CF1E7}" srcOrd="1" destOrd="0" presId="urn:microsoft.com/office/officeart/2008/layout/LinedList"/>
    <dgm:cxn modelId="{F1AD7EB5-56D4-4755-A755-BAB18B9BAEA2}" type="presParOf" srcId="{9FCFB8AE-6E80-4E09-B211-2A4EF62CF1E7}" destId="{611C9975-1CD4-4306-8F04-EBEA70C928B5}" srcOrd="0" destOrd="0" presId="urn:microsoft.com/office/officeart/2008/layout/LinedList"/>
    <dgm:cxn modelId="{BF5616B1-526B-4EBB-9D03-6E32CE8C29F0}" type="presParOf" srcId="{9FCFB8AE-6E80-4E09-B211-2A4EF62CF1E7}" destId="{5FD4FEA3-21CA-4E76-9C07-AD261D3ECD64}" srcOrd="1" destOrd="0" presId="urn:microsoft.com/office/officeart/2008/layout/LinedList"/>
    <dgm:cxn modelId="{D5D74B56-8845-4567-AEA1-239C726DC79D}" type="presParOf" srcId="{74F1102C-3A00-4425-8C8D-43E51206028A}" destId="{A79C311D-A880-4F6C-8C4C-A3C37FFE8038}" srcOrd="2" destOrd="0" presId="urn:microsoft.com/office/officeart/2008/layout/LinedList"/>
    <dgm:cxn modelId="{4A063A24-CC59-4B25-99D3-DE7B9DC4B775}" type="presParOf" srcId="{74F1102C-3A00-4425-8C8D-43E51206028A}" destId="{32651F03-49B0-4FB3-9675-BE0DCD6EE4BC}" srcOrd="3" destOrd="0" presId="urn:microsoft.com/office/officeart/2008/layout/LinedList"/>
    <dgm:cxn modelId="{D82BD664-A023-4CD1-8D8C-2C581D73FBAE}" type="presParOf" srcId="{32651F03-49B0-4FB3-9675-BE0DCD6EE4BC}" destId="{AD17D6F8-E2F4-421A-8B8F-C0300C0360A7}" srcOrd="0" destOrd="0" presId="urn:microsoft.com/office/officeart/2008/layout/LinedList"/>
    <dgm:cxn modelId="{5A926010-6746-4CF2-A67A-081F2E716FD2}" type="presParOf" srcId="{32651F03-49B0-4FB3-9675-BE0DCD6EE4BC}" destId="{ED8EA5DF-A349-44B1-BADE-235F53F75B85}" srcOrd="1" destOrd="0" presId="urn:microsoft.com/office/officeart/2008/layout/LinedList"/>
    <dgm:cxn modelId="{932AA3DA-AC38-46D1-BC12-BAB9890E539C}" type="presParOf" srcId="{74F1102C-3A00-4425-8C8D-43E51206028A}" destId="{D4BDE8A4-9599-4E4A-BA42-D0BC2096B1CC}" srcOrd="4" destOrd="0" presId="urn:microsoft.com/office/officeart/2008/layout/LinedList"/>
    <dgm:cxn modelId="{F4306125-674D-4A33-8164-FCD3D3BB32A5}" type="presParOf" srcId="{74F1102C-3A00-4425-8C8D-43E51206028A}" destId="{18F92B5D-6210-41DB-9F71-51B215AD261A}" srcOrd="5" destOrd="0" presId="urn:microsoft.com/office/officeart/2008/layout/LinedList"/>
    <dgm:cxn modelId="{8BF8593E-F983-416D-BCAC-C49F3E1B442C}" type="presParOf" srcId="{18F92B5D-6210-41DB-9F71-51B215AD261A}" destId="{5DD7D024-BFA6-4260-9E18-1A5BF654FD71}" srcOrd="0" destOrd="0" presId="urn:microsoft.com/office/officeart/2008/layout/LinedList"/>
    <dgm:cxn modelId="{2018DBF6-03B0-43C9-893B-BBA4B886E6AB}" type="presParOf" srcId="{18F92B5D-6210-41DB-9F71-51B215AD261A}" destId="{203656E2-2931-4537-80C0-E93F4256A9DB}" srcOrd="1" destOrd="0" presId="urn:microsoft.com/office/officeart/2008/layout/LinedList"/>
    <dgm:cxn modelId="{77CAB285-15B3-467E-B493-E94C36EEDB60}" type="presParOf" srcId="{74F1102C-3A00-4425-8C8D-43E51206028A}" destId="{56EBDB42-A2BF-4DD4-BB4B-D20788263CB2}" srcOrd="6" destOrd="0" presId="urn:microsoft.com/office/officeart/2008/layout/LinedList"/>
    <dgm:cxn modelId="{06460134-2AEA-42EF-A175-BAABDE8BCD2E}" type="presParOf" srcId="{74F1102C-3A00-4425-8C8D-43E51206028A}" destId="{425D9616-C0B4-484F-AEE0-16EDF7E0F588}" srcOrd="7" destOrd="0" presId="urn:microsoft.com/office/officeart/2008/layout/LinedList"/>
    <dgm:cxn modelId="{B2813824-9DA4-4E74-B5E8-D2327CA6CA4B}" type="presParOf" srcId="{425D9616-C0B4-484F-AEE0-16EDF7E0F588}" destId="{61A06891-41A3-4EAF-8F9D-4BB544A4A20F}" srcOrd="0" destOrd="0" presId="urn:microsoft.com/office/officeart/2008/layout/LinedList"/>
    <dgm:cxn modelId="{B242D4CE-7708-4C91-B814-11A829417DC4}" type="presParOf" srcId="{425D9616-C0B4-484F-AEE0-16EDF7E0F588}" destId="{837D295B-83DC-43CC-BA2F-5ECE667EB456}" srcOrd="1" destOrd="0" presId="urn:microsoft.com/office/officeart/2008/layout/LinedList"/>
    <dgm:cxn modelId="{28953918-5565-42B8-98D0-2930EBCE6E1B}" type="presParOf" srcId="{74F1102C-3A00-4425-8C8D-43E51206028A}" destId="{995FF5FC-4C31-4D66-AC0F-4F7F4AAB5E51}" srcOrd="8" destOrd="0" presId="urn:microsoft.com/office/officeart/2008/layout/LinedList"/>
    <dgm:cxn modelId="{CD6E9F29-F1D7-4CB8-925C-EFFF6F6D7782}" type="presParOf" srcId="{74F1102C-3A00-4425-8C8D-43E51206028A}" destId="{76D167C3-BC49-4235-90F0-E35F042DD1CD}" srcOrd="9" destOrd="0" presId="urn:microsoft.com/office/officeart/2008/layout/LinedList"/>
    <dgm:cxn modelId="{7818A9C4-CA24-45A9-A02F-820356395E1A}" type="presParOf" srcId="{76D167C3-BC49-4235-90F0-E35F042DD1CD}" destId="{1848CE42-F2F0-4883-9809-ABDE401EB863}" srcOrd="0" destOrd="0" presId="urn:microsoft.com/office/officeart/2008/layout/LinedList"/>
    <dgm:cxn modelId="{E230E500-3DBE-409A-A6C8-CBDDA216A644}" type="presParOf" srcId="{76D167C3-BC49-4235-90F0-E35F042DD1CD}" destId="{4ED47D37-03DF-4523-965F-326F543CB8E7}" srcOrd="1" destOrd="0" presId="urn:microsoft.com/office/officeart/2008/layout/LinedList"/>
    <dgm:cxn modelId="{8BAFAD60-E171-4B15-803F-DF4A57B64B77}" type="presParOf" srcId="{74F1102C-3A00-4425-8C8D-43E51206028A}" destId="{4EB1D1C3-EA54-4FD9-83EA-2519C8E40FCF}" srcOrd="10" destOrd="0" presId="urn:microsoft.com/office/officeart/2008/layout/LinedList"/>
    <dgm:cxn modelId="{3FC0DB33-2FD8-4137-BCEA-B31492E7C304}" type="presParOf" srcId="{74F1102C-3A00-4425-8C8D-43E51206028A}" destId="{A87C0947-5DD0-485E-8331-7C99C81433BA}" srcOrd="11" destOrd="0" presId="urn:microsoft.com/office/officeart/2008/layout/LinedList"/>
    <dgm:cxn modelId="{0DC8F52F-FFE4-479E-8A3C-CDC8906ABC56}" type="presParOf" srcId="{A87C0947-5DD0-485E-8331-7C99C81433BA}" destId="{36B7038F-24E5-4206-AB55-CFC56087F89D}" srcOrd="0" destOrd="0" presId="urn:microsoft.com/office/officeart/2008/layout/LinedList"/>
    <dgm:cxn modelId="{0F7CC6F5-0DEE-4905-884E-9AA9AB202DCC}" type="presParOf" srcId="{A87C0947-5DD0-485E-8331-7C99C81433BA}" destId="{F561ABAC-B193-4241-A931-3AF0D7FCE006}" srcOrd="1" destOrd="0" presId="urn:microsoft.com/office/officeart/2008/layout/LinedList"/>
    <dgm:cxn modelId="{C28796A3-6B21-4C55-B78E-585A2C1D42FB}" type="presParOf" srcId="{74F1102C-3A00-4425-8C8D-43E51206028A}" destId="{C8A8E7EA-FF01-405D-9DC3-92DD22016A2D}" srcOrd="12" destOrd="0" presId="urn:microsoft.com/office/officeart/2008/layout/LinedList"/>
    <dgm:cxn modelId="{1B14BC58-4533-41DA-BB19-948CBDDE4649}" type="presParOf" srcId="{74F1102C-3A00-4425-8C8D-43E51206028A}" destId="{620B1D13-69FE-43EF-A4B9-2C0D8F6A40F3}" srcOrd="13" destOrd="0" presId="urn:microsoft.com/office/officeart/2008/layout/LinedList"/>
    <dgm:cxn modelId="{C3F74368-1403-4423-86D9-26CE0915C766}" type="presParOf" srcId="{620B1D13-69FE-43EF-A4B9-2C0D8F6A40F3}" destId="{6D5D8629-AB30-4910-A160-CCC93C07AAC3}" srcOrd="0" destOrd="0" presId="urn:microsoft.com/office/officeart/2008/layout/LinedList"/>
    <dgm:cxn modelId="{AAF31A07-AA47-49A6-95A1-E3C5F4AE3436}" type="presParOf" srcId="{620B1D13-69FE-43EF-A4B9-2C0D8F6A40F3}" destId="{0BB98960-5BE7-4D52-9F6A-300B56168E88}" srcOrd="1" destOrd="0" presId="urn:microsoft.com/office/officeart/2008/layout/LinedList"/>
    <dgm:cxn modelId="{413EB57B-FAB1-4674-9503-E720557C7297}" type="presParOf" srcId="{74F1102C-3A00-4425-8C8D-43E51206028A}" destId="{CCEB2245-793C-431F-BFF0-08E389AD26E6}" srcOrd="14" destOrd="0" presId="urn:microsoft.com/office/officeart/2008/layout/LinedList"/>
    <dgm:cxn modelId="{42B4D4BD-9615-4316-BF97-5176834ED936}" type="presParOf" srcId="{74F1102C-3A00-4425-8C8D-43E51206028A}" destId="{51FBA074-037E-4F10-8F67-C21A82EA6573}" srcOrd="15" destOrd="0" presId="urn:microsoft.com/office/officeart/2008/layout/LinedList"/>
    <dgm:cxn modelId="{8B4DA40A-EC34-4DB0-BB4E-FB502265829E}" type="presParOf" srcId="{51FBA074-037E-4F10-8F67-C21A82EA6573}" destId="{66D5CE14-B588-4819-969A-A9AA1D5D7CB0}" srcOrd="0" destOrd="0" presId="urn:microsoft.com/office/officeart/2008/layout/LinedList"/>
    <dgm:cxn modelId="{E423610D-4908-47BC-962A-158F021BCF64}" type="presParOf" srcId="{51FBA074-037E-4F10-8F67-C21A82EA6573}" destId="{D57DA9FD-0827-470D-B4AD-FFEBF6E5E0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3995CB-F49E-40A6-B655-8FF6F3D2F8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31E9A8-C153-4F19-BCE0-A4119A292E95}">
      <dgm:prSet/>
      <dgm:spPr/>
      <dgm:t>
        <a:bodyPr/>
        <a:lstStyle/>
        <a:p>
          <a:r>
            <a:rPr lang="en-IN"/>
            <a:t>This project aims to analyse the factors that effects the employee attrition through exploratory data analysis.</a:t>
          </a:r>
          <a:endParaRPr lang="en-US"/>
        </a:p>
      </dgm:t>
    </dgm:pt>
    <dgm:pt modelId="{20ABCB4E-5AD0-492E-8AF0-4B3A4777BB40}" type="parTrans" cxnId="{C679A2ED-EE64-4B32-BCC6-FA3D757BFE26}">
      <dgm:prSet/>
      <dgm:spPr/>
      <dgm:t>
        <a:bodyPr/>
        <a:lstStyle/>
        <a:p>
          <a:endParaRPr lang="en-US"/>
        </a:p>
      </dgm:t>
    </dgm:pt>
    <dgm:pt modelId="{1B735790-295A-45B8-9BBF-2A5E2E06ED09}" type="sibTrans" cxnId="{C679A2ED-EE64-4B32-BCC6-FA3D757BFE26}">
      <dgm:prSet/>
      <dgm:spPr/>
      <dgm:t>
        <a:bodyPr/>
        <a:lstStyle/>
        <a:p>
          <a:endParaRPr lang="en-US"/>
        </a:p>
      </dgm:t>
    </dgm:pt>
    <dgm:pt modelId="{86821BFF-831B-4035-A73E-20C18BFD25FE}">
      <dgm:prSet/>
      <dgm:spPr/>
      <dgm:t>
        <a:bodyPr/>
        <a:lstStyle/>
        <a:p>
          <a:r>
            <a:rPr lang="en-IN"/>
            <a:t>To predict employee attrition by training the two supervised machine learning models. The two supervised machine learning models were logistic regression and decision trees. </a:t>
          </a:r>
          <a:endParaRPr lang="en-US"/>
        </a:p>
      </dgm:t>
    </dgm:pt>
    <dgm:pt modelId="{701F3C77-E933-4EDB-9536-9AD46059ED66}" type="parTrans" cxnId="{7103DB1C-94D7-4820-81EA-DF3A4D542D41}">
      <dgm:prSet/>
      <dgm:spPr/>
      <dgm:t>
        <a:bodyPr/>
        <a:lstStyle/>
        <a:p>
          <a:endParaRPr lang="en-US"/>
        </a:p>
      </dgm:t>
    </dgm:pt>
    <dgm:pt modelId="{CA0D17D5-441C-486F-AA56-CAC82A8B61A4}" type="sibTrans" cxnId="{7103DB1C-94D7-4820-81EA-DF3A4D542D41}">
      <dgm:prSet/>
      <dgm:spPr/>
      <dgm:t>
        <a:bodyPr/>
        <a:lstStyle/>
        <a:p>
          <a:endParaRPr lang="en-US"/>
        </a:p>
      </dgm:t>
    </dgm:pt>
    <dgm:pt modelId="{5E38F48C-0BB2-4C50-87E7-800E4F51D208}">
      <dgm:prSet/>
      <dgm:spPr/>
      <dgm:t>
        <a:bodyPr/>
        <a:lstStyle/>
        <a:p>
          <a:r>
            <a:rPr lang="en-IN"/>
            <a:t>To evaluate the two supervised machine learning models. </a:t>
          </a:r>
          <a:endParaRPr lang="en-US"/>
        </a:p>
      </dgm:t>
    </dgm:pt>
    <dgm:pt modelId="{EECB0891-18A7-4933-9B83-ABCB2061EBF0}" type="parTrans" cxnId="{A39E54CE-E9C5-453B-B44F-48081ED7569C}">
      <dgm:prSet/>
      <dgm:spPr/>
      <dgm:t>
        <a:bodyPr/>
        <a:lstStyle/>
        <a:p>
          <a:endParaRPr lang="en-US"/>
        </a:p>
      </dgm:t>
    </dgm:pt>
    <dgm:pt modelId="{DF388EB9-D435-4BC3-B530-5C7EB5ED0010}" type="sibTrans" cxnId="{A39E54CE-E9C5-453B-B44F-48081ED7569C}">
      <dgm:prSet/>
      <dgm:spPr/>
      <dgm:t>
        <a:bodyPr/>
        <a:lstStyle/>
        <a:p>
          <a:endParaRPr lang="en-US"/>
        </a:p>
      </dgm:t>
    </dgm:pt>
    <dgm:pt modelId="{8BEDE4CC-3784-4E49-833C-DEA21B70D7D0}">
      <dgm:prSet/>
      <dgm:spPr/>
      <dgm:t>
        <a:bodyPr/>
        <a:lstStyle/>
        <a:p>
          <a:r>
            <a:rPr lang="en-IN"/>
            <a:t>To detect the employee attrition rate using the two trained models</a:t>
          </a:r>
          <a:endParaRPr lang="en-US"/>
        </a:p>
      </dgm:t>
    </dgm:pt>
    <dgm:pt modelId="{37AECC8B-A475-4F5E-97DB-3ECAFBDF30F1}" type="parTrans" cxnId="{05199819-108D-410C-9A66-EF4C2000B9B0}">
      <dgm:prSet/>
      <dgm:spPr/>
      <dgm:t>
        <a:bodyPr/>
        <a:lstStyle/>
        <a:p>
          <a:endParaRPr lang="en-US"/>
        </a:p>
      </dgm:t>
    </dgm:pt>
    <dgm:pt modelId="{62ED1E02-BB21-4D5E-B40D-BC2E4D7D0D4A}" type="sibTrans" cxnId="{05199819-108D-410C-9A66-EF4C2000B9B0}">
      <dgm:prSet/>
      <dgm:spPr/>
      <dgm:t>
        <a:bodyPr/>
        <a:lstStyle/>
        <a:p>
          <a:endParaRPr lang="en-US"/>
        </a:p>
      </dgm:t>
    </dgm:pt>
    <dgm:pt modelId="{05DAB606-6320-4B2A-890A-77A9F9A5BCE9}" type="pres">
      <dgm:prSet presAssocID="{9D3995CB-F49E-40A6-B655-8FF6F3D2F840}" presName="root" presStyleCnt="0">
        <dgm:presLayoutVars>
          <dgm:dir/>
          <dgm:resizeHandles val="exact"/>
        </dgm:presLayoutVars>
      </dgm:prSet>
      <dgm:spPr/>
    </dgm:pt>
    <dgm:pt modelId="{1FB9C206-CD3A-42A3-B7A8-5A3990490880}" type="pres">
      <dgm:prSet presAssocID="{DE31E9A8-C153-4F19-BCE0-A4119A292E95}" presName="compNode" presStyleCnt="0"/>
      <dgm:spPr/>
    </dgm:pt>
    <dgm:pt modelId="{30E2CC56-2310-43F7-976B-629DA7C8AF74}" type="pres">
      <dgm:prSet presAssocID="{DE31E9A8-C153-4F19-BCE0-A4119A292E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4803A9C-C9E4-42F6-8DFE-56ED0F8FE9FF}" type="pres">
      <dgm:prSet presAssocID="{DE31E9A8-C153-4F19-BCE0-A4119A292E95}" presName="spaceRect" presStyleCnt="0"/>
      <dgm:spPr/>
    </dgm:pt>
    <dgm:pt modelId="{4B01F992-20A2-444D-8CE1-F79BE6DB4A3E}" type="pres">
      <dgm:prSet presAssocID="{DE31E9A8-C153-4F19-BCE0-A4119A292E95}" presName="textRect" presStyleLbl="revTx" presStyleIdx="0" presStyleCnt="4">
        <dgm:presLayoutVars>
          <dgm:chMax val="1"/>
          <dgm:chPref val="1"/>
        </dgm:presLayoutVars>
      </dgm:prSet>
      <dgm:spPr/>
    </dgm:pt>
    <dgm:pt modelId="{B4BB000D-1480-4C1E-932B-A7E2B879FE5C}" type="pres">
      <dgm:prSet presAssocID="{1B735790-295A-45B8-9BBF-2A5E2E06ED09}" presName="sibTrans" presStyleCnt="0"/>
      <dgm:spPr/>
    </dgm:pt>
    <dgm:pt modelId="{84DF17C4-4895-4B25-B468-268CDC508BAF}" type="pres">
      <dgm:prSet presAssocID="{86821BFF-831B-4035-A73E-20C18BFD25FE}" presName="compNode" presStyleCnt="0"/>
      <dgm:spPr/>
    </dgm:pt>
    <dgm:pt modelId="{37A9430F-BB94-4F57-966C-6E8976A7934D}" type="pres">
      <dgm:prSet presAssocID="{86821BFF-831B-4035-A73E-20C18BFD25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052E490-53B4-4BEC-A5F1-1F5043497E0E}" type="pres">
      <dgm:prSet presAssocID="{86821BFF-831B-4035-A73E-20C18BFD25FE}" presName="spaceRect" presStyleCnt="0"/>
      <dgm:spPr/>
    </dgm:pt>
    <dgm:pt modelId="{CE9C23EC-FEBC-4339-AF77-DF47F2E7EF42}" type="pres">
      <dgm:prSet presAssocID="{86821BFF-831B-4035-A73E-20C18BFD25FE}" presName="textRect" presStyleLbl="revTx" presStyleIdx="1" presStyleCnt="4">
        <dgm:presLayoutVars>
          <dgm:chMax val="1"/>
          <dgm:chPref val="1"/>
        </dgm:presLayoutVars>
      </dgm:prSet>
      <dgm:spPr/>
    </dgm:pt>
    <dgm:pt modelId="{A4790EAB-A945-4953-BD56-A9789BAFA36E}" type="pres">
      <dgm:prSet presAssocID="{CA0D17D5-441C-486F-AA56-CAC82A8B61A4}" presName="sibTrans" presStyleCnt="0"/>
      <dgm:spPr/>
    </dgm:pt>
    <dgm:pt modelId="{DE74A81A-B57E-4A09-AA59-DC462F4C4F4E}" type="pres">
      <dgm:prSet presAssocID="{5E38F48C-0BB2-4C50-87E7-800E4F51D208}" presName="compNode" presStyleCnt="0"/>
      <dgm:spPr/>
    </dgm:pt>
    <dgm:pt modelId="{1BFF08CD-6EB6-4B83-918C-FF5CA1780B63}" type="pres">
      <dgm:prSet presAssocID="{5E38F48C-0BB2-4C50-87E7-800E4F51D2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3C195CE-3248-4BE1-AFF4-331FE63A02DC}" type="pres">
      <dgm:prSet presAssocID="{5E38F48C-0BB2-4C50-87E7-800E4F51D208}" presName="spaceRect" presStyleCnt="0"/>
      <dgm:spPr/>
    </dgm:pt>
    <dgm:pt modelId="{1C2DB6EB-3B2B-48C9-8F82-AC00C79A39D1}" type="pres">
      <dgm:prSet presAssocID="{5E38F48C-0BB2-4C50-87E7-800E4F51D208}" presName="textRect" presStyleLbl="revTx" presStyleIdx="2" presStyleCnt="4">
        <dgm:presLayoutVars>
          <dgm:chMax val="1"/>
          <dgm:chPref val="1"/>
        </dgm:presLayoutVars>
      </dgm:prSet>
      <dgm:spPr/>
    </dgm:pt>
    <dgm:pt modelId="{C6602CF4-8DBC-4B6C-AAB8-1C271EE1DF93}" type="pres">
      <dgm:prSet presAssocID="{DF388EB9-D435-4BC3-B530-5C7EB5ED0010}" presName="sibTrans" presStyleCnt="0"/>
      <dgm:spPr/>
    </dgm:pt>
    <dgm:pt modelId="{BE92E501-E294-4FBC-B8BA-09E2E0C0A864}" type="pres">
      <dgm:prSet presAssocID="{8BEDE4CC-3784-4E49-833C-DEA21B70D7D0}" presName="compNode" presStyleCnt="0"/>
      <dgm:spPr/>
    </dgm:pt>
    <dgm:pt modelId="{B42AC69C-A2E2-43F7-BB72-726C50B7BF9E}" type="pres">
      <dgm:prSet presAssocID="{8BEDE4CC-3784-4E49-833C-DEA21B70D7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403397B-0A93-4ECE-B32A-B27AF2DEF5FE}" type="pres">
      <dgm:prSet presAssocID="{8BEDE4CC-3784-4E49-833C-DEA21B70D7D0}" presName="spaceRect" presStyleCnt="0"/>
      <dgm:spPr/>
    </dgm:pt>
    <dgm:pt modelId="{FD55382C-E3D5-47F9-9496-01F3FF388F6C}" type="pres">
      <dgm:prSet presAssocID="{8BEDE4CC-3784-4E49-833C-DEA21B70D7D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FD0D100-64E5-48A4-AB6B-37E8FA94356D}" type="presOf" srcId="{5E38F48C-0BB2-4C50-87E7-800E4F51D208}" destId="{1C2DB6EB-3B2B-48C9-8F82-AC00C79A39D1}" srcOrd="0" destOrd="0" presId="urn:microsoft.com/office/officeart/2018/2/layout/IconLabelList"/>
    <dgm:cxn modelId="{A1BBE715-CD06-4CCA-93BC-305E796E0572}" type="presOf" srcId="{8BEDE4CC-3784-4E49-833C-DEA21B70D7D0}" destId="{FD55382C-E3D5-47F9-9496-01F3FF388F6C}" srcOrd="0" destOrd="0" presId="urn:microsoft.com/office/officeart/2018/2/layout/IconLabelList"/>
    <dgm:cxn modelId="{05199819-108D-410C-9A66-EF4C2000B9B0}" srcId="{9D3995CB-F49E-40A6-B655-8FF6F3D2F840}" destId="{8BEDE4CC-3784-4E49-833C-DEA21B70D7D0}" srcOrd="3" destOrd="0" parTransId="{37AECC8B-A475-4F5E-97DB-3ECAFBDF30F1}" sibTransId="{62ED1E02-BB21-4D5E-B40D-BC2E4D7D0D4A}"/>
    <dgm:cxn modelId="{7103DB1C-94D7-4820-81EA-DF3A4D542D41}" srcId="{9D3995CB-F49E-40A6-B655-8FF6F3D2F840}" destId="{86821BFF-831B-4035-A73E-20C18BFD25FE}" srcOrd="1" destOrd="0" parTransId="{701F3C77-E933-4EDB-9536-9AD46059ED66}" sibTransId="{CA0D17D5-441C-486F-AA56-CAC82A8B61A4}"/>
    <dgm:cxn modelId="{EB59AB1F-6366-4718-AFAD-C842E60B9679}" type="presOf" srcId="{86821BFF-831B-4035-A73E-20C18BFD25FE}" destId="{CE9C23EC-FEBC-4339-AF77-DF47F2E7EF42}" srcOrd="0" destOrd="0" presId="urn:microsoft.com/office/officeart/2018/2/layout/IconLabelList"/>
    <dgm:cxn modelId="{93DE7A36-470C-4755-BE9B-B078A3FC2C37}" type="presOf" srcId="{9D3995CB-F49E-40A6-B655-8FF6F3D2F840}" destId="{05DAB606-6320-4B2A-890A-77A9F9A5BCE9}" srcOrd="0" destOrd="0" presId="urn:microsoft.com/office/officeart/2018/2/layout/IconLabelList"/>
    <dgm:cxn modelId="{A39E54CE-E9C5-453B-B44F-48081ED7569C}" srcId="{9D3995CB-F49E-40A6-B655-8FF6F3D2F840}" destId="{5E38F48C-0BB2-4C50-87E7-800E4F51D208}" srcOrd="2" destOrd="0" parTransId="{EECB0891-18A7-4933-9B83-ABCB2061EBF0}" sibTransId="{DF388EB9-D435-4BC3-B530-5C7EB5ED0010}"/>
    <dgm:cxn modelId="{C679A2ED-EE64-4B32-BCC6-FA3D757BFE26}" srcId="{9D3995CB-F49E-40A6-B655-8FF6F3D2F840}" destId="{DE31E9A8-C153-4F19-BCE0-A4119A292E95}" srcOrd="0" destOrd="0" parTransId="{20ABCB4E-5AD0-492E-8AF0-4B3A4777BB40}" sibTransId="{1B735790-295A-45B8-9BBF-2A5E2E06ED09}"/>
    <dgm:cxn modelId="{F6624DF1-A323-4115-930D-BE4A56A1758A}" type="presOf" srcId="{DE31E9A8-C153-4F19-BCE0-A4119A292E95}" destId="{4B01F992-20A2-444D-8CE1-F79BE6DB4A3E}" srcOrd="0" destOrd="0" presId="urn:microsoft.com/office/officeart/2018/2/layout/IconLabelList"/>
    <dgm:cxn modelId="{80917EF8-E638-4EE7-87C0-78CE5905108B}" type="presParOf" srcId="{05DAB606-6320-4B2A-890A-77A9F9A5BCE9}" destId="{1FB9C206-CD3A-42A3-B7A8-5A3990490880}" srcOrd="0" destOrd="0" presId="urn:microsoft.com/office/officeart/2018/2/layout/IconLabelList"/>
    <dgm:cxn modelId="{6B39A7AD-1D11-4958-8F72-3640B69B581C}" type="presParOf" srcId="{1FB9C206-CD3A-42A3-B7A8-5A3990490880}" destId="{30E2CC56-2310-43F7-976B-629DA7C8AF74}" srcOrd="0" destOrd="0" presId="urn:microsoft.com/office/officeart/2018/2/layout/IconLabelList"/>
    <dgm:cxn modelId="{32D6D55A-6D3C-4382-8E23-E8C3BE082BB3}" type="presParOf" srcId="{1FB9C206-CD3A-42A3-B7A8-5A3990490880}" destId="{74803A9C-C9E4-42F6-8DFE-56ED0F8FE9FF}" srcOrd="1" destOrd="0" presId="urn:microsoft.com/office/officeart/2018/2/layout/IconLabelList"/>
    <dgm:cxn modelId="{FF95D729-7909-4FAC-B521-B76DB46E5220}" type="presParOf" srcId="{1FB9C206-CD3A-42A3-B7A8-5A3990490880}" destId="{4B01F992-20A2-444D-8CE1-F79BE6DB4A3E}" srcOrd="2" destOrd="0" presId="urn:microsoft.com/office/officeart/2018/2/layout/IconLabelList"/>
    <dgm:cxn modelId="{C2CB4202-3747-41A9-9C1D-0C5435462109}" type="presParOf" srcId="{05DAB606-6320-4B2A-890A-77A9F9A5BCE9}" destId="{B4BB000D-1480-4C1E-932B-A7E2B879FE5C}" srcOrd="1" destOrd="0" presId="urn:microsoft.com/office/officeart/2018/2/layout/IconLabelList"/>
    <dgm:cxn modelId="{8CBA64A0-D402-45B9-A1BB-A37D9BC74CA4}" type="presParOf" srcId="{05DAB606-6320-4B2A-890A-77A9F9A5BCE9}" destId="{84DF17C4-4895-4B25-B468-268CDC508BAF}" srcOrd="2" destOrd="0" presId="urn:microsoft.com/office/officeart/2018/2/layout/IconLabelList"/>
    <dgm:cxn modelId="{9EE057A2-C2BD-4005-BEC7-343C34728246}" type="presParOf" srcId="{84DF17C4-4895-4B25-B468-268CDC508BAF}" destId="{37A9430F-BB94-4F57-966C-6E8976A7934D}" srcOrd="0" destOrd="0" presId="urn:microsoft.com/office/officeart/2018/2/layout/IconLabelList"/>
    <dgm:cxn modelId="{F9210E51-5058-45B4-B763-EB09BF80B50C}" type="presParOf" srcId="{84DF17C4-4895-4B25-B468-268CDC508BAF}" destId="{D052E490-53B4-4BEC-A5F1-1F5043497E0E}" srcOrd="1" destOrd="0" presId="urn:microsoft.com/office/officeart/2018/2/layout/IconLabelList"/>
    <dgm:cxn modelId="{EB625ECD-DB6B-4D97-ACCF-35DBBD7A0091}" type="presParOf" srcId="{84DF17C4-4895-4B25-B468-268CDC508BAF}" destId="{CE9C23EC-FEBC-4339-AF77-DF47F2E7EF42}" srcOrd="2" destOrd="0" presId="urn:microsoft.com/office/officeart/2018/2/layout/IconLabelList"/>
    <dgm:cxn modelId="{26D34B8E-4309-4791-80A7-A6EB4219ABA1}" type="presParOf" srcId="{05DAB606-6320-4B2A-890A-77A9F9A5BCE9}" destId="{A4790EAB-A945-4953-BD56-A9789BAFA36E}" srcOrd="3" destOrd="0" presId="urn:microsoft.com/office/officeart/2018/2/layout/IconLabelList"/>
    <dgm:cxn modelId="{83E07341-3400-418D-829A-DE1733DB9FBD}" type="presParOf" srcId="{05DAB606-6320-4B2A-890A-77A9F9A5BCE9}" destId="{DE74A81A-B57E-4A09-AA59-DC462F4C4F4E}" srcOrd="4" destOrd="0" presId="urn:microsoft.com/office/officeart/2018/2/layout/IconLabelList"/>
    <dgm:cxn modelId="{AD4E879C-C7C5-416D-B94C-E8727CF2A15B}" type="presParOf" srcId="{DE74A81A-B57E-4A09-AA59-DC462F4C4F4E}" destId="{1BFF08CD-6EB6-4B83-918C-FF5CA1780B63}" srcOrd="0" destOrd="0" presId="urn:microsoft.com/office/officeart/2018/2/layout/IconLabelList"/>
    <dgm:cxn modelId="{6414F81E-CC31-466D-A391-CFAF0CF433F9}" type="presParOf" srcId="{DE74A81A-B57E-4A09-AA59-DC462F4C4F4E}" destId="{43C195CE-3248-4BE1-AFF4-331FE63A02DC}" srcOrd="1" destOrd="0" presId="urn:microsoft.com/office/officeart/2018/2/layout/IconLabelList"/>
    <dgm:cxn modelId="{6F9FD260-D0FF-4AA3-B657-0509C5D4939C}" type="presParOf" srcId="{DE74A81A-B57E-4A09-AA59-DC462F4C4F4E}" destId="{1C2DB6EB-3B2B-48C9-8F82-AC00C79A39D1}" srcOrd="2" destOrd="0" presId="urn:microsoft.com/office/officeart/2018/2/layout/IconLabelList"/>
    <dgm:cxn modelId="{5466BD60-1EA0-438B-A75C-0B27CF732C64}" type="presParOf" srcId="{05DAB606-6320-4B2A-890A-77A9F9A5BCE9}" destId="{C6602CF4-8DBC-4B6C-AAB8-1C271EE1DF93}" srcOrd="5" destOrd="0" presId="urn:microsoft.com/office/officeart/2018/2/layout/IconLabelList"/>
    <dgm:cxn modelId="{A43183D0-CF18-462E-886E-44C607BFE88C}" type="presParOf" srcId="{05DAB606-6320-4B2A-890A-77A9F9A5BCE9}" destId="{BE92E501-E294-4FBC-B8BA-09E2E0C0A864}" srcOrd="6" destOrd="0" presId="urn:microsoft.com/office/officeart/2018/2/layout/IconLabelList"/>
    <dgm:cxn modelId="{F973648C-1757-4E2B-99F4-1340A94CB688}" type="presParOf" srcId="{BE92E501-E294-4FBC-B8BA-09E2E0C0A864}" destId="{B42AC69C-A2E2-43F7-BB72-726C50B7BF9E}" srcOrd="0" destOrd="0" presId="urn:microsoft.com/office/officeart/2018/2/layout/IconLabelList"/>
    <dgm:cxn modelId="{60BD6460-06F0-47C1-98AB-95FAD8BA4211}" type="presParOf" srcId="{BE92E501-E294-4FBC-B8BA-09E2E0C0A864}" destId="{7403397B-0A93-4ECE-B32A-B27AF2DEF5FE}" srcOrd="1" destOrd="0" presId="urn:microsoft.com/office/officeart/2018/2/layout/IconLabelList"/>
    <dgm:cxn modelId="{B6E51BB5-4B99-4629-A56D-CA26EE3F61F7}" type="presParOf" srcId="{BE92E501-E294-4FBC-B8BA-09E2E0C0A864}" destId="{FD55382C-E3D5-47F9-9496-01F3FF388F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12BBB-20C8-45D6-952B-215134D70A4E}">
      <dsp:nvSpPr>
        <dsp:cNvPr id="0" name=""/>
        <dsp:cNvSpPr/>
      </dsp:nvSpPr>
      <dsp:spPr>
        <a:xfrm>
          <a:off x="0" y="0"/>
          <a:ext cx="38221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C9975-1CD4-4306-8F04-EBEA70C928B5}">
      <dsp:nvSpPr>
        <dsp:cNvPr id="0" name=""/>
        <dsp:cNvSpPr/>
      </dsp:nvSpPr>
      <dsp:spPr>
        <a:xfrm>
          <a:off x="0" y="0"/>
          <a:ext cx="3822189" cy="467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Dataset Explanation</a:t>
          </a:r>
        </a:p>
      </dsp:txBody>
      <dsp:txXfrm>
        <a:off x="0" y="0"/>
        <a:ext cx="3822189" cy="467845"/>
      </dsp:txXfrm>
    </dsp:sp>
    <dsp:sp modelId="{A79C311D-A880-4F6C-8C4C-A3C37FFE8038}">
      <dsp:nvSpPr>
        <dsp:cNvPr id="0" name=""/>
        <dsp:cNvSpPr/>
      </dsp:nvSpPr>
      <dsp:spPr>
        <a:xfrm>
          <a:off x="0" y="467845"/>
          <a:ext cx="382218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7D6F8-E2F4-421A-8B8F-C0300C0360A7}">
      <dsp:nvSpPr>
        <dsp:cNvPr id="0" name=""/>
        <dsp:cNvSpPr/>
      </dsp:nvSpPr>
      <dsp:spPr>
        <a:xfrm>
          <a:off x="0" y="467845"/>
          <a:ext cx="3822189" cy="467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Research Problem</a:t>
          </a:r>
        </a:p>
      </dsp:txBody>
      <dsp:txXfrm>
        <a:off x="0" y="467845"/>
        <a:ext cx="3822189" cy="467845"/>
      </dsp:txXfrm>
    </dsp:sp>
    <dsp:sp modelId="{D4BDE8A4-9599-4E4A-BA42-D0BC2096B1CC}">
      <dsp:nvSpPr>
        <dsp:cNvPr id="0" name=""/>
        <dsp:cNvSpPr/>
      </dsp:nvSpPr>
      <dsp:spPr>
        <a:xfrm>
          <a:off x="0" y="935690"/>
          <a:ext cx="382218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7D024-BFA6-4260-9E18-1A5BF654FD71}">
      <dsp:nvSpPr>
        <dsp:cNvPr id="0" name=""/>
        <dsp:cNvSpPr/>
      </dsp:nvSpPr>
      <dsp:spPr>
        <a:xfrm>
          <a:off x="0" y="935690"/>
          <a:ext cx="3822189" cy="467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Objectives of the project</a:t>
          </a:r>
        </a:p>
      </dsp:txBody>
      <dsp:txXfrm>
        <a:off x="0" y="935690"/>
        <a:ext cx="3822189" cy="467845"/>
      </dsp:txXfrm>
    </dsp:sp>
    <dsp:sp modelId="{56EBDB42-A2BF-4DD4-BB4B-D20788263CB2}">
      <dsp:nvSpPr>
        <dsp:cNvPr id="0" name=""/>
        <dsp:cNvSpPr/>
      </dsp:nvSpPr>
      <dsp:spPr>
        <a:xfrm>
          <a:off x="0" y="1403535"/>
          <a:ext cx="382218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06891-41A3-4EAF-8F9D-4BB544A4A20F}">
      <dsp:nvSpPr>
        <dsp:cNvPr id="0" name=""/>
        <dsp:cNvSpPr/>
      </dsp:nvSpPr>
      <dsp:spPr>
        <a:xfrm>
          <a:off x="0" y="1403535"/>
          <a:ext cx="3822189" cy="467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Analysis</a:t>
          </a:r>
        </a:p>
      </dsp:txBody>
      <dsp:txXfrm>
        <a:off x="0" y="1403535"/>
        <a:ext cx="3822189" cy="467845"/>
      </dsp:txXfrm>
    </dsp:sp>
    <dsp:sp modelId="{995FF5FC-4C31-4D66-AC0F-4F7F4AAB5E51}">
      <dsp:nvSpPr>
        <dsp:cNvPr id="0" name=""/>
        <dsp:cNvSpPr/>
      </dsp:nvSpPr>
      <dsp:spPr>
        <a:xfrm>
          <a:off x="0" y="1871381"/>
          <a:ext cx="38221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8CE42-F2F0-4883-9809-ABDE401EB863}">
      <dsp:nvSpPr>
        <dsp:cNvPr id="0" name=""/>
        <dsp:cNvSpPr/>
      </dsp:nvSpPr>
      <dsp:spPr>
        <a:xfrm>
          <a:off x="0" y="1871381"/>
          <a:ext cx="3822189" cy="467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Training the Model</a:t>
          </a:r>
        </a:p>
      </dsp:txBody>
      <dsp:txXfrm>
        <a:off x="0" y="1871381"/>
        <a:ext cx="3822189" cy="467845"/>
      </dsp:txXfrm>
    </dsp:sp>
    <dsp:sp modelId="{4EB1D1C3-EA54-4FD9-83EA-2519C8E40FCF}">
      <dsp:nvSpPr>
        <dsp:cNvPr id="0" name=""/>
        <dsp:cNvSpPr/>
      </dsp:nvSpPr>
      <dsp:spPr>
        <a:xfrm>
          <a:off x="0" y="2339226"/>
          <a:ext cx="38221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7038F-24E5-4206-AB55-CFC56087F89D}">
      <dsp:nvSpPr>
        <dsp:cNvPr id="0" name=""/>
        <dsp:cNvSpPr/>
      </dsp:nvSpPr>
      <dsp:spPr>
        <a:xfrm>
          <a:off x="0" y="2339226"/>
          <a:ext cx="3822189" cy="467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Evaluating  the Model</a:t>
          </a:r>
        </a:p>
      </dsp:txBody>
      <dsp:txXfrm>
        <a:off x="0" y="2339226"/>
        <a:ext cx="3822189" cy="467845"/>
      </dsp:txXfrm>
    </dsp:sp>
    <dsp:sp modelId="{C8A8E7EA-FF01-405D-9DC3-92DD22016A2D}">
      <dsp:nvSpPr>
        <dsp:cNvPr id="0" name=""/>
        <dsp:cNvSpPr/>
      </dsp:nvSpPr>
      <dsp:spPr>
        <a:xfrm>
          <a:off x="0" y="2807071"/>
          <a:ext cx="382218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D8629-AB30-4910-A160-CCC93C07AAC3}">
      <dsp:nvSpPr>
        <dsp:cNvPr id="0" name=""/>
        <dsp:cNvSpPr/>
      </dsp:nvSpPr>
      <dsp:spPr>
        <a:xfrm>
          <a:off x="0" y="2807071"/>
          <a:ext cx="3822189" cy="467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Detecting Attrition</a:t>
          </a:r>
        </a:p>
      </dsp:txBody>
      <dsp:txXfrm>
        <a:off x="0" y="2807071"/>
        <a:ext cx="3822189" cy="467845"/>
      </dsp:txXfrm>
    </dsp:sp>
    <dsp:sp modelId="{CCEB2245-793C-431F-BFF0-08E389AD26E6}">
      <dsp:nvSpPr>
        <dsp:cNvPr id="0" name=""/>
        <dsp:cNvSpPr/>
      </dsp:nvSpPr>
      <dsp:spPr>
        <a:xfrm>
          <a:off x="0" y="3274916"/>
          <a:ext cx="382218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5CE14-B588-4819-969A-A9AA1D5D7CB0}">
      <dsp:nvSpPr>
        <dsp:cNvPr id="0" name=""/>
        <dsp:cNvSpPr/>
      </dsp:nvSpPr>
      <dsp:spPr>
        <a:xfrm>
          <a:off x="0" y="3274916"/>
          <a:ext cx="3822189" cy="467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</a:t>
          </a:r>
        </a:p>
      </dsp:txBody>
      <dsp:txXfrm>
        <a:off x="0" y="3274916"/>
        <a:ext cx="3822189" cy="467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2CC56-2310-43F7-976B-629DA7C8AF74}">
      <dsp:nvSpPr>
        <dsp:cNvPr id="0" name=""/>
        <dsp:cNvSpPr/>
      </dsp:nvSpPr>
      <dsp:spPr>
        <a:xfrm>
          <a:off x="1138979" y="1084291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1F992-20A2-444D-8CE1-F79BE6DB4A3E}">
      <dsp:nvSpPr>
        <dsp:cNvPr id="0" name=""/>
        <dsp:cNvSpPr/>
      </dsp:nvSpPr>
      <dsp:spPr>
        <a:xfrm>
          <a:off x="569079" y="2344546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This project aims to analyse the factors that effects the employee attrition through exploratory data analysis.</a:t>
          </a:r>
          <a:endParaRPr lang="en-US" sz="1100" kern="1200"/>
        </a:p>
      </dsp:txBody>
      <dsp:txXfrm>
        <a:off x="569079" y="2344546"/>
        <a:ext cx="2072362" cy="922500"/>
      </dsp:txXfrm>
    </dsp:sp>
    <dsp:sp modelId="{37A9430F-BB94-4F57-966C-6E8976A7934D}">
      <dsp:nvSpPr>
        <dsp:cNvPr id="0" name=""/>
        <dsp:cNvSpPr/>
      </dsp:nvSpPr>
      <dsp:spPr>
        <a:xfrm>
          <a:off x="3574005" y="1084291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C23EC-FEBC-4339-AF77-DF47F2E7EF42}">
      <dsp:nvSpPr>
        <dsp:cNvPr id="0" name=""/>
        <dsp:cNvSpPr/>
      </dsp:nvSpPr>
      <dsp:spPr>
        <a:xfrm>
          <a:off x="3004105" y="2344546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To predict employee attrition by training the two supervised machine learning models. The two supervised machine learning models were logistic regression and decision trees. </a:t>
          </a:r>
          <a:endParaRPr lang="en-US" sz="1100" kern="1200"/>
        </a:p>
      </dsp:txBody>
      <dsp:txXfrm>
        <a:off x="3004105" y="2344546"/>
        <a:ext cx="2072362" cy="922500"/>
      </dsp:txXfrm>
    </dsp:sp>
    <dsp:sp modelId="{1BFF08CD-6EB6-4B83-918C-FF5CA1780B63}">
      <dsp:nvSpPr>
        <dsp:cNvPr id="0" name=""/>
        <dsp:cNvSpPr/>
      </dsp:nvSpPr>
      <dsp:spPr>
        <a:xfrm>
          <a:off x="6009031" y="1084291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DB6EB-3B2B-48C9-8F82-AC00C79A39D1}">
      <dsp:nvSpPr>
        <dsp:cNvPr id="0" name=""/>
        <dsp:cNvSpPr/>
      </dsp:nvSpPr>
      <dsp:spPr>
        <a:xfrm>
          <a:off x="5439131" y="2344546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To evaluate the two supervised machine learning models. </a:t>
          </a:r>
          <a:endParaRPr lang="en-US" sz="1100" kern="1200"/>
        </a:p>
      </dsp:txBody>
      <dsp:txXfrm>
        <a:off x="5439131" y="2344546"/>
        <a:ext cx="2072362" cy="922500"/>
      </dsp:txXfrm>
    </dsp:sp>
    <dsp:sp modelId="{B42AC69C-A2E2-43F7-BB72-726C50B7BF9E}">
      <dsp:nvSpPr>
        <dsp:cNvPr id="0" name=""/>
        <dsp:cNvSpPr/>
      </dsp:nvSpPr>
      <dsp:spPr>
        <a:xfrm>
          <a:off x="8444057" y="1084291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5382C-E3D5-47F9-9496-01F3FF388F6C}">
      <dsp:nvSpPr>
        <dsp:cNvPr id="0" name=""/>
        <dsp:cNvSpPr/>
      </dsp:nvSpPr>
      <dsp:spPr>
        <a:xfrm>
          <a:off x="7874157" y="2344546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To detect the employee attrition rate using the two trained models</a:t>
          </a:r>
          <a:endParaRPr lang="en-US" sz="1100" kern="1200"/>
        </a:p>
      </dsp:txBody>
      <dsp:txXfrm>
        <a:off x="7874157" y="2344546"/>
        <a:ext cx="2072362" cy="92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48BE7-A9F5-4DF9-BB64-613E32F470D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47E15-810B-4046-A6B5-9242AB260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321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47E15-810B-4046-A6B5-9242AB26012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37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9320-6776-4BF8-A793-C9EFA6BE0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00568-60F2-4AF4-AFD2-46213531B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80A8-6064-4994-8B44-3F156C0F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18C-93EE-4CCB-B590-34964AB9A5A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77E77-268F-4B0B-9EB5-79C57B7E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FC335-71C5-44E4-9888-F56CF589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D6C-5618-45B2-96DE-A4522C5B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9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72D9-B9A3-4C53-AF36-891C8653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121D7-5B36-4E04-A164-BF6CD96CE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E3B2-9322-46DA-8073-53732227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18C-93EE-4CCB-B590-34964AB9A5A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3ECA9-F9F7-4DA0-AD96-E799D4A1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9B2DA-6D97-47FC-8A89-DB712363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D6C-5618-45B2-96DE-A4522C5B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E8129-15BA-469B-A5AF-865CC3554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5A515-F163-43D1-ACCD-5A9479606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CBBF5-4B65-4B14-B49B-BA3D9885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18C-93EE-4CCB-B590-34964AB9A5A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9C480-ED41-47A6-BA8C-D1011A46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C66CD-B3FE-4DE8-B58B-289EEDC3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D6C-5618-45B2-96DE-A4522C5B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3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1A04-E9B0-49C1-A70B-6426F8E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7943-C707-4A5C-9596-74FC514C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FE24D-CF01-4F72-8386-4E0A15F1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18C-93EE-4CCB-B590-34964AB9A5A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7CA42-74CA-407F-A014-47318166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92C1A-D4D9-4372-94EC-C401C9EB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D6C-5618-45B2-96DE-A4522C5B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8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BDEE-5518-4A26-A78B-DEB2DAD6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BD6FC-0821-432D-ACC0-620E2143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72AEC-1030-40B6-8B79-0A6505C5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18C-93EE-4CCB-B590-34964AB9A5A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E6D75-A4FB-4498-B58F-8AFA1D13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7A1E-27C1-4DD1-B9E0-00FAE517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D6C-5618-45B2-96DE-A4522C5B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E24C-2B40-4B6C-9BF8-D63D63A8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8E6C-3969-4C58-900C-FE70FA449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7FD6B-492F-4BA3-B27A-E15DB4E55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85F6E-3D5B-434D-B458-4DF4B265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18C-93EE-4CCB-B590-34964AB9A5A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F7356-1DB4-4474-8418-23D277C3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20CA-98D8-4BE4-9895-32208721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D6C-5618-45B2-96DE-A4522C5B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6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7704-FAD8-404D-B8DE-DB83DC08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1258-94E8-4728-9F4C-2B169B5AD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7A18B-2DC3-4B90-BE11-F4892BDD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46918-D68B-4372-8579-D59408B60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DC422-C3B5-4940-A380-566C3CAEA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CA856-289A-41AD-91E7-3BC8391A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18C-93EE-4CCB-B590-34964AB9A5A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33BFD-970A-430F-95B6-8B812901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3BD78-8228-459F-ABD8-C828F391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D6C-5618-45B2-96DE-A4522C5B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4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1280-00FB-4C30-A0DA-2B28B67C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27C53-ADCA-4A42-8E89-E88324F3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18C-93EE-4CCB-B590-34964AB9A5A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66877-AFFF-4CA5-9737-74CAD6F0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B489E-F53C-493C-A82F-612B5B34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D6C-5618-45B2-96DE-A4522C5B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B9D72-A6EF-4AAB-B68E-58F0BF12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18C-93EE-4CCB-B590-34964AB9A5A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C76EC-9D18-4362-9C61-AA29D0D7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A778F-11E6-48C9-859B-B3487F8E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D6C-5618-45B2-96DE-A4522C5B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F233-49A5-4015-BA27-19143DAD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5236-3D4B-4056-B5B6-DBACE92A0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0A0FB-FB04-4828-B445-86A41C93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023C7-F662-4BBF-969A-8F298AD6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18C-93EE-4CCB-B590-34964AB9A5A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03504-EB96-4008-A35B-8F53CAEA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3ABD6-613C-49E9-A597-71F49144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D6C-5618-45B2-96DE-A4522C5B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E348-F552-4E6F-B6E8-49490823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979A4-593C-47F2-9915-EEC5C75C0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9A3E5-36E0-4312-A069-394BF8FF5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B2CFD-CDE3-4D50-BFB2-D6428ACE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18C-93EE-4CCB-B590-34964AB9A5A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E795B-CF88-43C5-8C82-D3A107F7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F35EB-7E39-4102-B5E4-A761D9FF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D6C-5618-45B2-96DE-A4522C5B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7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1CD8C-6259-47BE-BF70-8D5F62F7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8A604-3E77-4446-97C7-F47CAED5B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2C64-E451-4A1B-8F24-3A1EC873A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9418C-93EE-4CCB-B590-34964AB9A5A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BFC6E-8C4E-499F-9A1B-069A52414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74B10-3725-4267-81A7-2494F6084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BD6C-5618-45B2-96DE-A4522C5B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vansubhasht/ibm-hr-analytics-attrition-dataset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ago.com/academy/drafting-successful-grant-application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" name="Rectangle 214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080F7A9C-9EF8-7C21-2395-1CEC624F2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-3051" y="-22"/>
            <a:ext cx="12191977" cy="6858022"/>
          </a:xfrm>
          <a:prstGeom prst="rect">
            <a:avLst/>
          </a:prstGeom>
        </p:spPr>
      </p:pic>
      <p:sp>
        <p:nvSpPr>
          <p:cNvPr id="217" name="Rectangle 216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88313-5CB0-471F-BBA7-89FC09AA5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867" y="901885"/>
            <a:ext cx="7407229" cy="3569242"/>
          </a:xfrm>
        </p:spPr>
        <p:txBody>
          <a:bodyPr anchor="t">
            <a:normAutofit/>
          </a:bodyPr>
          <a:lstStyle/>
          <a:p>
            <a:r>
              <a:rPr lang="en-US" sz="5200" kern="1400" spc="-50" dirty="0"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HR Analytics </a:t>
            </a:r>
            <a:br>
              <a:rPr lang="en-US" sz="5200" kern="1400" spc="-50" dirty="0"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</a:br>
            <a:r>
              <a:rPr lang="en-US" sz="5200" kern="1400" spc="-50" dirty="0"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Employee Attrition</a:t>
            </a:r>
            <a:br>
              <a:rPr lang="en-US" sz="5200" kern="1400" spc="-50" dirty="0"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</a:br>
            <a:endParaRPr lang="en-IN" sz="5200" kern="1400" spc="-5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5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 26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FDC05C-4E2B-4D84-C5BE-A96408C68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363" y="492125"/>
            <a:ext cx="6486525" cy="51260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88EC5C-5223-5B17-6DF1-64A469A77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363" y="5689600"/>
            <a:ext cx="6486525" cy="682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C9E9D-47B4-4455-B5D8-010278F4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70294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" name="Rectangle 2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4" name="Freeform: Shape 2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6" name="Freeform: Shape 2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9E9D-47B4-4455-B5D8-010278F4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Under sampling – Train Test Split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5CFA4C-99A4-2A3F-958A-C7C088AAD335}"/>
              </a:ext>
            </a:extLst>
          </p:cNvPr>
          <p:cNvSpPr txBox="1">
            <a:spLocks/>
          </p:cNvSpPr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As we saw that our data is imbalanced which leads to imbalanced classification problem. To overcome this, we did under sampling using near miss algorithm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B6E87-9614-2B7C-8B04-8F6A5DF7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246" y="939092"/>
            <a:ext cx="5546841" cy="2350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E267B1-49A1-5FFF-4138-B14E4317E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654" y="3972465"/>
            <a:ext cx="5629434" cy="18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20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9E9D-47B4-4455-B5D8-010278F4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Model Training </a:t>
            </a:r>
          </a:p>
        </p:txBody>
      </p:sp>
      <p:grpSp>
        <p:nvGrpSpPr>
          <p:cNvPr id="215" name="Group 20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0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Rectangle 20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8B0536-4738-F40C-1A20-900F133D1B51}"/>
              </a:ext>
            </a:extLst>
          </p:cNvPr>
          <p:cNvSpPr txBox="1">
            <a:spLocks/>
          </p:cNvSpPr>
          <p:nvPr/>
        </p:nvSpPr>
        <p:spPr>
          <a:xfrm>
            <a:off x="469276" y="2509974"/>
            <a:ext cx="5049432" cy="1991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We have trained our data using logistic regression and decision tree models.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Both the models were fitted with train data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We made predictions using the test data </a:t>
            </a:r>
          </a:p>
        </p:txBody>
      </p:sp>
      <p:sp>
        <p:nvSpPr>
          <p:cNvPr id="218" name="Rectangle 20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54B66B-A743-EDBC-99F6-59D41F200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736" y="581892"/>
            <a:ext cx="3830807" cy="2518756"/>
          </a:xfrm>
          <a:prstGeom prst="rect">
            <a:avLst/>
          </a:prstGeom>
        </p:spPr>
      </p:pic>
      <p:sp>
        <p:nvSpPr>
          <p:cNvPr id="214" name="Rectangle 21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F4521-F682-6A2B-F5FE-152155173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699" y="3707894"/>
            <a:ext cx="3677016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9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7" name="Rectangle 222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8" name="Group 2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9" name="Rectangle 2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9E9D-47B4-4455-B5D8-010278F4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8B0536-4738-F40C-1A20-900F133D1B51}"/>
              </a:ext>
            </a:extLst>
          </p:cNvPr>
          <p:cNvSpPr txBox="1">
            <a:spLocks/>
          </p:cNvSpPr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We have evaluated both the models using the accuracy score, classification report, and confusion matrix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The logistic regression predicts the attrition with 80% accuracy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The decision tree model predicts the attrition with 70%  accuracy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EAAB8-36E2-215D-6B16-4477A1CF1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2" r="4" b="7652"/>
          <a:stretch/>
        </p:blipFill>
        <p:spPr>
          <a:xfrm>
            <a:off x="6788383" y="613148"/>
            <a:ext cx="4565417" cy="2679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B1E8DD-08B2-7DB7-25BC-DDAFC729D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21495"/>
          <a:stretch/>
        </p:blipFill>
        <p:spPr>
          <a:xfrm>
            <a:off x="6788383" y="3528753"/>
            <a:ext cx="4565417" cy="2679192"/>
          </a:xfrm>
          <a:prstGeom prst="rect">
            <a:avLst/>
          </a:prstGeom>
        </p:spPr>
      </p:pic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6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5" name="Rectangle 269">
            <a:extLst>
              <a:ext uri="{FF2B5EF4-FFF2-40B4-BE49-F238E27FC236}">
                <a16:creationId xmlns:a16="http://schemas.microsoft.com/office/drawing/2014/main" id="{E142508D-DCB4-49FC-885E-2CF85330E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7" name="Freeform: Shape 271">
            <a:extLst>
              <a:ext uri="{FF2B5EF4-FFF2-40B4-BE49-F238E27FC236}">
                <a16:creationId xmlns:a16="http://schemas.microsoft.com/office/drawing/2014/main" id="{2791DBF5-3FCA-4011-AF8A-650D650F9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4" name="Freeform: Shape 273">
            <a:extLst>
              <a:ext uri="{FF2B5EF4-FFF2-40B4-BE49-F238E27FC236}">
                <a16:creationId xmlns:a16="http://schemas.microsoft.com/office/drawing/2014/main" id="{D964C04B-075F-470A-BC51-AF7231465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9E9D-47B4-4455-B5D8-010278F4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Detecting attrition with sample data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57AB58F-FDBA-4575-9E72-86B7F843F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90D78486-07CC-4AFC-93CC-B95A73D03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779DE5-E458-2FE9-A735-7ABEF47FF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876" y="3814385"/>
            <a:ext cx="2168661" cy="330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DE9A34-8971-2309-8CD7-938EA9BC0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929" y="2919032"/>
            <a:ext cx="6213706" cy="1662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3D6486-A09A-32B0-B821-2031CB7F2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170" y="347816"/>
            <a:ext cx="6392816" cy="167811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28B0536-4738-F40C-1A20-900F133D1B51}"/>
              </a:ext>
            </a:extLst>
          </p:cNvPr>
          <p:cNvSpPr txBox="1">
            <a:spLocks/>
          </p:cNvSpPr>
          <p:nvPr/>
        </p:nvSpPr>
        <p:spPr>
          <a:xfrm>
            <a:off x="374904" y="2715768"/>
            <a:ext cx="3438144" cy="3209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  <a:ea typeface="+mn-ea"/>
                <a:cs typeface="+mn-cs"/>
              </a:rPr>
              <a:t>We have tested the trained model using the sample data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  <a:ea typeface="+mn-ea"/>
                <a:cs typeface="+mn-cs"/>
              </a:rPr>
              <a:t>Both trained models predicts accurately with the given information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F2CA45-5C20-2809-C987-E0AFD2156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818" y="2044893"/>
            <a:ext cx="6392817" cy="7676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A6E165-1AF0-4909-1536-92509854F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758" y="4687709"/>
            <a:ext cx="6337878" cy="97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53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9E9D-47B4-4455-B5D8-010278F4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119" y="891540"/>
            <a:ext cx="4589493" cy="1578308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</a:p>
        </p:txBody>
      </p:sp>
      <p:pic>
        <p:nvPicPr>
          <p:cNvPr id="143" name="Picture 142" descr="Many question marks on black background">
            <a:extLst>
              <a:ext uri="{FF2B5EF4-FFF2-40B4-BE49-F238E27FC236}">
                <a16:creationId xmlns:a16="http://schemas.microsoft.com/office/drawing/2014/main" id="{85F70E24-EF43-9DE9-EE5F-A18CCD7EC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25" r="2" b="2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E6B69FDF-1F99-4162-8EC0-8682FAC3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119" y="2630161"/>
            <a:ext cx="4589491" cy="3332489"/>
          </a:xfrm>
        </p:spPr>
        <p:txBody>
          <a:bodyPr>
            <a:normAutofit lnSpcReduction="10000"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Based on the exploratory data analysis, we can say that every attribute has a level of attrition and retention. However, attributes like Over Time, Years at company, Distance from home, education field, years in current role, years with current manager are affecting 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attrition.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On testing the sample data with the models trained, models predicted the right attrition.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72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117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2" name="Picture 111" descr="Abstract blurred public library with bookshelves">
            <a:extLst>
              <a:ext uri="{FF2B5EF4-FFF2-40B4-BE49-F238E27FC236}">
                <a16:creationId xmlns:a16="http://schemas.microsoft.com/office/drawing/2014/main" id="{EE542DBA-1658-0FD2-EA53-939441ED8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10" b="1442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5FC7F5-4596-4CF5-97B4-4065E904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C89CFF-46F2-4EF4-6261-453723A6F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95375" y="557189"/>
            <a:ext cx="5158424" cy="55718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152352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Kamath, R. S.,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Jamsandekar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S., &amp; Naik, P. (2019). Machine Learning Approach for Employee Attrition Analysis 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Machine Learning Approach for Employee Attrition Analysis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62-67.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Raza, A. (2022). Predicting Employee Attrition Using Machine Learning Approaches.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Applied Sciences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1-17.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55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6D6F-2380-47A0-819F-9FFC01A1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620F1017-7C13-483A-ACB7-704C25862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8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 descr="Background pattern&#10;&#10;Description automatically generated">
            <a:extLst>
              <a:ext uri="{FF2B5EF4-FFF2-40B4-BE49-F238E27FC236}">
                <a16:creationId xmlns:a16="http://schemas.microsoft.com/office/drawing/2014/main" id="{A6CE7CA4-FDC0-1F27-4D30-DD737229B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5" r="1124"/>
          <a:stretch/>
        </p:blipFill>
        <p:spPr>
          <a:xfrm>
            <a:off x="0" y="10"/>
            <a:ext cx="9669642" cy="685799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753B6-F2CF-40D0-98EC-0675DDF5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Presentation Outline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E2DC7A9-E802-4EED-A340-3C138F9B3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767473"/>
              </p:ext>
            </p:extLst>
          </p:nvPr>
        </p:nvGraphicFramePr>
        <p:xfrm>
          <a:off x="7531610" y="2434201"/>
          <a:ext cx="3822189" cy="374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400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5D813D1-BA6B-40B4-A101-04BB8944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EA3DFA5-2D7B-4989-8ED7-8321EC11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9E9D-47B4-4455-B5D8-010278F4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3629555" cy="1893524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Explanation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E6B69FDF-1F99-4162-8EC0-8682FAC3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3"/>
            <a:ext cx="3629555" cy="2941544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IN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The data set used in this project is employee attrition data set. This data set data set has been downloaded from Kaggle.com. It contains 35 variables and 1470 records. 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IN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The link to the data set is </a:t>
            </a:r>
            <a:r>
              <a:rPr lang="en-IN" sz="1800" u="sng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  <a:hlinkClick r:id="rId3"/>
              </a:rPr>
              <a:t>https://www.kaggle.com/datasets/pavansubhasht/ibm-hr-analytics-attrition-dataset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638D60-0418-0894-6D24-831EE490D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433" y="373703"/>
            <a:ext cx="5748184" cy="2356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102F35-AC93-D373-127B-ABDEEF022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102" y="4927086"/>
            <a:ext cx="4618079" cy="1142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FA1C38-23FC-CBAF-8170-8FBB8C21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024878"/>
            <a:ext cx="4755305" cy="6419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086EDA-9454-04C0-F380-ABE113A477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5411" y="4127902"/>
            <a:ext cx="4674712" cy="44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1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9" name="Rectangle 17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erson writing on a piece of paper&#10;&#10;Description automatically generated">
            <a:extLst>
              <a:ext uri="{FF2B5EF4-FFF2-40B4-BE49-F238E27FC236}">
                <a16:creationId xmlns:a16="http://schemas.microsoft.com/office/drawing/2014/main" id="{36CDA5A6-46A2-B0B4-FFC2-000FB8170F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446" r="29666" b="909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81" name="Rectangle 18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9E9D-47B4-4455-B5D8-010278F4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Problem Statement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E6B69FDF-1F99-4162-8EC0-8682FAC3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According to Society for Human Resource Management (SHRM), the average cost per hire for a new employee is 4129 USD. According to the stats, in the year 2021, 57.3% is the attrition rate of employees. The employee attrition results in a massive loss for an organization. There is a need to implement a study to find the causes of  employee attrition and a learning framework to predict employee attrition.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spcAft>
                <a:spcPts val="800"/>
              </a:spcAft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0C20F-D2DE-6BF4-CCA1-41147635DFE8}"/>
              </a:ext>
            </a:extLst>
          </p:cNvPr>
          <p:cNvSpPr txBox="1"/>
          <p:nvPr/>
        </p:nvSpPr>
        <p:spPr>
          <a:xfrm>
            <a:off x="9751909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www.enago.com/academy/drafting-successful-grant-application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5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9E9D-47B4-4455-B5D8-010278F4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Objectives of the project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3" name="Content Placeholder 2">
            <a:extLst>
              <a:ext uri="{FF2B5EF4-FFF2-40B4-BE49-F238E27FC236}">
                <a16:creationId xmlns:a16="http://schemas.microsoft.com/office/drawing/2014/main" id="{36FF0D20-8C2D-091A-9843-E62553766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8261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910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5" name="Rectangle 25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9E9D-47B4-4455-B5D8-010278F4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Data Cleaning, Exploratory Data Analysis, and Feature Selection</a:t>
            </a:r>
          </a:p>
        </p:txBody>
      </p:sp>
      <p:sp>
        <p:nvSpPr>
          <p:cNvPr id="2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E6B69FDF-1F99-4162-8EC0-8682FAC3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Identifying the null attributes in the data</a:t>
            </a:r>
          </a:p>
          <a:p>
            <a:pPr>
              <a:spcAft>
                <a:spcPts val="800"/>
              </a:spcAft>
            </a:pP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Removing irrelevant attributes in the data set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      Ex: Employee count, employee number (which doesn’t make any sense)</a:t>
            </a:r>
          </a:p>
          <a:p>
            <a:pPr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With the help of heat maps create using correlation, we identified the features that are highly correlated.</a:t>
            </a:r>
          </a:p>
          <a:p>
            <a:pPr>
              <a:spcAft>
                <a:spcPts val="800"/>
              </a:spcAft>
            </a:pP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Created dummy variables for categorical data for training the model.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spcAft>
                <a:spcPts val="800"/>
              </a:spcAft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5EC89EF-F759-C906-3850-C2638FC7F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9" r="41729" b="2"/>
          <a:stretch/>
        </p:blipFill>
        <p:spPr>
          <a:xfrm>
            <a:off x="8772665" y="329183"/>
            <a:ext cx="2196566" cy="3429969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FBBB5D-E42A-7899-936C-E4312775D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29" r="40349" b="2"/>
          <a:stretch/>
        </p:blipFill>
        <p:spPr>
          <a:xfrm>
            <a:off x="9164957" y="4079193"/>
            <a:ext cx="1393693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3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CA4BD6EE-7B51-447C-AAB3-028B7A3E5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9E9D-47B4-4455-B5D8-010278F4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01" y="507192"/>
            <a:ext cx="4343400" cy="148798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/>
              <a:t>Categorical Data Analysis</a:t>
            </a:r>
          </a:p>
        </p:txBody>
      </p:sp>
      <p:pic>
        <p:nvPicPr>
          <p:cNvPr id="22" name="Picture 21" descr="Chart, bar chart&#10;&#10;Description automatically generated">
            <a:extLst>
              <a:ext uri="{FF2B5EF4-FFF2-40B4-BE49-F238E27FC236}">
                <a16:creationId xmlns:a16="http://schemas.microsoft.com/office/drawing/2014/main" id="{56FF830D-63B9-9501-016A-05EE57BC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729" y="433388"/>
            <a:ext cx="5383270" cy="3512584"/>
          </a:xfrm>
          <a:prstGeom prst="rect">
            <a:avLst/>
          </a:prstGeom>
        </p:spPr>
      </p:pic>
      <p:sp>
        <p:nvSpPr>
          <p:cNvPr id="32" name="sketch line">
            <a:extLst>
              <a:ext uri="{FF2B5EF4-FFF2-40B4-BE49-F238E27FC236}">
                <a16:creationId xmlns:a16="http://schemas.microsoft.com/office/drawing/2014/main" id="{6B5FF7CD-712E-4187-BFF5-B192FFB33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005089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C60C754F-3D19-D44A-6ACE-C18C85285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22" y="4175953"/>
            <a:ext cx="3387237" cy="2248659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A5548CC3-1D1C-B917-155B-E4E8BC875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330" y="4175953"/>
            <a:ext cx="3118952" cy="2248658"/>
          </a:xfrm>
          <a:prstGeom prst="rect">
            <a:avLst/>
          </a:prstGeom>
        </p:spPr>
      </p:pic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BFC8F1D-154B-FCB9-5581-7D1AF55E2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33129"/>
              </p:ext>
            </p:extLst>
          </p:nvPr>
        </p:nvGraphicFramePr>
        <p:xfrm>
          <a:off x="164718" y="2633727"/>
          <a:ext cx="516142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712">
                  <a:extLst>
                    <a:ext uri="{9D8B030D-6E8A-4147-A177-3AD203B41FA5}">
                      <a16:colId xmlns:a16="http://schemas.microsoft.com/office/drawing/2014/main" val="2330185803"/>
                    </a:ext>
                  </a:extLst>
                </a:gridCol>
                <a:gridCol w="2580712">
                  <a:extLst>
                    <a:ext uri="{9D8B030D-6E8A-4147-A177-3AD203B41FA5}">
                      <a16:colId xmlns:a16="http://schemas.microsoft.com/office/drawing/2014/main" val="2470555360"/>
                    </a:ext>
                  </a:extLst>
                </a:gridCol>
              </a:tblGrid>
              <a:tr h="558537">
                <a:tc>
                  <a:txBody>
                    <a:bodyPr/>
                    <a:lstStyle/>
                    <a:p>
                      <a:r>
                        <a:rPr lang="en-US" dirty="0"/>
                        <a:t>Department VS Attrition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all three departments, sales dept has more attrition when compared to other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0108"/>
                  </a:ext>
                </a:extLst>
              </a:tr>
              <a:tr h="797910">
                <a:tc>
                  <a:txBody>
                    <a:bodyPr/>
                    <a:lstStyle/>
                    <a:p>
                      <a:r>
                        <a:rPr lang="en-US" dirty="0"/>
                        <a:t>Business travel VS Attrition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Frequently travelling people has seen more attrition and non – travel people has less attrition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11942"/>
                  </a:ext>
                </a:extLst>
              </a:tr>
              <a:tr h="558537">
                <a:tc>
                  <a:txBody>
                    <a:bodyPr/>
                    <a:lstStyle/>
                    <a:p>
                      <a:r>
                        <a:rPr lang="en-US" dirty="0"/>
                        <a:t>Education VS Attrition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 degree has more attrition followed by technical degree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17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25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9E9D-47B4-4455-B5D8-010278F4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15" y="1075638"/>
            <a:ext cx="3801287" cy="12826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Categorical Data Analysis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789133-6D55-C261-A902-889565E9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51" y="619965"/>
            <a:ext cx="3675888" cy="24444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031C8E-037F-088F-C730-67C8F2A2F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896" y="656724"/>
            <a:ext cx="3675888" cy="237094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44274-F876-961E-7446-7BAD91786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333" y="3714641"/>
            <a:ext cx="3675888" cy="2343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508875-0E82-D2B0-C5BD-B7440592D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444" y="3827417"/>
            <a:ext cx="3675889" cy="19847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100399-9144-0BDC-D2AF-44ED51071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978" y="2722251"/>
            <a:ext cx="4586897" cy="30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8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0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9E9D-47B4-4455-B5D8-010278F4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01" y="225095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Numerical Data Analysis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BA8DB4-F45B-18CF-78A9-FDCA64F3F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51" y="1219505"/>
            <a:ext cx="3703320" cy="1851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28A440-9AF0-4990-0560-B25E4E22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572" y="1228763"/>
            <a:ext cx="3703320" cy="1833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B30D89-0C1D-0332-012A-8DF2AF3D8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251" y="3919532"/>
            <a:ext cx="3703320" cy="1814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53E11-A0E3-0256-250B-5803C9C37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998" y="3924161"/>
            <a:ext cx="3703320" cy="18053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04C0A2-7748-EEFF-2832-52C2B77379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04" y="2606737"/>
            <a:ext cx="3691424" cy="276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2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625</Words>
  <Application>Microsoft Office PowerPoint</Application>
  <PresentationFormat>Widescreen</PresentationFormat>
  <Paragraphs>58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HR Analytics  Employee Attrition </vt:lpstr>
      <vt:lpstr>Presentation Outline</vt:lpstr>
      <vt:lpstr>Dataset Explanation</vt:lpstr>
      <vt:lpstr>Problem Statement</vt:lpstr>
      <vt:lpstr>Objectives of the project</vt:lpstr>
      <vt:lpstr>Data Cleaning, Exploratory Data Analysis, and Feature Selection</vt:lpstr>
      <vt:lpstr>Categorical Data Analysis</vt:lpstr>
      <vt:lpstr>Categorical Data Analysis</vt:lpstr>
      <vt:lpstr>Numerical Data Analysis</vt:lpstr>
      <vt:lpstr>Feature Selection</vt:lpstr>
      <vt:lpstr>Under sampling – Train Test Split</vt:lpstr>
      <vt:lpstr>Model Training </vt:lpstr>
      <vt:lpstr>Model Evaluation </vt:lpstr>
      <vt:lpstr>Detecting attrition with sample data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NLP and Machine Learning Covid Vaccination in United Kingdom</dc:title>
  <dc:creator>Narasimha Bommela</dc:creator>
  <cp:lastModifiedBy>Tarun Siga</cp:lastModifiedBy>
  <cp:revision>98</cp:revision>
  <dcterms:created xsi:type="dcterms:W3CDTF">2021-09-17T09:16:30Z</dcterms:created>
  <dcterms:modified xsi:type="dcterms:W3CDTF">2023-04-28T15:01:29Z</dcterms:modified>
</cp:coreProperties>
</file>