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3899" autoAdjust="0"/>
  </p:normalViewPr>
  <p:slideViewPr>
    <p:cSldViewPr snapToGrid="0">
      <p:cViewPr>
        <p:scale>
          <a:sx n="64" d="100"/>
          <a:sy n="64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36" y="356180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3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3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2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2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155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6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7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0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96C5-6DA3-4C04-B1A3-B401528346F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06C-6673-4131-AAC4-7684BB7F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896C5-6DA3-4C04-B1A3-B401528346FB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E7706C-6673-4131-AAC4-7684BB7F7A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86" y="286116"/>
            <a:ext cx="2679641" cy="6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79E0-EC1A-42E1-9042-CFF4DE262D5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8980-964C-4CB1-A603-BBFE4C2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sz="54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151876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3862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Introduction: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59" y="2573817"/>
            <a:ext cx="3120030" cy="13406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09" y="3722669"/>
            <a:ext cx="2082229" cy="2082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81" y="2142804"/>
            <a:ext cx="3944794" cy="27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3587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NoSQL Databases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34" y="2657922"/>
            <a:ext cx="2849287" cy="19099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09" y="2943501"/>
            <a:ext cx="5991780" cy="16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Hadoop Components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9" y="2082568"/>
            <a:ext cx="1103847" cy="15692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06" y="1990871"/>
            <a:ext cx="1866148" cy="1657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30" y="3651821"/>
            <a:ext cx="1218714" cy="183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9" y="4647127"/>
            <a:ext cx="1411435" cy="1270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54" y="2527642"/>
            <a:ext cx="914842" cy="1714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94" y="3865224"/>
            <a:ext cx="1619250" cy="1619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23" y="2082568"/>
            <a:ext cx="1859895" cy="989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7" y="3170061"/>
            <a:ext cx="2038754" cy="10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Hadoop Distributions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51" y="2238546"/>
            <a:ext cx="3636766" cy="1374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96" y="2736857"/>
            <a:ext cx="47434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40" y="4430331"/>
            <a:ext cx="3705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2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Apache Spark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29" y="3207875"/>
            <a:ext cx="6028762" cy="2718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62" y="2088505"/>
            <a:ext cx="2949899" cy="1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Cloud Technologies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1127"/>
            <a:ext cx="4035463" cy="1517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84" y="2397397"/>
            <a:ext cx="1997798" cy="2251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0" y="5217281"/>
            <a:ext cx="4057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Things to do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5" y="3814521"/>
            <a:ext cx="1817185" cy="18171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12" y="1957809"/>
            <a:ext cx="1942859" cy="1942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64" y="3500809"/>
            <a:ext cx="2151943" cy="2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3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5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Office Theme</vt:lpstr>
      <vt:lpstr>Learning Big Data Introduction </vt:lpstr>
      <vt:lpstr>Introduction:</vt:lpstr>
      <vt:lpstr>NoSQL Databases </vt:lpstr>
      <vt:lpstr>Hadoop Components </vt:lpstr>
      <vt:lpstr>Hadoop Distributions </vt:lpstr>
      <vt:lpstr>Apache Spark </vt:lpstr>
      <vt:lpstr>Cloud Technologies </vt:lpstr>
      <vt:lpstr>Things to do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Big Data</dc:title>
  <dc:creator>Aditya Konda</dc:creator>
  <cp:lastModifiedBy>Aditya Konda</cp:lastModifiedBy>
  <cp:revision>11</cp:revision>
  <dcterms:created xsi:type="dcterms:W3CDTF">2016-09-19T01:15:02Z</dcterms:created>
  <dcterms:modified xsi:type="dcterms:W3CDTF">2016-09-19T13:35:12Z</dcterms:modified>
</cp:coreProperties>
</file>