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5" r:id="rId8"/>
    <p:sldId id="264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>
        <p:scale>
          <a:sx n="68" d="100"/>
          <a:sy n="68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3" y="337891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410E6-C206-4C8C-84C1-69739D0D6D5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D4815-3277-4E70-B29B-E4EE942CE4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1" y="286117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4622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Descriptive Analytics using Big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85" y="1846263"/>
            <a:ext cx="6183846" cy="4291647"/>
          </a:xfrm>
        </p:spPr>
      </p:pic>
    </p:spTree>
    <p:extLst>
      <p:ext uri="{BB962C8B-B14F-4D97-AF65-F5344CB8AC3E}">
        <p14:creationId xmlns:p14="http://schemas.microsoft.com/office/powerpoint/2010/main" val="29077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Advantages of using Big Data Technologies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Cheap commodity hardware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Distributed Architecture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Open Source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Integrate different tools </a:t>
            </a:r>
          </a:p>
        </p:txBody>
      </p:sp>
    </p:spTree>
    <p:extLst>
      <p:ext uri="{BB962C8B-B14F-4D97-AF65-F5344CB8AC3E}">
        <p14:creationId xmlns:p14="http://schemas.microsoft.com/office/powerpoint/2010/main" val="384209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Relational Database Management Systems vs Data Warehouse </a:t>
            </a:r>
          </a:p>
          <a:p>
            <a:pPr marL="0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OLTP and OLAP Architecture</a:t>
            </a:r>
          </a:p>
          <a:p>
            <a:pPr marL="384048" lvl="2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Big Data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3v’s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Implementation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Big Data 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Big Data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Descriptive analytics on Big Data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Advantages of using Big Data Technologies.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53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RDBMS vs Data-Warehouse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RDBMS</a:t>
            </a: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OLTP (On Line Transaction Processing)</a:t>
            </a:r>
          </a:p>
          <a:p>
            <a:r>
              <a:rPr lang="en-US" dirty="0"/>
              <a:t>Normalized	</a:t>
            </a:r>
          </a:p>
          <a:p>
            <a:r>
              <a:rPr lang="en-US" dirty="0"/>
              <a:t>Current Data	</a:t>
            </a:r>
          </a:p>
          <a:p>
            <a:r>
              <a:rPr lang="en-US" dirty="0"/>
              <a:t>Space requirement relatively small </a:t>
            </a:r>
          </a:p>
          <a:p>
            <a:r>
              <a:rPr lang="en-US" b="1" dirty="0"/>
              <a:t>Example: </a:t>
            </a:r>
            <a:r>
              <a:rPr lang="en-US" dirty="0"/>
              <a:t>1</a:t>
            </a:r>
            <a:r>
              <a:rPr lang="en-US" b="1" dirty="0"/>
              <a:t> </a:t>
            </a:r>
            <a:r>
              <a:rPr lang="en-US" dirty="0"/>
              <a:t>years of data</a:t>
            </a:r>
          </a:p>
          <a:p>
            <a:r>
              <a:rPr lang="en-US" b="1" dirty="0"/>
              <a:t>Uses:</a:t>
            </a:r>
            <a:r>
              <a:rPr lang="en-US" dirty="0"/>
              <a:t> daily operational business activities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/>
              <a:t>Data warehouse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OLAP (On Line Analytic Processing)</a:t>
            </a:r>
          </a:p>
          <a:p>
            <a:r>
              <a:rPr lang="en-US" dirty="0"/>
              <a:t>De-normalized </a:t>
            </a:r>
          </a:p>
          <a:p>
            <a:r>
              <a:rPr lang="en-US" dirty="0"/>
              <a:t>Current and Historical Data</a:t>
            </a:r>
          </a:p>
          <a:p>
            <a:r>
              <a:rPr lang="en-US" dirty="0"/>
              <a:t>Space requirement is large</a:t>
            </a:r>
          </a:p>
          <a:p>
            <a:r>
              <a:rPr lang="en-US" b="1" dirty="0"/>
              <a:t>Example: </a:t>
            </a:r>
            <a:r>
              <a:rPr lang="en-US" dirty="0"/>
              <a:t>5 to 30 years of data</a:t>
            </a:r>
          </a:p>
          <a:p>
            <a:r>
              <a:rPr lang="en-US" b="1" dirty="0"/>
              <a:t>Uses: </a:t>
            </a:r>
            <a:r>
              <a:rPr lang="en-US" dirty="0"/>
              <a:t>Analysis and 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280609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79" y="241498"/>
            <a:ext cx="8282093" cy="60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1485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IBM claims 90% of today’s stored data was generated in just the last two years.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Facebook generates 10 TB daily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Twitter generates 7 TB of data daily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Walmart handles more than 1 million customer transactions every hour.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0150" y="2040044"/>
            <a:ext cx="381642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49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3 v’s of Big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Volume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Velocity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Variety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973788"/>
            <a:ext cx="4149090" cy="38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948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Activity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Photos and video image data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Sensor Data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IoT</a:t>
            </a:r>
            <a:r>
              <a:rPr lang="en-US" sz="2400" dirty="0"/>
              <a:t> (Internet of Things)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4381364"/>
            <a:ext cx="1436370" cy="1436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88" y="1935479"/>
            <a:ext cx="2221992" cy="2445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85" y="2027872"/>
            <a:ext cx="2800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Data 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49" y="2120583"/>
            <a:ext cx="1338088" cy="8969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37" y="4055745"/>
            <a:ext cx="1921016" cy="641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53" y="2656296"/>
            <a:ext cx="2169046" cy="81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5185410"/>
            <a:ext cx="3052307" cy="563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9" y="3936937"/>
            <a:ext cx="2230111" cy="760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32" y="2179482"/>
            <a:ext cx="2874048" cy="7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Data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Where processing is host?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Distributed Servers / Cloud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Where Data is Stored?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Distributed System. (HDFS)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Model Used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 Reduce, Spark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is stored and indexed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Solr</a:t>
            </a:r>
            <a:r>
              <a:rPr lang="en-US" dirty="0"/>
              <a:t>, Elasticsearch.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 performed on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 analytic and Predictive Analytics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73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233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Learning Big Data  </vt:lpstr>
      <vt:lpstr>Content </vt:lpstr>
      <vt:lpstr>RDBMS vs Data-Warehouse </vt:lpstr>
      <vt:lpstr>PowerPoint Presentation</vt:lpstr>
      <vt:lpstr>Big Data</vt:lpstr>
      <vt:lpstr>3 v’s of Big Data</vt:lpstr>
      <vt:lpstr>Implementation Big Data</vt:lpstr>
      <vt:lpstr>Big Data Technologies</vt:lpstr>
      <vt:lpstr>Big Data Tools </vt:lpstr>
      <vt:lpstr>Descriptive Analytics using Big Data</vt:lpstr>
      <vt:lpstr>Advantages of using Big Data Technologies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Konda</dc:creator>
  <cp:lastModifiedBy>Aditya Konda</cp:lastModifiedBy>
  <cp:revision>16</cp:revision>
  <dcterms:created xsi:type="dcterms:W3CDTF">2016-09-19T15:48:34Z</dcterms:created>
  <dcterms:modified xsi:type="dcterms:W3CDTF">2016-09-19T18:21:24Z</dcterms:modified>
</cp:coreProperties>
</file>