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9" r:id="rId4"/>
    <p:sldId id="270" r:id="rId5"/>
    <p:sldId id="273" r:id="rId6"/>
    <p:sldId id="271" r:id="rId7"/>
    <p:sldId id="272" r:id="rId8"/>
    <p:sldId id="274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4" r:id="rId17"/>
    <p:sldId id="26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>
        <p:scale>
          <a:sx n="79" d="100"/>
          <a:sy n="79" d="100"/>
        </p:scale>
        <p:origin x="2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23" y="337891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410E6-C206-4C8C-84C1-69739D0D6D5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61" y="286117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documentation/enterprise/5-6-x/topics/impala_tutorial.html" TargetMode="External"/><Relationship Id="rId2" Type="http://schemas.openxmlformats.org/officeDocument/2006/relationships/hyperlink" Target="http://www.slideshare.net/cloudera/cloudera-impala-a-modern-sql-engine-for-had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impala/impala_overview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346222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Users Can Communicate With HDFS Or Hbase Using SQL Queries.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Faster When Compared To Other SQL Engines Like Hive.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Can Read Almost All The File Formats Such As Parquet, Avro, </a:t>
            </a:r>
            <a:r>
              <a:rPr lang="en-US" dirty="0" err="1"/>
              <a:t>Rcfile</a:t>
            </a:r>
            <a:r>
              <a:rPr lang="en-US" dirty="0"/>
              <a:t> Used By Hadoop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Is Not Based On MR Algorithms.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Implements A Distributed Architecture Based On Daemon Processes</a:t>
            </a:r>
          </a:p>
        </p:txBody>
      </p:sp>
    </p:spTree>
    <p:extLst>
      <p:ext uri="{BB962C8B-B14F-4D97-AF65-F5344CB8AC3E}">
        <p14:creationId xmlns:p14="http://schemas.microsoft.com/office/powerpoint/2010/main" val="164046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 –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Supports In-memory Data Processing (I.E. Without Data Movement)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Access Data Using Impala Using SQL-like Queries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Store Data In Storage Systems Like HDFS, Apache Hbase, And Amazon S3.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 Integrate Impala With Bi Tools Like Tableau, Pentaho, Micro Strategy, And Zoom Data.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Supports Various File Formats Such As, LZO, Sequence File, Avro, </a:t>
            </a:r>
            <a:r>
              <a:rPr lang="en-US" dirty="0" err="1"/>
              <a:t>Rcfile</a:t>
            </a:r>
            <a:r>
              <a:rPr lang="en-US" dirty="0"/>
              <a:t>, And Parquet.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 Uses Metadata, ODBC Driver, And SQL Syntax From Apache Hive</a:t>
            </a:r>
          </a:p>
        </p:txBody>
      </p:sp>
    </p:spTree>
    <p:extLst>
      <p:ext uri="{BB962C8B-B14F-4D97-AF65-F5344CB8AC3E}">
        <p14:creationId xmlns:p14="http://schemas.microsoft.com/office/powerpoint/2010/main" val="199429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 –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has three main components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daemon (Impalad)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state store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metadata and meta store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Query Processing Interfaces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Impala-shell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Hue Interface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ODBC/JDBC Drivers </a:t>
            </a:r>
          </a:p>
        </p:txBody>
      </p:sp>
    </p:spTree>
    <p:extLst>
      <p:ext uri="{BB962C8B-B14F-4D97-AF65-F5344CB8AC3E}">
        <p14:creationId xmlns:p14="http://schemas.microsoft.com/office/powerpoint/2010/main" val="152355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 –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Daemon (Impalad)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node where impala is installed (Impala instance)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Coordinator node processes a particular query. Any node can be a coordinator node.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Queries are processed on various impala daemon nodes.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instance returns the results to the central coordinate node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State Store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Checks the health of each Impalad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Updates Impala daemon health to the other daemons frequently</a:t>
            </a:r>
          </a:p>
          <a:p>
            <a:pPr marL="201168" lvl="1" indent="0">
              <a:lnSpc>
                <a:spcPct val="200000"/>
              </a:lnSpc>
              <a:buNone/>
            </a:pP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2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 –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Metadata and Meta Store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uses traditional MySQL or PostgreSQL databases to store table definitions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Metadata are stored in a centralized database known as a meta store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Each Impala node caches all of the metadata locally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Impala State Store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updates Node(Impalad) failure to other nodes(Impalad)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other Impala daemon assigns any further queries to the affected node(Impalad)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 –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43" y="1948070"/>
            <a:ext cx="7739473" cy="4349584"/>
          </a:xfrm>
        </p:spPr>
      </p:pic>
    </p:spTree>
    <p:extLst>
      <p:ext uri="{BB962C8B-B14F-4D97-AF65-F5344CB8AC3E}">
        <p14:creationId xmlns:p14="http://schemas.microsoft.com/office/powerpoint/2010/main" val="155389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 -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Does not provide any support for serialization and deserialization.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Can only read text files, not custom binary files.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Whenever new records/files are added to the data directory in </a:t>
            </a:r>
            <a:r>
              <a:rPr lang="en-US" dirty="0" err="1"/>
              <a:t>hdfs</a:t>
            </a:r>
            <a:r>
              <a:rPr lang="en-US" dirty="0"/>
              <a:t>, the table needs to be refreshed.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Cloudera-Impala presentations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Getting started with Impala</a:t>
            </a:r>
            <a:endParaRPr lang="en-US" dirty="0"/>
          </a:p>
          <a:p>
            <a:r>
              <a:rPr lang="en-US" dirty="0">
                <a:hlinkClick r:id="rId4"/>
              </a:rPr>
              <a:t>Impala Tutorials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5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07257" cy="4023360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Apache Flume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Introduction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Flume Agent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Architecture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Use-Case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Benefits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37" y="2440136"/>
            <a:ext cx="2834556" cy="28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3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07257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Impala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Introduction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Features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Architecture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Drawbacks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37" y="2181842"/>
            <a:ext cx="3351143" cy="3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Flume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tool for data ingestion.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Designed to copy streaming data to a distributed file system.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Definition: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Apache flume is a tool data ingestion mechanism for collecting aggregating and transporting large amounts of streaming data such as log files, events (etc...) from various sources to a centralized data store.</a:t>
            </a:r>
          </a:p>
        </p:txBody>
      </p:sp>
    </p:spTree>
    <p:extLst>
      <p:ext uri="{BB962C8B-B14F-4D97-AF65-F5344CB8AC3E}">
        <p14:creationId xmlns:p14="http://schemas.microsoft.com/office/powerpoint/2010/main" val="154613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Flume Agent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80018" cy="4023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Source: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receives data from the data generators and transfers it to one or more channels in the form of Flume events.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Channel: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transient store which receives the events from the source and buffers them till they are consumed by sinks.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Sink: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stores the data into centralized stores like </a:t>
            </a:r>
            <a:r>
              <a:rPr lang="en-US" dirty="0" err="1"/>
              <a:t>HBase</a:t>
            </a:r>
            <a:r>
              <a:rPr lang="en-US" dirty="0"/>
              <a:t> and HDFS.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54" y="2947776"/>
            <a:ext cx="4343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Flume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18726" y="1994832"/>
            <a:ext cx="5815507" cy="4249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77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Flume Use-Cases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55485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analyze the customer behavior from a particular region.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Need to move the available log data in to </a:t>
            </a:r>
            <a:r>
              <a:rPr lang="en-US" dirty="0" err="1"/>
              <a:t>hadoop</a:t>
            </a:r>
            <a:r>
              <a:rPr lang="en-US" dirty="0"/>
              <a:t> for analysis. 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Flume is used to move the log data generated by application servers into </a:t>
            </a:r>
            <a:r>
              <a:rPr lang="en-US" dirty="0" err="1"/>
              <a:t>hdfs</a:t>
            </a:r>
            <a:r>
              <a:rPr lang="en-US" dirty="0"/>
              <a:t> at a higher speed.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55" y="4758117"/>
            <a:ext cx="2510980" cy="777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625" y="3209003"/>
            <a:ext cx="1159093" cy="1159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13" y="2259530"/>
            <a:ext cx="1572012" cy="6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7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Flume –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Open source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Scaleable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Reliable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Manageable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Fault tolerant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7278094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open source project developed by Cloudera.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Is a MPP (massive parallel processing) SQL query engine.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Provides high performance and low latency compared to other SQL engines for Hadoop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Provides the fastest way to access data that is stored HDFS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387" y="2436743"/>
            <a:ext cx="2665344" cy="26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6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</TotalTime>
  <Words>486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Learning Big Data  </vt:lpstr>
      <vt:lpstr>Content </vt:lpstr>
      <vt:lpstr>Content </vt:lpstr>
      <vt:lpstr>Flume </vt:lpstr>
      <vt:lpstr>Flume Agent </vt:lpstr>
      <vt:lpstr>Flume Architecture </vt:lpstr>
      <vt:lpstr>Flume Use-Cases </vt:lpstr>
      <vt:lpstr>Flume – Advantages </vt:lpstr>
      <vt:lpstr>Impala </vt:lpstr>
      <vt:lpstr>Impala</vt:lpstr>
      <vt:lpstr>Impala – Features </vt:lpstr>
      <vt:lpstr>Impala – components </vt:lpstr>
      <vt:lpstr>Impala – components </vt:lpstr>
      <vt:lpstr>Impala – components </vt:lpstr>
      <vt:lpstr>Impala – Architecture </vt:lpstr>
      <vt:lpstr>Impala - Drawbacks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Konda</dc:creator>
  <cp:lastModifiedBy>Aditya Konda</cp:lastModifiedBy>
  <cp:revision>45</cp:revision>
  <dcterms:created xsi:type="dcterms:W3CDTF">2016-09-19T15:48:34Z</dcterms:created>
  <dcterms:modified xsi:type="dcterms:W3CDTF">2016-10-03T20:46:20Z</dcterms:modified>
</cp:coreProperties>
</file>