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0" r:id="rId5"/>
    <p:sldId id="265" r:id="rId6"/>
    <p:sldId id="263" r:id="rId7"/>
    <p:sldId id="266" r:id="rId8"/>
    <p:sldId id="267" r:id="rId9"/>
    <p:sldId id="268" r:id="rId10"/>
    <p:sldId id="261" r:id="rId11"/>
    <p:sldId id="269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>
        <p:scale>
          <a:sx n="78" d="100"/>
          <a:sy n="78" d="100"/>
        </p:scale>
        <p:origin x="21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23" y="337891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410E6-C206-4C8C-84C1-69739D0D6D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61" y="286117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hnuviswanath.com/spark_rdd.html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ricks.com/training" TargetMode="External"/><Relationship Id="rId4" Type="http://schemas.openxmlformats.org/officeDocument/2006/relationships/hyperlink" Target="http://www.adobe.com/devnet/flex/articles/flex4_sparkintro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346222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– Architecture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688" y="1962664"/>
            <a:ext cx="5832616" cy="37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60" y="2350062"/>
            <a:ext cx="1019598" cy="1019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90" y="2552363"/>
            <a:ext cx="1964342" cy="1964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60" y="4228658"/>
            <a:ext cx="1940627" cy="576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527" y="4815508"/>
            <a:ext cx="1289795" cy="9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6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–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Dataframes</a:t>
            </a:r>
            <a:r>
              <a:rPr lang="en-US" dirty="0"/>
              <a:t>: Spark Dataframes is a distributed collection of data where it is organized into rows and columns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err="1"/>
              <a:t>Mllib</a:t>
            </a:r>
            <a:r>
              <a:rPr lang="en-US" dirty="0"/>
              <a:t>: MLlib (i.e. Machine Learning Library) consists of common learning algorithms. Used to understand patterns of customers.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Streaming</a:t>
            </a:r>
            <a:r>
              <a:rPr lang="en-US" dirty="0"/>
              <a:t>: an extension of core Spark API that enables scalable, high-throughput, fault-tolerant stream processing of live data streams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GraphX</a:t>
            </a:r>
            <a:r>
              <a:rPr lang="en-US" dirty="0"/>
              <a:t>: Simple graph API to find visualization/ connection in a data.   </a:t>
            </a:r>
          </a:p>
        </p:txBody>
      </p:sp>
    </p:spTree>
    <p:extLst>
      <p:ext uri="{BB962C8B-B14F-4D97-AF65-F5344CB8AC3E}">
        <p14:creationId xmlns:p14="http://schemas.microsoft.com/office/powerpoint/2010/main" val="41386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Apache Spark features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Spark RDD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Overview of Spark Architecture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Spark tutorial by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3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Spark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Introduction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Computing engine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Features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RDD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Transformations and actions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Linage and Cache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Architecture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Components </a:t>
            </a:r>
          </a:p>
        </p:txBody>
      </p:sp>
    </p:spTree>
    <p:extLst>
      <p:ext uri="{BB962C8B-B14F-4D97-AF65-F5344CB8AC3E}">
        <p14:creationId xmlns:p14="http://schemas.microsoft.com/office/powerpoint/2010/main" val="220653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51400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open source cluster computing framework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Designed for handling massive amount of data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Very efficient than MapReduce computing engine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Offers the ability to access data in a variety of sources such as HDFS, </a:t>
            </a:r>
            <a:r>
              <a:rPr lang="en-US" dirty="0" err="1"/>
              <a:t>cassandra</a:t>
            </a:r>
            <a:r>
              <a:rPr lang="en-US" dirty="0"/>
              <a:t>, and amazon S3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82" y="2557477"/>
            <a:ext cx="2930428" cy="15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5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– Computing Engine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481" y="2195721"/>
            <a:ext cx="6149998" cy="36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– Features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6226012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Speed:</a:t>
            </a:r>
            <a:r>
              <a:rPr lang="en-US" dirty="0"/>
              <a:t> Run programs up to 100x faster than Hadoop MapReduce in memory, or 10x faster on disk.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Easy to use:</a:t>
            </a:r>
            <a:r>
              <a:rPr lang="en-US" dirty="0"/>
              <a:t> Write applications quickly in Java, Scala, Python, 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Generality:</a:t>
            </a:r>
            <a:r>
              <a:rPr lang="en-US" dirty="0"/>
              <a:t> Combine SQL, streaming, and complex analytics.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Runs Everywhere</a:t>
            </a:r>
            <a:r>
              <a:rPr lang="en-US" dirty="0"/>
              <a:t>: Spark runs on Hadoop, </a:t>
            </a:r>
            <a:r>
              <a:rPr lang="en-US" dirty="0" err="1"/>
              <a:t>Mesos</a:t>
            </a:r>
            <a:r>
              <a:rPr lang="en-US" dirty="0"/>
              <a:t>, standalone, or in the cloud. It can access diverse data sources including HDFS, Cassandra, HBase, and S3.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07" y="2332550"/>
            <a:ext cx="3910826" cy="30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2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Resilient Distributed Datasets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088447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RDD Are </a:t>
            </a:r>
            <a:r>
              <a:rPr lang="en-US" b="1" dirty="0"/>
              <a:t>Automatically Distributed </a:t>
            </a:r>
            <a:r>
              <a:rPr lang="en-US" dirty="0"/>
              <a:t>Across The Network By Means Of Partitions.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Divided Into Smaller </a:t>
            </a:r>
            <a:r>
              <a:rPr lang="en-US" b="1" dirty="0"/>
              <a:t>Chunks</a:t>
            </a:r>
            <a:r>
              <a:rPr lang="en-US" dirty="0"/>
              <a:t> Called Partitions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Lazily evaluates </a:t>
            </a:r>
            <a:r>
              <a:rPr lang="en-US" dirty="0"/>
              <a:t>an RDD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Spark Automatically Decides The </a:t>
            </a:r>
            <a:r>
              <a:rPr lang="en-US" b="1" dirty="0"/>
              <a:t>Number Of Partitions </a:t>
            </a:r>
            <a:r>
              <a:rPr lang="en-US" dirty="0"/>
              <a:t>That An RDD Has To Be Divided Into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Partitions Of An RDD Is Distributed </a:t>
            </a:r>
            <a:r>
              <a:rPr lang="en-US" dirty="0"/>
              <a:t>Across All The Nodes In The Network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35" y="2921598"/>
            <a:ext cx="3167375" cy="18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Resilient Distributed Datasets (RDD)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37414" y="2446692"/>
            <a:ext cx="6031383" cy="111308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textFile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+mj-lt"/>
              </a:rPr>
              <a:t>“c:\sample</a:t>
            </a:r>
            <a:r>
              <a:rPr lang="en-US" altLang="en-US" sz="1600" dirty="0">
                <a:solidFill>
                  <a:srgbClr val="DD1144"/>
                </a:solidFill>
                <a:latin typeface="+mj-lt"/>
              </a:rPr>
              <a:t>\Read.md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+mj-lt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+mj-lt"/>
              </a:rPr>
              <a:t>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parallelize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+mj-lt"/>
              </a:rPr>
              <a:t>List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US" altLang="en-US" sz="1600" dirty="0">
                <a:solidFill>
                  <a:srgbClr val="DD1144"/>
                </a:solidFill>
                <a:latin typeface="+mj-lt"/>
              </a:rPr>
              <a:t>“"</a:t>
            </a:r>
            <a:r>
              <a:rPr lang="en-US" altLang="en-US" sz="1600" dirty="0" err="1">
                <a:solidFill>
                  <a:srgbClr val="DD1144"/>
                </a:solidFill>
                <a:latin typeface="+mj-lt"/>
              </a:rPr>
              <a:t>ann</a:t>
            </a:r>
            <a:r>
              <a:rPr lang="en-US" altLang="en-US" sz="1600" dirty="0">
                <a:solidFill>
                  <a:srgbClr val="DD1144"/>
                </a:solidFill>
                <a:latin typeface="+mj-lt"/>
              </a:rPr>
              <a:t>", "f", "90", "world", "23456"”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5594833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Operation performed on RDD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Actions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Transformation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Transformation: applies some function on a rdd and creates a new rdd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Action: performs actions on rdd, example: rdd.Count()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9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Transformations and Actions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9" y="1374184"/>
            <a:ext cx="6118841" cy="51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Linage and Cache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5549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Linage:   keeps track of what all transformations has to be applied on that RDD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Cache an RDD in memory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073601"/>
            <a:ext cx="4165321" cy="1567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31" y="2212682"/>
            <a:ext cx="4605249" cy="32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1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375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Learning Big Data  </vt:lpstr>
      <vt:lpstr>Content </vt:lpstr>
      <vt:lpstr>Spark </vt:lpstr>
      <vt:lpstr>Spark – Computing Engine </vt:lpstr>
      <vt:lpstr>Spark – Features  </vt:lpstr>
      <vt:lpstr>Resilient Distributed Datasets (RDD)</vt:lpstr>
      <vt:lpstr>Resilient Distributed Datasets (RDD)</vt:lpstr>
      <vt:lpstr>Transformations and Actions </vt:lpstr>
      <vt:lpstr>Linage and Cache </vt:lpstr>
      <vt:lpstr>Spark – Architecture </vt:lpstr>
      <vt:lpstr>Spark – Components </vt:lpstr>
      <vt:lpstr>Resources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Konda</dc:creator>
  <cp:lastModifiedBy>Aditya Konda</cp:lastModifiedBy>
  <cp:revision>38</cp:revision>
  <dcterms:created xsi:type="dcterms:W3CDTF">2016-09-19T15:48:34Z</dcterms:created>
  <dcterms:modified xsi:type="dcterms:W3CDTF">2016-10-04T15:59:28Z</dcterms:modified>
</cp:coreProperties>
</file>