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67" r:id="rId4"/>
    <p:sldId id="266" r:id="rId5"/>
    <p:sldId id="273" r:id="rId6"/>
    <p:sldId id="268" r:id="rId7"/>
    <p:sldId id="274" r:id="rId8"/>
    <p:sldId id="269" r:id="rId9"/>
    <p:sldId id="270" r:id="rId10"/>
    <p:sldId id="271" r:id="rId11"/>
    <p:sldId id="275" r:id="rId12"/>
    <p:sldId id="278" r:id="rId13"/>
    <p:sldId id="277" r:id="rId14"/>
    <p:sldId id="280" r:id="rId15"/>
    <p:sldId id="281" r:id="rId16"/>
    <p:sldId id="282" r:id="rId17"/>
    <p:sldId id="283" r:id="rId18"/>
    <p:sldId id="284" r:id="rId19"/>
    <p:sldId id="261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23" y="337891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5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410E6-C206-4C8C-84C1-69739D0D6D5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61" y="286117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resources/brief-introduction-apache-cassandra" TargetMode="External"/><Relationship Id="rId2" Type="http://schemas.openxmlformats.org/officeDocument/2006/relationships/hyperlink" Target="https://dzone.com/articles/better-explaining-cap-theor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cassandra/cassandra_introduction.htm" TargetMode="External"/><Relationship Id="rId4" Type="http://schemas.openxmlformats.org/officeDocument/2006/relationships/hyperlink" Target="https://www.mongodb.com/nosql-explain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004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Learning Big Data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3673" y="4455620"/>
            <a:ext cx="3324777" cy="1143000"/>
          </a:xfrm>
        </p:spPr>
        <p:txBody>
          <a:bodyPr/>
          <a:lstStyle/>
          <a:p>
            <a:r>
              <a:rPr lang="en-US" b="1" i="1" dirty="0"/>
              <a:t>Aditya Konda </a:t>
            </a:r>
          </a:p>
          <a:p>
            <a:r>
              <a:rPr lang="en-US" b="1" i="1" dirty="0"/>
              <a:t>Big Data Engineer</a:t>
            </a:r>
          </a:p>
        </p:txBody>
      </p:sp>
    </p:spTree>
    <p:extLst>
      <p:ext uri="{BB962C8B-B14F-4D97-AF65-F5344CB8AC3E}">
        <p14:creationId xmlns:p14="http://schemas.microsoft.com/office/powerpoint/2010/main" val="346222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Column Family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 family that stores data about artist and bands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56" y="2310343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Cassandra Query Language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access Cassandra through its nodes using Cassandra Query Language (CQL)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Keyspace: CQL treats as a database.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cqlsh</a:t>
            </a:r>
            <a:r>
              <a:rPr lang="en-US" dirty="0"/>
              <a:t>: a prompt to work with CQL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Operations on Cassandra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Write operations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Read operations </a:t>
            </a:r>
          </a:p>
        </p:txBody>
      </p:sp>
    </p:spTree>
    <p:extLst>
      <p:ext uri="{BB962C8B-B14F-4D97-AF65-F5344CB8AC3E}">
        <p14:creationId xmlns:p14="http://schemas.microsoft.com/office/powerpoint/2010/main" val="102931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Cassandra 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Commit log − The commit log is a crash-recovery mechanism in Cassandra. Every write operation is written to the commit log.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Mem-table − A mem-table is a memory-resident data structure. After commit log, the data will be written to the mem-table.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SSTable</a:t>
            </a:r>
            <a:r>
              <a:rPr lang="en-US" dirty="0"/>
              <a:t> − It is a disk file to which the data is flushed from the mem-table when its contents reach a threshold value.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Bloom filter − These are nothing but quick, nondeterministic, algorithms for testing whether an element is a member of a set. It is a special kind of cache. Bloom filters are accessed after every query.</a:t>
            </a:r>
          </a:p>
        </p:txBody>
      </p:sp>
    </p:spTree>
    <p:extLst>
      <p:ext uri="{BB962C8B-B14F-4D97-AF65-F5344CB8AC3E}">
        <p14:creationId xmlns:p14="http://schemas.microsoft.com/office/powerpoint/2010/main" val="362008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Cassandra Write Path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597" y="1836836"/>
            <a:ext cx="5909765" cy="43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0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CAP 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460741" cy="4023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Choosing a right database is very essential for an organization.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Consistency: every read would get you the most recent write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Availability: every node (if not failed) always executes queries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Partition-tolerance: even if the connections between nodes are down, the other two (A &amp; C) promises, are kept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distributed system can satisfy any two of these guarantees at the same time but not all three</a:t>
            </a:r>
          </a:p>
        </p:txBody>
      </p:sp>
    </p:spTree>
    <p:extLst>
      <p:ext uri="{BB962C8B-B14F-4D97-AF65-F5344CB8AC3E}">
        <p14:creationId xmlns:p14="http://schemas.microsoft.com/office/powerpoint/2010/main" val="201109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CAP Theorem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81" y="1846263"/>
            <a:ext cx="5087563" cy="4022725"/>
          </a:xfrm>
        </p:spPr>
      </p:pic>
    </p:spTree>
    <p:extLst>
      <p:ext uri="{BB962C8B-B14F-4D97-AF65-F5344CB8AC3E}">
        <p14:creationId xmlns:p14="http://schemas.microsoft.com/office/powerpoint/2010/main" val="120510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47255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61368" y="3048001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6529136" y="3048001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54315" y="2673685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76738" y="4318003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7277770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2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47255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61368" y="3048001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6529136" y="3048001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54315" y="2673685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76738" y="4318003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7277770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42895" y="4318003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80634" y="4919581"/>
            <a:ext cx="681789" cy="57484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52086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Consistent!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6211" y="5834395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Respond to client</a:t>
            </a:r>
          </a:p>
        </p:txBody>
      </p:sp>
    </p:spTree>
    <p:extLst>
      <p:ext uri="{BB962C8B-B14F-4D97-AF65-F5344CB8AC3E}">
        <p14:creationId xmlns:p14="http://schemas.microsoft.com/office/powerpoint/2010/main" val="21903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47255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61368" y="3048001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6529136" y="3048001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54315" y="2673685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76738" y="4318003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7277770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42895" y="4318003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52086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Available!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453" y="4144210"/>
            <a:ext cx="703833" cy="6944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6211" y="5834395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Wait to be updated</a:t>
            </a:r>
          </a:p>
        </p:txBody>
      </p:sp>
    </p:spTree>
    <p:extLst>
      <p:ext uri="{BB962C8B-B14F-4D97-AF65-F5344CB8AC3E}">
        <p14:creationId xmlns:p14="http://schemas.microsoft.com/office/powerpoint/2010/main" val="18855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CAP Theorem</a:t>
            </a:r>
            <a:endParaRPr lang="en-US" dirty="0"/>
          </a:p>
          <a:p>
            <a:r>
              <a:rPr lang="en-US" dirty="0">
                <a:hlinkClick r:id="rId3"/>
              </a:rPr>
              <a:t>Cassandra brief introduction</a:t>
            </a:r>
            <a:endParaRPr lang="en-US" dirty="0"/>
          </a:p>
          <a:p>
            <a:r>
              <a:rPr lang="en-US" dirty="0">
                <a:hlinkClick r:id="rId4"/>
              </a:rPr>
              <a:t>NoSQL Database </a:t>
            </a:r>
            <a:endParaRPr lang="en-US" dirty="0"/>
          </a:p>
          <a:p>
            <a:r>
              <a:rPr lang="en-US" dirty="0">
                <a:hlinkClick r:id="rId5"/>
              </a:rPr>
              <a:t>Cassandra tutorial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688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CAP Theorem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NoSQL Database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Cassandra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Introduction  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Cluster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Feature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Column family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04" y="2708635"/>
            <a:ext cx="3116492" cy="20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4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85196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NoSQL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39949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Are also know as Not Only SQL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 fixed schema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Primary objectives of  a NoSQL are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Simplicity of design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Horizontally scalable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Fine control over </a:t>
            </a:r>
            <a:r>
              <a:rPr lang="en-US" dirty="0" err="1"/>
              <a:t>avaiblity</a:t>
            </a:r>
            <a:r>
              <a:rPr lang="en-US" dirty="0"/>
              <a:t>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505" y="2611225"/>
            <a:ext cx="2402551" cy="593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056" y="3776726"/>
            <a:ext cx="1839851" cy="1233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49" y="4835950"/>
            <a:ext cx="2957715" cy="8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Cassandra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Created by Facebook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Master-less design architecture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 single point of failure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Highly scalable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Column-oriented database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Scalable, fault-tolerant, and consistent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66" y="2623794"/>
            <a:ext cx="3116492" cy="20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3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Cassandra Cluster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93" y="2101698"/>
            <a:ext cx="6574116" cy="3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0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Cassandra –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Elastic Scalability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Always on architecture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Easy data distribution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Transaction support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Flexible data storage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Fast write </a:t>
            </a:r>
          </a:p>
        </p:txBody>
      </p:sp>
    </p:spTree>
    <p:extLst>
      <p:ext uri="{BB962C8B-B14F-4D97-AF65-F5344CB8AC3E}">
        <p14:creationId xmlns:p14="http://schemas.microsoft.com/office/powerpoint/2010/main" val="364693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Cassandra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All the nodes in a cluster play the same role.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Each node in a cluster can accept read and write requests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When a node goes down, read/write requests can be served from other nodes in the network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one or more of the nodes in a cluster act as replicas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return the most recent value to the client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performs a </a:t>
            </a:r>
            <a:r>
              <a:rPr lang="en-US" b="1" dirty="0"/>
              <a:t>read repair</a:t>
            </a:r>
            <a:r>
              <a:rPr lang="en-US" dirty="0"/>
              <a:t> in the background to update the stale values.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Gossip Protocol</a:t>
            </a:r>
            <a:r>
              <a:rPr lang="en-US" dirty="0"/>
              <a:t> allow the nodes to communicate with each other and detect any faulty nodes</a:t>
            </a:r>
          </a:p>
        </p:txBody>
      </p:sp>
    </p:spTree>
    <p:extLst>
      <p:ext uri="{BB962C8B-B14F-4D97-AF65-F5344CB8AC3E}">
        <p14:creationId xmlns:p14="http://schemas.microsoft.com/office/powerpoint/2010/main" val="250879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Column Family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875" y="2266950"/>
            <a:ext cx="6886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2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Column Family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361598" cy="402336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Skinny row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Wide row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Example : row that stores all band of the same style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629" y="1845734"/>
            <a:ext cx="6930216" cy="37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88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468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Learning Big Data  </vt:lpstr>
      <vt:lpstr>Content </vt:lpstr>
      <vt:lpstr>NoSQL Database </vt:lpstr>
      <vt:lpstr>Cassandra  </vt:lpstr>
      <vt:lpstr>Cassandra Cluster </vt:lpstr>
      <vt:lpstr>Cassandra – Features </vt:lpstr>
      <vt:lpstr>Cassandra</vt:lpstr>
      <vt:lpstr>Column Family </vt:lpstr>
      <vt:lpstr>Column Family </vt:lpstr>
      <vt:lpstr>Column Family </vt:lpstr>
      <vt:lpstr>Cassandra Query Language  </vt:lpstr>
      <vt:lpstr>Cassandra Components </vt:lpstr>
      <vt:lpstr>Cassandra Write Path</vt:lpstr>
      <vt:lpstr>CAP  Theorem</vt:lpstr>
      <vt:lpstr>CAP Theorem </vt:lpstr>
      <vt:lpstr>CAP Theorem</vt:lpstr>
      <vt:lpstr>CAP Theorem</vt:lpstr>
      <vt:lpstr>CAP Theorem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Konda</dc:creator>
  <cp:lastModifiedBy>Aditya Konda</cp:lastModifiedBy>
  <cp:revision>43</cp:revision>
  <dcterms:created xsi:type="dcterms:W3CDTF">2016-09-19T15:48:34Z</dcterms:created>
  <dcterms:modified xsi:type="dcterms:W3CDTF">2016-10-06T17:39:58Z</dcterms:modified>
</cp:coreProperties>
</file>