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6" r:id="rId8"/>
    <p:sldId id="268" r:id="rId9"/>
    <p:sldId id="267" r:id="rId10"/>
    <p:sldId id="265" r:id="rId11"/>
    <p:sldId id="269" r:id="rId12"/>
    <p:sldId id="270" r:id="rId13"/>
    <p:sldId id="271" r:id="rId14"/>
    <p:sldId id="262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92" y="176608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6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1BAB6D-06A2-42F4-8136-D80FEEDED34B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0E0963-A492-42C5-BEF8-E249EA7735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38" y="253513"/>
            <a:ext cx="2362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adoop/hadoop_introduction.htm" TargetMode="External"/><Relationship Id="rId7" Type="http://schemas.openxmlformats.org/officeDocument/2006/relationships/hyperlink" Target="http://www.drdobbs.com/database/hadoop-the-lay-of-the-land/240150854?pgno=1" TargetMode="External"/><Relationship Id="rId2" Type="http://schemas.openxmlformats.org/officeDocument/2006/relationships/hyperlink" Target="http://www.vtagion.com/scalability-scale-up-scale-out-ca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doop.apache.org/docs/current/hadoop-project-dist/hadoop-hdfs/HdfsDesign.html" TargetMode="External"/><Relationship Id="rId5" Type="http://schemas.openxmlformats.org/officeDocument/2006/relationships/hyperlink" Target="https://www.quora.com/What-is-the-difference-between-Namenode-+-Datanode-and-Jobtracker-+-Tasktracker-and-Combiners-Shufflers-and-Mappers+Reducers-in-the-following-ways" TargetMode="External"/><Relationship Id="rId4" Type="http://schemas.openxmlformats.org/officeDocument/2006/relationships/hyperlink" Target="https://www.ironsidegroup.com/2015/12/01/hadoop-ecosystkey-componen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00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Big Data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673" y="4455620"/>
            <a:ext cx="3324777" cy="1143000"/>
          </a:xfrm>
        </p:spPr>
        <p:txBody>
          <a:bodyPr/>
          <a:lstStyle/>
          <a:p>
            <a:r>
              <a:rPr lang="en-US" b="1" i="1" dirty="0"/>
              <a:t>Aditya Konda </a:t>
            </a:r>
          </a:p>
          <a:p>
            <a:r>
              <a:rPr lang="en-US" b="1" i="1" dirty="0"/>
              <a:t>Big Data Engineer</a:t>
            </a:r>
          </a:p>
        </p:txBody>
      </p:sp>
    </p:spTree>
    <p:extLst>
      <p:ext uri="{BB962C8B-B14F-4D97-AF65-F5344CB8AC3E}">
        <p14:creationId xmlns:p14="http://schemas.microsoft.com/office/powerpoint/2010/main" val="114269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4" y="0"/>
            <a:ext cx="8991941" cy="62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Map-Reduce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0975" y="1940002"/>
            <a:ext cx="10058400" cy="4023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Map-Reduce job proceeds in two phases. MAP phase and REDUCE phase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large-scale data processing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Exploits large set of commodity computers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Executes process in distributed manner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Offers high availability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inputs and outputs for each phase are a set of key-value pairs.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4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1065229"/>
            <a:ext cx="3250733" cy="5194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55" y="1339452"/>
            <a:ext cx="8348527" cy="4645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6720" y="234232"/>
            <a:ext cx="673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Map-Reduce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7150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79" y="1826568"/>
            <a:ext cx="7431749" cy="43961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6459" y="266283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Map- Reduce Example </a:t>
            </a:r>
          </a:p>
        </p:txBody>
      </p:sp>
    </p:spTree>
    <p:extLst>
      <p:ext uri="{BB962C8B-B14F-4D97-AF65-F5344CB8AC3E}">
        <p14:creationId xmlns:p14="http://schemas.microsoft.com/office/powerpoint/2010/main" val="267848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Scaling Nodes Vertically and horizontally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Hadoop Introduction Tutorial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Hadoop eco-system and its components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NameNode and DataNode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HDFS Architecture: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7"/>
              </a:rPr>
              <a:t>Map-Reduce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24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8519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Hadoop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Introduction to Hadoop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Hadoop Characteristics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Hadoop Eco System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Hadoop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Hadoop core components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HDFS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NameNode, DataNodes and Block Replication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DataNodes and Block Replication Architecture &amp; HDFS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 Reduce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Map-Reduce Architecture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Map-Reduce Example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6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Hadoop.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Apache Hadoop is an open-source framework.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Storing and processing massive data-set on a cluster.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Java-based programming Language.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2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Hadoop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Open source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Distributed processing and Distributed storage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Scalable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Reliable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Fault-tolerant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Economical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204498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Hadoop Architecture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35" y="2027554"/>
            <a:ext cx="9671945" cy="4048125"/>
          </a:xfrm>
        </p:spPr>
      </p:pic>
    </p:spTree>
    <p:extLst>
      <p:ext uri="{BB962C8B-B14F-4D97-AF65-F5344CB8AC3E}">
        <p14:creationId xmlns:p14="http://schemas.microsoft.com/office/powerpoint/2010/main" val="172353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Hadoop Distributed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8600"/>
            <a:ext cx="10058400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Run on commodity hardware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Can hold massive data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shared across nodes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is Replicated to rescue data lose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NameNode and DataNodes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40" y="1798600"/>
            <a:ext cx="2438120" cy="24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7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NameNode and DataNode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Master/Slave Architecture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Single NameNode Many DataNodes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NameNode stores Metadata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Single point of failure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Secondary NameNode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Single Node Cluster, NameNode and DataNode resides on the same machine. </a:t>
            </a:r>
          </a:p>
        </p:txBody>
      </p:sp>
    </p:spTree>
    <p:extLst>
      <p:ext uri="{BB962C8B-B14F-4D97-AF65-F5344CB8AC3E}">
        <p14:creationId xmlns:p14="http://schemas.microsoft.com/office/powerpoint/2010/main" val="11405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DataNodes and Block Replication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DataNodes perform read-write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DataNode perform operation on Blocks given by NameNode.</a:t>
            </a:r>
          </a:p>
          <a:p>
            <a:endParaRPr lang="en-US" b="1" dirty="0"/>
          </a:p>
          <a:p>
            <a:r>
              <a:rPr lang="en-US" b="1" dirty="0"/>
              <a:t>Blocks: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stores each file as a sequence of 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blocks are same in size except the last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Block are replicated for fault-tolerance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replicated block are decided by NameNode</a:t>
            </a:r>
          </a:p>
        </p:txBody>
      </p:sp>
    </p:spTree>
    <p:extLst>
      <p:ext uri="{BB962C8B-B14F-4D97-AF65-F5344CB8AC3E}">
        <p14:creationId xmlns:p14="http://schemas.microsoft.com/office/powerpoint/2010/main" val="255936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DataNodes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86037"/>
            <a:ext cx="10058400" cy="374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6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261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Learning Big Data  </vt:lpstr>
      <vt:lpstr>Content </vt:lpstr>
      <vt:lpstr>Introduction to Hadoop.  </vt:lpstr>
      <vt:lpstr>Hadoop Characteristics</vt:lpstr>
      <vt:lpstr>Hadoop Architecture</vt:lpstr>
      <vt:lpstr>Hadoop Distributed File System (HDFS)</vt:lpstr>
      <vt:lpstr>NameNode and DataNode </vt:lpstr>
      <vt:lpstr>DataNodes and Block Replication </vt:lpstr>
      <vt:lpstr>DataNodes</vt:lpstr>
      <vt:lpstr>PowerPoint Presentation</vt:lpstr>
      <vt:lpstr>Map-Reduce</vt:lpstr>
      <vt:lpstr>PowerPoint Presentation</vt:lpstr>
      <vt:lpstr>Map- Reduce Example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Big Data  </dc:title>
  <dc:creator>Aditya Konda</dc:creator>
  <cp:lastModifiedBy>Aditya Konda</cp:lastModifiedBy>
  <cp:revision>27</cp:revision>
  <dcterms:created xsi:type="dcterms:W3CDTF">2016-09-22T03:53:01Z</dcterms:created>
  <dcterms:modified xsi:type="dcterms:W3CDTF">2016-09-22T19:37:27Z</dcterms:modified>
</cp:coreProperties>
</file>