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83" r:id="rId3"/>
    <p:sldId id="259" r:id="rId4"/>
    <p:sldId id="261" r:id="rId5"/>
    <p:sldId id="262" r:id="rId6"/>
    <p:sldId id="263" r:id="rId7"/>
    <p:sldId id="264" r:id="rId8"/>
    <p:sldId id="260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105CE-B664-4597-ACBE-EC7458AECBB0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F9A7C-2997-438F-B50A-EBC6E456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3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BE9D-7F66-4CEC-96DE-43A271D746A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D838-BD67-4563-B058-3542D2F8D3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735" y="282535"/>
            <a:ext cx="236253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2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BE9D-7F66-4CEC-96DE-43A271D746A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D838-BD67-4563-B058-3542D2F8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BE9D-7F66-4CEC-96DE-43A271D746A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D838-BD67-4563-B058-3542D2F8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7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BE9D-7F66-4CEC-96DE-43A271D746A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D838-BD67-4563-B058-3542D2F8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BE9D-7F66-4CEC-96DE-43A271D746A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D838-BD67-4563-B058-3542D2F8D3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30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BE9D-7F66-4CEC-96DE-43A271D746A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D838-BD67-4563-B058-3542D2F8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1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BE9D-7F66-4CEC-96DE-43A271D746A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D838-BD67-4563-B058-3542D2F8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BE9D-7F66-4CEC-96DE-43A271D746A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D838-BD67-4563-B058-3542D2F8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9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BE9D-7F66-4CEC-96DE-43A271D746A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D838-BD67-4563-B058-3542D2F8D3B6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669" y="251314"/>
            <a:ext cx="236253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7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7FBE9D-7F66-4CEC-96DE-43A271D746A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80D838-BD67-4563-B058-3542D2F8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0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BE9D-7F66-4CEC-96DE-43A271D746A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D838-BD67-4563-B058-3542D2F8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3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7FBE9D-7F66-4CEC-96DE-43A271D746A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80D838-BD67-4563-B058-3542D2F8D3B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18" y="230188"/>
            <a:ext cx="236253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5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cloudera/introduction-to-yarn-and-mapreduce-2?next_slideshow=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rcoppa.github.io/HadoopInternals/HadoopArchitectureOverview.html" TargetMode="External"/><Relationship Id="rId2" Type="http://schemas.openxmlformats.org/officeDocument/2006/relationships/hyperlink" Target="http://www.slideshare.net/cloudera/introduction-to-yarn-and-mapreduce-2?next_slideshow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lideshare.net/hortonworks/apache-hadoop-yarn-enabling-nex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0047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Learning Big Data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3673" y="4455620"/>
            <a:ext cx="3324777" cy="1143000"/>
          </a:xfrm>
        </p:spPr>
        <p:txBody>
          <a:bodyPr/>
          <a:lstStyle/>
          <a:p>
            <a:r>
              <a:rPr lang="en-US" b="1" i="1" dirty="0"/>
              <a:t>Aditya Konda </a:t>
            </a:r>
          </a:p>
          <a:p>
            <a:r>
              <a:rPr lang="en-US" b="1" i="1" dirty="0"/>
              <a:t>Big Data Engineer</a:t>
            </a:r>
          </a:p>
        </p:txBody>
      </p:sp>
    </p:spTree>
    <p:extLst>
      <p:ext uri="{BB962C8B-B14F-4D97-AF65-F5344CB8AC3E}">
        <p14:creationId xmlns:p14="http://schemas.microsoft.com/office/powerpoint/2010/main" val="281403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Content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Yarn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Resource Manager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Node Manager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Application Startup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Application Startup Process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8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YARN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YARN - </a:t>
            </a:r>
            <a:r>
              <a:rPr lang="en-US" dirty="0">
                <a:solidFill>
                  <a:srgbClr val="454441"/>
                </a:solidFill>
                <a:latin typeface="Open Sans" panose="020B0606030504020204" pitchFamily="34" charset="0"/>
              </a:rPr>
              <a:t>Yet Another Resource Negotiator, Improves Cluster Utilization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framework responsible for providing the computational resources (CPUs, memory,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Nodes have resources which are allocated to application when requested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Supports MR and non-MR applications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Two important elements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Resource Manager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Node Manager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640" y="4022500"/>
            <a:ext cx="43529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1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YARN – Resource Manager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One per cluster – resides on Master Node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It knows where the slaves are located and also it resources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Resource Manger Responsibilities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Resource Scheduler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Application Master Liveness Monitor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Node Manger Liveness Monitor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Several Event Handlers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05" y="3651096"/>
            <a:ext cx="6486576" cy="207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4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YARN – Node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703442" cy="402336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Many in a cluster – resides on Slave Nodes/ Worker Nodes 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Periodically sends heartbeat to the Resource Manager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Offers some resources to the cluster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At run-time, the Resource Scheduler will decide how to use this capacity (Containers)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740" y="4123315"/>
            <a:ext cx="4758736" cy="2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0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YARN – Application Startup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YARN, there are at least three actors: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 </a:t>
            </a:r>
            <a:r>
              <a:rPr lang="en-US" b="1" dirty="0"/>
              <a:t>Job Submitter</a:t>
            </a:r>
            <a:r>
              <a:rPr lang="en-US" dirty="0"/>
              <a:t> (the client)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 </a:t>
            </a:r>
            <a:r>
              <a:rPr lang="en-US" b="1" dirty="0"/>
              <a:t>Resource Manager</a:t>
            </a:r>
            <a:r>
              <a:rPr lang="en-US" dirty="0"/>
              <a:t> (the master)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 </a:t>
            </a:r>
            <a:r>
              <a:rPr lang="en-US" b="1" dirty="0"/>
              <a:t>Node Manager</a:t>
            </a:r>
            <a:r>
              <a:rPr lang="en-US" dirty="0"/>
              <a:t> (the slave)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507" y="3857413"/>
            <a:ext cx="7386865" cy="225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YARN - Application Startup Process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320" y="1876864"/>
            <a:ext cx="7390007" cy="42959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68347" y="2426104"/>
            <a:ext cx="28915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54441"/>
                </a:solidFill>
                <a:latin typeface="Open Sans" panose="020B0606030504020204" pitchFamily="34" charset="0"/>
              </a:rPr>
              <a:t>Application Manager:</a:t>
            </a:r>
            <a:r>
              <a:rPr lang="en-US" dirty="0">
                <a:solidFill>
                  <a:srgbClr val="454441"/>
                </a:solidFill>
                <a:latin typeface="Open Sans" panose="020B0606030504020204" pitchFamily="34" charset="0"/>
              </a:rPr>
              <a:t> Responsible for the execution of a single application</a:t>
            </a:r>
          </a:p>
          <a:p>
            <a:endParaRPr lang="en-US" dirty="0">
              <a:solidFill>
                <a:srgbClr val="454441"/>
              </a:solidFill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454441"/>
                </a:solidFill>
                <a:latin typeface="Open Sans" panose="020B0606030504020204" pitchFamily="34" charset="0"/>
                <a:hlinkClick r:id="rId3"/>
              </a:rPr>
              <a:t>Workflow of an YARN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5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Introduction to Yarn and MR by </a:t>
            </a:r>
            <a:r>
              <a:rPr lang="en-US" dirty="0" err="1">
                <a:hlinkClick r:id="rId2"/>
              </a:rPr>
              <a:t>cloudera</a:t>
            </a:r>
            <a:endParaRPr lang="en-US" dirty="0"/>
          </a:p>
          <a:p>
            <a:r>
              <a:rPr lang="en-US" dirty="0">
                <a:hlinkClick r:id="rId3"/>
              </a:rPr>
              <a:t>Yarn Architecture</a:t>
            </a:r>
            <a:endParaRPr lang="en-US" dirty="0"/>
          </a:p>
          <a:p>
            <a:r>
              <a:rPr lang="en-US" dirty="0">
                <a:hlinkClick r:id="rId4"/>
              </a:rPr>
              <a:t>Difference between Hadoop 1.x and Hadoop 2.x (in-terms of </a:t>
            </a:r>
            <a:r>
              <a:rPr lang="en-US">
                <a:hlinkClick r:id="rId4"/>
              </a:rPr>
              <a:t>yarn)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73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19" y="185196"/>
            <a:ext cx="1005840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64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790</TotalTime>
  <Words>188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Open Sans</vt:lpstr>
      <vt:lpstr>Wingdings</vt:lpstr>
      <vt:lpstr>Retrospect</vt:lpstr>
      <vt:lpstr>Learning Big Data  </vt:lpstr>
      <vt:lpstr>Content </vt:lpstr>
      <vt:lpstr>YARN</vt:lpstr>
      <vt:lpstr>YARN – Resource Manager </vt:lpstr>
      <vt:lpstr>YARN – Node Manager</vt:lpstr>
      <vt:lpstr>YARN – Application Startup</vt:lpstr>
      <vt:lpstr>YARN - Application Startup Process 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</dc:title>
  <dc:creator>Aditya Konda</dc:creator>
  <cp:lastModifiedBy>Aditya Konda</cp:lastModifiedBy>
  <cp:revision>60</cp:revision>
  <dcterms:created xsi:type="dcterms:W3CDTF">2016-09-24T23:54:34Z</dcterms:created>
  <dcterms:modified xsi:type="dcterms:W3CDTF">2016-09-28T16:32:56Z</dcterms:modified>
</cp:coreProperties>
</file>