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84" r:id="rId3"/>
    <p:sldId id="297" r:id="rId4"/>
    <p:sldId id="306" r:id="rId5"/>
    <p:sldId id="285" r:id="rId6"/>
    <p:sldId id="286" r:id="rId7"/>
    <p:sldId id="287" r:id="rId8"/>
    <p:sldId id="289" r:id="rId9"/>
    <p:sldId id="288" r:id="rId10"/>
    <p:sldId id="290" r:id="rId11"/>
    <p:sldId id="291" r:id="rId12"/>
    <p:sldId id="292" r:id="rId13"/>
    <p:sldId id="294" r:id="rId14"/>
    <p:sldId id="295" r:id="rId15"/>
    <p:sldId id="293" r:id="rId16"/>
    <p:sldId id="296" r:id="rId17"/>
    <p:sldId id="299" r:id="rId18"/>
    <p:sldId id="300" r:id="rId19"/>
    <p:sldId id="301" r:id="rId20"/>
    <p:sldId id="303" r:id="rId21"/>
    <p:sldId id="304" r:id="rId22"/>
    <p:sldId id="302" r:id="rId23"/>
    <p:sldId id="305" r:id="rId24"/>
    <p:sldId id="260" r:id="rId25"/>
    <p:sldId id="298" r:id="rId26"/>
    <p:sldId id="25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1" d="100"/>
          <a:sy n="71" d="100"/>
        </p:scale>
        <p:origin x="66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105CE-B664-4597-ACBE-EC7458AECBB0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F9A7C-2997-438F-B50A-EBC6E456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3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BE9D-7F66-4CEC-96DE-43A271D746AD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D838-BD67-4563-B058-3542D2F8D3B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735" y="282535"/>
            <a:ext cx="2362530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2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BE9D-7F66-4CEC-96DE-43A271D746AD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D838-BD67-4563-B058-3542D2F8D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BE9D-7F66-4CEC-96DE-43A271D746AD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D838-BD67-4563-B058-3542D2F8D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7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BE9D-7F66-4CEC-96DE-43A271D746AD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D838-BD67-4563-B058-3542D2F8D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BE9D-7F66-4CEC-96DE-43A271D746AD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D838-BD67-4563-B058-3542D2F8D3B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30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BE9D-7F66-4CEC-96DE-43A271D746AD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D838-BD67-4563-B058-3542D2F8D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1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BE9D-7F66-4CEC-96DE-43A271D746AD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D838-BD67-4563-B058-3542D2F8D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BE9D-7F66-4CEC-96DE-43A271D746AD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D838-BD67-4563-B058-3542D2F8D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9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BE9D-7F66-4CEC-96DE-43A271D746AD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D838-BD67-4563-B058-3542D2F8D3B6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669" y="251314"/>
            <a:ext cx="2362530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7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7FBE9D-7F66-4CEC-96DE-43A271D746AD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80D838-BD67-4563-B058-3542D2F8D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0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BE9D-7F66-4CEC-96DE-43A271D746AD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D838-BD67-4563-B058-3542D2F8D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3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7FBE9D-7F66-4CEC-96DE-43A271D746AD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80D838-BD67-4563-B058-3542D2F8D3B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418" y="230188"/>
            <a:ext cx="2362530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5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library/bd-zookeeper/" TargetMode="External"/><Relationship Id="rId2" Type="http://schemas.openxmlformats.org/officeDocument/2006/relationships/hyperlink" Target="http://www.allprogrammingtutorials.com/tutorials/introduction-to-apache-zookeeper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zookeeper/zookeeper_overview.htm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E19798-01/821-1841/bnceb/index.html" TargetMode="External"/><Relationship Id="rId2" Type="http://schemas.openxmlformats.org/officeDocument/2006/relationships/hyperlink" Target="https://docs.oracle.com/cd/E26576_01/doc.312/e24949/messaging-systems-introduction.htm#GMTOV0011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utorialspoint.com/apache_kafka/apache_kafka_introduction.htm" TargetMode="External"/><Relationship Id="rId4" Type="http://schemas.openxmlformats.org/officeDocument/2006/relationships/hyperlink" Target="https://www.cloudamqp.com/blog/2015-05-18-part1-rabbitmq-for-beginners-what-is-rabbitmq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60047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Learning Big Data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3673" y="4455620"/>
            <a:ext cx="3324777" cy="1143000"/>
          </a:xfrm>
        </p:spPr>
        <p:txBody>
          <a:bodyPr/>
          <a:lstStyle/>
          <a:p>
            <a:r>
              <a:rPr lang="en-US" b="1" i="1" dirty="0"/>
              <a:t>Aditya Konda </a:t>
            </a:r>
          </a:p>
          <a:p>
            <a:r>
              <a:rPr lang="en-US" b="1" i="1" dirty="0"/>
              <a:t>Big Data Engineer</a:t>
            </a:r>
          </a:p>
        </p:txBody>
      </p:sp>
    </p:spTree>
    <p:extLst>
      <p:ext uri="{BB962C8B-B14F-4D97-AF65-F5344CB8AC3E}">
        <p14:creationId xmlns:p14="http://schemas.microsoft.com/office/powerpoint/2010/main" val="281403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Apache Kafka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260123" cy="4023360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Developed by LinkedIn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 distributed publish-subscribe messaging system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Suitable for both offline and online message consumption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Messages are persisted on the disk and replicated 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Built on top of the zookeeper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202" y="2836004"/>
            <a:ext cx="3886340" cy="204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94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Kafka - Key Benefits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Reliability </a:t>
            </a:r>
            <a:r>
              <a:rPr lang="en-US" dirty="0"/>
              <a:t>− distributed, partitioned, replicated and fault tolerance.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Scalability </a:t>
            </a:r>
            <a:r>
              <a:rPr lang="en-US" dirty="0"/>
              <a:t>− scales easily without down time..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Durability </a:t>
            </a:r>
            <a:r>
              <a:rPr lang="en-US" dirty="0"/>
              <a:t>− uses Distributed commit log which means messages persists on disk as fast as possible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Performance </a:t>
            </a:r>
            <a:r>
              <a:rPr lang="en-US" dirty="0"/>
              <a:t>− maintains stable performance even many TB of messages are stored.</a:t>
            </a:r>
          </a:p>
        </p:txBody>
      </p:sp>
    </p:spTree>
    <p:extLst>
      <p:ext uri="{BB962C8B-B14F-4D97-AF65-F5344CB8AC3E}">
        <p14:creationId xmlns:p14="http://schemas.microsoft.com/office/powerpoint/2010/main" val="3129952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6603"/>
            <a:ext cx="10058400" cy="1450757"/>
          </a:xfrm>
        </p:spPr>
        <p:txBody>
          <a:bodyPr/>
          <a:lstStyle/>
          <a:p>
            <a:pPr algn="ctr"/>
            <a:r>
              <a:rPr lang="en-US" b="1" dirty="0"/>
              <a:t>Kafka -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755" y="2088390"/>
            <a:ext cx="7325450" cy="4102252"/>
          </a:xfrm>
        </p:spPr>
      </p:pic>
    </p:spTree>
    <p:extLst>
      <p:ext uri="{BB962C8B-B14F-4D97-AF65-F5344CB8AC3E}">
        <p14:creationId xmlns:p14="http://schemas.microsoft.com/office/powerpoint/2010/main" val="3724259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Kafka – Components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Partition Offset</a:t>
            </a:r>
            <a:r>
              <a:rPr lang="en-US" dirty="0"/>
              <a:t>: 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Each Partitioned Message Has A Unique Sequence Id Called As Offset.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Brokers: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Simple System Responsible For Maintaining The Published Data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May Have Zero Or More Partitions Per Topic.</a:t>
            </a:r>
            <a:endParaRPr lang="en-US" b="1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Leader: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node responsible for all reads and writes for the given partition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Every partition has one server acting as a leader</a:t>
            </a:r>
            <a:endParaRPr lang="en-US" b="1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34609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Kafka – Components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Follower: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Follows Leader Instructions. 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 follower will automatically become the new leader when leader fails. </a:t>
            </a:r>
            <a:endParaRPr lang="en-US" b="1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Kafka Cluster: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Having More Than One Broker 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Expanded Without Downtime.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Manage The Persistence And Replication Of Message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03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Kafka – Distributed System Architecture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325" y="1951672"/>
            <a:ext cx="8376309" cy="4230037"/>
          </a:xfrm>
        </p:spPr>
      </p:pic>
    </p:spTree>
    <p:extLst>
      <p:ext uri="{BB962C8B-B14F-4D97-AF65-F5344CB8AC3E}">
        <p14:creationId xmlns:p14="http://schemas.microsoft.com/office/powerpoint/2010/main" val="2056780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Kafka – Workflow Architecture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341" y="1867237"/>
            <a:ext cx="7516277" cy="4209115"/>
          </a:xfrm>
        </p:spPr>
      </p:pic>
    </p:spTree>
    <p:extLst>
      <p:ext uri="{BB962C8B-B14F-4D97-AF65-F5344CB8AC3E}">
        <p14:creationId xmlns:p14="http://schemas.microsoft.com/office/powerpoint/2010/main" val="3395279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Zookeeper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033273" cy="402336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Developed by Yahoo.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Coordinating and managing a service in a distributed environment.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allows developers to focus on core application logic.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standard for organized service used by Hadoop and other distributed frameworks.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Example: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Hbase, </a:t>
            </a:r>
            <a:r>
              <a:rPr lang="en-US" dirty="0" err="1"/>
              <a:t>Solr</a:t>
            </a:r>
            <a:r>
              <a:rPr lang="en-US" dirty="0"/>
              <a:t>(Search Engine), Kafka.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441" y="2356722"/>
            <a:ext cx="2111239" cy="300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82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Zookeeper – Components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Clients Nodes: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Are The Nodes In A Cluster Accessing Information From Server.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Client Sends Heartbeat To Servers To Know Its Status.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 Server Sends An Acknowledgement When A Client Connects.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Leader Nodes: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Responsible For Processing The Write Requests.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Leader Node Is Elected By The Follower Nodes.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It Is Recommended To  Have An Odd Number Of </a:t>
            </a:r>
            <a:r>
              <a:rPr lang="en-US" dirty="0" err="1"/>
              <a:t>Znodes</a:t>
            </a:r>
            <a:r>
              <a:rPr lang="en-US" dirty="0"/>
              <a:t> In A Cluster. </a:t>
            </a:r>
          </a:p>
        </p:txBody>
      </p:sp>
    </p:spTree>
    <p:extLst>
      <p:ext uri="{BB962C8B-B14F-4D97-AF65-F5344CB8AC3E}">
        <p14:creationId xmlns:p14="http://schemas.microsoft.com/office/powerpoint/2010/main" val="629449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Zookeeper – Components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Follower Nodes: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Other Than Leader Are Called Follower Nodes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Capable Of Servicing Read Requests. Write Request Are Done Through The Leader Node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Followers Plays A Key Role In Electing The New Leader Node When It Goes Down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Ensemble: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Group Of Zookeeper Servers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Minimum Number Of Nodes That Is Required To Form An Ensemble Is 3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Recommended To Have Odd Number Of Nodes In A Cluster. 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84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Content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Messaging System 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Point- to-Point Messaging System 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Point- to-Point Messaging Architecture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Publish Subscribe Messaging System 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Publish Subscribe Messaging Architecture </a:t>
            </a:r>
            <a:endParaRPr lang="en-US" sz="1800" b="1" dirty="0"/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969" y="3053672"/>
            <a:ext cx="3924766" cy="160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28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Zookeeper – Components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Atomic Broadcast: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Present In Both Leader Node And Follower Nodes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Responsible For Broadcasting The Changes To Other Nodes (In Leader Node) 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Receiving The Change Notification (In Follower Nodes).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Request Processor: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Component Is Only Active In Leader Node 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Responsible For Processing Write Requests Originating From Client Or Follower Nodes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After Write Process It Broadcasts The Changes To Follower Nodes </a:t>
            </a:r>
          </a:p>
        </p:txBody>
      </p:sp>
    </p:spTree>
    <p:extLst>
      <p:ext uri="{BB962C8B-B14F-4D97-AF65-F5344CB8AC3E}">
        <p14:creationId xmlns:p14="http://schemas.microsoft.com/office/powerpoint/2010/main" val="841901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Zookeeper – Components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In-memory database (replicated database):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Responsible for storing the data in zookeeper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Every node contains its own database that enables them to server read requests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Written to file system providing recoverability </a:t>
            </a:r>
          </a:p>
        </p:txBody>
      </p:sp>
    </p:spTree>
    <p:extLst>
      <p:ext uri="{BB962C8B-B14F-4D97-AF65-F5344CB8AC3E}">
        <p14:creationId xmlns:p14="http://schemas.microsoft.com/office/powerpoint/2010/main" val="35025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Zookeeper – Architecture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356" y="1859710"/>
            <a:ext cx="7020247" cy="4494324"/>
          </a:xfrm>
        </p:spPr>
      </p:pic>
    </p:spTree>
    <p:extLst>
      <p:ext uri="{BB962C8B-B14F-4D97-AF65-F5344CB8AC3E}">
        <p14:creationId xmlns:p14="http://schemas.microsoft.com/office/powerpoint/2010/main" val="1325458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Zookeeper – Benefits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Simple Design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Fast Processing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Data Replication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Atomic and Ordered Updates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Reliability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02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hlinkClick r:id="rId2"/>
              </a:rPr>
              <a:t>Brief Introduction about Zookeeper 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>
                <a:hlinkClick r:id="rId3"/>
              </a:rPr>
              <a:t>Detail description about Zookeeper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>
                <a:hlinkClick r:id="rId4"/>
              </a:rPr>
              <a:t>Zookeeper tutorials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19173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hlinkClick r:id="rId2"/>
              </a:rPr>
              <a:t>Messaging System</a:t>
            </a:r>
            <a:r>
              <a:rPr lang="en-US" dirty="0">
                <a:hlinkClick r:id="rId3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dirty="0">
                <a:hlinkClick r:id="rId3"/>
              </a:rPr>
              <a:t>Point-to-Point Messaging System</a:t>
            </a:r>
            <a:r>
              <a:rPr lang="en-US" dirty="0"/>
              <a:t> </a:t>
            </a:r>
          </a:p>
          <a:p>
            <a:pPr>
              <a:lnSpc>
                <a:spcPct val="200000"/>
              </a:lnSpc>
            </a:pPr>
            <a:r>
              <a:rPr lang="en-US" dirty="0">
                <a:hlinkClick r:id="rId4"/>
              </a:rPr>
              <a:t>RabbitMQ Messaging System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>
                <a:hlinkClick r:id="rId5"/>
              </a:rPr>
              <a:t>Apache Kafka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72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19" y="185196"/>
            <a:ext cx="10058400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Content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b="1" dirty="0"/>
              <a:t>Apache Kafka </a:t>
            </a:r>
            <a:endParaRPr lang="en-US" sz="2600" b="1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Key Benefits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Architecture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components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Kafka Distributed System Architecture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Kafka Workflow Architecture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60" y="2675963"/>
            <a:ext cx="3817588" cy="200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3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Content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757108" cy="4023360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600" b="1" dirty="0"/>
              <a:t>Apache Zookeeper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Introduction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Components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Architecture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Benefits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423" y="2393575"/>
            <a:ext cx="1925739" cy="273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20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Messaging System 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Challenges of Big Data</a:t>
            </a:r>
          </a:p>
          <a:p>
            <a:pPr marL="0" indent="0">
              <a:buNone/>
            </a:pPr>
            <a:endParaRPr lang="en-US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Collect large volume of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Analyze the collected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Messaging System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Responsible transferring data from one application to another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Point to Point Messaging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Publish-Subscribe Messaging System </a:t>
            </a:r>
          </a:p>
        </p:txBody>
      </p:sp>
    </p:spTree>
    <p:extLst>
      <p:ext uri="{BB962C8B-B14F-4D97-AF65-F5344CB8AC3E}">
        <p14:creationId xmlns:p14="http://schemas.microsoft.com/office/powerpoint/2010/main" val="3389270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Point to Point Messaging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Messages are persisted in a queue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Once a consumer reads a message in the queue, it disappears from that queue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Example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Order Processing System</a:t>
            </a:r>
          </a:p>
        </p:txBody>
      </p:sp>
    </p:spTree>
    <p:extLst>
      <p:ext uri="{BB962C8B-B14F-4D97-AF65-F5344CB8AC3E}">
        <p14:creationId xmlns:p14="http://schemas.microsoft.com/office/powerpoint/2010/main" val="1745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04" y="2018123"/>
            <a:ext cx="7064620" cy="28934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923" y="4911611"/>
            <a:ext cx="3584690" cy="68557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Point-to-Point Messaging Architecture</a:t>
            </a:r>
          </a:p>
        </p:txBody>
      </p:sp>
    </p:spTree>
    <p:extLst>
      <p:ext uri="{BB962C8B-B14F-4D97-AF65-F5344CB8AC3E}">
        <p14:creationId xmlns:p14="http://schemas.microsoft.com/office/powerpoint/2010/main" val="556493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Publish Subscribe Messaging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Messages are persisted in a </a:t>
            </a:r>
            <a:r>
              <a:rPr lang="en-US" b="1" dirty="0"/>
              <a:t>Topic</a:t>
            </a:r>
            <a:r>
              <a:rPr lang="en-US" dirty="0"/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Message producers are called </a:t>
            </a:r>
            <a:r>
              <a:rPr lang="en-US" b="1" dirty="0"/>
              <a:t>Publishers</a:t>
            </a:r>
            <a:r>
              <a:rPr lang="en-US" dirty="0"/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Message consumers are called </a:t>
            </a:r>
            <a:r>
              <a:rPr lang="en-US" b="1" dirty="0"/>
              <a:t>Subscribers</a:t>
            </a:r>
            <a:r>
              <a:rPr lang="en-US" dirty="0"/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Consumers can subscribe to one or more topic and can consume all messages in that topic.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Example: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Dish TV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72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Publish-Subscribe Messaging Architecture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757" y="2014023"/>
            <a:ext cx="6732587" cy="397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086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1105</TotalTime>
  <Words>565</Words>
  <Application>Microsoft Office PowerPoint</Application>
  <PresentationFormat>Widescreen</PresentationFormat>
  <Paragraphs>138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Retrospect</vt:lpstr>
      <vt:lpstr>Learning Big Data  </vt:lpstr>
      <vt:lpstr>Content </vt:lpstr>
      <vt:lpstr>Content </vt:lpstr>
      <vt:lpstr>Content </vt:lpstr>
      <vt:lpstr>Messaging System  </vt:lpstr>
      <vt:lpstr>Point to Point Messaging System</vt:lpstr>
      <vt:lpstr>Point-to-Point Messaging Architecture</vt:lpstr>
      <vt:lpstr>Publish Subscribe Messaging System</vt:lpstr>
      <vt:lpstr>Publish-Subscribe Messaging Architecture</vt:lpstr>
      <vt:lpstr>Apache Kafka</vt:lpstr>
      <vt:lpstr>Kafka - Key Benefits </vt:lpstr>
      <vt:lpstr>Kafka - Architecture</vt:lpstr>
      <vt:lpstr>Kafka – Components </vt:lpstr>
      <vt:lpstr>Kafka – Components </vt:lpstr>
      <vt:lpstr>Kafka – Distributed System Architecture</vt:lpstr>
      <vt:lpstr>Kafka – Workflow Architecture </vt:lpstr>
      <vt:lpstr>Zookeeper </vt:lpstr>
      <vt:lpstr>Zookeeper – Components </vt:lpstr>
      <vt:lpstr>Zookeeper – Components </vt:lpstr>
      <vt:lpstr>Zookeeper – Components </vt:lpstr>
      <vt:lpstr>Zookeeper – Components </vt:lpstr>
      <vt:lpstr>Zookeeper – Architecture </vt:lpstr>
      <vt:lpstr>Zookeeper – Benefits </vt:lpstr>
      <vt:lpstr>References 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</dc:title>
  <dc:creator>Aditya Konda</dc:creator>
  <cp:lastModifiedBy>Aditya Konda</cp:lastModifiedBy>
  <cp:revision>94</cp:revision>
  <dcterms:created xsi:type="dcterms:W3CDTF">2016-09-24T23:54:34Z</dcterms:created>
  <dcterms:modified xsi:type="dcterms:W3CDTF">2016-10-03T03:10:12Z</dcterms:modified>
</cp:coreProperties>
</file>