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2192000" cy="6858000"/>
  <p:notesSz cx="12192000" cy="6858000"/>
  <p:embeddedFontLst>
    <p:embeddedFont>
      <p:font typeface="LGCIFO+YuGothic-Bold"/>
      <p:regular r:id="rId38"/>
    </p:embeddedFont>
    <p:embeddedFont>
      <p:font typeface="VQCKKJ+Calibri-Light"/>
      <p:regular r:id="rId39"/>
    </p:embeddedFont>
    <p:embeddedFont>
      <p:font typeface="RPEIVP+ArialMT"/>
      <p:regular r:id="rId40"/>
    </p:embeddedFont>
    <p:embeddedFont>
      <p:font typeface="RTHDFI+SegoeUISymbol"/>
      <p:regular r:id="rId4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slide" Target="slides/slide24.xml" /><Relationship Id="rId3" Type="http://schemas.openxmlformats.org/officeDocument/2006/relationships/viewProps" Target="viewProps.xml" /><Relationship Id="rId30" Type="http://schemas.openxmlformats.org/officeDocument/2006/relationships/slide" Target="slides/slide25.xml" /><Relationship Id="rId31" Type="http://schemas.openxmlformats.org/officeDocument/2006/relationships/slide" Target="slides/slide26.xml" /><Relationship Id="rId32" Type="http://schemas.openxmlformats.org/officeDocument/2006/relationships/slide" Target="slides/slide27.xml" /><Relationship Id="rId33" Type="http://schemas.openxmlformats.org/officeDocument/2006/relationships/slide" Target="slides/slide28.xml" /><Relationship Id="rId34" Type="http://schemas.openxmlformats.org/officeDocument/2006/relationships/slide" Target="slides/slide29.xml" /><Relationship Id="rId35" Type="http://schemas.openxmlformats.org/officeDocument/2006/relationships/slide" Target="slides/slide30.xml" /><Relationship Id="rId36" Type="http://schemas.openxmlformats.org/officeDocument/2006/relationships/slide" Target="slides/slide31.xml" /><Relationship Id="rId37" Type="http://schemas.openxmlformats.org/officeDocument/2006/relationships/slide" Target="slides/slide32.xml" /><Relationship Id="rId38" Type="http://schemas.openxmlformats.org/officeDocument/2006/relationships/font" Target="fonts/font1.fntdata" /><Relationship Id="rId39" Type="http://schemas.openxmlformats.org/officeDocument/2006/relationships/font" Target="fonts/font2.fntdata" /><Relationship Id="rId4" Type="http://schemas.openxmlformats.org/officeDocument/2006/relationships/theme" Target="theme/theme1.xml" /><Relationship Id="rId40" Type="http://schemas.openxmlformats.org/officeDocument/2006/relationships/font" Target="fonts/font3.fntdata" /><Relationship Id="rId41" Type="http://schemas.openxmlformats.org/officeDocument/2006/relationships/font" Target="fonts/font4.fntdata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4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5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6.pn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7.png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8.png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9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0.png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1.png" /><Relationship Id="rId3" Type="http://schemas.openxmlformats.org/officeDocument/2006/relationships/hyperlink" Target="http://www.ijcstjournal.org/volume-7/issue-1/IJCST-V7I1P4.pdf" TargetMode="External" /><Relationship Id="rId4" Type="http://schemas.openxmlformats.org/officeDocument/2006/relationships/hyperlink" Target="https://bootstrapmade.com/mentor-free-education-bootstrap-theme/" TargetMode="External" /><Relationship Id="rId5" Type="http://schemas.openxmlformats.org/officeDocument/2006/relationships/hyperlink" Target="https://www.w3schools.com/" TargetMode="External" /><Relationship Id="rId6" Type="http://schemas.openxmlformats.org/officeDocument/2006/relationships/hyperlink" Target="https://javaee.github.io/javaee-spec/javadocs/" TargetMode="Externa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2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464172" y="2105945"/>
            <a:ext cx="5520630" cy="31624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89532" marR="0">
              <a:lnSpc>
                <a:spcPts val="6178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 b="1">
                <a:solidFill>
                  <a:srgbClr val="ffffff"/>
                </a:solidFill>
                <a:latin typeface="LGCIFO+YuGothic-Bold"/>
                <a:cs typeface="LGCIFO+YuGothic-Bold"/>
              </a:rPr>
              <a:t>STUDENT</a:t>
            </a:r>
          </a:p>
          <a:p>
            <a:pPr marL="0" marR="0">
              <a:lnSpc>
                <a:spcPts val="5759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 b="1">
                <a:solidFill>
                  <a:srgbClr val="ffffff"/>
                </a:solidFill>
                <a:latin typeface="LGCIFO+YuGothic-Bold"/>
                <a:cs typeface="LGCIFO+YuGothic-Bold"/>
              </a:rPr>
              <a:t>MANAGEMENT</a:t>
            </a:r>
          </a:p>
          <a:p>
            <a:pPr marL="2005965" marR="0">
              <a:lnSpc>
                <a:spcPts val="5763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 b="1">
                <a:solidFill>
                  <a:srgbClr val="ffffff"/>
                </a:solidFill>
                <a:latin typeface="LGCIFO+YuGothic-Bold"/>
                <a:cs typeface="LGCIFO+YuGothic-Bold"/>
              </a:rPr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17966" y="4428125"/>
            <a:ext cx="2819381" cy="14251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21079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PRESENTED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BY-</a:t>
            </a:r>
          </a:p>
          <a:p>
            <a:pPr marL="0" marR="0">
              <a:lnSpc>
                <a:spcPts val="2197"/>
              </a:lnSpc>
              <a:spcBef>
                <a:spcPts val="97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ANIKET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BA</a:t>
            </a:r>
            <a:r>
              <a:rPr dirty="0" sz="1800" spc="-4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1800" spc="-4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Calibri"/>
                <a:cs typeface="Calibri"/>
              </a:rPr>
              <a:t>AYAT</a:t>
            </a:r>
            <a:r>
              <a:rPr dirty="0" sz="1800" spc="76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(219022)</a:t>
            </a:r>
          </a:p>
          <a:p>
            <a:pPr marL="160019" marR="0">
              <a:lnSpc>
                <a:spcPts val="2200"/>
              </a:lnSpc>
              <a:spcBef>
                <a:spcPts val="905"/>
              </a:spcBef>
              <a:spcAft>
                <a:spcPts val="0"/>
              </a:spcAft>
            </a:pPr>
            <a:r>
              <a:rPr dirty="0" sz="1800" spc="-21">
                <a:solidFill>
                  <a:srgbClr val="ffffff"/>
                </a:solidFill>
                <a:latin typeface="Calibri"/>
                <a:cs typeface="Calibri"/>
              </a:rPr>
              <a:t>ADITYA</a:t>
            </a:r>
            <a:r>
              <a:rPr dirty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KOTKAR(219011)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57626" y="2045729"/>
            <a:ext cx="5600030" cy="2073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324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0" spc="-15">
                <a:solidFill>
                  <a:srgbClr val="ffffff"/>
                </a:solidFill>
                <a:latin typeface="Calibri"/>
                <a:cs typeface="Calibri"/>
              </a:rPr>
              <a:t>SCREENSHOTS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7240" y="1056673"/>
            <a:ext cx="5309291" cy="1243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spc="-28">
                <a:solidFill>
                  <a:srgbClr val="ffffff"/>
                </a:solidFill>
                <a:latin typeface="VQCKKJ+Calibri-Light"/>
                <a:cs typeface="VQCKKJ+Calibri-Light"/>
              </a:rPr>
              <a:t>POINTS</a:t>
            </a:r>
            <a:r>
              <a:rPr dirty="0" sz="3600" spc="-49">
                <a:solidFill>
                  <a:srgbClr val="ffffff"/>
                </a:solidFill>
                <a:latin typeface="VQCKKJ+Calibri-Light"/>
                <a:cs typeface="VQCKKJ+Calibri-Light"/>
              </a:rPr>
              <a:t> </a:t>
            </a:r>
            <a:r>
              <a:rPr dirty="0" sz="3600" spc="-120">
                <a:solidFill>
                  <a:srgbClr val="ffffff"/>
                </a:solidFill>
                <a:latin typeface="VQCKKJ+Calibri-Light"/>
                <a:cs typeface="VQCKKJ+Calibri-Light"/>
              </a:rPr>
              <a:t>TO</a:t>
            </a:r>
            <a:r>
              <a:rPr dirty="0" sz="3600" spc="61">
                <a:solidFill>
                  <a:srgbClr val="ffffff"/>
                </a:solidFill>
                <a:latin typeface="VQCKKJ+Calibri-Light"/>
                <a:cs typeface="VQCKKJ+Calibri-Light"/>
              </a:rPr>
              <a:t> </a:t>
            </a:r>
            <a:r>
              <a:rPr dirty="0" sz="3600" spc="-18">
                <a:solidFill>
                  <a:srgbClr val="ffffff"/>
                </a:solidFill>
                <a:latin typeface="VQCKKJ+Calibri-Light"/>
                <a:cs typeface="VQCKKJ+Calibri-Light"/>
              </a:rPr>
              <a:t>BE</a:t>
            </a:r>
            <a:r>
              <a:rPr dirty="0" sz="3600" spc="-60">
                <a:solidFill>
                  <a:srgbClr val="ffffff"/>
                </a:solidFill>
                <a:latin typeface="VQCKKJ+Calibri-Light"/>
                <a:cs typeface="VQCKKJ+Calibri-Light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VQCKKJ+Calibri-Light"/>
                <a:cs typeface="VQCKKJ+Calibri-Light"/>
              </a:rPr>
              <a:t>DISCUSSED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7240" y="2621804"/>
            <a:ext cx="2082475" cy="10242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1-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</a:p>
          <a:p>
            <a:pPr marL="0" marR="0">
              <a:lnSpc>
                <a:spcPts val="2197"/>
              </a:lnSpc>
              <a:spcBef>
                <a:spcPts val="97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2-OBJECTIVE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77240" y="3424952"/>
            <a:ext cx="1888182" cy="6219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3-SCREENSHOTS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7240" y="3826145"/>
            <a:ext cx="3172297" cy="142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4-SPECIFICATIONS</a:t>
            </a:r>
          </a:p>
          <a:p>
            <a:pPr marL="0" marR="0">
              <a:lnSpc>
                <a:spcPts val="2197"/>
              </a:lnSpc>
              <a:spcBef>
                <a:spcPts val="97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5-S/W</a:t>
            </a:r>
            <a:r>
              <a:rPr dirty="0" sz="1800" spc="12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H/W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requirement</a:t>
            </a:r>
          </a:p>
          <a:p>
            <a:pPr marL="0" marR="0">
              <a:lnSpc>
                <a:spcPts val="2197"/>
              </a:lnSpc>
              <a:spcBef>
                <a:spcPts val="908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6-CONCLUSION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77240" y="5030105"/>
            <a:ext cx="2875346" cy="6219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7-FUTURE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ENHANCEMENT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7240" y="1056673"/>
            <a:ext cx="3659385" cy="1243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spc="-49" strike="sngStrike">
                <a:solidFill>
                  <a:srgbClr val="ffffff"/>
                </a:solidFill>
                <a:latin typeface="VQCKKJ+Calibri-Light"/>
                <a:cs typeface="VQCKKJ+Calibri-Light"/>
              </a:rPr>
              <a:t>SPECIFICATIONS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7240" y="3139964"/>
            <a:ext cx="11391278" cy="19939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PEIVP+ArialMT"/>
                <a:cs typeface="RPEIVP+ArialMT"/>
              </a:rPr>
              <a:t>•</a:t>
            </a:r>
            <a:r>
              <a:rPr dirty="0" sz="1800" spc="117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dirty="0" sz="1800" spc="3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dirty="0" sz="1800" spc="2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JavaScript,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jQuery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CSS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main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technologies.</a:t>
            </a:r>
            <a:r>
              <a:rPr dirty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HTTP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FTP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protocols</a:t>
            </a:r>
          </a:p>
          <a:p>
            <a:pPr marL="286512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communication</a:t>
            </a:r>
            <a:r>
              <a:rPr dirty="0" sz="1800" spc="3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protocols.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FTP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upload</a:t>
            </a:r>
            <a:r>
              <a:rPr dirty="0" sz="1800" spc="1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dirty="0" sz="1800" spc="3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800" spc="18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live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domain</a:t>
            </a:r>
            <a:r>
              <a:rPr dirty="0" sz="1800" spc="1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</a:p>
          <a:p>
            <a:pPr marL="286512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client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800" spc="23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via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HTTP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protocol.</a:t>
            </a:r>
            <a:r>
              <a:rPr dirty="0" sz="1800" spc="18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SMTP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protocol</a:t>
            </a:r>
            <a:r>
              <a:rPr dirty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800" spc="18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Email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communication.</a:t>
            </a:r>
            <a:r>
              <a:rPr dirty="0" sz="1800" spc="18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Several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of</a:t>
            </a:r>
          </a:p>
          <a:p>
            <a:pPr marL="286512" marR="0">
              <a:lnSpc>
                <a:spcPts val="21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validations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7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dirty="0" sz="1800" spc="17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dirty="0" sz="1800" spc="3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secured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Injections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800" spc="12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prevented.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Since</a:t>
            </a:r>
          </a:p>
          <a:p>
            <a:pPr marL="286512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Student’s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Online</a:t>
            </a:r>
            <a:r>
              <a:rPr dirty="0" sz="1800" spc="28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2">
                <a:solidFill>
                  <a:srgbClr val="ffffff"/>
                </a:solidFill>
                <a:latin typeface="Calibri"/>
                <a:cs typeface="Calibri"/>
              </a:rPr>
              <a:t>Portal</a:t>
            </a:r>
            <a:r>
              <a:rPr dirty="0" sz="1800" spc="23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-based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application,</a:t>
            </a:r>
            <a:r>
              <a:rPr dirty="0" sz="1800" spc="23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internet</a:t>
            </a:r>
            <a:r>
              <a:rPr dirty="0" sz="18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connection</a:t>
            </a:r>
            <a:r>
              <a:rPr dirty="0" sz="1800" spc="27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must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1800" spc="18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established.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</a:p>
          <a:p>
            <a:pPr marL="286512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Student’s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Online</a:t>
            </a:r>
            <a:r>
              <a:rPr dirty="0" sz="1800" spc="28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2">
                <a:solidFill>
                  <a:srgbClr val="ffffff"/>
                </a:solidFill>
                <a:latin typeface="Calibri"/>
                <a:cs typeface="Calibri"/>
              </a:rPr>
              <a:t>Portal</a:t>
            </a:r>
            <a:r>
              <a:rPr dirty="0" sz="1800" spc="23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1800" spc="1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800" spc="18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PCs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dirty="0" sz="1800" spc="2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r>
              <a:rPr dirty="0" sz="1800" spc="28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via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internet</a:t>
            </a:r>
            <a:r>
              <a:rPr dirty="0" sz="1800" spc="23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intranet</a:t>
            </a:r>
            <a:r>
              <a:rPr dirty="0" sz="1800" spc="17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800" spc="18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4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dirty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browser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7240" y="1056673"/>
            <a:ext cx="6472161" cy="1243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strike="sngStrike">
                <a:solidFill>
                  <a:srgbClr val="ffffff"/>
                </a:solidFill>
                <a:latin typeface="VQCKKJ+Calibri-Light"/>
                <a:cs typeface="VQCKKJ+Calibri-Light"/>
              </a:rPr>
              <a:t>S/W</a:t>
            </a:r>
            <a:r>
              <a:rPr dirty="0" sz="3600" spc="-185" strike="sngStrike">
                <a:solidFill>
                  <a:srgbClr val="ffffff"/>
                </a:solidFill>
                <a:latin typeface="VQCKKJ+Calibri-Light"/>
                <a:cs typeface="VQCKKJ+Calibri-Light"/>
              </a:rPr>
              <a:t> </a:t>
            </a:r>
            <a:r>
              <a:rPr dirty="0" sz="3600" spc="-25" strike="sngStrike">
                <a:solidFill>
                  <a:srgbClr val="ffffff"/>
                </a:solidFill>
                <a:latin typeface="VQCKKJ+Calibri-Light"/>
                <a:cs typeface="VQCKKJ+Calibri-Light"/>
              </a:rPr>
              <a:t>AND</a:t>
            </a:r>
            <a:r>
              <a:rPr dirty="0" sz="3600" spc="-142" strike="sngStrike">
                <a:solidFill>
                  <a:srgbClr val="ffffff"/>
                </a:solidFill>
                <a:latin typeface="VQCKKJ+Calibri-Light"/>
                <a:cs typeface="VQCKKJ+Calibri-Light"/>
              </a:rPr>
              <a:t> </a:t>
            </a:r>
            <a:r>
              <a:rPr dirty="0" sz="3600" spc="-11" strike="sngStrike">
                <a:solidFill>
                  <a:srgbClr val="ffffff"/>
                </a:solidFill>
                <a:latin typeface="VQCKKJ+Calibri-Light"/>
                <a:cs typeface="VQCKKJ+Calibri-Light"/>
              </a:rPr>
              <a:t>H/W</a:t>
            </a:r>
            <a:r>
              <a:rPr dirty="0" sz="3600" spc="-189" strike="sngStrike">
                <a:solidFill>
                  <a:srgbClr val="ffffff"/>
                </a:solidFill>
                <a:latin typeface="VQCKKJ+Calibri-Light"/>
                <a:cs typeface="VQCKKJ+Calibri-Light"/>
              </a:rPr>
              <a:t> </a:t>
            </a:r>
            <a:r>
              <a:rPr dirty="0" sz="3600" spc="-40" strike="sngStrike">
                <a:solidFill>
                  <a:srgbClr val="ffffff"/>
                </a:solidFill>
                <a:latin typeface="VQCKKJ+Calibri-Light"/>
                <a:cs typeface="VQCKKJ+Calibri-Light"/>
              </a:rPr>
              <a:t>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7240" y="2139129"/>
            <a:ext cx="1651193" cy="5880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RPEIVP+ArialMT"/>
                <a:cs typeface="RPEIVP+ArialMT"/>
              </a:rPr>
              <a:t>•</a:t>
            </a:r>
            <a:r>
              <a:rPr dirty="0" sz="1700" spc="12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r>
              <a:rPr dirty="0" sz="1700" spc="-33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Side: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77240" y="2472885"/>
            <a:ext cx="4617547" cy="1257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Processor:</a:t>
            </a:r>
            <a:r>
              <a:rPr dirty="0" sz="17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Intel®</a:t>
            </a:r>
            <a:r>
              <a:rPr dirty="0" sz="17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Xeon®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processor</a:t>
            </a:r>
            <a:r>
              <a:rPr dirty="0" sz="17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3500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series</a:t>
            </a:r>
          </a:p>
          <a:p>
            <a:pPr marL="0" marR="0">
              <a:lnSpc>
                <a:spcPts val="2080"/>
              </a:lnSpc>
              <a:spcBef>
                <a:spcPts val="509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HDD:</a:t>
            </a:r>
            <a:r>
              <a:rPr dirty="0" sz="1700" spc="12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Minimum</a:t>
            </a:r>
            <a:r>
              <a:rPr dirty="0" sz="1700" spc="-28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500GB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Disk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Space</a:t>
            </a:r>
          </a:p>
          <a:p>
            <a:pPr marL="0" marR="0">
              <a:lnSpc>
                <a:spcPts val="2080"/>
              </a:lnSpc>
              <a:spcBef>
                <a:spcPts val="547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RAM: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Minimum</a:t>
            </a:r>
            <a:r>
              <a:rPr dirty="0" sz="17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4GB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7240" y="3475387"/>
            <a:ext cx="2476639" cy="5883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OS:</a:t>
            </a:r>
            <a:r>
              <a:rPr dirty="0" sz="17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Windows</a:t>
            </a:r>
            <a:r>
              <a:rPr dirty="0" sz="1700" spc="-4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10,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Linux</a:t>
            </a:r>
            <a:r>
              <a:rPr dirty="0" sz="1700" spc="-36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6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77240" y="3811211"/>
            <a:ext cx="1863465" cy="5880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Database:</a:t>
            </a:r>
            <a:r>
              <a:rPr dirty="0" sz="17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MySQL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77240" y="4144967"/>
            <a:ext cx="3962376" cy="15908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RPEIVP+ArialMT"/>
                <a:cs typeface="RPEIVP+ArialMT"/>
              </a:rPr>
              <a:t>•</a:t>
            </a:r>
            <a:r>
              <a:rPr dirty="0" sz="1700" spc="12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Client</a:t>
            </a:r>
            <a:r>
              <a:rPr dirty="0" sz="1700" spc="-38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Side</a:t>
            </a:r>
            <a:r>
              <a:rPr dirty="0" sz="1700" spc="-23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(minimum</a:t>
            </a:r>
            <a:r>
              <a:rPr dirty="0" sz="1700" spc="-28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requirement):</a:t>
            </a:r>
          </a:p>
          <a:p>
            <a:pPr marL="0" marR="0">
              <a:lnSpc>
                <a:spcPts val="2080"/>
              </a:lnSpc>
              <a:spcBef>
                <a:spcPts val="547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Processor:</a:t>
            </a:r>
            <a:r>
              <a:rPr dirty="0" sz="17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Intel</a:t>
            </a:r>
            <a:r>
              <a:rPr dirty="0" sz="1700" spc="-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Dual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Core</a:t>
            </a:r>
          </a:p>
          <a:p>
            <a:pPr marL="0" marR="0">
              <a:lnSpc>
                <a:spcPts val="2080"/>
              </a:lnSpc>
              <a:spcBef>
                <a:spcPts val="509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HDD:</a:t>
            </a:r>
            <a:r>
              <a:rPr dirty="0" sz="1700" spc="12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Minimum</a:t>
            </a:r>
            <a:r>
              <a:rPr dirty="0" sz="1700" spc="-28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80GB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Disk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Space</a:t>
            </a:r>
          </a:p>
          <a:p>
            <a:pPr marL="0" marR="0">
              <a:lnSpc>
                <a:spcPts val="2083"/>
              </a:lnSpc>
              <a:spcBef>
                <a:spcPts val="594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RAM: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Minimum</a:t>
            </a:r>
            <a:r>
              <a:rPr dirty="0" sz="1700" spc="-28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2GB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77240" y="5481820"/>
            <a:ext cx="2211816" cy="5880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OS:</a:t>
            </a:r>
            <a:r>
              <a:rPr dirty="0" sz="17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Windows</a:t>
            </a:r>
            <a:r>
              <a:rPr dirty="0" sz="1700" spc="-43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7,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Linux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7240" y="1056673"/>
            <a:ext cx="3157760" cy="1243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spc="-44" strike="sngStrike">
                <a:solidFill>
                  <a:srgbClr val="ffffff"/>
                </a:solidFill>
                <a:latin typeface="VQCKKJ+Calibri-Light"/>
                <a:cs typeface="VQCKKJ+Calibri-Light"/>
              </a:rPr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7240" y="3139964"/>
            <a:ext cx="11349938" cy="19939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PEIVP+ArialMT"/>
                <a:cs typeface="RPEIVP+ArialMT"/>
              </a:rPr>
              <a:t>•</a:t>
            </a:r>
            <a:r>
              <a:rPr dirty="0" sz="1800" spc="117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aid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800" spc="18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automating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existing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manual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2">
                <a:solidFill>
                  <a:srgbClr val="ffffff"/>
                </a:solidFill>
                <a:latin typeface="Calibri"/>
                <a:cs typeface="Calibri"/>
              </a:rPr>
              <a:t>system.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paperless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work.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800" spc="23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monitored</a:t>
            </a:r>
          </a:p>
          <a:p>
            <a:pPr marL="286512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guarded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remotely.</a:t>
            </a:r>
            <a:r>
              <a:rPr dirty="0" sz="1800" spc="33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cut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down</a:t>
            </a:r>
            <a:r>
              <a:rPr dirty="0" sz="1800" spc="18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man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power</a:t>
            </a:r>
            <a:r>
              <a:rPr dirty="0" sz="1800" spc="12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required</a:t>
            </a:r>
            <a:r>
              <a:rPr dirty="0" sz="1800" spc="3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dirty="0" sz="1800" spc="18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accurate</a:t>
            </a:r>
            <a:r>
              <a:rPr dirty="0" sz="18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information.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All</a:t>
            </a:r>
          </a:p>
          <a:p>
            <a:pPr marL="286512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-11">
                <a:solidFill>
                  <a:srgbClr val="ffffff"/>
                </a:solidFill>
                <a:latin typeface="Calibri"/>
                <a:cs typeface="Calibri"/>
              </a:rPr>
              <a:t>years</a:t>
            </a:r>
            <a:r>
              <a:rPr dirty="0" sz="1800" spc="17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together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huddled</a:t>
            </a:r>
            <a:r>
              <a:rPr dirty="0" sz="180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dirty="0" sz="1800" spc="23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800" spc="12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saved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1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800" spc="23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accessed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4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dirty="0" sz="1800" spc="28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time.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reason,</a:t>
            </a:r>
            <a:r>
              <a:rPr dirty="0" sz="1800" spc="12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</a:p>
          <a:p>
            <a:pPr marL="286512" marR="0">
              <a:lnSpc>
                <a:spcPts val="21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stored</a:t>
            </a:r>
            <a:r>
              <a:rPr dirty="0" sz="1800" spc="12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repository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helps</a:t>
            </a:r>
            <a:r>
              <a:rPr dirty="0" sz="1800" spc="17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800" spc="18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taking</a:t>
            </a:r>
            <a:r>
              <a:rPr dirty="0" sz="1800" spc="12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decision</a:t>
            </a:r>
            <a:r>
              <a:rPr dirty="0" sz="1800" spc="28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management.</a:t>
            </a:r>
            <a:r>
              <a:rPr dirty="0" sz="1800" spc="-1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So,</a:t>
            </a:r>
            <a:r>
              <a:rPr dirty="0" sz="1800" spc="2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improved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23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8">
                <a:solidFill>
                  <a:srgbClr val="ffffff"/>
                </a:solidFill>
                <a:latin typeface="Calibri"/>
                <a:cs typeface="Calibri"/>
              </a:rPr>
              <a:t>Web</a:t>
            </a:r>
          </a:p>
          <a:p>
            <a:pPr marL="286512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dirty="0" sz="1800" spc="-12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2">
                <a:solidFill>
                  <a:srgbClr val="ffffff"/>
                </a:solidFill>
                <a:latin typeface="Calibri"/>
                <a:cs typeface="Calibri"/>
              </a:rPr>
              <a:t>system.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stakeholders,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faculty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authority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800" spc="2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get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required</a:t>
            </a:r>
            <a:r>
              <a:rPr dirty="0" sz="1800" spc="18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without</a:t>
            </a:r>
          </a:p>
          <a:p>
            <a:pPr marL="286512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-28">
                <a:solidFill>
                  <a:srgbClr val="ffffff"/>
                </a:solidFill>
                <a:latin typeface="Calibri"/>
                <a:cs typeface="Calibri"/>
              </a:rPr>
              <a:t>delay.</a:t>
            </a:r>
            <a:r>
              <a:rPr dirty="0" sz="1800" spc="28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dirty="0" sz="1800" spc="18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crucial</a:t>
            </a:r>
            <a:r>
              <a:rPr dirty="0" sz="1800" spc="23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800" spc="18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colleges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universities.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7240" y="1056673"/>
            <a:ext cx="3589064" cy="1243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spc="-31">
                <a:solidFill>
                  <a:srgbClr val="ffffff"/>
                </a:solidFill>
                <a:latin typeface="VQCKKJ+Calibri-Light"/>
                <a:cs typeface="VQCKKJ+Calibri-Light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7240" y="2939431"/>
            <a:ext cx="11345457" cy="19936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PEIVP+ArialMT"/>
                <a:cs typeface="RPEIVP+ArialMT"/>
              </a:rPr>
              <a:t>•</a:t>
            </a:r>
            <a:r>
              <a:rPr dirty="0" sz="1800" spc="117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2">
                <a:solidFill>
                  <a:srgbClr val="ffffff"/>
                </a:solidFill>
                <a:latin typeface="Calibri"/>
                <a:cs typeface="Calibri"/>
              </a:rPr>
              <a:t>Portal</a:t>
            </a:r>
            <a:r>
              <a:rPr dirty="0" sz="1800" spc="23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dirty="0" sz="1800" spc="17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r>
              <a:rPr dirty="0" sz="1800" spc="28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r>
              <a:rPr dirty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authenticate</a:t>
            </a:r>
            <a:r>
              <a:rPr dirty="0" sz="1800" spc="18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identify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</a:p>
          <a:p>
            <a:pPr marL="286512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provide</a:t>
            </a:r>
            <a:r>
              <a:rPr dirty="0" sz="18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1800" spc="17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easy,</a:t>
            </a:r>
            <a:r>
              <a:rPr dirty="0" sz="1800" spc="36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intuitive,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personalized</a:t>
            </a:r>
            <a:r>
              <a:rPr dirty="0" sz="1800" spc="3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user-customizable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web-interface</a:t>
            </a:r>
            <a:r>
              <a:rPr dirty="0" sz="180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7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800" spc="17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facilitating</a:t>
            </a:r>
          </a:p>
          <a:p>
            <a:pPr marL="286512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primary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relevance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interests</a:t>
            </a:r>
            <a:r>
              <a:rPr dirty="0" sz="1800" spc="1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users.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Student</a:t>
            </a:r>
          </a:p>
          <a:p>
            <a:pPr marL="286512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r>
              <a:rPr dirty="0" sz="1800" spc="-12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2">
                <a:solidFill>
                  <a:srgbClr val="ffffff"/>
                </a:solidFill>
                <a:latin typeface="Calibri"/>
                <a:cs typeface="Calibri"/>
              </a:rPr>
              <a:t>Portal</a:t>
            </a:r>
            <a:r>
              <a:rPr dirty="0" sz="1800" spc="23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nothing</a:t>
            </a:r>
            <a:r>
              <a:rPr dirty="0" sz="1800" spc="28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portal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1800" spc="23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thinks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students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main</a:t>
            </a:r>
            <a:r>
              <a:rPr dirty="0" sz="1800" spc="1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target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collect</a:t>
            </a:r>
            <a:r>
              <a:rPr dirty="0" sz="1800" spc="36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</a:p>
          <a:p>
            <a:pPr marL="286512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students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2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1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dirty="0" sz="1800" spc="18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2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1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admin.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portal</a:t>
            </a:r>
            <a:r>
              <a:rPr dirty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dirty="0" sz="1800" spc="18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many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useful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to</a:t>
            </a:r>
          </a:p>
          <a:p>
            <a:pPr marL="286512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students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single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place</a:t>
            </a:r>
            <a:r>
              <a:rPr dirty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through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18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single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interface</a:t>
            </a:r>
            <a:r>
              <a:rPr dirty="0" sz="18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customized</a:t>
            </a:r>
            <a:r>
              <a:rPr dirty="0" sz="18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form.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7240" y="1056673"/>
            <a:ext cx="5129965" cy="1243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spc="-28" strike="sngStrike">
                <a:solidFill>
                  <a:srgbClr val="ffffff"/>
                </a:solidFill>
                <a:latin typeface="VQCKKJ+Calibri-Light"/>
                <a:cs typeface="VQCKKJ+Calibri-Light"/>
              </a:rPr>
              <a:t>FUTURE</a:t>
            </a:r>
            <a:r>
              <a:rPr dirty="0" sz="3600" spc="-136" strike="sngStrike">
                <a:solidFill>
                  <a:srgbClr val="ffffff"/>
                </a:solidFill>
                <a:latin typeface="VQCKKJ+Calibri-Light"/>
                <a:cs typeface="VQCKKJ+Calibri-Light"/>
              </a:rPr>
              <a:t> </a:t>
            </a:r>
            <a:r>
              <a:rPr dirty="0" sz="3600" spc="-37" strike="sngStrike">
                <a:solidFill>
                  <a:srgbClr val="ffffff"/>
                </a:solidFill>
                <a:latin typeface="VQCKKJ+Calibri-Light"/>
                <a:cs typeface="VQCKKJ+Calibri-Light"/>
              </a:rPr>
              <a:t>ENHANCEMENT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7240" y="3414284"/>
            <a:ext cx="11413710" cy="14452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PEIVP+ArialMT"/>
                <a:cs typeface="RPEIVP+ArialMT"/>
              </a:rPr>
              <a:t>•</a:t>
            </a:r>
            <a:r>
              <a:rPr dirty="0" sz="1800" spc="117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8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1800" spc="1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enhanced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further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adding</a:t>
            </a:r>
            <a:r>
              <a:rPr dirty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payable</a:t>
            </a:r>
            <a:r>
              <a:rPr dirty="0" sz="1800" spc="23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additional</a:t>
            </a:r>
            <a:r>
              <a:rPr dirty="0" sz="1800" spc="2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courses,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online</a:t>
            </a:r>
            <a:r>
              <a:rPr dirty="0" sz="1800" spc="28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feedback</a:t>
            </a:r>
            <a:r>
              <a:rPr dirty="0" sz="1800" spc="18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2">
                <a:solidFill>
                  <a:srgbClr val="ffffff"/>
                </a:solidFill>
                <a:latin typeface="Calibri"/>
                <a:cs typeface="Calibri"/>
              </a:rPr>
              <a:t>system,</a:t>
            </a:r>
          </a:p>
          <a:p>
            <a:pPr marL="286512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online</a:t>
            </a:r>
            <a:r>
              <a:rPr dirty="0" sz="1800" spc="3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payment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facility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7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800" spc="18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members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12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reduce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18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2">
                <a:solidFill>
                  <a:srgbClr val="ffffff"/>
                </a:solidFill>
                <a:latin typeface="Calibri"/>
                <a:cs typeface="Calibri"/>
              </a:rPr>
              <a:t>extra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work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admin.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flexible</a:t>
            </a:r>
          </a:p>
          <a:p>
            <a:pPr marL="286512" marR="0">
              <a:lnSpc>
                <a:spcPts val="21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enough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2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1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modified</a:t>
            </a:r>
            <a:r>
              <a:rPr dirty="0" sz="1800" spc="28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implemented</a:t>
            </a:r>
            <a:r>
              <a:rPr dirty="0" sz="1800" spc="28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per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future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requirements.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8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dirty="0" sz="1800" spc="62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tried</a:t>
            </a:r>
            <a:r>
              <a:rPr dirty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Best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2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1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present</a:t>
            </a:r>
          </a:p>
          <a:p>
            <a:pPr marL="286512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free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friendly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website</a:t>
            </a:r>
            <a:r>
              <a:rPr dirty="0" sz="1800" spc="23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4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Institutes.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7240" y="1056673"/>
            <a:ext cx="3020020" cy="1243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spc="-37" strike="sngStrike">
                <a:solidFill>
                  <a:srgbClr val="ffffff"/>
                </a:solidFill>
                <a:latin typeface="VQCKKJ+Calibri-Light"/>
                <a:cs typeface="VQCKKJ+Calibri-Light"/>
              </a:rPr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7240" y="3023251"/>
            <a:ext cx="7879808" cy="142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PEIVP+ArialMT"/>
                <a:cs typeface="RPEIVP+ArialMT"/>
                <a:hlinkClick r:id="rId3"/>
              </a:rPr>
              <a:t>•</a:t>
            </a:r>
            <a:r>
              <a:rPr dirty="0" sz="1800" spc="1176">
                <a:solidFill>
                  <a:srgbClr val="ffff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dirty="0" sz="1800" u="sng">
                <a:solidFill>
                  <a:srgbClr val="71ddab"/>
                </a:solidFill>
                <a:latin typeface="Calibri"/>
                <a:cs typeface="Calibri"/>
                <a:hlinkClick r:id="rId3"/>
              </a:rPr>
              <a:t>http://www.ijcstjournal.org/volume-7/issue-1/IJCST-V7I1P4.pdf</a:t>
            </a:r>
          </a:p>
          <a:p>
            <a:pPr marL="0" marR="0">
              <a:lnSpc>
                <a:spcPts val="2197"/>
              </a:lnSpc>
              <a:spcBef>
                <a:spcPts val="97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PEIVP+ArialMT"/>
                <a:cs typeface="RPEIVP+ArialMT"/>
                <a:hlinkClick r:id="rId4"/>
              </a:rPr>
              <a:t>•</a:t>
            </a:r>
            <a:r>
              <a:rPr dirty="0" sz="1800" spc="1176">
                <a:solidFill>
                  <a:srgbClr val="ffffff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dirty="0" sz="1800" u="sng">
                <a:solidFill>
                  <a:srgbClr val="71ddab"/>
                </a:solidFill>
                <a:latin typeface="Calibri"/>
                <a:cs typeface="Calibri"/>
                <a:hlinkClick r:id="rId4"/>
              </a:rPr>
              <a:t>https://bootstrapmade.com/mentor-free-education-bootstrap-theme/</a:t>
            </a:r>
          </a:p>
          <a:p>
            <a:pPr marL="0" marR="0">
              <a:lnSpc>
                <a:spcPts val="2197"/>
              </a:lnSpc>
              <a:spcBef>
                <a:spcPts val="908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PEIVP+ArialMT"/>
                <a:cs typeface="RPEIVP+ArialMT"/>
                <a:hlinkClick r:id="rId5"/>
              </a:rPr>
              <a:t>•</a:t>
            </a:r>
            <a:r>
              <a:rPr dirty="0" sz="1800" spc="1176">
                <a:solidFill>
                  <a:srgbClr val="ffffff"/>
                </a:solidFill>
                <a:latin typeface="Times New Roman"/>
                <a:cs typeface="Times New Roman"/>
                <a:hlinkClick r:id="rId5"/>
              </a:rPr>
              <a:t> </a:t>
            </a:r>
            <a:r>
              <a:rPr dirty="0" sz="1800" u="sng">
                <a:solidFill>
                  <a:srgbClr val="71ddab"/>
                </a:solidFill>
                <a:latin typeface="Calibri"/>
                <a:cs typeface="Calibri"/>
                <a:hlinkClick r:id="rId5"/>
              </a:rPr>
              <a:t>https://www.w3schools.com/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77240" y="4227211"/>
            <a:ext cx="5340469" cy="6223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PEIVP+ArialMT"/>
                <a:cs typeface="RPEIVP+ArialMT"/>
                <a:hlinkClick r:id="rId6"/>
              </a:rPr>
              <a:t>•</a:t>
            </a:r>
            <a:r>
              <a:rPr dirty="0" sz="1800" spc="1176">
                <a:solidFill>
                  <a:srgbClr val="ffffff"/>
                </a:solidFill>
                <a:latin typeface="Times New Roman"/>
                <a:cs typeface="Times New Roman"/>
                <a:hlinkClick r:id="rId6"/>
              </a:rPr>
              <a:t> </a:t>
            </a:r>
            <a:r>
              <a:rPr dirty="0" sz="1800" u="sng">
                <a:solidFill>
                  <a:srgbClr val="71ddab"/>
                </a:solidFill>
                <a:latin typeface="Calibri"/>
                <a:cs typeface="Calibri"/>
                <a:hlinkClick r:id="rId6"/>
              </a:rPr>
              <a:t>https://javaee.github.io/javaee-spec/javadocs/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10102" y="2857677"/>
            <a:ext cx="4248354" cy="18658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591"/>
              </a:lnSpc>
              <a:spcBef>
                <a:spcPts val="0"/>
              </a:spcBef>
              <a:spcAft>
                <a:spcPts val="0"/>
              </a:spcAft>
            </a:pPr>
            <a:r>
              <a:rPr dirty="0" sz="5400" spc="-49" strike="sngStrike">
                <a:solidFill>
                  <a:srgbClr val="ffffff"/>
                </a:solidFill>
                <a:latin typeface="VQCKKJ+Calibri-Light"/>
                <a:cs typeface="VQCKKJ+Calibri-Light"/>
              </a:rPr>
              <a:t>THANK</a:t>
            </a:r>
            <a:r>
              <a:rPr dirty="0" sz="5400" spc="-180" strike="sngStrike">
                <a:solidFill>
                  <a:srgbClr val="ffffff"/>
                </a:solidFill>
                <a:latin typeface="VQCKKJ+Calibri-Light"/>
                <a:cs typeface="VQCKKJ+Calibri-Light"/>
              </a:rPr>
              <a:t> </a:t>
            </a:r>
            <a:r>
              <a:rPr dirty="0" sz="5400" spc="-80" strike="sngStrike">
                <a:solidFill>
                  <a:srgbClr val="ffffff"/>
                </a:solidFill>
                <a:latin typeface="VQCKKJ+Calibri-Light"/>
                <a:cs typeface="VQCKKJ+Calibri-Light"/>
              </a:rPr>
              <a:t>YOU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7240" y="711614"/>
            <a:ext cx="2761729" cy="1243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spc="-28">
                <a:solidFill>
                  <a:srgbClr val="ffffff"/>
                </a:solidFill>
                <a:latin typeface="VQCKKJ+Calibri-Light"/>
                <a:cs typeface="VQCKKJ+Calibri-Light"/>
              </a:rPr>
              <a:t>OBJECTIIVE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7240" y="1723025"/>
            <a:ext cx="11448308" cy="14449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PEIVP+ArialMT"/>
                <a:cs typeface="RPEIVP+ArialMT"/>
              </a:rPr>
              <a:t>•</a:t>
            </a:r>
            <a:r>
              <a:rPr dirty="0" sz="1800" spc="117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main</a:t>
            </a:r>
            <a:r>
              <a:rPr dirty="0" sz="1800" spc="1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purpose</a:t>
            </a:r>
            <a:r>
              <a:rPr dirty="0" sz="1800" spc="12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2">
                <a:solidFill>
                  <a:srgbClr val="ffffff"/>
                </a:solidFill>
                <a:latin typeface="Calibri"/>
                <a:cs typeface="Calibri"/>
              </a:rPr>
              <a:t>system,</a:t>
            </a:r>
            <a:r>
              <a:rPr dirty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reduce</a:t>
            </a:r>
            <a:r>
              <a:rPr dirty="0" sz="1800" spc="18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consumption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dirty="0" sz="1800" spc="1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during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maintaining</a:t>
            </a:r>
            <a:r>
              <a:rPr dirty="0" sz="1800" spc="3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records</a:t>
            </a:r>
          </a:p>
          <a:p>
            <a:pPr marL="286512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college.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Separate</a:t>
            </a:r>
            <a:r>
              <a:rPr dirty="0" sz="1800" spc="1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divisions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18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providing</a:t>
            </a:r>
            <a:r>
              <a:rPr dirty="0" sz="1800" spc="23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2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1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maintain</a:t>
            </a:r>
            <a:r>
              <a:rPr dirty="0" sz="1800" spc="18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records</a:t>
            </a:r>
            <a:r>
              <a:rPr dirty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students.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4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dirty="0" sz="1800" spc="18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procure</a:t>
            </a:r>
          </a:p>
          <a:p>
            <a:pPr marL="286512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easy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way</a:t>
            </a:r>
            <a:r>
              <a:rPr dirty="0" sz="1800" spc="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dirty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2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1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automate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functionalities</a:t>
            </a:r>
            <a:r>
              <a:rPr dirty="0" sz="1800" spc="28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college,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procure</a:t>
            </a:r>
            <a:r>
              <a:rPr dirty="0" sz="1800" spc="2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full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functional</a:t>
            </a:r>
          </a:p>
          <a:p>
            <a:pPr marL="286512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reports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top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r>
              <a:rPr dirty="0" sz="1800" spc="-12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180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finest</a:t>
            </a:r>
            <a:r>
              <a:rPr dirty="0" sz="1800" spc="12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details</a:t>
            </a:r>
            <a:r>
              <a:rPr dirty="0" sz="1800" spc="2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4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dirty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phase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college.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77240" y="2948575"/>
            <a:ext cx="6318975" cy="6219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words,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dirty="0" sz="1800" spc="1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portal</a:t>
            </a:r>
            <a:r>
              <a:rPr dirty="0" sz="18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has,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dirty="0" sz="1800" spc="37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objectives: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7240" y="3321890"/>
            <a:ext cx="3629224" cy="6509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THDFI+SegoeUISymbol"/>
                <a:cs typeface="RTHDFI+SegoeUISymbol"/>
              </a:rPr>
              <a:t>➢</a:t>
            </a:r>
            <a:r>
              <a:rPr dirty="0" sz="1800" spc="-4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Simple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maintained.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77240" y="3724226"/>
            <a:ext cx="11320109" cy="9222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THDFI+SegoeUISymbol"/>
                <a:cs typeface="RTHDFI+SegoeUISymbol"/>
              </a:rPr>
              <a:t>➢</a:t>
            </a:r>
            <a:r>
              <a:rPr dirty="0" sz="1800" spc="-4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Easy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operations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7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800" spc="28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operator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2">
                <a:solidFill>
                  <a:srgbClr val="ffffff"/>
                </a:solidFill>
                <a:latin typeface="Calibri"/>
                <a:cs typeface="Calibri"/>
              </a:rPr>
              <a:t>system.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interfaces</a:t>
            </a:r>
            <a:r>
              <a:rPr dirty="0" sz="1800" spc="23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accommodating</a:t>
            </a:r>
            <a:r>
              <a:rPr dirty="0" sz="1800" spc="18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attractive;</a:t>
            </a:r>
          </a:p>
          <a:p>
            <a:pPr marL="0" marR="0">
              <a:lnSpc>
                <a:spcPts val="21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1800" spc="12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1">
                <a:solidFill>
                  <a:srgbClr val="ffffff"/>
                </a:solidFill>
                <a:latin typeface="Calibri"/>
                <a:cs typeface="Calibri"/>
              </a:rPr>
              <a:t>takes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very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less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dirty="0" sz="1800" spc="18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7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800" spc="17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operator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8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17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18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system.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77240" y="4399029"/>
            <a:ext cx="10779991" cy="924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9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THDFI+SegoeUISymbol"/>
                <a:cs typeface="RTHDFI+SegoeUISymbol"/>
              </a:rPr>
              <a:t>➢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aim</a:t>
            </a:r>
            <a:r>
              <a:rPr dirty="0" sz="1800" spc="1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12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design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website</a:t>
            </a:r>
            <a:r>
              <a:rPr dirty="0" sz="18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1800" spc="28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implant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update</a:t>
            </a:r>
            <a:r>
              <a:rPr dirty="0" sz="1800" spc="23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dirty="0" sz="1800" spc="23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</a:p>
          <a:p>
            <a:pPr marL="0" marR="0">
              <a:lnSpc>
                <a:spcPts val="2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improve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expertness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4">
                <a:solidFill>
                  <a:srgbClr val="ffffff"/>
                </a:solidFill>
                <a:latin typeface="Calibri"/>
                <a:cs typeface="Calibri"/>
              </a:rPr>
              <a:t>record</a:t>
            </a:r>
            <a:r>
              <a:rPr dirty="0" sz="1800" spc="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management.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7240" y="663735"/>
            <a:ext cx="4261530" cy="1243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spc="-54">
                <a:solidFill>
                  <a:srgbClr val="ffffff"/>
                </a:solidFill>
                <a:latin typeface="VQCKKJ+Calibri-Light"/>
                <a:cs typeface="VQCKKJ+Calibri-Light"/>
              </a:rPr>
              <a:t>TECHNOLOGY</a:t>
            </a:r>
            <a:r>
              <a:rPr dirty="0" sz="3600" spc="-25">
                <a:solidFill>
                  <a:srgbClr val="ffffff"/>
                </a:solidFill>
                <a:latin typeface="VQCKKJ+Calibri-Light"/>
                <a:cs typeface="VQCKKJ+Calibri-Light"/>
              </a:rPr>
              <a:t> </a:t>
            </a:r>
            <a:r>
              <a:rPr dirty="0" sz="3600" spc="-23">
                <a:solidFill>
                  <a:srgbClr val="ffffff"/>
                </a:solidFill>
                <a:latin typeface="VQCKKJ+Calibri-Light"/>
                <a:cs typeface="VQCKKJ+Calibri-Light"/>
              </a:rPr>
              <a:t>USED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7240" y="3079052"/>
            <a:ext cx="3794960" cy="9672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FRONTEND-HTML,</a:t>
            </a:r>
            <a:r>
              <a:rPr dirty="0" sz="2800" spc="58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CSS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77240" y="3634332"/>
            <a:ext cx="6070196" cy="9668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-44">
                <a:solidFill>
                  <a:srgbClr val="ffffff"/>
                </a:solidFill>
                <a:latin typeface="Calibri"/>
                <a:cs typeface="Calibri"/>
              </a:rPr>
              <a:t>BACKEND-ASP.NET,</a:t>
            </a:r>
            <a:r>
              <a:rPr dirty="0" sz="2800" spc="92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SPRINGBOOT</a:t>
            </a:r>
            <a:r>
              <a:rPr dirty="0" sz="2800" spc="37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API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19422" y="1475763"/>
            <a:ext cx="4124926" cy="12742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33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ffffff"/>
                </a:solidFill>
                <a:latin typeface="LGCIFO+YuGothic-Bold"/>
                <a:cs typeface="LGCIFO+YuGothic-Bold"/>
              </a:rPr>
              <a:t>UML</a:t>
            </a:r>
            <a:r>
              <a:rPr dirty="0" sz="3600" spc="10" b="1">
                <a:solidFill>
                  <a:srgbClr val="ffffff"/>
                </a:solidFill>
                <a:latin typeface="LGCIFO+YuGothic-Bold"/>
                <a:cs typeface="LGCIFO+YuGothic-Bold"/>
              </a:rPr>
              <a:t> </a:t>
            </a:r>
            <a:r>
              <a:rPr dirty="0" sz="3600" b="1">
                <a:solidFill>
                  <a:srgbClr val="ffffff"/>
                </a:solidFill>
                <a:latin typeface="LGCIFO+YuGothic-Bold"/>
                <a:cs typeface="LGCIFO+YuGothic-Bold"/>
              </a:rPr>
              <a:t>DIAGRAM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Acer</dc:creator>
  <cp:lastModifiedBy>Acer</cp:lastModifiedBy>
  <cp:revision>1</cp:revision>
  <dcterms:modified xsi:type="dcterms:W3CDTF">2022-04-13T18:55:03+05:30</dcterms:modified>
</cp:coreProperties>
</file>