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460071-99D0-4496-8D5F-7E543AC23040}" v="2" dt="2025-08-03T15:59:49.6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4" y="56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SMART IRRIGATION</a:t>
            </a:r>
          </a:p>
          <a:p>
            <a:pPr algn="r"/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ADITYA KUMAR </a:t>
            </a:r>
          </a:p>
          <a:p>
            <a:pPr algn="r"/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AICTE Student ID: STU683e953b8ce931748931899</a:t>
            </a:r>
          </a:p>
          <a:p>
            <a:pPr algn="r"/>
            <a:r>
              <a:rPr lang="en-US" sz="12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AICTE Internship ID: INTERNSHIP_1748923002683e727a876ea</a:t>
            </a:r>
            <a:r>
              <a:rPr lang="en-IN" sz="12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0A814BB-6CD9-D56E-9527-964693D86A5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91910" y="2375510"/>
            <a:ext cx="1200008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sensor-based data collection for agriculture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 preprocessing, feature engineering, and EDA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machine learning for classification of watering need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 a basic ML model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automation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A4258F-A66E-0423-A156-22465344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34" y="2532388"/>
            <a:ext cx="1141493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(Data processing, ML model training)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 and Matplotlib (for EDA)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 deployment and simple UI)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 (for training decision tree model)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CSV (data format for storing sensor values)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42C77B-71C8-06C6-8583-DB8561FD01D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68356" y="1698171"/>
            <a:ext cx="1130347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Collected sensor data from 19 different channels (CSV format)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Cleaned the dataset and removed irrelevant columns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Performed Exploratory Data Analysis (EDA) to understand sensor behavior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Trained a Decision Tree Classifier to predict pump actuation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prediction to decide whether to turn pump ON/OFF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 to simulate real-time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1E212B-2F66-2138-EC41-DC72276C8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04" y="1123213"/>
            <a:ext cx="1228195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traditional farming, farmers often don’t know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and how much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water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this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Leads to overwatering or underwatering affecting crop yield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Labor-intensive process for large farmlands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solution using data and sensors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E50899-E677-2AF2-EA61-E9EA0C2BC9B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55104" y="1892564"/>
            <a:ext cx="1129809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19 sensors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collect data about soil and environment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 pumps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control watering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(Decision Tree) based on sensor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 on certain values, the model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actuated the pump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(i.e., switched ON/OFF)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irrigation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system based on intelligent decision-making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0D49A-157A-7A13-4E7C-1397E37A176F}"/>
              </a:ext>
            </a:extLst>
          </p:cNvPr>
          <p:cNvSpPr txBox="1"/>
          <p:nvPr/>
        </p:nvSpPr>
        <p:spPr>
          <a:xfrm>
            <a:off x="388189" y="4899804"/>
            <a:ext cx="7573992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GITHUB LINK : https://github.com/adityakr-010/Week-1/blob/main/app.ipynb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84AF83-0AF7-66C6-2E70-B87A11A2C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54" y="1532688"/>
            <a:ext cx="5851140" cy="35013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7BA62B-BD27-817C-F448-54AEF6D33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421" y="1532687"/>
            <a:ext cx="5428990" cy="341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075526-A65F-DBB7-ECD1-52A700060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1" y="987522"/>
            <a:ext cx="6011713" cy="39295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EB2266-0E3C-5581-8204-52C69AFFA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174" y="987522"/>
            <a:ext cx="5704935" cy="400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51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78483" y="769787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E988D7-53CC-69D4-E27B-7009F6C4D41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78483" y="1753416"/>
            <a:ext cx="995775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Preprocessed dataset and applied EDA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Trained a decision tree to predict irrigation need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pump actuation using model output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a basic UI for real-time predictions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52</TotalTime>
  <Words>313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Aditya Kumar</cp:lastModifiedBy>
  <cp:revision>6</cp:revision>
  <dcterms:created xsi:type="dcterms:W3CDTF">2024-12-31T09:40:01Z</dcterms:created>
  <dcterms:modified xsi:type="dcterms:W3CDTF">2025-08-03T16:01:51Z</dcterms:modified>
</cp:coreProperties>
</file>