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25"/>
  </p:notesMasterIdLst>
  <p:sldIdLst>
    <p:sldId id="256" r:id="rId2"/>
    <p:sldId id="258" r:id="rId3"/>
    <p:sldId id="259" r:id="rId4"/>
    <p:sldId id="287" r:id="rId5"/>
    <p:sldId id="286" r:id="rId6"/>
    <p:sldId id="298" r:id="rId7"/>
    <p:sldId id="299" r:id="rId8"/>
    <p:sldId id="288" r:id="rId9"/>
    <p:sldId id="285" r:id="rId10"/>
    <p:sldId id="289" r:id="rId11"/>
    <p:sldId id="265" r:id="rId12"/>
    <p:sldId id="290" r:id="rId13"/>
    <p:sldId id="267" r:id="rId14"/>
    <p:sldId id="291" r:id="rId15"/>
    <p:sldId id="269" r:id="rId16"/>
    <p:sldId id="292" r:id="rId17"/>
    <p:sldId id="263" r:id="rId18"/>
    <p:sldId id="293" r:id="rId19"/>
    <p:sldId id="295" r:id="rId20"/>
    <p:sldId id="296" r:id="rId21"/>
    <p:sldId id="297" r:id="rId22"/>
    <p:sldId id="264"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D45AA-C988-4DE0-9851-9CC3511082C6}" type="datetimeFigureOut">
              <a:rPr lang="en-GB" smtClean="0"/>
              <a:pPr/>
              <a:t>11/03/2019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99834-2BEA-4F2F-B8E9-A4D8D703A246}" type="slidenum">
              <a:rPr lang="en-GB" smtClean="0"/>
              <a:pPr/>
              <a:t>‹#›</a:t>
            </a:fld>
            <a:endParaRPr lang="en-GB"/>
          </a:p>
        </p:txBody>
      </p:sp>
    </p:spTree>
    <p:extLst>
      <p:ext uri="{BB962C8B-B14F-4D97-AF65-F5344CB8AC3E}">
        <p14:creationId xmlns:p14="http://schemas.microsoft.com/office/powerpoint/2010/main" xmlns="" val="21718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499834-2BEA-4F2F-B8E9-A4D8D703A246}" type="slidenum">
              <a:rPr lang="en-GB" smtClean="0"/>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61F11B-785D-46F8-B5BE-0ADFFC832A5F}" type="datetime1">
              <a:rPr lang="en-GB" smtClean="0"/>
              <a:pPr/>
              <a:t>11/03/2019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E16CD-15BD-4F86-A2A3-7B88F209F43C}" type="datetime1">
              <a:rPr lang="en-GB" smtClean="0"/>
              <a:pPr/>
              <a:t>11/03/2019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5556B-4B81-46B0-959A-CDD9120A41EA}" type="datetime1">
              <a:rPr lang="en-GB" smtClean="0"/>
              <a:pPr/>
              <a:t>11/03/2019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CC1AC7-C615-4381-85EB-5C8E9BD29E40}" type="datetime1">
              <a:rPr lang="en-GB" smtClean="0"/>
              <a:pPr/>
              <a:t>11/03/2019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643CA-1AF6-429E-87B9-5D4BF0F23D46}" type="datetime1">
              <a:rPr lang="en-GB" smtClean="0"/>
              <a:pPr/>
              <a:t>11/03/2019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B537B9-D7EE-4845-BC54-3427A7329D86}" type="datetime1">
              <a:rPr lang="en-GB" smtClean="0"/>
              <a:pPr/>
              <a:t>11/03/2019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7" name="Slide Number Placeholder 6"/>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B2CC28-D403-40AC-9C32-FC5A88A610FA}" type="datetime1">
              <a:rPr lang="en-GB" smtClean="0"/>
              <a:pPr/>
              <a:t>11/03/2019</a:t>
            </a:fld>
            <a:endParaRPr lang="en-GB"/>
          </a:p>
        </p:txBody>
      </p:sp>
      <p:sp>
        <p:nvSpPr>
          <p:cNvPr id="8" name="Footer Placeholder 7"/>
          <p:cNvSpPr>
            <a:spLocks noGrp="1"/>
          </p:cNvSpPr>
          <p:nvPr>
            <p:ph type="ftr" sz="quarter" idx="11"/>
          </p:nvPr>
        </p:nvSpPr>
        <p:spPr/>
        <p:txBody>
          <a:bodyPr/>
          <a:lstStyle/>
          <a:p>
            <a:r>
              <a:rPr lang="en-US" smtClean="0"/>
              <a:t>Batch 2015-2019, Final Year 2018-2019, </a:t>
            </a:r>
            <a:endParaRPr lang="en-GB"/>
          </a:p>
        </p:txBody>
      </p:sp>
      <p:sp>
        <p:nvSpPr>
          <p:cNvPr id="9" name="Slide Number Placeholder 8"/>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158F0-AB4C-4151-B2FD-9A6258733466}" type="datetime1">
              <a:rPr lang="en-GB" smtClean="0"/>
              <a:pPr/>
              <a:t>11/03/2019</a:t>
            </a:fld>
            <a:endParaRPr lang="en-GB"/>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ABDE5-75BB-434D-8D8E-E5187266DEFE}" type="datetime1">
              <a:rPr lang="en-GB" smtClean="0"/>
              <a:pPr/>
              <a:t>11/03/2019</a:t>
            </a:fld>
            <a:endParaRPr lang="en-GB"/>
          </a:p>
        </p:txBody>
      </p:sp>
      <p:sp>
        <p:nvSpPr>
          <p:cNvPr id="3" name="Footer Placeholder 2"/>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D9EB3-C525-4D4A-AF72-2450E45AE30B}" type="datetime1">
              <a:rPr lang="en-GB" smtClean="0"/>
              <a:pPr/>
              <a:t>11/03/2019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7" name="Slide Number Placeholder 6"/>
          <p:cNvSpPr>
            <a:spLocks noGrp="1"/>
          </p:cNvSpPr>
          <p:nvPr>
            <p:ph type="sldNum" sz="quarter" idx="12"/>
          </p:nvPr>
        </p:nvSpPr>
        <p:spPr/>
        <p:txBody>
          <a:bodyPr/>
          <a:lstStyle/>
          <a:p>
            <a:fld id="{7AB4EACA-22FD-4141-BAF8-53373B2C1587}" type="slidenum">
              <a:rPr lang="en-GB" smtClean="0"/>
              <a:pPr/>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A5D51F3-FDBA-47B5-B7FA-DB49F2E7CF05}" type="datetime1">
              <a:rPr lang="en-GB" smtClean="0"/>
              <a:pPr/>
              <a:t>11/03/2019</a:t>
            </a:fld>
            <a:endParaRPr lang="en-GB"/>
          </a:p>
        </p:txBody>
      </p:sp>
      <p:sp>
        <p:nvSpPr>
          <p:cNvPr id="9" name="Slide Number Placeholder 8"/>
          <p:cNvSpPr>
            <a:spLocks noGrp="1"/>
          </p:cNvSpPr>
          <p:nvPr>
            <p:ph type="sldNum" sz="quarter" idx="11"/>
          </p:nvPr>
        </p:nvSpPr>
        <p:spPr/>
        <p:txBody>
          <a:bodyPr/>
          <a:lstStyle/>
          <a:p>
            <a:fld id="{7AB4EACA-22FD-4141-BAF8-53373B2C1587}" type="slidenum">
              <a:rPr lang="en-GB" smtClean="0"/>
              <a:pPr/>
              <a:t>‹#›</a:t>
            </a:fld>
            <a:endParaRPr lang="en-GB"/>
          </a:p>
        </p:txBody>
      </p:sp>
      <p:sp>
        <p:nvSpPr>
          <p:cNvPr id="10" name="Footer Placeholder 9"/>
          <p:cNvSpPr>
            <a:spLocks noGrp="1"/>
          </p:cNvSpPr>
          <p:nvPr>
            <p:ph type="ftr" sz="quarter" idx="12"/>
          </p:nvPr>
        </p:nvSpPr>
        <p:spPr/>
        <p:txBody>
          <a:bodyPr/>
          <a:lstStyle/>
          <a:p>
            <a:r>
              <a:rPr lang="en-US" smtClean="0"/>
              <a:t>Batch 2015-2019, Final Year 2018-2019,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AB4EACA-22FD-4141-BAF8-53373B2C1587}" type="slidenum">
              <a:rPr lang="en-GB" smtClean="0"/>
              <a:pPr/>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Batch 2015-2019, Final Year 2018-2019, </a:t>
            </a:r>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D4071D6-5B66-4BC9-B9C4-EBEC71FA0B33}" type="datetime1">
              <a:rPr lang="en-GB" smtClean="0"/>
              <a:pPr/>
              <a:t>11/03/2019</a:t>
            </a:fld>
            <a:endParaRPr lang="en-GB"/>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32692"/>
            <a:ext cx="6912768" cy="1400164"/>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l"/>
            <a:r>
              <a:rPr lang="en-US" sz="3600"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Poornima Institute of Engineering &amp; Technology </a:t>
            </a:r>
            <a:r>
              <a:rPr lang="en-US" sz="3200"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3200"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GB" sz="3200"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179512" y="1953882"/>
            <a:ext cx="7624786" cy="4643470"/>
          </a:xfrm>
        </p:spPr>
        <p:txBody>
          <a:bodyPr>
            <a:normAutofit fontScale="92500" lnSpcReduction="10000"/>
          </a:bodyPr>
          <a:lstStyle/>
          <a:p>
            <a:endParaRPr lang="en-US" dirty="0" smtClean="0"/>
          </a:p>
          <a:p>
            <a:r>
              <a:rPr lang="en-US" sz="2200" dirty="0" smtClean="0"/>
              <a:t>	</a:t>
            </a:r>
            <a:endParaRPr lang="en-US" sz="3000" b="1" u="sng" dirty="0" smtClean="0">
              <a:solidFill>
                <a:schemeClr val="accent1">
                  <a:lumMod val="50000"/>
                </a:schemeClr>
              </a:solidFill>
            </a:endParaRPr>
          </a:p>
          <a:p>
            <a:pPr algn="l"/>
            <a:r>
              <a:rPr lang="en-US" sz="2200" dirty="0" smtClean="0"/>
              <a:t>      </a:t>
            </a:r>
          </a:p>
          <a:p>
            <a:pPr algn="l"/>
            <a:endParaRPr lang="en-US" sz="1900" b="1" dirty="0" smtClean="0"/>
          </a:p>
          <a:p>
            <a:pPr algn="l"/>
            <a:r>
              <a:rPr lang="en-US" sz="1900" b="1" dirty="0" smtClean="0"/>
              <a:t>TEAM NAME: ENCODERS</a:t>
            </a:r>
          </a:p>
          <a:p>
            <a:r>
              <a:rPr lang="en-US" sz="1900" b="1" dirty="0" smtClean="0"/>
              <a:t>PROJECT ID: </a:t>
            </a:r>
            <a:r>
              <a:rPr lang="en-GB" sz="1800" b="1" dirty="0" smtClean="0">
                <a:latin typeface="Times New Roman" panose="02020603050405020304" pitchFamily="18" charset="0"/>
                <a:cs typeface="Times New Roman" panose="02020603050405020304" pitchFamily="18" charset="0"/>
              </a:rPr>
              <a:t>8CS </a:t>
            </a:r>
            <a:r>
              <a:rPr lang="en-GB" sz="1800" b="1" dirty="0">
                <a:latin typeface="Times New Roman" panose="02020603050405020304" pitchFamily="18" charset="0"/>
                <a:cs typeface="Times New Roman" panose="02020603050405020304" pitchFamily="18" charset="0"/>
              </a:rPr>
              <a:t>PR </a:t>
            </a:r>
            <a:r>
              <a:rPr lang="en-GB" sz="1800" b="1" dirty="0" smtClean="0">
                <a:latin typeface="Times New Roman" panose="02020603050405020304" pitchFamily="18" charset="0"/>
                <a:cs typeface="Times New Roman" panose="02020603050405020304" pitchFamily="18" charset="0"/>
              </a:rPr>
              <a:t>2018_19_13</a:t>
            </a:r>
            <a:r>
              <a:rPr lang="en-US" sz="1800" dirty="0">
                <a:latin typeface="Times New Roman" pitchFamily="18" charset="0"/>
                <a:cs typeface="Times New Roman" pitchFamily="18" charset="0"/>
              </a:rPr>
              <a:t>	</a:t>
            </a:r>
            <a:endParaRPr lang="en-US" sz="1900" b="1" dirty="0" smtClean="0"/>
          </a:p>
          <a:p>
            <a:pPr algn="l"/>
            <a:endParaRPr lang="en-US" sz="2200" dirty="0" smtClean="0"/>
          </a:p>
          <a:p>
            <a:pPr algn="l"/>
            <a:r>
              <a:rPr lang="en-US" sz="1700" b="1" dirty="0" smtClean="0"/>
              <a:t>STUDENTS NAME</a:t>
            </a:r>
            <a:r>
              <a:rPr lang="en-US" sz="1700" dirty="0" smtClean="0"/>
              <a:t>: </a:t>
            </a:r>
          </a:p>
          <a:p>
            <a:pPr algn="l"/>
            <a:endParaRPr lang="en-US" sz="2200" dirty="0" smtClean="0"/>
          </a:p>
          <a:p>
            <a:pPr algn="l"/>
            <a:r>
              <a:rPr lang="en-US" sz="1700" b="1" dirty="0" smtClean="0"/>
              <a:t> 1.  </a:t>
            </a:r>
            <a:r>
              <a:rPr lang="en-US" sz="1700" b="1" dirty="0" err="1" smtClean="0"/>
              <a:t>Aditya</a:t>
            </a:r>
            <a:r>
              <a:rPr lang="en-US" sz="1700" b="1" dirty="0" smtClean="0"/>
              <a:t> Kr. Sharma</a:t>
            </a:r>
          </a:p>
          <a:p>
            <a:pPr algn="l"/>
            <a:r>
              <a:rPr lang="en-US" sz="1700" b="1" dirty="0" smtClean="0"/>
              <a:t> 2.  </a:t>
            </a:r>
            <a:r>
              <a:rPr lang="en-US" sz="1700" b="1" dirty="0" err="1" smtClean="0"/>
              <a:t>Deepti</a:t>
            </a:r>
            <a:r>
              <a:rPr lang="en-US" sz="1700" b="1" dirty="0" smtClean="0"/>
              <a:t> </a:t>
            </a:r>
            <a:r>
              <a:rPr lang="en-US" sz="1700" b="1" dirty="0" err="1" smtClean="0"/>
              <a:t>Yadav</a:t>
            </a:r>
            <a:endParaRPr lang="en-US" sz="1700" b="1" dirty="0" smtClean="0"/>
          </a:p>
          <a:p>
            <a:pPr algn="l"/>
            <a:r>
              <a:rPr lang="en-US" sz="1700" b="1" dirty="0" smtClean="0"/>
              <a:t> </a:t>
            </a:r>
          </a:p>
          <a:p>
            <a:pPr algn="ctr"/>
            <a:r>
              <a:rPr lang="en-US" sz="1800" dirty="0" smtClean="0"/>
              <a:t>               </a:t>
            </a:r>
            <a:r>
              <a:rPr lang="en-US" sz="1800" dirty="0"/>
              <a:t>	</a:t>
            </a:r>
            <a:r>
              <a:rPr lang="en-US" sz="2100" b="1" dirty="0" smtClean="0"/>
              <a:t>Project Guide By</a:t>
            </a:r>
            <a:r>
              <a:rPr lang="en-US" sz="2100" dirty="0" smtClean="0"/>
              <a:t>:  </a:t>
            </a:r>
            <a:r>
              <a:rPr lang="en-US" sz="2100" b="1" dirty="0" smtClean="0"/>
              <a:t>Prof. (Dr.) Praveen Gupta</a:t>
            </a:r>
          </a:p>
          <a:p>
            <a:pPr algn="ctr"/>
            <a:r>
              <a:rPr lang="en-US" sz="2100" b="1" dirty="0" smtClean="0"/>
              <a:t>	Department of Computer Engineering</a:t>
            </a:r>
            <a:br>
              <a:rPr lang="en-US" sz="2100" b="1" dirty="0" smtClean="0"/>
            </a:br>
            <a:r>
              <a:rPr lang="en-US" sz="2100" b="1" dirty="0" smtClean="0"/>
              <a:t>	PIET , Jaipur</a:t>
            </a:r>
            <a:endParaRPr lang="en-GB" sz="2100" b="1" dirty="0"/>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a:t>
            </a:fld>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64288" y="618783"/>
            <a:ext cx="1156050" cy="1226041"/>
          </a:xfrm>
          <a:prstGeom prst="rect">
            <a:avLst/>
          </a:prstGeom>
        </p:spPr>
      </p:pic>
      <p:sp>
        <p:nvSpPr>
          <p:cNvPr id="7" name="Horizontal Scroll 6"/>
          <p:cNvSpPr/>
          <p:nvPr/>
        </p:nvSpPr>
        <p:spPr>
          <a:xfrm>
            <a:off x="827584" y="1844824"/>
            <a:ext cx="6336704" cy="93610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1744" y="1990581"/>
            <a:ext cx="4390947" cy="646331"/>
          </a:xfrm>
          <a:prstGeom prst="rect">
            <a:avLst/>
          </a:prstGeom>
          <a:noFill/>
        </p:spPr>
        <p:txBody>
          <a:bodyPr wrap="none" lIns="91440" tIns="45720" rIns="91440" bIns="45720">
            <a:spAutoFit/>
          </a:bodyPr>
          <a:lstStyle/>
          <a:p>
            <a:pPr algn="ctr"/>
            <a:r>
              <a:rPr lang="en-US" sz="36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              QUICKQUIZ</a:t>
            </a:r>
            <a:endParaRPr lang="en-US" sz="36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071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Batch 2015-2019, Final Year 2018-2019, </a:t>
            </a:r>
            <a:endParaRPr lang="en-GB"/>
          </a:p>
        </p:txBody>
      </p:sp>
      <p:sp>
        <p:nvSpPr>
          <p:cNvPr id="3" name="Slide Number Placeholder 2"/>
          <p:cNvSpPr>
            <a:spLocks noGrp="1"/>
          </p:cNvSpPr>
          <p:nvPr>
            <p:ph type="sldNum" sz="quarter" idx="12"/>
          </p:nvPr>
        </p:nvSpPr>
        <p:spPr/>
        <p:txBody>
          <a:bodyPr/>
          <a:lstStyle/>
          <a:p>
            <a:fld id="{7AB4EACA-22FD-4141-BAF8-53373B2C1587}" type="slidenum">
              <a:rPr lang="en-GB" smtClean="0"/>
              <a:pPr/>
              <a:t>10</a:t>
            </a:fld>
            <a:endParaRPr lang="en-GB"/>
          </a:p>
        </p:txBody>
      </p:sp>
      <p:pic>
        <p:nvPicPr>
          <p:cNvPr id="5" name="Picture 4" descr="Screenshot (7).png"/>
          <p:cNvPicPr/>
          <p:nvPr/>
        </p:nvPicPr>
        <p:blipFill>
          <a:blip r:embed="rId2"/>
          <a:stretch>
            <a:fillRect/>
          </a:stretch>
        </p:blipFill>
        <p:spPr>
          <a:xfrm>
            <a:off x="533400" y="533400"/>
            <a:ext cx="7239000" cy="3124200"/>
          </a:xfrm>
          <a:prstGeom prst="rect">
            <a:avLst/>
          </a:prstGeom>
        </p:spPr>
      </p:pic>
      <p:pic>
        <p:nvPicPr>
          <p:cNvPr id="6" name="Picture 5" descr="Screenshot (8).png"/>
          <p:cNvPicPr/>
          <p:nvPr/>
        </p:nvPicPr>
        <p:blipFill>
          <a:blip r:embed="rId3"/>
          <a:stretch>
            <a:fillRect/>
          </a:stretch>
        </p:blipFill>
        <p:spPr>
          <a:xfrm>
            <a:off x="533400" y="3657600"/>
            <a:ext cx="7239000" cy="1905000"/>
          </a:xfrm>
          <a:prstGeom prst="rect">
            <a:avLst/>
          </a:prstGeom>
        </p:spPr>
      </p:pic>
    </p:spTree>
    <p:extLst>
      <p:ext uri="{BB962C8B-B14F-4D97-AF65-F5344CB8AC3E}">
        <p14:creationId xmlns:p14="http://schemas.microsoft.com/office/powerpoint/2010/main" xmlns="" val="297947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6200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Sprint Backlog -2</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11</a:t>
            </a:fld>
            <a:endParaRPr lang="en-GB"/>
          </a:p>
        </p:txBody>
      </p:sp>
      <p:sp>
        <p:nvSpPr>
          <p:cNvPr id="6" name="Rectangle 5"/>
          <p:cNvSpPr/>
          <p:nvPr/>
        </p:nvSpPr>
        <p:spPr>
          <a:xfrm>
            <a:off x="539552" y="1828800"/>
            <a:ext cx="7200800" cy="3139321"/>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US" sz="2200" dirty="0"/>
              <a:t>In this phase we </a:t>
            </a:r>
            <a:r>
              <a:rPr lang="en-US" sz="2200" dirty="0" smtClean="0"/>
              <a:t>design </a:t>
            </a:r>
            <a:r>
              <a:rPr lang="en-US" sz="2200" dirty="0" smtClean="0"/>
              <a:t> </a:t>
            </a:r>
            <a:r>
              <a:rPr lang="en-US" sz="2200" dirty="0"/>
              <a:t>the </a:t>
            </a:r>
            <a:r>
              <a:rPr lang="en-US" sz="2200" dirty="0" smtClean="0"/>
              <a:t>login and registration page for the user.</a:t>
            </a:r>
            <a:endParaRPr lang="en-US" sz="2200" dirty="0"/>
          </a:p>
          <a:p>
            <a:pPr marL="285750" lvl="0" indent="-285750">
              <a:lnSpc>
                <a:spcPct val="150000"/>
              </a:lnSpc>
              <a:buFont typeface="Wingdings" panose="05000000000000000000" pitchFamily="2" charset="2"/>
              <a:buChar char="q"/>
            </a:pPr>
            <a:r>
              <a:rPr lang="en-US" sz="2200" dirty="0" smtClean="0"/>
              <a:t>We write the java code for the login page and the registration page and connect it to java xml file.</a:t>
            </a:r>
            <a:endParaRPr lang="en-US" sz="2200" dirty="0"/>
          </a:p>
          <a:p>
            <a:pPr marL="285750" lvl="0" indent="-285750">
              <a:lnSpc>
                <a:spcPct val="150000"/>
              </a:lnSpc>
              <a:buFont typeface="Wingdings" panose="05000000000000000000" pitchFamily="2" charset="2"/>
              <a:buChar char="q"/>
            </a:pPr>
            <a:r>
              <a:rPr lang="en-US" sz="2200" dirty="0" smtClean="0"/>
              <a:t>Now user can log in into the app with valid password and the user name.</a:t>
            </a:r>
            <a:endParaRPr lang="en-US" sz="2200" dirty="0"/>
          </a:p>
        </p:txBody>
      </p:sp>
    </p:spTree>
    <p:extLst>
      <p:ext uri="{BB962C8B-B14F-4D97-AF65-F5344CB8AC3E}">
        <p14:creationId xmlns:p14="http://schemas.microsoft.com/office/powerpoint/2010/main" xmlns="" val="451274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12</a:t>
            </a:fld>
            <a:endParaRPr lang="en-GB"/>
          </a:p>
        </p:txBody>
      </p:sp>
      <p:pic>
        <p:nvPicPr>
          <p:cNvPr id="7" name="Picture 6" descr="Screenshot (14).png"/>
          <p:cNvPicPr/>
          <p:nvPr/>
        </p:nvPicPr>
        <p:blipFill>
          <a:blip r:embed="rId2"/>
          <a:stretch>
            <a:fillRect/>
          </a:stretch>
        </p:blipFill>
        <p:spPr>
          <a:xfrm>
            <a:off x="838200" y="914400"/>
            <a:ext cx="6629400" cy="2667000"/>
          </a:xfrm>
          <a:prstGeom prst="rect">
            <a:avLst/>
          </a:prstGeom>
        </p:spPr>
      </p:pic>
      <p:pic>
        <p:nvPicPr>
          <p:cNvPr id="8" name="Picture 7" descr="Screenshot (15).png"/>
          <p:cNvPicPr/>
          <p:nvPr/>
        </p:nvPicPr>
        <p:blipFill>
          <a:blip r:embed="rId3"/>
          <a:stretch>
            <a:fillRect/>
          </a:stretch>
        </p:blipFill>
        <p:spPr>
          <a:xfrm>
            <a:off x="838200" y="3581400"/>
            <a:ext cx="6629400" cy="2392680"/>
          </a:xfrm>
          <a:prstGeom prst="rect">
            <a:avLst/>
          </a:prstGeom>
        </p:spPr>
      </p:pic>
    </p:spTree>
    <p:extLst>
      <p:ext uri="{BB962C8B-B14F-4D97-AF65-F5344CB8AC3E}">
        <p14:creationId xmlns:p14="http://schemas.microsoft.com/office/powerpoint/2010/main" xmlns="" val="984103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6200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Sprint Backlog -3</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13</a:t>
            </a:fld>
            <a:endParaRPr lang="en-GB"/>
          </a:p>
        </p:txBody>
      </p:sp>
      <p:sp>
        <p:nvSpPr>
          <p:cNvPr id="6" name="Rectangle 5"/>
          <p:cNvSpPr/>
          <p:nvPr/>
        </p:nvSpPr>
        <p:spPr>
          <a:xfrm>
            <a:off x="467544" y="2133600"/>
            <a:ext cx="7488832" cy="2667000"/>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US" sz="2200" dirty="0"/>
              <a:t>In this phase we </a:t>
            </a:r>
            <a:r>
              <a:rPr lang="en-US" sz="2200" dirty="0" smtClean="0"/>
              <a:t>develop the profile page for the user page .</a:t>
            </a:r>
            <a:endParaRPr lang="en-US" sz="2200" dirty="0"/>
          </a:p>
          <a:p>
            <a:pPr marL="285750" lvl="0" indent="-285750">
              <a:lnSpc>
                <a:spcPct val="150000"/>
              </a:lnSpc>
              <a:buFont typeface="Wingdings" panose="05000000000000000000" pitchFamily="2" charset="2"/>
              <a:buChar char="q"/>
            </a:pPr>
            <a:r>
              <a:rPr lang="en-US" sz="2200" dirty="0" smtClean="0"/>
              <a:t>We design the xml page layout for the profile page.</a:t>
            </a:r>
            <a:endParaRPr lang="en-US" sz="2200" dirty="0"/>
          </a:p>
          <a:p>
            <a:pPr marL="285750" lvl="0" indent="-285750">
              <a:lnSpc>
                <a:spcPct val="150000"/>
              </a:lnSpc>
              <a:buFont typeface="Wingdings" panose="05000000000000000000" pitchFamily="2" charset="2"/>
              <a:buChar char="q"/>
            </a:pPr>
            <a:r>
              <a:rPr lang="en-US" sz="2200" dirty="0" smtClean="0"/>
              <a:t>We write the code for the java code for the user profile page. </a:t>
            </a:r>
            <a:endParaRPr lang="en-US" sz="2200" dirty="0"/>
          </a:p>
          <a:p>
            <a:pPr marL="285750" lvl="0" indent="-285750">
              <a:lnSpc>
                <a:spcPct val="150000"/>
              </a:lnSpc>
              <a:buFont typeface="Wingdings" panose="05000000000000000000" pitchFamily="2" charset="2"/>
              <a:buChar char="q"/>
            </a:pPr>
            <a:r>
              <a:rPr lang="en-US" sz="2200" dirty="0" smtClean="0"/>
              <a:t>Now user can see different type of detail like name, high score, share, feedback, setting.</a:t>
            </a:r>
            <a:r>
              <a:rPr lang="en-US" sz="2200" dirty="0" smtClean="0"/>
              <a:t> </a:t>
            </a:r>
            <a:r>
              <a:rPr lang="en-US" sz="2200" b="1" dirty="0"/>
              <a:t> </a:t>
            </a:r>
            <a:r>
              <a:rPr lang="en-US" sz="2200" dirty="0" smtClean="0"/>
              <a:t>.</a:t>
            </a:r>
            <a:endParaRPr lang="en-US" sz="2200" dirty="0"/>
          </a:p>
        </p:txBody>
      </p:sp>
    </p:spTree>
    <p:extLst>
      <p:ext uri="{BB962C8B-B14F-4D97-AF65-F5344CB8AC3E}">
        <p14:creationId xmlns:p14="http://schemas.microsoft.com/office/powerpoint/2010/main" xmlns="" val="2170192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14</a:t>
            </a:fld>
            <a:endParaRPr lang="en-GB"/>
          </a:p>
        </p:txBody>
      </p:sp>
      <p:pic>
        <p:nvPicPr>
          <p:cNvPr id="7" name="Picture 6" descr="Screenshot (19).png"/>
          <p:cNvPicPr/>
          <p:nvPr/>
        </p:nvPicPr>
        <p:blipFill>
          <a:blip r:embed="rId3"/>
          <a:stretch>
            <a:fillRect/>
          </a:stretch>
        </p:blipFill>
        <p:spPr>
          <a:xfrm>
            <a:off x="762000" y="762000"/>
            <a:ext cx="7010400" cy="2895600"/>
          </a:xfrm>
          <a:prstGeom prst="rect">
            <a:avLst/>
          </a:prstGeom>
        </p:spPr>
      </p:pic>
      <p:pic>
        <p:nvPicPr>
          <p:cNvPr id="8" name="Picture 7" descr="Screenshot (20).png"/>
          <p:cNvPicPr/>
          <p:nvPr/>
        </p:nvPicPr>
        <p:blipFill>
          <a:blip r:embed="rId4"/>
          <a:stretch>
            <a:fillRect/>
          </a:stretch>
        </p:blipFill>
        <p:spPr>
          <a:xfrm>
            <a:off x="762000" y="3657600"/>
            <a:ext cx="7086600" cy="2209800"/>
          </a:xfrm>
          <a:prstGeom prst="rect">
            <a:avLst/>
          </a:prstGeom>
        </p:spPr>
      </p:pic>
    </p:spTree>
    <p:extLst>
      <p:ext uri="{BB962C8B-B14F-4D97-AF65-F5344CB8AC3E}">
        <p14:creationId xmlns:p14="http://schemas.microsoft.com/office/powerpoint/2010/main" xmlns="" val="1051636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68" y="274638"/>
            <a:ext cx="76200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Sprint Backlog -4</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15</a:t>
            </a:fld>
            <a:endParaRPr lang="en-GB"/>
          </a:p>
        </p:txBody>
      </p:sp>
      <p:sp>
        <p:nvSpPr>
          <p:cNvPr id="6" name="Rectangle 5"/>
          <p:cNvSpPr/>
          <p:nvPr/>
        </p:nvSpPr>
        <p:spPr>
          <a:xfrm>
            <a:off x="467544" y="1685414"/>
            <a:ext cx="7632848" cy="3647152"/>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US" sz="2200" dirty="0"/>
              <a:t>In this phase we </a:t>
            </a:r>
            <a:r>
              <a:rPr lang="en-US" sz="2200" dirty="0" smtClean="0"/>
              <a:t>make the database for whole project. It is </a:t>
            </a:r>
            <a:r>
              <a:rPr lang="en-US" sz="2200" dirty="0" err="1" smtClean="0"/>
              <a:t>sql</a:t>
            </a:r>
            <a:r>
              <a:rPr lang="en-US" sz="2200" dirty="0" smtClean="0"/>
              <a:t> </a:t>
            </a:r>
            <a:r>
              <a:rPr lang="en-US" sz="2200" dirty="0" err="1" smtClean="0"/>
              <a:t>lite</a:t>
            </a:r>
            <a:r>
              <a:rPr lang="en-US" sz="2200" dirty="0" smtClean="0"/>
              <a:t> database which is local database of android studio.</a:t>
            </a:r>
          </a:p>
          <a:p>
            <a:pPr marL="285750" lvl="0" indent="-285750">
              <a:lnSpc>
                <a:spcPct val="150000"/>
              </a:lnSpc>
              <a:buFont typeface="Wingdings" panose="05000000000000000000" pitchFamily="2" charset="2"/>
              <a:buChar char="q"/>
            </a:pPr>
            <a:r>
              <a:rPr lang="en-US" sz="2200" dirty="0" smtClean="0"/>
              <a:t> user can attempt the different type of quiz like </a:t>
            </a:r>
            <a:r>
              <a:rPr lang="en-US" sz="2200" dirty="0" err="1" smtClean="0"/>
              <a:t>english</a:t>
            </a:r>
            <a:r>
              <a:rPr lang="en-US" sz="2200" dirty="0" smtClean="0"/>
              <a:t>, </a:t>
            </a:r>
            <a:r>
              <a:rPr lang="en-US" sz="2200" dirty="0" err="1" smtClean="0"/>
              <a:t>maths</a:t>
            </a:r>
            <a:r>
              <a:rPr lang="en-US" sz="2200" dirty="0" smtClean="0"/>
              <a:t>, computer, sports, science.</a:t>
            </a:r>
          </a:p>
          <a:p>
            <a:pPr marL="285750" indent="-285750">
              <a:lnSpc>
                <a:spcPct val="150000"/>
              </a:lnSpc>
              <a:buFont typeface="Wingdings" panose="05000000000000000000" pitchFamily="2" charset="2"/>
              <a:buChar char="q"/>
            </a:pPr>
            <a:r>
              <a:rPr lang="en-US" sz="2200" dirty="0" smtClean="0">
                <a:solidFill>
                  <a:srgbClr val="2F2B20"/>
                </a:solidFill>
              </a:rPr>
              <a:t>He can see score after the submission of exam and also see the no of wrong and right questions.</a:t>
            </a:r>
            <a:endParaRPr lang="en-US" sz="2200" dirty="0"/>
          </a:p>
          <a:p>
            <a:pPr marL="285750" indent="-285750">
              <a:lnSpc>
                <a:spcPct val="150000"/>
              </a:lnSpc>
              <a:buFont typeface="Wingdings" panose="05000000000000000000" pitchFamily="2" charset="2"/>
              <a:buChar char="q"/>
            </a:pPr>
            <a:r>
              <a:rPr lang="en-US" sz="2200" dirty="0" smtClean="0"/>
              <a:t> </a:t>
            </a:r>
            <a:r>
              <a:rPr lang="en-US" sz="2200" dirty="0"/>
              <a:t>I</a:t>
            </a:r>
            <a:r>
              <a:rPr lang="en-US" sz="2200" dirty="0" smtClean="0"/>
              <a:t>mplement </a:t>
            </a:r>
            <a:r>
              <a:rPr lang="en-US" sz="2200" dirty="0"/>
              <a:t>it for all users</a:t>
            </a:r>
            <a:r>
              <a:rPr lang="en-US" sz="2200" dirty="0" smtClean="0"/>
              <a:t>.</a:t>
            </a:r>
            <a:endParaRPr lang="en-US" sz="2200" dirty="0"/>
          </a:p>
        </p:txBody>
      </p:sp>
    </p:spTree>
    <p:extLst>
      <p:ext uri="{BB962C8B-B14F-4D97-AF65-F5344CB8AC3E}">
        <p14:creationId xmlns:p14="http://schemas.microsoft.com/office/powerpoint/2010/main" xmlns="" val="962131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16</a:t>
            </a:fld>
            <a:endParaRPr lang="en-GB"/>
          </a:p>
        </p:txBody>
      </p:sp>
      <p:pic>
        <p:nvPicPr>
          <p:cNvPr id="7" name="Picture 6" descr="Screenshot (24).png"/>
          <p:cNvPicPr/>
          <p:nvPr/>
        </p:nvPicPr>
        <p:blipFill>
          <a:blip r:embed="rId2"/>
          <a:stretch>
            <a:fillRect/>
          </a:stretch>
        </p:blipFill>
        <p:spPr>
          <a:xfrm>
            <a:off x="914400" y="609600"/>
            <a:ext cx="6553200" cy="3505200"/>
          </a:xfrm>
          <a:prstGeom prst="rect">
            <a:avLst/>
          </a:prstGeom>
        </p:spPr>
      </p:pic>
      <p:pic>
        <p:nvPicPr>
          <p:cNvPr id="8" name="Picture 7" descr="Screenshot (25).png"/>
          <p:cNvPicPr/>
          <p:nvPr/>
        </p:nvPicPr>
        <p:blipFill>
          <a:blip r:embed="rId3"/>
          <a:stretch>
            <a:fillRect/>
          </a:stretch>
        </p:blipFill>
        <p:spPr>
          <a:xfrm>
            <a:off x="914400" y="4114800"/>
            <a:ext cx="6553200" cy="1828800"/>
          </a:xfrm>
          <a:prstGeom prst="rect">
            <a:avLst/>
          </a:prstGeom>
        </p:spPr>
      </p:pic>
    </p:spTree>
    <p:extLst>
      <p:ext uri="{BB962C8B-B14F-4D97-AF65-F5344CB8AC3E}">
        <p14:creationId xmlns:p14="http://schemas.microsoft.com/office/powerpoint/2010/main" xmlns="" val="1626428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76200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Results</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pPr>
              <a:lnSpc>
                <a:spcPct val="150000"/>
              </a:lnSpc>
            </a:pPr>
            <a:r>
              <a:rPr lang="en-US" dirty="0"/>
              <a:t>We have successfully developed the application for signature authentication. This application provides a hassle free authentication without physical interaction with the device. There are various stages through which it is developed and last a complete project including graphical user interface is developed.</a:t>
            </a:r>
          </a:p>
          <a:p>
            <a:pPr>
              <a:lnSpc>
                <a:spcPct val="150000"/>
              </a:lnSpc>
            </a:pPr>
            <a:r>
              <a:rPr lang="en-US" dirty="0"/>
              <a:t>This project is developed to identify the forged signature</a:t>
            </a:r>
            <a:r>
              <a:rPr lang="en-US" dirty="0" smtClean="0"/>
              <a:t>.</a:t>
            </a:r>
          </a:p>
          <a:p>
            <a:pPr marL="114300" indent="0">
              <a:lnSpc>
                <a:spcPct val="150000"/>
              </a:lnSpc>
              <a:buNone/>
            </a:pPr>
            <a:endParaRPr lang="en-US" dirty="0"/>
          </a:p>
          <a:p>
            <a:pPr>
              <a:lnSpc>
                <a:spcPct val="150000"/>
              </a:lnSpc>
            </a:pPr>
            <a:endParaRPr lang="en-GB" dirty="0" smtClean="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17</a:t>
            </a:fld>
            <a:endParaRPr lang="en-GB"/>
          </a:p>
        </p:txBody>
      </p:sp>
    </p:spTree>
    <p:extLst>
      <p:ext uri="{BB962C8B-B14F-4D97-AF65-F5344CB8AC3E}">
        <p14:creationId xmlns:p14="http://schemas.microsoft.com/office/powerpoint/2010/main" xmlns="" val="846177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
            </a:r>
            <a:br>
              <a:rPr lang="en-US" sz="3600" dirty="0"/>
            </a:br>
            <a:endParaRPr lang="en-US" sz="3600" dirty="0"/>
          </a:p>
        </p:txBody>
      </p:sp>
      <p:sp>
        <p:nvSpPr>
          <p:cNvPr id="11" name="Content Placeholder 10"/>
          <p:cNvSpPr>
            <a:spLocks noGrp="1"/>
          </p:cNvSpPr>
          <p:nvPr>
            <p:ph sz="half" idx="1"/>
          </p:nvPr>
        </p:nvSpPr>
        <p:spPr/>
        <p:txBody>
          <a:bodyPr/>
          <a:lstStyle/>
          <a:p>
            <a:r>
              <a:rPr lang="en-US" dirty="0" smtClean="0"/>
              <a:t>Registration Page</a:t>
            </a:r>
            <a:endParaRPr lang="en-US" dirty="0"/>
          </a:p>
        </p:txBody>
      </p:sp>
      <p:sp>
        <p:nvSpPr>
          <p:cNvPr id="12" name="Content Placeholder 11"/>
          <p:cNvSpPr>
            <a:spLocks noGrp="1"/>
          </p:cNvSpPr>
          <p:nvPr>
            <p:ph sz="half" idx="2"/>
          </p:nvPr>
        </p:nvSpPr>
        <p:spPr/>
        <p:txBody>
          <a:bodyPr/>
          <a:lstStyle/>
          <a:p>
            <a:r>
              <a:rPr lang="en-US" dirty="0" smtClean="0"/>
              <a:t>Login Page</a:t>
            </a:r>
            <a:endParaRPr lang="en-US"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18</a:t>
            </a:fld>
            <a:endParaRPr lang="en-GB"/>
          </a:p>
        </p:txBody>
      </p:sp>
      <p:sp>
        <p:nvSpPr>
          <p:cNvPr id="6" name="Rectangle 5"/>
          <p:cNvSpPr/>
          <p:nvPr/>
        </p:nvSpPr>
        <p:spPr>
          <a:xfrm>
            <a:off x="251520" y="332656"/>
            <a:ext cx="7488832" cy="800219"/>
          </a:xfrm>
          <a:prstGeom prst="rect">
            <a:avLst/>
          </a:prstGeom>
        </p:spPr>
        <p:txBody>
          <a:bodyPr wrap="square">
            <a:spAutoFit/>
          </a:bodyPr>
          <a:lstStyle/>
          <a:p>
            <a:r>
              <a:rPr lang="en-US" sz="4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Screenshots of project</a:t>
            </a:r>
            <a:endParaRPr lang="en-US" sz="4600" dirty="0"/>
          </a:p>
        </p:txBody>
      </p:sp>
      <p:pic>
        <p:nvPicPr>
          <p:cNvPr id="8" name="Picture 7" descr="registration.png"/>
          <p:cNvPicPr>
            <a:picLocks noChangeAspect="1"/>
          </p:cNvPicPr>
          <p:nvPr/>
        </p:nvPicPr>
        <p:blipFill>
          <a:blip r:embed="rId2" cstate="print"/>
          <a:stretch>
            <a:fillRect/>
          </a:stretch>
        </p:blipFill>
        <p:spPr>
          <a:xfrm>
            <a:off x="609600" y="1981200"/>
            <a:ext cx="3124200" cy="4495800"/>
          </a:xfrm>
          <a:prstGeom prst="rect">
            <a:avLst/>
          </a:prstGeom>
        </p:spPr>
      </p:pic>
      <p:pic>
        <p:nvPicPr>
          <p:cNvPr id="10" name="Picture 9" descr="login.png"/>
          <p:cNvPicPr>
            <a:picLocks noChangeAspect="1"/>
          </p:cNvPicPr>
          <p:nvPr/>
        </p:nvPicPr>
        <p:blipFill>
          <a:blip r:embed="rId3" cstate="print"/>
          <a:stretch>
            <a:fillRect/>
          </a:stretch>
        </p:blipFill>
        <p:spPr>
          <a:xfrm>
            <a:off x="4648200" y="1981200"/>
            <a:ext cx="3200400" cy="4495800"/>
          </a:xfrm>
          <a:prstGeom prst="rect">
            <a:avLst/>
          </a:prstGeom>
        </p:spPr>
      </p:pic>
    </p:spTree>
    <p:extLst>
      <p:ext uri="{BB962C8B-B14F-4D97-AF65-F5344CB8AC3E}">
        <p14:creationId xmlns:p14="http://schemas.microsoft.com/office/powerpoint/2010/main" xmlns="" val="337568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Screenshots of project</a:t>
            </a:r>
            <a:endParaRPr lang="en-US" dirty="0"/>
          </a:p>
        </p:txBody>
      </p:sp>
      <p:sp>
        <p:nvSpPr>
          <p:cNvPr id="3" name="Content Placeholder 2"/>
          <p:cNvSpPr>
            <a:spLocks noGrp="1"/>
          </p:cNvSpPr>
          <p:nvPr>
            <p:ph sz="half" idx="1"/>
          </p:nvPr>
        </p:nvSpPr>
        <p:spPr/>
        <p:txBody>
          <a:bodyPr/>
          <a:lstStyle/>
          <a:p>
            <a:r>
              <a:rPr lang="en-US" dirty="0" smtClean="0"/>
              <a:t>Profile Page</a:t>
            </a:r>
          </a:p>
          <a:p>
            <a:pPr>
              <a:buNone/>
            </a:pPr>
            <a:endParaRPr lang="en-US" dirty="0" smtClean="0"/>
          </a:p>
          <a:p>
            <a:endParaRPr lang="en-US" dirty="0"/>
          </a:p>
        </p:txBody>
      </p:sp>
      <p:sp>
        <p:nvSpPr>
          <p:cNvPr id="4" name="Content Placeholder 3"/>
          <p:cNvSpPr>
            <a:spLocks noGrp="1"/>
          </p:cNvSpPr>
          <p:nvPr>
            <p:ph sz="half" idx="2"/>
          </p:nvPr>
        </p:nvSpPr>
        <p:spPr/>
        <p:txBody>
          <a:bodyPr/>
          <a:lstStyle/>
          <a:p>
            <a:r>
              <a:rPr lang="en-US" dirty="0" smtClean="0"/>
              <a:t>Test Module</a:t>
            </a:r>
            <a:endParaRPr lang="en-US"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19</a:t>
            </a:fld>
            <a:endParaRPr lang="en-GB"/>
          </a:p>
        </p:txBody>
      </p:sp>
      <p:pic>
        <p:nvPicPr>
          <p:cNvPr id="7" name="Picture 6" descr="profile.png"/>
          <p:cNvPicPr>
            <a:picLocks noChangeAspect="1"/>
          </p:cNvPicPr>
          <p:nvPr/>
        </p:nvPicPr>
        <p:blipFill>
          <a:blip r:embed="rId2" cstate="print"/>
          <a:stretch>
            <a:fillRect/>
          </a:stretch>
        </p:blipFill>
        <p:spPr>
          <a:xfrm>
            <a:off x="457200" y="2057400"/>
            <a:ext cx="2895600" cy="4419600"/>
          </a:xfrm>
          <a:prstGeom prst="rect">
            <a:avLst/>
          </a:prstGeom>
        </p:spPr>
      </p:pic>
      <p:pic>
        <p:nvPicPr>
          <p:cNvPr id="8" name="Picture 7" descr="test module.png"/>
          <p:cNvPicPr>
            <a:picLocks noChangeAspect="1"/>
          </p:cNvPicPr>
          <p:nvPr/>
        </p:nvPicPr>
        <p:blipFill>
          <a:blip r:embed="rId3" cstate="print"/>
          <a:stretch>
            <a:fillRect/>
          </a:stretch>
        </p:blipFill>
        <p:spPr>
          <a:xfrm>
            <a:off x="4648200" y="2057400"/>
            <a:ext cx="2819400" cy="441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85800"/>
            <a:ext cx="5851036"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Vision of Department</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23528" y="1772816"/>
            <a:ext cx="7115196" cy="4105291"/>
          </a:xfrm>
        </p:spPr>
        <p:txBody>
          <a:bodyPr>
            <a:normAutofit/>
          </a:bodyPr>
          <a:lstStyle/>
          <a:p>
            <a:pPr marL="0" indent="0" algn="just">
              <a:lnSpc>
                <a:spcPct val="150000"/>
              </a:lnSpc>
              <a:buNone/>
            </a:pPr>
            <a:r>
              <a:rPr lang="en-US" dirty="0" smtClean="0"/>
              <a:t/>
            </a:r>
            <a:br>
              <a:rPr lang="en-US" dirty="0" smtClean="0"/>
            </a:br>
            <a:r>
              <a:rPr lang="en-GB" dirty="0" smtClean="0"/>
              <a:t>Department of computer engineering shall create an environment in which new ideas, research and technology grows and form which technocrats and innovators of tomorrow come forward to face the global challenges. It aims at being recognized globally as role model and be a part of substantial natural resources. </a:t>
            </a:r>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91400" y="304800"/>
            <a:ext cx="1156050" cy="1226041"/>
          </a:xfrm>
          <a:prstGeom prst="rect">
            <a:avLst/>
          </a:prstGeom>
        </p:spPr>
      </p:pic>
    </p:spTree>
    <p:extLst>
      <p:ext uri="{BB962C8B-B14F-4D97-AF65-F5344CB8AC3E}">
        <p14:creationId xmlns:p14="http://schemas.microsoft.com/office/powerpoint/2010/main" xmlns="" val="3184160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Screenshots of project</a:t>
            </a:r>
            <a:endParaRPr lang="en-US" dirty="0"/>
          </a:p>
        </p:txBody>
      </p:sp>
      <p:sp>
        <p:nvSpPr>
          <p:cNvPr id="3" name="Content Placeholder 2"/>
          <p:cNvSpPr>
            <a:spLocks noGrp="1"/>
          </p:cNvSpPr>
          <p:nvPr>
            <p:ph sz="half" idx="1"/>
          </p:nvPr>
        </p:nvSpPr>
        <p:spPr/>
        <p:txBody>
          <a:bodyPr/>
          <a:lstStyle/>
          <a:p>
            <a:r>
              <a:rPr lang="en-US" dirty="0" smtClean="0"/>
              <a:t>Test Pattern</a:t>
            </a:r>
          </a:p>
          <a:p>
            <a:pPr>
              <a:buNone/>
            </a:pPr>
            <a:endParaRPr lang="en-US" dirty="0"/>
          </a:p>
        </p:txBody>
      </p:sp>
      <p:sp>
        <p:nvSpPr>
          <p:cNvPr id="4" name="Content Placeholder 3"/>
          <p:cNvSpPr>
            <a:spLocks noGrp="1"/>
          </p:cNvSpPr>
          <p:nvPr>
            <p:ph sz="half" idx="2"/>
          </p:nvPr>
        </p:nvSpPr>
        <p:spPr/>
        <p:txBody>
          <a:bodyPr/>
          <a:lstStyle/>
          <a:p>
            <a:r>
              <a:rPr lang="en-US" dirty="0" smtClean="0"/>
              <a:t>Result</a:t>
            </a:r>
          </a:p>
          <a:p>
            <a:pPr>
              <a:buNone/>
            </a:pPr>
            <a:endParaRPr lang="en-US"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20</a:t>
            </a:fld>
            <a:endParaRPr lang="en-GB"/>
          </a:p>
        </p:txBody>
      </p:sp>
      <p:pic>
        <p:nvPicPr>
          <p:cNvPr id="7" name="Picture 6" descr="test parttern.png"/>
          <p:cNvPicPr>
            <a:picLocks noChangeAspect="1"/>
          </p:cNvPicPr>
          <p:nvPr/>
        </p:nvPicPr>
        <p:blipFill>
          <a:blip r:embed="rId2" cstate="print"/>
          <a:stretch>
            <a:fillRect/>
          </a:stretch>
        </p:blipFill>
        <p:spPr>
          <a:xfrm>
            <a:off x="685800" y="2057400"/>
            <a:ext cx="2895599" cy="4419600"/>
          </a:xfrm>
          <a:prstGeom prst="rect">
            <a:avLst/>
          </a:prstGeom>
        </p:spPr>
      </p:pic>
      <p:pic>
        <p:nvPicPr>
          <p:cNvPr id="8" name="Picture 7" descr="result.png"/>
          <p:cNvPicPr>
            <a:picLocks noChangeAspect="1"/>
          </p:cNvPicPr>
          <p:nvPr/>
        </p:nvPicPr>
        <p:blipFill>
          <a:blip r:embed="rId3" cstate="print"/>
          <a:stretch>
            <a:fillRect/>
          </a:stretch>
        </p:blipFill>
        <p:spPr>
          <a:xfrm>
            <a:off x="4648201" y="2057400"/>
            <a:ext cx="3124200" cy="4419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Screenshots of project</a:t>
            </a:r>
            <a:endParaRPr lang="en-US" dirty="0"/>
          </a:p>
        </p:txBody>
      </p:sp>
      <p:sp>
        <p:nvSpPr>
          <p:cNvPr id="3" name="Content Placeholder 2"/>
          <p:cNvSpPr>
            <a:spLocks noGrp="1"/>
          </p:cNvSpPr>
          <p:nvPr>
            <p:ph sz="half" idx="1"/>
          </p:nvPr>
        </p:nvSpPr>
        <p:spPr/>
        <p:txBody>
          <a:bodyPr/>
          <a:lstStyle/>
          <a:p>
            <a:r>
              <a:rPr lang="en-US" dirty="0" smtClean="0"/>
              <a:t>Setting Page</a:t>
            </a:r>
          </a:p>
          <a:p>
            <a:pPr>
              <a:buNone/>
            </a:pPr>
            <a:endParaRPr lang="en-US" dirty="0"/>
          </a:p>
        </p:txBody>
      </p:sp>
      <p:sp>
        <p:nvSpPr>
          <p:cNvPr id="10" name="Content Placeholder 9"/>
          <p:cNvSpPr>
            <a:spLocks noGrp="1"/>
          </p:cNvSpPr>
          <p:nvPr>
            <p:ph sz="half" idx="2"/>
          </p:nvPr>
        </p:nvSpPr>
        <p:spPr/>
        <p:txBody>
          <a:bodyPr/>
          <a:lstStyle/>
          <a:p>
            <a:r>
              <a:rPr lang="en-US" dirty="0" smtClean="0"/>
              <a:t>Reset score</a:t>
            </a:r>
          </a:p>
          <a:p>
            <a:endParaRPr lang="en-US" dirty="0" smtClean="0"/>
          </a:p>
          <a:p>
            <a:pPr>
              <a:buNone/>
            </a:pPr>
            <a:endParaRPr lang="en-US"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6" name="Slide Number Placeholder 5"/>
          <p:cNvSpPr>
            <a:spLocks noGrp="1"/>
          </p:cNvSpPr>
          <p:nvPr>
            <p:ph type="sldNum" sz="quarter" idx="12"/>
          </p:nvPr>
        </p:nvSpPr>
        <p:spPr/>
        <p:txBody>
          <a:bodyPr/>
          <a:lstStyle/>
          <a:p>
            <a:fld id="{7AB4EACA-22FD-4141-BAF8-53373B2C1587}" type="slidenum">
              <a:rPr lang="en-GB" smtClean="0"/>
              <a:pPr/>
              <a:t>21</a:t>
            </a:fld>
            <a:endParaRPr lang="en-GB"/>
          </a:p>
        </p:txBody>
      </p:sp>
      <p:pic>
        <p:nvPicPr>
          <p:cNvPr id="11" name="Picture 10" descr="setting.png"/>
          <p:cNvPicPr>
            <a:picLocks noChangeAspect="1"/>
          </p:cNvPicPr>
          <p:nvPr/>
        </p:nvPicPr>
        <p:blipFill>
          <a:blip r:embed="rId2" cstate="print"/>
          <a:stretch>
            <a:fillRect/>
          </a:stretch>
        </p:blipFill>
        <p:spPr>
          <a:xfrm>
            <a:off x="609600" y="2057400"/>
            <a:ext cx="2895600" cy="4419600"/>
          </a:xfrm>
          <a:prstGeom prst="rect">
            <a:avLst/>
          </a:prstGeom>
        </p:spPr>
      </p:pic>
      <p:pic>
        <p:nvPicPr>
          <p:cNvPr id="12" name="Picture 11" descr="high score.png"/>
          <p:cNvPicPr>
            <a:picLocks noChangeAspect="1"/>
          </p:cNvPicPr>
          <p:nvPr/>
        </p:nvPicPr>
        <p:blipFill>
          <a:blip r:embed="rId3" cstate="print"/>
          <a:stretch>
            <a:fillRect/>
          </a:stretch>
        </p:blipFill>
        <p:spPr>
          <a:xfrm>
            <a:off x="4648200" y="2057400"/>
            <a:ext cx="2919413" cy="4419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Conclusion and Future Scope</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457200" y="1600200"/>
            <a:ext cx="7620000" cy="4419600"/>
          </a:xfrm>
        </p:spPr>
        <p:txBody>
          <a:bodyPr/>
          <a:lstStyle/>
          <a:p>
            <a:pPr>
              <a:lnSpc>
                <a:spcPct val="150000"/>
              </a:lnSpc>
            </a:pPr>
            <a:r>
              <a:rPr lang="en-GB" dirty="0"/>
              <a:t>In this </a:t>
            </a:r>
            <a:r>
              <a:rPr lang="en-GB" dirty="0" smtClean="0"/>
              <a:t>application we can test our ability and knowledge . We can see that we need to improvement or not. Without opening books without need of paper work we can check our level of knowledge. we can access it anytime anywhere. it reduce the paper work.</a:t>
            </a:r>
          </a:p>
          <a:p>
            <a:pPr>
              <a:lnSpc>
                <a:spcPct val="150000"/>
              </a:lnSpc>
            </a:pPr>
            <a:r>
              <a:rPr lang="en-GB" dirty="0" smtClean="0"/>
              <a:t>We will make it for large level of exam like govt. Exam SSC, IES etc</a:t>
            </a:r>
            <a:r>
              <a:rPr lang="en-GB" dirty="0" smtClean="0"/>
              <a:t> </a:t>
            </a:r>
            <a:r>
              <a:rPr lang="en-GB" dirty="0" smtClean="0"/>
              <a:t>also provide the online test series for the students.</a:t>
            </a:r>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22</a:t>
            </a:fld>
            <a:endParaRPr lang="en-GB"/>
          </a:p>
        </p:txBody>
      </p:sp>
    </p:spTree>
    <p:extLst>
      <p:ext uri="{BB962C8B-B14F-4D97-AF65-F5344CB8AC3E}">
        <p14:creationId xmlns:p14="http://schemas.microsoft.com/office/powerpoint/2010/main" xmlns="" val="2274225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p>
          <a:p>
            <a:pPr marL="0" indent="0" algn="ctr">
              <a:buNone/>
            </a:pPr>
            <a:endParaRPr lang="en-GB" sz="4800" dirty="0"/>
          </a:p>
        </p:txBody>
      </p:sp>
      <p:sp>
        <p:nvSpPr>
          <p:cNvPr id="7" name="Footer Placeholder 6"/>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23</a:t>
            </a:fld>
            <a:endParaRPr lang="en-GB"/>
          </a:p>
        </p:txBody>
      </p:sp>
      <p:pic>
        <p:nvPicPr>
          <p:cNvPr id="6" name="Content Placeholder 3" descr="Solar-query.jpg"/>
          <p:cNvPicPr>
            <a:picLocks noChangeAspect="1"/>
          </p:cNvPicPr>
          <p:nvPr/>
        </p:nvPicPr>
        <p:blipFill>
          <a:blip r:embed="rId2" cstate="print"/>
          <a:stretch>
            <a:fillRect/>
          </a:stretch>
        </p:blipFill>
        <p:spPr>
          <a:xfrm>
            <a:off x="1979712" y="2362200"/>
            <a:ext cx="6526566" cy="2799113"/>
          </a:xfrm>
          <a:prstGeom prst="rect">
            <a:avLst/>
          </a:prstGeom>
          <a:ln>
            <a:noFill/>
          </a:ln>
          <a:effectLst>
            <a:softEdge rad="112500"/>
          </a:effectLst>
        </p:spPr>
      </p:pic>
      <p:sp>
        <p:nvSpPr>
          <p:cNvPr id="8" name="TextBox 7"/>
          <p:cNvSpPr txBox="1"/>
          <p:nvPr/>
        </p:nvSpPr>
        <p:spPr>
          <a:xfrm>
            <a:off x="1403648" y="548680"/>
            <a:ext cx="3505200" cy="14773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a:t>
            </a:r>
          </a:p>
          <a:p>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xmlns="" val="162535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34" y="274638"/>
            <a:ext cx="6065350"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Mission of Department </a:t>
            </a:r>
            <a:endParaRPr lang="en-GB"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23528" y="1571612"/>
            <a:ext cx="7279796" cy="4572032"/>
          </a:xfrm>
        </p:spPr>
        <p:txBody>
          <a:bodyPr>
            <a:normAutofit/>
          </a:bodyPr>
          <a:lstStyle/>
          <a:p>
            <a:pPr marL="514350" indent="-514350">
              <a:buFont typeface="Wingdings" panose="05000000000000000000" pitchFamily="2" charset="2"/>
              <a:buChar char="q"/>
            </a:pPr>
            <a:r>
              <a:rPr lang="en-GB" dirty="0" smtClean="0"/>
              <a:t>To develop competent professional with innovative mind set, problem solving, design and implementation skills through excellent under graduate education. </a:t>
            </a:r>
          </a:p>
          <a:p>
            <a:pPr marL="514350" indent="-514350">
              <a:buFont typeface="Wingdings" panose="05000000000000000000" pitchFamily="2" charset="2"/>
              <a:buChar char="q"/>
            </a:pPr>
            <a:r>
              <a:rPr lang="en-GB" dirty="0" smtClean="0"/>
              <a:t>To provide platform to students so that they can expertise themselves as a computer professional, entrepreneurs or as a manager while fulfilling their ethical and social responsibility in a globally competitive environment. </a:t>
            </a:r>
          </a:p>
          <a:p>
            <a:pPr marL="514350" indent="-514350">
              <a:buFont typeface="Wingdings" panose="05000000000000000000" pitchFamily="2" charset="2"/>
              <a:buChar char="q"/>
            </a:pPr>
            <a:r>
              <a:rPr lang="en-GB" dirty="0" smtClean="0"/>
              <a:t>To contribute significantly to the research and discovery of new arenas of methods and knowledge in the field of computer engineering. </a:t>
            </a:r>
          </a:p>
          <a:p>
            <a:pPr>
              <a:buFont typeface="Wingdings" panose="05000000000000000000" pitchFamily="2" charset="2"/>
              <a:buChar char="q"/>
            </a:pPr>
            <a:endParaRPr lang="en-GB" dirty="0"/>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3</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43800" y="381000"/>
            <a:ext cx="1156050" cy="1226041"/>
          </a:xfrm>
          <a:prstGeom prst="rect">
            <a:avLst/>
          </a:prstGeom>
        </p:spPr>
      </p:pic>
    </p:spTree>
    <p:extLst>
      <p:ext uri="{BB962C8B-B14F-4D97-AF65-F5344CB8AC3E}">
        <p14:creationId xmlns:p14="http://schemas.microsoft.com/office/powerpoint/2010/main" xmlns="" val="2222708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498080" cy="796908"/>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Index</a:t>
            </a:r>
            <a:endParaRPr lang="en-US" b="1"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86288" y="836712"/>
            <a:ext cx="7498080" cy="5286412"/>
          </a:xfrm>
        </p:spPr>
        <p:txBody>
          <a:bodyPr/>
          <a:lstStyle/>
          <a:p>
            <a:endParaRPr lang="en-US" dirty="0" smtClean="0"/>
          </a:p>
          <a:p>
            <a:endParaRPr lang="en-US" dirty="0"/>
          </a:p>
          <a:p>
            <a:pPr>
              <a:buFont typeface="Wingdings" panose="05000000000000000000" pitchFamily="2" charset="2"/>
              <a:buChar char="q"/>
            </a:pPr>
            <a:r>
              <a:rPr lang="en-US" dirty="0" smtClean="0"/>
              <a:t>Objectives</a:t>
            </a:r>
          </a:p>
          <a:p>
            <a:pPr>
              <a:buFont typeface="Wingdings" panose="05000000000000000000" pitchFamily="2" charset="2"/>
              <a:buChar char="q"/>
            </a:pPr>
            <a:r>
              <a:rPr lang="en-US" dirty="0" smtClean="0"/>
              <a:t>Introduction</a:t>
            </a:r>
          </a:p>
          <a:p>
            <a:pPr>
              <a:buFont typeface="Wingdings" panose="05000000000000000000" pitchFamily="2" charset="2"/>
              <a:buChar char="q"/>
            </a:pPr>
            <a:r>
              <a:rPr lang="en-US" dirty="0" smtClean="0"/>
              <a:t>Product Backlog</a:t>
            </a:r>
          </a:p>
          <a:p>
            <a:pPr>
              <a:buFont typeface="Wingdings" panose="05000000000000000000" pitchFamily="2" charset="2"/>
              <a:buChar char="q"/>
            </a:pPr>
            <a:r>
              <a:rPr lang="en-US" dirty="0" smtClean="0"/>
              <a:t>Sprint Backlog-I</a:t>
            </a:r>
          </a:p>
          <a:p>
            <a:pPr>
              <a:buFont typeface="Wingdings" panose="05000000000000000000" pitchFamily="2" charset="2"/>
              <a:buChar char="q"/>
            </a:pPr>
            <a:r>
              <a:rPr lang="en-US" dirty="0" smtClean="0"/>
              <a:t>Sprint Backlog-II</a:t>
            </a:r>
          </a:p>
          <a:p>
            <a:pPr>
              <a:buFont typeface="Wingdings" panose="05000000000000000000" pitchFamily="2" charset="2"/>
              <a:buChar char="q"/>
            </a:pPr>
            <a:r>
              <a:rPr lang="en-US" dirty="0" smtClean="0"/>
              <a:t>Sprint Backlog-III</a:t>
            </a:r>
          </a:p>
          <a:p>
            <a:pPr>
              <a:buFont typeface="Wingdings" panose="05000000000000000000" pitchFamily="2" charset="2"/>
              <a:buChar char="q"/>
            </a:pPr>
            <a:r>
              <a:rPr lang="en-US" dirty="0" smtClean="0"/>
              <a:t>Sprint Backlog-IV</a:t>
            </a:r>
          </a:p>
          <a:p>
            <a:pPr>
              <a:buFont typeface="Wingdings" panose="05000000000000000000" pitchFamily="2" charset="2"/>
              <a:buChar char="q"/>
            </a:pPr>
            <a:r>
              <a:rPr lang="en-US" dirty="0" smtClean="0"/>
              <a:t>Results</a:t>
            </a:r>
          </a:p>
          <a:p>
            <a:pPr>
              <a:buFont typeface="Wingdings" panose="05000000000000000000" pitchFamily="2" charset="2"/>
              <a:buChar char="q"/>
            </a:pPr>
            <a:r>
              <a:rPr lang="en-US" dirty="0" smtClean="0"/>
              <a:t>Conclusion and Future Scope</a:t>
            </a:r>
          </a:p>
          <a:p>
            <a:pPr>
              <a:buFont typeface="Wingdings" panose="05000000000000000000" pitchFamily="2" charset="2"/>
              <a:buChar char="q"/>
            </a:pPr>
            <a:endParaRPr lang="en-US"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2" name="Slide Number Placeholder 1"/>
          <p:cNvSpPr>
            <a:spLocks noGrp="1"/>
          </p:cNvSpPr>
          <p:nvPr>
            <p:ph type="sldNum" sz="quarter" idx="12"/>
          </p:nvPr>
        </p:nvSpPr>
        <p:spPr/>
        <p:txBody>
          <a:bodyPr/>
          <a:lstStyle/>
          <a:p>
            <a:fld id="{7AB4EACA-22FD-4141-BAF8-53373B2C1587}" type="slidenum">
              <a:rPr lang="en-GB" smtClean="0"/>
              <a:pPr/>
              <a:t>5</a:t>
            </a:fld>
            <a:endParaRPr lang="en-GB"/>
          </a:p>
        </p:txBody>
      </p:sp>
      <p:sp>
        <p:nvSpPr>
          <p:cNvPr id="4" name="Title 1"/>
          <p:cNvSpPr txBox="1">
            <a:spLocks/>
          </p:cNvSpPr>
          <p:nvPr/>
        </p:nvSpPr>
        <p:spPr>
          <a:xfrm>
            <a:off x="251520" y="304800"/>
            <a:ext cx="7772400" cy="914400"/>
          </a:xfrm>
          <a:prstGeom prst="rect">
            <a:avLst/>
          </a:prstGeo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rPr>
              <a:t>Product Backlog</a:t>
            </a:r>
            <a:endParaRPr kumimoji="0" lang="en-GB" sz="4000" b="1" i="0" u="none" strike="noStrike" kern="120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endParaRPr>
          </a:p>
        </p:txBody>
      </p:sp>
      <p:sp>
        <p:nvSpPr>
          <p:cNvPr id="3" name="TextBox 2"/>
          <p:cNvSpPr txBox="1"/>
          <p:nvPr/>
        </p:nvSpPr>
        <p:spPr>
          <a:xfrm>
            <a:off x="467544" y="1515556"/>
            <a:ext cx="7272808" cy="3139321"/>
          </a:xfrm>
          <a:prstGeom prst="rect">
            <a:avLst/>
          </a:prstGeom>
          <a:noFill/>
        </p:spPr>
        <p:txBody>
          <a:bodyPr wrap="square" rtlCol="0">
            <a:spAutoFit/>
          </a:bodyPr>
          <a:lstStyle/>
          <a:p>
            <a:pPr marL="285750" indent="-285750">
              <a:buFont typeface="Wingdings" panose="05000000000000000000" pitchFamily="2" charset="2"/>
              <a:buChar char="q"/>
            </a:pPr>
            <a:r>
              <a:rPr lang="en-US" sz="2200" dirty="0"/>
              <a:t>The flow of project is converted into the form of product backlog to make the process easier into divided tasks and estimated time</a:t>
            </a:r>
            <a:r>
              <a:rPr lang="en-US" sz="2200" dirty="0" smtClean="0"/>
              <a:t>.</a:t>
            </a:r>
          </a:p>
          <a:p>
            <a:endParaRPr lang="en-US" sz="2200" dirty="0" smtClean="0"/>
          </a:p>
          <a:p>
            <a:pPr marL="285750" indent="-285750">
              <a:buFont typeface="Wingdings" panose="05000000000000000000" pitchFamily="2" charset="2"/>
              <a:buChar char="q"/>
            </a:pPr>
            <a:r>
              <a:rPr lang="en-US" sz="2200" dirty="0"/>
              <a:t>There are </a:t>
            </a:r>
            <a:r>
              <a:rPr lang="en-US" sz="2200" dirty="0" smtClean="0"/>
              <a:t>2 </a:t>
            </a:r>
            <a:r>
              <a:rPr lang="en-US" sz="2200" dirty="0"/>
              <a:t>types of users in this </a:t>
            </a:r>
            <a:r>
              <a:rPr lang="en-US" sz="2200" dirty="0" smtClean="0"/>
              <a:t>project-</a:t>
            </a:r>
          </a:p>
          <a:p>
            <a:endParaRPr lang="en-US" sz="2200" dirty="0"/>
          </a:p>
          <a:p>
            <a:pPr marL="285750" lvl="0">
              <a:buFont typeface="Courier New" panose="02070309020205020404" pitchFamily="49" charset="0"/>
              <a:buChar char="o"/>
            </a:pPr>
            <a:r>
              <a:rPr lang="en-US" sz="2200" dirty="0" smtClean="0"/>
              <a:t>	User</a:t>
            </a:r>
            <a:endParaRPr lang="en-US" sz="2200" dirty="0"/>
          </a:p>
          <a:p>
            <a:pPr marL="285750" lvl="0" indent="117475">
              <a:buFont typeface="Courier New" panose="02070309020205020404" pitchFamily="49" charset="0"/>
              <a:buChar char="o"/>
            </a:pPr>
            <a:r>
              <a:rPr lang="en-US" sz="2200" dirty="0" smtClean="0"/>
              <a:t>	Database </a:t>
            </a:r>
            <a:r>
              <a:rPr lang="en-US" sz="2200" dirty="0"/>
              <a:t>admin </a:t>
            </a:r>
          </a:p>
          <a:p>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The </a:t>
            </a:r>
            <a:r>
              <a:rPr lang="en-US" dirty="0" smtClean="0"/>
              <a:t>main objective of “Quiz Contest” is to </a:t>
            </a:r>
            <a:r>
              <a:rPr lang="en-US" dirty="0" smtClean="0"/>
              <a:t>facilitate a </a:t>
            </a:r>
            <a:r>
              <a:rPr lang="en-US" dirty="0" smtClean="0"/>
              <a:t>use friendly environment for all users </a:t>
            </a:r>
            <a:r>
              <a:rPr lang="en-US" dirty="0" smtClean="0"/>
              <a:t>and reduces </a:t>
            </a:r>
            <a:r>
              <a:rPr lang="en-US" dirty="0" smtClean="0"/>
              <a:t>the manual effort. The functional requirements include </a:t>
            </a:r>
            <a:r>
              <a:rPr lang="en-US" dirty="0" smtClean="0"/>
              <a:t>to create </a:t>
            </a:r>
            <a:r>
              <a:rPr lang="en-US" dirty="0" smtClean="0"/>
              <a:t>users that are going to  participate in the quiz, automatic score and report </a:t>
            </a:r>
            <a:r>
              <a:rPr lang="en-US" dirty="0" smtClean="0"/>
              <a:t>generation and administrative </a:t>
            </a:r>
            <a:r>
              <a:rPr lang="en-US" dirty="0" smtClean="0"/>
              <a:t>tasks like add, delete, update for admin privilege users.</a:t>
            </a: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quiz </a:t>
            </a:r>
            <a:r>
              <a:rPr lang="en-US" dirty="0" smtClean="0"/>
              <a:t>is providing quiz facilities to the user. It reduces the time complexity and the space complexity. We can access the app online .We can access any time anywhere. It reduces the paper work. It is very useful for the </a:t>
            </a:r>
            <a:r>
              <a:rPr lang="en-US" dirty="0" smtClean="0"/>
              <a:t>students. Students can attempt all type of quizzes. </a:t>
            </a:r>
            <a:r>
              <a:rPr lang="en-US" dirty="0" smtClean="0"/>
              <a:t>H</a:t>
            </a:r>
            <a:r>
              <a:rPr lang="en-US" dirty="0" smtClean="0"/>
              <a:t>e can see score after the submission of exam and also see the no of wrong and right questions.</a:t>
            </a:r>
          </a:p>
          <a:p>
            <a:pPr>
              <a:buNone/>
            </a:pPr>
            <a:endParaRPr lang="en-US"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Batch 2015-2019, Final Year 2018-2019, </a:t>
            </a:r>
            <a:endParaRPr lang="en-GB"/>
          </a:p>
        </p:txBody>
      </p:sp>
      <p:sp>
        <p:nvSpPr>
          <p:cNvPr id="3" name="Slide Number Placeholder 2"/>
          <p:cNvSpPr>
            <a:spLocks noGrp="1"/>
          </p:cNvSpPr>
          <p:nvPr>
            <p:ph type="sldNum" sz="quarter" idx="12"/>
          </p:nvPr>
        </p:nvSpPr>
        <p:spPr/>
        <p:txBody>
          <a:bodyPr/>
          <a:lstStyle/>
          <a:p>
            <a:fld id="{7AB4EACA-22FD-4141-BAF8-53373B2C1587}" type="slidenum">
              <a:rPr lang="en-GB" smtClean="0"/>
              <a:pPr/>
              <a:t>8</a:t>
            </a:fld>
            <a:endParaRPr lang="en-GB"/>
          </a:p>
        </p:txBody>
      </p:sp>
      <p:pic>
        <p:nvPicPr>
          <p:cNvPr id="6" name="Picture 5" descr="prodcut 2.png"/>
          <p:cNvPicPr/>
          <p:nvPr/>
        </p:nvPicPr>
        <p:blipFill>
          <a:blip r:embed="rId2"/>
          <a:stretch>
            <a:fillRect/>
          </a:stretch>
        </p:blipFill>
        <p:spPr>
          <a:xfrm>
            <a:off x="457200" y="152400"/>
            <a:ext cx="7239000" cy="3172968"/>
          </a:xfrm>
          <a:prstGeom prst="rect">
            <a:avLst/>
          </a:prstGeom>
        </p:spPr>
      </p:pic>
      <p:pic>
        <p:nvPicPr>
          <p:cNvPr id="8" name="Picture 7" descr="Screenshot (32).png"/>
          <p:cNvPicPr>
            <a:picLocks noChangeAspect="1"/>
          </p:cNvPicPr>
          <p:nvPr/>
        </p:nvPicPr>
        <p:blipFill>
          <a:blip r:embed="rId3"/>
          <a:stretch>
            <a:fillRect/>
          </a:stretch>
        </p:blipFill>
        <p:spPr>
          <a:xfrm>
            <a:off x="457200" y="3352800"/>
            <a:ext cx="7239000" cy="2686980"/>
          </a:xfrm>
          <a:prstGeom prst="rect">
            <a:avLst/>
          </a:prstGeom>
        </p:spPr>
      </p:pic>
    </p:spTree>
    <p:extLst>
      <p:ext uri="{BB962C8B-B14F-4D97-AF65-F5344CB8AC3E}">
        <p14:creationId xmlns:p14="http://schemas.microsoft.com/office/powerpoint/2010/main" xmlns="" val="359854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2" name="Slide Number Placeholder 1"/>
          <p:cNvSpPr>
            <a:spLocks noGrp="1"/>
          </p:cNvSpPr>
          <p:nvPr>
            <p:ph type="sldNum" sz="quarter" idx="12"/>
          </p:nvPr>
        </p:nvSpPr>
        <p:spPr/>
        <p:txBody>
          <a:bodyPr/>
          <a:lstStyle/>
          <a:p>
            <a:fld id="{7AB4EACA-22FD-4141-BAF8-53373B2C1587}" type="slidenum">
              <a:rPr lang="en-GB" smtClean="0"/>
              <a:pPr/>
              <a:t>9</a:t>
            </a:fld>
            <a:endParaRPr lang="en-GB"/>
          </a:p>
        </p:txBody>
      </p:sp>
      <p:sp>
        <p:nvSpPr>
          <p:cNvPr id="3" name="Title 1"/>
          <p:cNvSpPr txBox="1">
            <a:spLocks/>
          </p:cNvSpPr>
          <p:nvPr/>
        </p:nvSpPr>
        <p:spPr>
          <a:xfrm>
            <a:off x="323528" y="512064"/>
            <a:ext cx="7772400" cy="914400"/>
          </a:xfrm>
          <a:prstGeom prst="rect">
            <a:avLst/>
          </a:prstGeo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rPr>
              <a:t>Sprint Backlog -1</a:t>
            </a:r>
            <a:endParaRPr kumimoji="0" lang="en-GB" sz="4000" b="1" i="0" u="none" strike="noStrike" kern="120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endParaRPr>
          </a:p>
        </p:txBody>
      </p:sp>
      <p:sp>
        <p:nvSpPr>
          <p:cNvPr id="5" name="Rectangle 4"/>
          <p:cNvSpPr/>
          <p:nvPr/>
        </p:nvSpPr>
        <p:spPr>
          <a:xfrm>
            <a:off x="467544" y="1340768"/>
            <a:ext cx="6912768" cy="4154984"/>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GB" sz="2200" dirty="0"/>
              <a:t>In this phase all the perquisites for the project are gathered. </a:t>
            </a:r>
            <a:endParaRPr lang="en-US" sz="2200" b="1" dirty="0"/>
          </a:p>
          <a:p>
            <a:pPr marL="285750" lvl="0" indent="-285750">
              <a:lnSpc>
                <a:spcPct val="150000"/>
              </a:lnSpc>
              <a:buFont typeface="Wingdings" panose="05000000000000000000" pitchFamily="2" charset="2"/>
              <a:buChar char="q"/>
            </a:pPr>
            <a:r>
              <a:rPr lang="en-GB" sz="2200" dirty="0"/>
              <a:t>Search for other relevant solutions for the project analysing the similar projects.</a:t>
            </a:r>
            <a:endParaRPr lang="en-US" sz="2200" b="1" dirty="0"/>
          </a:p>
          <a:p>
            <a:pPr marL="285750" lvl="0" indent="-285750">
              <a:lnSpc>
                <a:spcPct val="150000"/>
              </a:lnSpc>
              <a:buFont typeface="Wingdings" panose="05000000000000000000" pitchFamily="2" charset="2"/>
              <a:buChar char="q"/>
            </a:pPr>
            <a:r>
              <a:rPr lang="en-GB" sz="2200" dirty="0"/>
              <a:t>Then a web form is developed to take the details of user.</a:t>
            </a:r>
            <a:endParaRPr lang="en-US" sz="2200" b="1" dirty="0"/>
          </a:p>
          <a:p>
            <a:pPr marL="285750" lvl="0" indent="-285750">
              <a:lnSpc>
                <a:spcPct val="150000"/>
              </a:lnSpc>
              <a:buFont typeface="Wingdings" panose="05000000000000000000" pitchFamily="2" charset="2"/>
              <a:buChar char="q"/>
            </a:pPr>
            <a:r>
              <a:rPr lang="en-GB" sz="2200" dirty="0"/>
              <a:t>Design a database schema for the project and create databases to store the data of each user.  Read about the concepts and </a:t>
            </a:r>
            <a:r>
              <a:rPr lang="en-GB" sz="2200" dirty="0" smtClean="0"/>
              <a:t>methods.</a:t>
            </a:r>
            <a:endParaRPr lang="en-US" sz="2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703</TotalTime>
  <Words>891</Words>
  <Application>Microsoft Office PowerPoint</Application>
  <PresentationFormat>On-screen Show (4:3)</PresentationFormat>
  <Paragraphs>135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Poornima Institute of Engineering &amp; Technology  </vt:lpstr>
      <vt:lpstr>Vision of Department</vt:lpstr>
      <vt:lpstr>Mission of Department </vt:lpstr>
      <vt:lpstr> Index</vt:lpstr>
      <vt:lpstr>Slide 5</vt:lpstr>
      <vt:lpstr>Objective</vt:lpstr>
      <vt:lpstr>Introduction</vt:lpstr>
      <vt:lpstr>Slide 8</vt:lpstr>
      <vt:lpstr>Slide 9</vt:lpstr>
      <vt:lpstr>Slide 10</vt:lpstr>
      <vt:lpstr>Sprint Backlog -2</vt:lpstr>
      <vt:lpstr>Slide 12</vt:lpstr>
      <vt:lpstr>Sprint Backlog -3</vt:lpstr>
      <vt:lpstr>Slide 14</vt:lpstr>
      <vt:lpstr>Sprint Backlog -4</vt:lpstr>
      <vt:lpstr>Slide 16</vt:lpstr>
      <vt:lpstr>Results</vt:lpstr>
      <vt:lpstr> </vt:lpstr>
      <vt:lpstr>Screenshots of project</vt:lpstr>
      <vt:lpstr>Screenshots of project</vt:lpstr>
      <vt:lpstr>Screenshots of project</vt:lpstr>
      <vt:lpstr>Conclusion and Future Scope</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Institute of Technology  Sitapura , Jaipur</dc:title>
  <dc:creator>Praveen Gupta</dc:creator>
  <cp:lastModifiedBy>Admin</cp:lastModifiedBy>
  <cp:revision>120</cp:revision>
  <dcterms:created xsi:type="dcterms:W3CDTF">2018-02-13T08:48:17Z</dcterms:created>
  <dcterms:modified xsi:type="dcterms:W3CDTF">2019-03-12T04:51:57Z</dcterms:modified>
</cp:coreProperties>
</file>