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E305B-25A7-06DF-FE20-B4A2B7E0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40" y="212536"/>
            <a:ext cx="4299119" cy="4297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77EC08-B9AF-D418-34C8-69853C58B550}"/>
              </a:ext>
            </a:extLst>
          </p:cNvPr>
          <p:cNvSpPr txBox="1"/>
          <p:nvPr/>
        </p:nvSpPr>
        <p:spPr>
          <a:xfrm>
            <a:off x="5338233" y="5188465"/>
            <a:ext cx="5880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Travel buddy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6F7D0-7400-8B88-89C8-7FF98E7E22C7}"/>
              </a:ext>
            </a:extLst>
          </p:cNvPr>
          <p:cNvSpPr txBox="1"/>
          <p:nvPr/>
        </p:nvSpPr>
        <p:spPr>
          <a:xfrm>
            <a:off x="2527300" y="5696297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Optimizers presents …</a:t>
            </a:r>
          </a:p>
        </p:txBody>
      </p:sp>
    </p:spTree>
    <p:extLst>
      <p:ext uri="{BB962C8B-B14F-4D97-AF65-F5344CB8AC3E}">
        <p14:creationId xmlns:p14="http://schemas.microsoft.com/office/powerpoint/2010/main" val="326808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53D40-D467-6983-1552-EC7D7949E721}"/>
              </a:ext>
            </a:extLst>
          </p:cNvPr>
          <p:cNvSpPr txBox="1"/>
          <p:nvPr/>
        </p:nvSpPr>
        <p:spPr>
          <a:xfrm>
            <a:off x="960966" y="1109135"/>
            <a:ext cx="1027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Topic</a:t>
            </a:r>
            <a:r>
              <a:rPr lang="en-IN" sz="3600" dirty="0"/>
              <a:t> – App for Tourism on Char Dham ( Uttarakhand )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AE164-4BBC-AF9D-4400-626199D82CFE}"/>
              </a:ext>
            </a:extLst>
          </p:cNvPr>
          <p:cNvSpPr txBox="1"/>
          <p:nvPr/>
        </p:nvSpPr>
        <p:spPr>
          <a:xfrm>
            <a:off x="1291166" y="2675467"/>
            <a:ext cx="96096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Problem Statement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Users can book verified professional travel guides  which will help in communication , cultural insight , protection 	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App wallet which makes payments more secure , helps user to be organized and user can track its expenses  through SMS they receive after each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575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A98E3C-F6BE-8272-FF39-0EC11709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99" y="3057883"/>
            <a:ext cx="1585842" cy="3541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DA6725-34ED-215A-0551-69D9A34C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117910"/>
            <a:ext cx="9709678" cy="1183140"/>
          </a:xfrm>
        </p:spPr>
        <p:txBody>
          <a:bodyPr/>
          <a:lstStyle/>
          <a:p>
            <a:r>
              <a:rPr lang="en-IN" dirty="0"/>
              <a:t>Special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2B31-DC89-1E0A-912F-BFA4427E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60" y="1047050"/>
            <a:ext cx="9905999" cy="3541714"/>
          </a:xfrm>
        </p:spPr>
        <p:txBody>
          <a:bodyPr>
            <a:normAutofit/>
          </a:bodyPr>
          <a:lstStyle/>
          <a:p>
            <a:r>
              <a:rPr lang="en-IN" sz="2000" dirty="0"/>
              <a:t>Trip timeline – this feature will help our </a:t>
            </a:r>
            <a:r>
              <a:rPr lang="en-US" sz="2000" dirty="0"/>
              <a:t>guide our users to track their journey at </a:t>
            </a:r>
          </a:p>
          <a:p>
            <a:pPr marL="0" indent="0">
              <a:buNone/>
            </a:pPr>
            <a:r>
              <a:rPr lang="en-US" sz="2000" dirty="0"/>
              <a:t>	any stop. They'll be able to check the places to visit and places already </a:t>
            </a:r>
          </a:p>
          <a:p>
            <a:pPr marL="0" indent="0">
              <a:buNone/>
            </a:pPr>
            <a:r>
              <a:rPr lang="en-US" sz="2000" dirty="0"/>
              <a:t>	visited. They'll be able to check their wish list as well as the confirmed option.</a:t>
            </a:r>
          </a:p>
          <a:p>
            <a:r>
              <a:rPr lang="en-US" sz="2000" dirty="0"/>
              <a:t> Budget Assistant – this will help you to manage your expenses throughout the trip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28E6C-BBE3-EF89-5230-55002B02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589" y="3019075"/>
            <a:ext cx="1628699" cy="36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8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25296-F85E-E9AC-965C-86946481F059}"/>
              </a:ext>
            </a:extLst>
          </p:cNvPr>
          <p:cNvSpPr txBox="1"/>
          <p:nvPr/>
        </p:nvSpPr>
        <p:spPr>
          <a:xfrm>
            <a:off x="1299633" y="135466"/>
            <a:ext cx="959273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User Profile </a:t>
            </a:r>
            <a:r>
              <a:rPr lang="en-IN" sz="2000" dirty="0"/>
              <a:t>when a user uses the app for first time then only , he needs to register through google account , email , phone number.</a:t>
            </a:r>
          </a:p>
          <a:p>
            <a:endParaRPr lang="en-IN" sz="2000" dirty="0"/>
          </a:p>
          <a:p>
            <a:r>
              <a:rPr lang="en-IN" sz="2000" dirty="0"/>
              <a:t>Log in : if the user has already registered then he only needs to login . If the user had registered through google account then he only needs to click on the user id to login.</a:t>
            </a: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7310E-E3BF-2984-4EEF-6FB8E489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04" y="2222493"/>
            <a:ext cx="2000244" cy="4444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009EC4-16D9-8262-4D26-6131B9DB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4" y="2222495"/>
            <a:ext cx="2000243" cy="444498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388A44A-7F58-6E85-1E42-F2919C498435}"/>
              </a:ext>
            </a:extLst>
          </p:cNvPr>
          <p:cNvGrpSpPr/>
          <p:nvPr/>
        </p:nvGrpSpPr>
        <p:grpSpPr>
          <a:xfrm>
            <a:off x="9034997" y="2222495"/>
            <a:ext cx="2000244" cy="4444986"/>
            <a:chOff x="9034997" y="2222495"/>
            <a:chExt cx="2000244" cy="44449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AC6760-C677-49FC-8A85-FCFE36C0E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4997" y="2222495"/>
              <a:ext cx="2000244" cy="444498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A9DAB7-8C69-A639-EE4B-989D0384B7AE}"/>
                </a:ext>
              </a:extLst>
            </p:cNvPr>
            <p:cNvSpPr/>
            <p:nvPr/>
          </p:nvSpPr>
          <p:spPr>
            <a:xfrm>
              <a:off x="9441403" y="4012134"/>
              <a:ext cx="914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09DDC7-6B7D-C767-4AA1-BD55B773266F}"/>
                </a:ext>
              </a:extLst>
            </p:cNvPr>
            <p:cNvSpPr/>
            <p:nvPr/>
          </p:nvSpPr>
          <p:spPr>
            <a:xfrm>
              <a:off x="9441403" y="4295769"/>
              <a:ext cx="914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60C8F7-F046-B2D7-2A5C-8107BF8B65C9}"/>
                </a:ext>
              </a:extLst>
            </p:cNvPr>
            <p:cNvSpPr/>
            <p:nvPr/>
          </p:nvSpPr>
          <p:spPr>
            <a:xfrm>
              <a:off x="9432936" y="4587871"/>
              <a:ext cx="914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F24C-48BA-C915-8348-DC04BC56FDB4}"/>
                </a:ext>
              </a:extLst>
            </p:cNvPr>
            <p:cNvSpPr/>
            <p:nvPr/>
          </p:nvSpPr>
          <p:spPr>
            <a:xfrm>
              <a:off x="9431866" y="4874673"/>
              <a:ext cx="914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D395BC-EFE6-EA99-6705-0437652878ED}"/>
                </a:ext>
              </a:extLst>
            </p:cNvPr>
            <p:cNvSpPr/>
            <p:nvPr/>
          </p:nvSpPr>
          <p:spPr>
            <a:xfrm>
              <a:off x="9441403" y="3751783"/>
              <a:ext cx="9144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7502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AAECB-3A19-C019-E7AC-A873895D38C8}"/>
              </a:ext>
            </a:extLst>
          </p:cNvPr>
          <p:cNvSpPr txBox="1"/>
          <p:nvPr/>
        </p:nvSpPr>
        <p:spPr>
          <a:xfrm>
            <a:off x="1562100" y="313267"/>
            <a:ext cx="8898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Travel Guide – Our app provides trusted and experienced verified local travel guide , who will guide you throughout the journey . They will make the journey safe , help you with the communication , provide you cultural insight and save time.</a:t>
            </a:r>
          </a:p>
          <a:p>
            <a:endParaRPr lang="en-IN" dirty="0"/>
          </a:p>
          <a:p>
            <a:r>
              <a:rPr lang="en-IN" sz="1800" dirty="0"/>
              <a:t>Wallet : User can add money to the wallet through </a:t>
            </a:r>
            <a:r>
              <a:rPr lang="en-IN" sz="1800" dirty="0" err="1"/>
              <a:t>RazePay</a:t>
            </a:r>
            <a:r>
              <a:rPr lang="en-IN" sz="1800" dirty="0"/>
              <a:t> which accepts payment method of debit cards , credit cards , EMI , etc.</a:t>
            </a:r>
          </a:p>
          <a:p>
            <a:r>
              <a:rPr lang="en-IN" sz="1800" dirty="0"/>
              <a:t>The added wallet money can be used for hotel bookings, restaurants and other payments .</a:t>
            </a:r>
          </a:p>
          <a:p>
            <a:r>
              <a:rPr lang="en-IN" sz="1800" dirty="0"/>
              <a:t>The app wallet makes sure the transactions are safe , secure and fast.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2EAFB-0978-2E07-87C8-078BA396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4" y="2760133"/>
            <a:ext cx="164592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BB119-6B15-27A5-DE11-C182A706B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28" y="2760133"/>
            <a:ext cx="164592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4C62BB-07D2-A026-5176-3157B9F78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463" y="2760133"/>
            <a:ext cx="164592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9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F22A-1446-C7B0-861C-E3E9D917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 –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ACE7D-18AA-BF9B-7C63-0943ACB497CF}"/>
              </a:ext>
            </a:extLst>
          </p:cNvPr>
          <p:cNvSpPr txBox="1"/>
          <p:nvPr/>
        </p:nvSpPr>
        <p:spPr>
          <a:xfrm>
            <a:off x="2085445" y="2097088"/>
            <a:ext cx="8017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Sanjana </a:t>
            </a:r>
            <a:r>
              <a:rPr lang="en-IN" dirty="0" err="1"/>
              <a:t>Saloni</a:t>
            </a:r>
            <a:r>
              <a:rPr lang="en-IN" dirty="0"/>
              <a:t> Sahoo 	– Frontend (Android Studio using java) , wallet ,Google Account 						   Implementation and Email login </a:t>
            </a:r>
          </a:p>
          <a:p>
            <a:endParaRPr lang="en-IN" dirty="0"/>
          </a:p>
          <a:p>
            <a:r>
              <a:rPr lang="en-IN" dirty="0" err="1"/>
              <a:t>Priyansu</a:t>
            </a:r>
            <a:r>
              <a:rPr lang="en-IN" dirty="0"/>
              <a:t> Dash 			– Backend(Google </a:t>
            </a:r>
            <a:r>
              <a:rPr lang="en-IN" dirty="0" err="1"/>
              <a:t>Firestore</a:t>
            </a:r>
            <a:r>
              <a:rPr lang="en-IN" dirty="0"/>
              <a:t> database ) and data collection</a:t>
            </a:r>
          </a:p>
          <a:p>
            <a:endParaRPr lang="en-IN" dirty="0"/>
          </a:p>
          <a:p>
            <a:r>
              <a:rPr lang="en-IN" dirty="0"/>
              <a:t>Sarthak Kumar Sahoo 	– Backend and Connectivity </a:t>
            </a:r>
          </a:p>
          <a:p>
            <a:endParaRPr lang="en-IN" dirty="0"/>
          </a:p>
          <a:p>
            <a:r>
              <a:rPr lang="en-IN" dirty="0"/>
              <a:t>Aditya Kumar </a:t>
            </a:r>
            <a:r>
              <a:rPr lang="en-IN"/>
              <a:t>(Leader)	– </a:t>
            </a:r>
            <a:r>
              <a:rPr lang="en-IN" dirty="0"/>
              <a:t>Frontend (java) and budget assistance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098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112</TotalTime>
  <Words>363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PowerPoint Presentation</vt:lpstr>
      <vt:lpstr>PowerPoint Presentation</vt:lpstr>
      <vt:lpstr>Special Features</vt:lpstr>
      <vt:lpstr>PowerPoint Presentation</vt:lpstr>
      <vt:lpstr>PowerPoint Presentation</vt:lpstr>
      <vt:lpstr>Contributions 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Kumar</dc:creator>
  <cp:lastModifiedBy>Aditya Kumar</cp:lastModifiedBy>
  <cp:revision>5</cp:revision>
  <dcterms:created xsi:type="dcterms:W3CDTF">2022-06-26T08:02:26Z</dcterms:created>
  <dcterms:modified xsi:type="dcterms:W3CDTF">2022-06-26T09:58:46Z</dcterms:modified>
</cp:coreProperties>
</file>