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76" r:id="rId6"/>
    <p:sldId id="277" r:id="rId7"/>
    <p:sldId id="278" r:id="rId8"/>
    <p:sldId id="289" r:id="rId9"/>
    <p:sldId id="280" r:id="rId10"/>
    <p:sldId id="293" r:id="rId11"/>
    <p:sldId id="292" r:id="rId12"/>
    <p:sldId id="291" r:id="rId13"/>
    <p:sldId id="294" r:id="rId14"/>
    <p:sldId id="295" r:id="rId15"/>
    <p:sldId id="296" r:id="rId16"/>
    <p:sldId id="297" r:id="rId17"/>
    <p:sldId id="279"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1E3715-AE03-49E7-A010-076B5D575AED}" v="17" dt="2021-11-27T17:36:07.0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76" autoAdjust="0"/>
    <p:restoredTop sz="94718"/>
  </p:normalViewPr>
  <p:slideViewPr>
    <p:cSldViewPr snapToGrid="0">
      <p:cViewPr varScale="1">
        <p:scale>
          <a:sx n="82" d="100"/>
          <a:sy n="82" d="100"/>
        </p:scale>
        <p:origin x="763"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jot  Singh" userId="11ed769a-0567-46f1-a813-1ae6747f7b9e" providerId="ADAL" clId="{871E3715-AE03-49E7-A010-076B5D575AED}"/>
    <pc:docChg chg="undo custSel addSld delSld modSld sldOrd">
      <pc:chgData name="Manjot  Singh" userId="11ed769a-0567-46f1-a813-1ae6747f7b9e" providerId="ADAL" clId="{871E3715-AE03-49E7-A010-076B5D575AED}" dt="2021-11-27T17:37:03.262" v="381" actId="2696"/>
      <pc:docMkLst>
        <pc:docMk/>
      </pc:docMkLst>
      <pc:sldChg chg="addSp delSp modSp mod">
        <pc:chgData name="Manjot  Singh" userId="11ed769a-0567-46f1-a813-1ae6747f7b9e" providerId="ADAL" clId="{871E3715-AE03-49E7-A010-076B5D575AED}" dt="2021-11-27T16:49:29.137" v="69" actId="1076"/>
        <pc:sldMkLst>
          <pc:docMk/>
          <pc:sldMk cId="2259308896" sldId="256"/>
        </pc:sldMkLst>
        <pc:spChg chg="mod">
          <ac:chgData name="Manjot  Singh" userId="11ed769a-0567-46f1-a813-1ae6747f7b9e" providerId="ADAL" clId="{871E3715-AE03-49E7-A010-076B5D575AED}" dt="2021-11-27T16:31:56.534" v="21" actId="1076"/>
          <ac:spMkLst>
            <pc:docMk/>
            <pc:sldMk cId="2259308896" sldId="256"/>
            <ac:spMk id="2" creationId="{51DF3D98-3C30-4CFC-8643-C81E829C8C25}"/>
          </ac:spMkLst>
        </pc:spChg>
        <pc:spChg chg="mod">
          <ac:chgData name="Manjot  Singh" userId="11ed769a-0567-46f1-a813-1ae6747f7b9e" providerId="ADAL" clId="{871E3715-AE03-49E7-A010-076B5D575AED}" dt="2021-11-27T16:49:29.137" v="69" actId="1076"/>
          <ac:spMkLst>
            <pc:docMk/>
            <pc:sldMk cId="2259308896" sldId="256"/>
            <ac:spMk id="3" creationId="{A068D447-28D3-4F5F-B2DC-FD67E9015868}"/>
          </ac:spMkLst>
        </pc:spChg>
        <pc:spChg chg="add mod">
          <ac:chgData name="Manjot  Singh" userId="11ed769a-0567-46f1-a813-1ae6747f7b9e" providerId="ADAL" clId="{871E3715-AE03-49E7-A010-076B5D575AED}" dt="2021-11-27T16:49:29.137" v="69" actId="1076"/>
          <ac:spMkLst>
            <pc:docMk/>
            <pc:sldMk cId="2259308896" sldId="256"/>
            <ac:spMk id="6" creationId="{E4BE59E0-256B-4FA4-BB8B-D6BB2DA43962}"/>
          </ac:spMkLst>
        </pc:spChg>
        <pc:spChg chg="add mod">
          <ac:chgData name="Manjot  Singh" userId="11ed769a-0567-46f1-a813-1ae6747f7b9e" providerId="ADAL" clId="{871E3715-AE03-49E7-A010-076B5D575AED}" dt="2021-11-27T16:49:21.469" v="68" actId="1076"/>
          <ac:spMkLst>
            <pc:docMk/>
            <pc:sldMk cId="2259308896" sldId="256"/>
            <ac:spMk id="8" creationId="{F48F06BD-385B-40E0-AB99-8D8F2036692C}"/>
          </ac:spMkLst>
        </pc:spChg>
        <pc:picChg chg="mod">
          <ac:chgData name="Manjot  Singh" userId="11ed769a-0567-46f1-a813-1ae6747f7b9e" providerId="ADAL" clId="{871E3715-AE03-49E7-A010-076B5D575AED}" dt="2021-11-27T16:48:42.766" v="32" actId="14100"/>
          <ac:picMkLst>
            <pc:docMk/>
            <pc:sldMk cId="2259308896" sldId="256"/>
            <ac:picMk id="5" creationId="{495386D5-09AC-40BA-B32F-119461E3AFE4}"/>
          </ac:picMkLst>
        </pc:picChg>
        <pc:picChg chg="del">
          <ac:chgData name="Manjot  Singh" userId="11ed769a-0567-46f1-a813-1ae6747f7b9e" providerId="ADAL" clId="{871E3715-AE03-49E7-A010-076B5D575AED}" dt="2021-11-27T15:46:53.478" v="0" actId="478"/>
          <ac:picMkLst>
            <pc:docMk/>
            <pc:sldMk cId="2259308896" sldId="256"/>
            <ac:picMk id="7" creationId="{EF4248CE-ED1F-4802-81C3-AF26BF9F1BFB}"/>
          </ac:picMkLst>
        </pc:picChg>
      </pc:sldChg>
      <pc:sldChg chg="modSp del mod">
        <pc:chgData name="Manjot  Singh" userId="11ed769a-0567-46f1-a813-1ae6747f7b9e" providerId="ADAL" clId="{871E3715-AE03-49E7-A010-076B5D575AED}" dt="2021-11-27T17:37:03.262" v="381" actId="2696"/>
        <pc:sldMkLst>
          <pc:docMk/>
          <pc:sldMk cId="1325608595" sldId="257"/>
        </pc:sldMkLst>
        <pc:spChg chg="mod">
          <ac:chgData name="Manjot  Singh" userId="11ed769a-0567-46f1-a813-1ae6747f7b9e" providerId="ADAL" clId="{871E3715-AE03-49E7-A010-076B5D575AED}" dt="2021-11-27T17:05:29.178" v="87" actId="14100"/>
          <ac:spMkLst>
            <pc:docMk/>
            <pc:sldMk cId="1325608595" sldId="257"/>
            <ac:spMk id="3" creationId="{22788C46-D0BC-4307-AE55-7601A139E7CB}"/>
          </ac:spMkLst>
        </pc:spChg>
      </pc:sldChg>
      <pc:sldChg chg="addSp delSp modSp mod">
        <pc:chgData name="Manjot  Singh" userId="11ed769a-0567-46f1-a813-1ae6747f7b9e" providerId="ADAL" clId="{871E3715-AE03-49E7-A010-076B5D575AED}" dt="2021-11-27T16:50:23.259" v="74" actId="1076"/>
        <pc:sldMkLst>
          <pc:docMk/>
          <pc:sldMk cId="926184573" sldId="275"/>
        </pc:sldMkLst>
        <pc:spChg chg="mod">
          <ac:chgData name="Manjot  Singh" userId="11ed769a-0567-46f1-a813-1ae6747f7b9e" providerId="ADAL" clId="{871E3715-AE03-49E7-A010-076B5D575AED}" dt="2021-11-27T16:50:23.259" v="74" actId="1076"/>
          <ac:spMkLst>
            <pc:docMk/>
            <pc:sldMk cId="926184573" sldId="275"/>
            <ac:spMk id="2" creationId="{69FAE308-3076-43DB-B834-DA0B0AE19AF9}"/>
          </ac:spMkLst>
        </pc:spChg>
        <pc:spChg chg="del">
          <ac:chgData name="Manjot  Singh" userId="11ed769a-0567-46f1-a813-1ae6747f7b9e" providerId="ADAL" clId="{871E3715-AE03-49E7-A010-076B5D575AED}" dt="2021-11-27T16:50:08.197" v="70" actId="478"/>
          <ac:spMkLst>
            <pc:docMk/>
            <pc:sldMk cId="926184573" sldId="275"/>
            <ac:spMk id="3" creationId="{BABC2CE0-8806-4B2A-A10A-32984D317434}"/>
          </ac:spMkLst>
        </pc:spChg>
        <pc:spChg chg="add del mod">
          <ac:chgData name="Manjot  Singh" userId="11ed769a-0567-46f1-a813-1ae6747f7b9e" providerId="ADAL" clId="{871E3715-AE03-49E7-A010-076B5D575AED}" dt="2021-11-27T16:50:10.234" v="71" actId="478"/>
          <ac:spMkLst>
            <pc:docMk/>
            <pc:sldMk cId="926184573" sldId="275"/>
            <ac:spMk id="5" creationId="{B545F6CD-8B1D-4783-804F-97AAE764C6CA}"/>
          </ac:spMkLst>
        </pc:spChg>
      </pc:sldChg>
      <pc:sldChg chg="modSp mod">
        <pc:chgData name="Manjot  Singh" userId="11ed769a-0567-46f1-a813-1ae6747f7b9e" providerId="ADAL" clId="{871E3715-AE03-49E7-A010-076B5D575AED}" dt="2021-11-27T17:14:04.678" v="234" actId="1036"/>
        <pc:sldMkLst>
          <pc:docMk/>
          <pc:sldMk cId="576216401" sldId="276"/>
        </pc:sldMkLst>
        <pc:spChg chg="mod">
          <ac:chgData name="Manjot  Singh" userId="11ed769a-0567-46f1-a813-1ae6747f7b9e" providerId="ADAL" clId="{871E3715-AE03-49E7-A010-076B5D575AED}" dt="2021-11-27T17:14:04.678" v="234" actId="1036"/>
          <ac:spMkLst>
            <pc:docMk/>
            <pc:sldMk cId="576216401" sldId="276"/>
            <ac:spMk id="3" creationId="{22788C46-D0BC-4307-AE55-7601A139E7CB}"/>
          </ac:spMkLst>
        </pc:spChg>
      </pc:sldChg>
      <pc:sldChg chg="addSp modSp mod">
        <pc:chgData name="Manjot  Singh" userId="11ed769a-0567-46f1-a813-1ae6747f7b9e" providerId="ADAL" clId="{871E3715-AE03-49E7-A010-076B5D575AED}" dt="2021-11-27T17:13:56.731" v="227" actId="1035"/>
        <pc:sldMkLst>
          <pc:docMk/>
          <pc:sldMk cId="272389887" sldId="277"/>
        </pc:sldMkLst>
        <pc:spChg chg="mod">
          <ac:chgData name="Manjot  Singh" userId="11ed769a-0567-46f1-a813-1ae6747f7b9e" providerId="ADAL" clId="{871E3715-AE03-49E7-A010-076B5D575AED}" dt="2021-11-27T17:11:12.078" v="175" actId="20577"/>
          <ac:spMkLst>
            <pc:docMk/>
            <pc:sldMk cId="272389887" sldId="277"/>
            <ac:spMk id="2" creationId="{912DF434-28DB-4621-A497-D62C41CE0419}"/>
          </ac:spMkLst>
        </pc:spChg>
        <pc:spChg chg="mod">
          <ac:chgData name="Manjot  Singh" userId="11ed769a-0567-46f1-a813-1ae6747f7b9e" providerId="ADAL" clId="{871E3715-AE03-49E7-A010-076B5D575AED}" dt="2021-11-27T17:13:56.731" v="227" actId="1035"/>
          <ac:spMkLst>
            <pc:docMk/>
            <pc:sldMk cId="272389887" sldId="277"/>
            <ac:spMk id="3" creationId="{22788C46-D0BC-4307-AE55-7601A139E7CB}"/>
          </ac:spMkLst>
        </pc:spChg>
        <pc:spChg chg="add mod">
          <ac:chgData name="Manjot  Singh" userId="11ed769a-0567-46f1-a813-1ae6747f7b9e" providerId="ADAL" clId="{871E3715-AE03-49E7-A010-076B5D575AED}" dt="2021-11-27T17:13:56.731" v="227" actId="1035"/>
          <ac:spMkLst>
            <pc:docMk/>
            <pc:sldMk cId="272389887" sldId="277"/>
            <ac:spMk id="5" creationId="{92879828-6BEC-4A45-BFA9-8EFAB1AE06AA}"/>
          </ac:spMkLst>
        </pc:spChg>
      </pc:sldChg>
      <pc:sldChg chg="modSp mod">
        <pc:chgData name="Manjot  Singh" userId="11ed769a-0567-46f1-a813-1ae6747f7b9e" providerId="ADAL" clId="{871E3715-AE03-49E7-A010-076B5D575AED}" dt="2021-11-27T17:12:37.078" v="197" actId="14100"/>
        <pc:sldMkLst>
          <pc:docMk/>
          <pc:sldMk cId="4156927384" sldId="278"/>
        </pc:sldMkLst>
        <pc:spChg chg="mod">
          <ac:chgData name="Manjot  Singh" userId="11ed769a-0567-46f1-a813-1ae6747f7b9e" providerId="ADAL" clId="{871E3715-AE03-49E7-A010-076B5D575AED}" dt="2021-11-27T17:11:54.075" v="185" actId="20577"/>
          <ac:spMkLst>
            <pc:docMk/>
            <pc:sldMk cId="4156927384" sldId="278"/>
            <ac:spMk id="2" creationId="{912DF434-28DB-4621-A497-D62C41CE0419}"/>
          </ac:spMkLst>
        </pc:spChg>
        <pc:spChg chg="mod">
          <ac:chgData name="Manjot  Singh" userId="11ed769a-0567-46f1-a813-1ae6747f7b9e" providerId="ADAL" clId="{871E3715-AE03-49E7-A010-076B5D575AED}" dt="2021-11-27T17:12:37.078" v="197" actId="14100"/>
          <ac:spMkLst>
            <pc:docMk/>
            <pc:sldMk cId="4156927384" sldId="278"/>
            <ac:spMk id="3" creationId="{22788C46-D0BC-4307-AE55-7601A139E7CB}"/>
          </ac:spMkLst>
        </pc:spChg>
      </pc:sldChg>
      <pc:sldChg chg="modSp mod">
        <pc:chgData name="Manjot  Singh" userId="11ed769a-0567-46f1-a813-1ae6747f7b9e" providerId="ADAL" clId="{871E3715-AE03-49E7-A010-076B5D575AED}" dt="2021-11-27T17:36:38.786" v="380" actId="1036"/>
        <pc:sldMkLst>
          <pc:docMk/>
          <pc:sldMk cId="2940887049" sldId="279"/>
        </pc:sldMkLst>
        <pc:spChg chg="mod">
          <ac:chgData name="Manjot  Singh" userId="11ed769a-0567-46f1-a813-1ae6747f7b9e" providerId="ADAL" clId="{871E3715-AE03-49E7-A010-076B5D575AED}" dt="2021-11-27T17:36:38.786" v="380" actId="1036"/>
          <ac:spMkLst>
            <pc:docMk/>
            <pc:sldMk cId="2940887049" sldId="279"/>
            <ac:spMk id="3" creationId="{22788C46-D0BC-4307-AE55-7601A139E7CB}"/>
          </ac:spMkLst>
        </pc:spChg>
      </pc:sldChg>
      <pc:sldChg chg="addSp delSp modSp mod">
        <pc:chgData name="Manjot  Singh" userId="11ed769a-0567-46f1-a813-1ae6747f7b9e" providerId="ADAL" clId="{871E3715-AE03-49E7-A010-076B5D575AED}" dt="2021-11-27T17:33:08.335" v="333" actId="1036"/>
        <pc:sldMkLst>
          <pc:docMk/>
          <pc:sldMk cId="1431317170" sldId="280"/>
        </pc:sldMkLst>
        <pc:spChg chg="mod">
          <ac:chgData name="Manjot  Singh" userId="11ed769a-0567-46f1-a813-1ae6747f7b9e" providerId="ADAL" clId="{871E3715-AE03-49E7-A010-076B5D575AED}" dt="2021-11-27T17:14:57.315" v="243" actId="20577"/>
          <ac:spMkLst>
            <pc:docMk/>
            <pc:sldMk cId="1431317170" sldId="280"/>
            <ac:spMk id="2" creationId="{912DF434-28DB-4621-A497-D62C41CE0419}"/>
          </ac:spMkLst>
        </pc:spChg>
        <pc:spChg chg="del">
          <ac:chgData name="Manjot  Singh" userId="11ed769a-0567-46f1-a813-1ae6747f7b9e" providerId="ADAL" clId="{871E3715-AE03-49E7-A010-076B5D575AED}" dt="2021-11-27T17:15:19.278" v="247" actId="478"/>
          <ac:spMkLst>
            <pc:docMk/>
            <pc:sldMk cId="1431317170" sldId="280"/>
            <ac:spMk id="3" creationId="{22788C46-D0BC-4307-AE55-7601A139E7CB}"/>
          </ac:spMkLst>
        </pc:spChg>
        <pc:spChg chg="add del mod">
          <ac:chgData name="Manjot  Singh" userId="11ed769a-0567-46f1-a813-1ae6747f7b9e" providerId="ADAL" clId="{871E3715-AE03-49E7-A010-076B5D575AED}" dt="2021-11-27T17:15:24.703" v="248" actId="478"/>
          <ac:spMkLst>
            <pc:docMk/>
            <pc:sldMk cId="1431317170" sldId="280"/>
            <ac:spMk id="7" creationId="{8C81150C-D76B-4561-910E-A2EBFDEEA045}"/>
          </ac:spMkLst>
        </pc:spChg>
        <pc:picChg chg="add mod modCrop">
          <ac:chgData name="Manjot  Singh" userId="11ed769a-0567-46f1-a813-1ae6747f7b9e" providerId="ADAL" clId="{871E3715-AE03-49E7-A010-076B5D575AED}" dt="2021-11-27T17:33:08.335" v="333" actId="1036"/>
          <ac:picMkLst>
            <pc:docMk/>
            <pc:sldMk cId="1431317170" sldId="280"/>
            <ac:picMk id="5" creationId="{42AC9EDA-AC85-4551-A637-66E7867B04B5}"/>
          </ac:picMkLst>
        </pc:picChg>
      </pc:sldChg>
      <pc:sldChg chg="del">
        <pc:chgData name="Manjot  Singh" userId="11ed769a-0567-46f1-a813-1ae6747f7b9e" providerId="ADAL" clId="{871E3715-AE03-49E7-A010-076B5D575AED}" dt="2021-11-27T17:35:20.625" v="357" actId="47"/>
        <pc:sldMkLst>
          <pc:docMk/>
          <pc:sldMk cId="3196866459" sldId="283"/>
        </pc:sldMkLst>
      </pc:sldChg>
      <pc:sldChg chg="del">
        <pc:chgData name="Manjot  Singh" userId="11ed769a-0567-46f1-a813-1ae6747f7b9e" providerId="ADAL" clId="{871E3715-AE03-49E7-A010-076B5D575AED}" dt="2021-11-27T17:35:20.625" v="357" actId="47"/>
        <pc:sldMkLst>
          <pc:docMk/>
          <pc:sldMk cId="3506907690" sldId="284"/>
        </pc:sldMkLst>
      </pc:sldChg>
      <pc:sldChg chg="del">
        <pc:chgData name="Manjot  Singh" userId="11ed769a-0567-46f1-a813-1ae6747f7b9e" providerId="ADAL" clId="{871E3715-AE03-49E7-A010-076B5D575AED}" dt="2021-11-27T17:35:20.625" v="357" actId="47"/>
        <pc:sldMkLst>
          <pc:docMk/>
          <pc:sldMk cId="657520604" sldId="285"/>
        </pc:sldMkLst>
      </pc:sldChg>
      <pc:sldChg chg="del">
        <pc:chgData name="Manjot  Singh" userId="11ed769a-0567-46f1-a813-1ae6747f7b9e" providerId="ADAL" clId="{871E3715-AE03-49E7-A010-076B5D575AED}" dt="2021-11-27T17:35:20.625" v="357" actId="47"/>
        <pc:sldMkLst>
          <pc:docMk/>
          <pc:sldMk cId="888130417" sldId="286"/>
        </pc:sldMkLst>
      </pc:sldChg>
      <pc:sldChg chg="del">
        <pc:chgData name="Manjot  Singh" userId="11ed769a-0567-46f1-a813-1ae6747f7b9e" providerId="ADAL" clId="{871E3715-AE03-49E7-A010-076B5D575AED}" dt="2021-11-27T17:35:25.582" v="358" actId="47"/>
        <pc:sldMkLst>
          <pc:docMk/>
          <pc:sldMk cId="1102815255" sldId="287"/>
        </pc:sldMkLst>
      </pc:sldChg>
      <pc:sldChg chg="del">
        <pc:chgData name="Manjot  Singh" userId="11ed769a-0567-46f1-a813-1ae6747f7b9e" providerId="ADAL" clId="{871E3715-AE03-49E7-A010-076B5D575AED}" dt="2021-11-27T17:35:25.582" v="358" actId="47"/>
        <pc:sldMkLst>
          <pc:docMk/>
          <pc:sldMk cId="413499953" sldId="288"/>
        </pc:sldMkLst>
      </pc:sldChg>
      <pc:sldChg chg="addSp delSp modSp add mod">
        <pc:chgData name="Manjot  Singh" userId="11ed769a-0567-46f1-a813-1ae6747f7b9e" providerId="ADAL" clId="{871E3715-AE03-49E7-A010-076B5D575AED}" dt="2021-11-27T17:13:44.816" v="213" actId="14100"/>
        <pc:sldMkLst>
          <pc:docMk/>
          <pc:sldMk cId="2602354223" sldId="289"/>
        </pc:sldMkLst>
        <pc:spChg chg="del">
          <ac:chgData name="Manjot  Singh" userId="11ed769a-0567-46f1-a813-1ae6747f7b9e" providerId="ADAL" clId="{871E3715-AE03-49E7-A010-076B5D575AED}" dt="2021-11-27T17:13:32.831" v="209" actId="478"/>
          <ac:spMkLst>
            <pc:docMk/>
            <pc:sldMk cId="2602354223" sldId="289"/>
            <ac:spMk id="2" creationId="{912DF434-28DB-4621-A497-D62C41CE0419}"/>
          </ac:spMkLst>
        </pc:spChg>
        <pc:spChg chg="mod">
          <ac:chgData name="Manjot  Singh" userId="11ed769a-0567-46f1-a813-1ae6747f7b9e" providerId="ADAL" clId="{871E3715-AE03-49E7-A010-076B5D575AED}" dt="2021-11-27T17:13:44.816" v="213" actId="14100"/>
          <ac:spMkLst>
            <pc:docMk/>
            <pc:sldMk cId="2602354223" sldId="289"/>
            <ac:spMk id="3" creationId="{22788C46-D0BC-4307-AE55-7601A139E7CB}"/>
          </ac:spMkLst>
        </pc:spChg>
        <pc:spChg chg="add del mod">
          <ac:chgData name="Manjot  Singh" userId="11ed769a-0567-46f1-a813-1ae6747f7b9e" providerId="ADAL" clId="{871E3715-AE03-49E7-A010-076B5D575AED}" dt="2021-11-27T17:13:35.785" v="210" actId="478"/>
          <ac:spMkLst>
            <pc:docMk/>
            <pc:sldMk cId="2602354223" sldId="289"/>
            <ac:spMk id="5" creationId="{731E3547-6185-4C85-92F0-69F4F940735A}"/>
          </ac:spMkLst>
        </pc:spChg>
      </pc:sldChg>
      <pc:sldChg chg="add del">
        <pc:chgData name="Manjot  Singh" userId="11ed769a-0567-46f1-a813-1ae6747f7b9e" providerId="ADAL" clId="{871E3715-AE03-49E7-A010-076B5D575AED}" dt="2021-11-27T17:35:20.625" v="357" actId="47"/>
        <pc:sldMkLst>
          <pc:docMk/>
          <pc:sldMk cId="3414218204" sldId="290"/>
        </pc:sldMkLst>
      </pc:sldChg>
      <pc:sldChg chg="addSp delSp modSp add mod ord">
        <pc:chgData name="Manjot  Singh" userId="11ed769a-0567-46f1-a813-1ae6747f7b9e" providerId="ADAL" clId="{871E3715-AE03-49E7-A010-076B5D575AED}" dt="2021-11-27T17:32:51.837" v="329" actId="1035"/>
        <pc:sldMkLst>
          <pc:docMk/>
          <pc:sldMk cId="49612089" sldId="291"/>
        </pc:sldMkLst>
        <pc:spChg chg="mod">
          <ac:chgData name="Manjot  Singh" userId="11ed769a-0567-46f1-a813-1ae6747f7b9e" providerId="ADAL" clId="{871E3715-AE03-49E7-A010-076B5D575AED}" dt="2021-11-27T17:31:23.532" v="301" actId="20577"/>
          <ac:spMkLst>
            <pc:docMk/>
            <pc:sldMk cId="49612089" sldId="291"/>
            <ac:spMk id="2" creationId="{912DF434-28DB-4621-A497-D62C41CE0419}"/>
          </ac:spMkLst>
        </pc:spChg>
        <pc:picChg chg="del">
          <ac:chgData name="Manjot  Singh" userId="11ed769a-0567-46f1-a813-1ae6747f7b9e" providerId="ADAL" clId="{871E3715-AE03-49E7-A010-076B5D575AED}" dt="2021-11-27T17:17:00.960" v="265" actId="478"/>
          <ac:picMkLst>
            <pc:docMk/>
            <pc:sldMk cId="49612089" sldId="291"/>
            <ac:picMk id="5" creationId="{42AC9EDA-AC85-4551-A637-66E7867B04B5}"/>
          </ac:picMkLst>
        </pc:picChg>
        <pc:picChg chg="add del mod">
          <ac:chgData name="Manjot  Singh" userId="11ed769a-0567-46f1-a813-1ae6747f7b9e" providerId="ADAL" clId="{871E3715-AE03-49E7-A010-076B5D575AED}" dt="2021-11-27T17:31:42.186" v="308" actId="478"/>
          <ac:picMkLst>
            <pc:docMk/>
            <pc:sldMk cId="49612089" sldId="291"/>
            <ac:picMk id="7" creationId="{C03F0B48-FCA1-4C27-9F7A-8D2E230E87DF}"/>
          </ac:picMkLst>
        </pc:picChg>
        <pc:picChg chg="add mod">
          <ac:chgData name="Manjot  Singh" userId="11ed769a-0567-46f1-a813-1ae6747f7b9e" providerId="ADAL" clId="{871E3715-AE03-49E7-A010-076B5D575AED}" dt="2021-11-27T17:32:51.837" v="329" actId="1035"/>
          <ac:picMkLst>
            <pc:docMk/>
            <pc:sldMk cId="49612089" sldId="291"/>
            <ac:picMk id="8" creationId="{4891C86A-554F-4CD0-B563-EC5ABF25A0FF}"/>
          </ac:picMkLst>
        </pc:picChg>
      </pc:sldChg>
      <pc:sldChg chg="addSp delSp modSp add mod modClrScheme chgLayout">
        <pc:chgData name="Manjot  Singh" userId="11ed769a-0567-46f1-a813-1ae6747f7b9e" providerId="ADAL" clId="{871E3715-AE03-49E7-A010-076B5D575AED}" dt="2021-11-27T17:19:16.490" v="291" actId="1076"/>
        <pc:sldMkLst>
          <pc:docMk/>
          <pc:sldMk cId="2160937521" sldId="292"/>
        </pc:sldMkLst>
        <pc:spChg chg="mod">
          <ac:chgData name="Manjot  Singh" userId="11ed769a-0567-46f1-a813-1ae6747f7b9e" providerId="ADAL" clId="{871E3715-AE03-49E7-A010-076B5D575AED}" dt="2021-11-27T17:18:52.500" v="284" actId="26606"/>
          <ac:spMkLst>
            <pc:docMk/>
            <pc:sldMk cId="2160937521" sldId="292"/>
            <ac:spMk id="2" creationId="{912DF434-28DB-4621-A497-D62C41CE0419}"/>
          </ac:spMkLst>
        </pc:spChg>
        <pc:spChg chg="mod ord">
          <ac:chgData name="Manjot  Singh" userId="11ed769a-0567-46f1-a813-1ae6747f7b9e" providerId="ADAL" clId="{871E3715-AE03-49E7-A010-076B5D575AED}" dt="2021-11-27T17:18:52.500" v="284" actId="26606"/>
          <ac:spMkLst>
            <pc:docMk/>
            <pc:sldMk cId="2160937521" sldId="292"/>
            <ac:spMk id="6" creationId="{60D470D0-6D64-5E42-9515-048F8779CD5E}"/>
          </ac:spMkLst>
        </pc:spChg>
        <pc:spChg chg="add del mod">
          <ac:chgData name="Manjot  Singh" userId="11ed769a-0567-46f1-a813-1ae6747f7b9e" providerId="ADAL" clId="{871E3715-AE03-49E7-A010-076B5D575AED}" dt="2021-11-27T17:18:52.500" v="284" actId="26606"/>
          <ac:spMkLst>
            <pc:docMk/>
            <pc:sldMk cId="2160937521" sldId="292"/>
            <ac:spMk id="13" creationId="{E8DC6609-D709-47C5-893F-709E3E65CF79}"/>
          </ac:spMkLst>
        </pc:spChg>
        <pc:spChg chg="add del mod">
          <ac:chgData name="Manjot  Singh" userId="11ed769a-0567-46f1-a813-1ae6747f7b9e" providerId="ADAL" clId="{871E3715-AE03-49E7-A010-076B5D575AED}" dt="2021-11-27T17:18:52.500" v="284" actId="26606"/>
          <ac:spMkLst>
            <pc:docMk/>
            <pc:sldMk cId="2160937521" sldId="292"/>
            <ac:spMk id="15" creationId="{3F67A6FD-3B48-4CC9-B1B5-2AD0986989BD}"/>
          </ac:spMkLst>
        </pc:spChg>
        <pc:spChg chg="add del mod">
          <ac:chgData name="Manjot  Singh" userId="11ed769a-0567-46f1-a813-1ae6747f7b9e" providerId="ADAL" clId="{871E3715-AE03-49E7-A010-076B5D575AED}" dt="2021-11-27T17:18:52.500" v="284" actId="26606"/>
          <ac:spMkLst>
            <pc:docMk/>
            <pc:sldMk cId="2160937521" sldId="292"/>
            <ac:spMk id="17" creationId="{05EE96E6-6122-442F-B2E7-280B5FCACECD}"/>
          </ac:spMkLst>
        </pc:spChg>
        <pc:spChg chg="add del mod">
          <ac:chgData name="Manjot  Singh" userId="11ed769a-0567-46f1-a813-1ae6747f7b9e" providerId="ADAL" clId="{871E3715-AE03-49E7-A010-076B5D575AED}" dt="2021-11-27T17:18:52.500" v="284" actId="26606"/>
          <ac:spMkLst>
            <pc:docMk/>
            <pc:sldMk cId="2160937521" sldId="292"/>
            <ac:spMk id="19" creationId="{7D72DED7-9B1C-418F-8A91-4DAD80E84A2C}"/>
          </ac:spMkLst>
        </pc:spChg>
        <pc:picChg chg="add mod">
          <ac:chgData name="Manjot  Singh" userId="11ed769a-0567-46f1-a813-1ae6747f7b9e" providerId="ADAL" clId="{871E3715-AE03-49E7-A010-076B5D575AED}" dt="2021-11-27T17:19:16.490" v="291" actId="1076"/>
          <ac:picMkLst>
            <pc:docMk/>
            <pc:sldMk cId="2160937521" sldId="292"/>
            <ac:picMk id="5" creationId="{373FCB18-FD0C-4830-A592-5D38971D316C}"/>
          </ac:picMkLst>
        </pc:picChg>
        <pc:picChg chg="del">
          <ac:chgData name="Manjot  Singh" userId="11ed769a-0567-46f1-a813-1ae6747f7b9e" providerId="ADAL" clId="{871E3715-AE03-49E7-A010-076B5D575AED}" dt="2021-11-27T17:18:38.672" v="282" actId="478"/>
          <ac:picMkLst>
            <pc:docMk/>
            <pc:sldMk cId="2160937521" sldId="292"/>
            <ac:picMk id="7" creationId="{C03F0B48-FCA1-4C27-9F7A-8D2E230E87DF}"/>
          </ac:picMkLst>
        </pc:picChg>
        <pc:picChg chg="add mod">
          <ac:chgData name="Manjot  Singh" userId="11ed769a-0567-46f1-a813-1ae6747f7b9e" providerId="ADAL" clId="{871E3715-AE03-49E7-A010-076B5D575AED}" dt="2021-11-27T17:19:09.723" v="289" actId="1076"/>
          <ac:picMkLst>
            <pc:docMk/>
            <pc:sldMk cId="2160937521" sldId="292"/>
            <ac:picMk id="8" creationId="{4C2DCF82-444F-42B7-B1EE-012546A67745}"/>
          </ac:picMkLst>
        </pc:picChg>
      </pc:sldChg>
      <pc:sldChg chg="addSp delSp modSp add del mod modClrScheme chgLayout">
        <pc:chgData name="Manjot  Singh" userId="11ed769a-0567-46f1-a813-1ae6747f7b9e" providerId="ADAL" clId="{871E3715-AE03-49E7-A010-076B5D575AED}" dt="2021-11-27T17:17:59.757" v="276" actId="2696"/>
        <pc:sldMkLst>
          <pc:docMk/>
          <pc:sldMk cId="3936116997" sldId="292"/>
        </pc:sldMkLst>
        <pc:spChg chg="mod">
          <ac:chgData name="Manjot  Singh" userId="11ed769a-0567-46f1-a813-1ae6747f7b9e" providerId="ADAL" clId="{871E3715-AE03-49E7-A010-076B5D575AED}" dt="2021-11-27T17:17:27.981" v="274" actId="26606"/>
          <ac:spMkLst>
            <pc:docMk/>
            <pc:sldMk cId="3936116997" sldId="292"/>
            <ac:spMk id="2" creationId="{912DF434-28DB-4621-A497-D62C41CE0419}"/>
          </ac:spMkLst>
        </pc:spChg>
        <pc:spChg chg="mod ord">
          <ac:chgData name="Manjot  Singh" userId="11ed769a-0567-46f1-a813-1ae6747f7b9e" providerId="ADAL" clId="{871E3715-AE03-49E7-A010-076B5D575AED}" dt="2021-11-27T17:17:27.981" v="274" actId="26606"/>
          <ac:spMkLst>
            <pc:docMk/>
            <pc:sldMk cId="3936116997" sldId="292"/>
            <ac:spMk id="6" creationId="{60D470D0-6D64-5E42-9515-048F8779CD5E}"/>
          </ac:spMkLst>
        </pc:spChg>
        <pc:spChg chg="add del mod">
          <ac:chgData name="Manjot  Singh" userId="11ed769a-0567-46f1-a813-1ae6747f7b9e" providerId="ADAL" clId="{871E3715-AE03-49E7-A010-076B5D575AED}" dt="2021-11-27T17:17:26.484" v="271" actId="26606"/>
          <ac:spMkLst>
            <pc:docMk/>
            <pc:sldMk cId="3936116997" sldId="292"/>
            <ac:spMk id="9" creationId="{6F64B2FA-01DF-4C20-AB2A-715C14D3E5FF}"/>
          </ac:spMkLst>
        </pc:spChg>
        <pc:spChg chg="add del mod">
          <ac:chgData name="Manjot  Singh" userId="11ed769a-0567-46f1-a813-1ae6747f7b9e" providerId="ADAL" clId="{871E3715-AE03-49E7-A010-076B5D575AED}" dt="2021-11-27T17:17:26.484" v="271" actId="26606"/>
          <ac:spMkLst>
            <pc:docMk/>
            <pc:sldMk cId="3936116997" sldId="292"/>
            <ac:spMk id="10" creationId="{385E9177-FAC3-4389-BF00-8D09F0D03C5D}"/>
          </ac:spMkLst>
        </pc:spChg>
        <pc:spChg chg="add del mod">
          <ac:chgData name="Manjot  Singh" userId="11ed769a-0567-46f1-a813-1ae6747f7b9e" providerId="ADAL" clId="{871E3715-AE03-49E7-A010-076B5D575AED}" dt="2021-11-27T17:17:21.493" v="269" actId="26606"/>
          <ac:spMkLst>
            <pc:docMk/>
            <pc:sldMk cId="3936116997" sldId="292"/>
            <ac:spMk id="12" creationId="{6F64B2FA-01DF-4C20-AB2A-715C14D3E5FF}"/>
          </ac:spMkLst>
        </pc:spChg>
        <pc:spChg chg="add del mod">
          <ac:chgData name="Manjot  Singh" userId="11ed769a-0567-46f1-a813-1ae6747f7b9e" providerId="ADAL" clId="{871E3715-AE03-49E7-A010-076B5D575AED}" dt="2021-11-27T17:17:27.974" v="273" actId="26606"/>
          <ac:spMkLst>
            <pc:docMk/>
            <pc:sldMk cId="3936116997" sldId="292"/>
            <ac:spMk id="13" creationId="{01C5B730-FFFD-4219-B7F6-B7CB060201D1}"/>
          </ac:spMkLst>
        </pc:spChg>
        <pc:spChg chg="add del mod">
          <ac:chgData name="Manjot  Singh" userId="11ed769a-0567-46f1-a813-1ae6747f7b9e" providerId="ADAL" clId="{871E3715-AE03-49E7-A010-076B5D575AED}" dt="2021-11-27T17:17:21.493" v="269" actId="26606"/>
          <ac:spMkLst>
            <pc:docMk/>
            <pc:sldMk cId="3936116997" sldId="292"/>
            <ac:spMk id="14" creationId="{385E9177-FAC3-4389-BF00-8D09F0D03C5D}"/>
          </ac:spMkLst>
        </pc:spChg>
        <pc:spChg chg="add del mod">
          <ac:chgData name="Manjot  Singh" userId="11ed769a-0567-46f1-a813-1ae6747f7b9e" providerId="ADAL" clId="{871E3715-AE03-49E7-A010-076B5D575AED}" dt="2021-11-27T17:17:27.974" v="273" actId="26606"/>
          <ac:spMkLst>
            <pc:docMk/>
            <pc:sldMk cId="3936116997" sldId="292"/>
            <ac:spMk id="15" creationId="{BF21E37D-1279-47F5-A15E-6C70B9159442}"/>
          </ac:spMkLst>
        </pc:spChg>
        <pc:spChg chg="add">
          <ac:chgData name="Manjot  Singh" userId="11ed769a-0567-46f1-a813-1ae6747f7b9e" providerId="ADAL" clId="{871E3715-AE03-49E7-A010-076B5D575AED}" dt="2021-11-27T17:17:27.981" v="274" actId="26606"/>
          <ac:spMkLst>
            <pc:docMk/>
            <pc:sldMk cId="3936116997" sldId="292"/>
            <ac:spMk id="17" creationId="{4F4240AD-F193-4F55-81E8-521F93E43612}"/>
          </ac:spMkLst>
        </pc:spChg>
        <pc:spChg chg="add">
          <ac:chgData name="Manjot  Singh" userId="11ed769a-0567-46f1-a813-1ae6747f7b9e" providerId="ADAL" clId="{871E3715-AE03-49E7-A010-076B5D575AED}" dt="2021-11-27T17:17:27.981" v="274" actId="26606"/>
          <ac:spMkLst>
            <pc:docMk/>
            <pc:sldMk cId="3936116997" sldId="292"/>
            <ac:spMk id="18" creationId="{4206D35C-C3C6-4A65-AA93-E6239CBDDCD5}"/>
          </ac:spMkLst>
        </pc:spChg>
        <pc:picChg chg="mod">
          <ac:chgData name="Manjot  Singh" userId="11ed769a-0567-46f1-a813-1ae6747f7b9e" providerId="ADAL" clId="{871E3715-AE03-49E7-A010-076B5D575AED}" dt="2021-11-27T17:17:27.981" v="274" actId="26606"/>
          <ac:picMkLst>
            <pc:docMk/>
            <pc:sldMk cId="3936116997" sldId="292"/>
            <ac:picMk id="7" creationId="{C03F0B48-FCA1-4C27-9F7A-8D2E230E87DF}"/>
          </ac:picMkLst>
        </pc:picChg>
      </pc:sldChg>
      <pc:sldChg chg="modSp add mod">
        <pc:chgData name="Manjot  Singh" userId="11ed769a-0567-46f1-a813-1ae6747f7b9e" providerId="ADAL" clId="{871E3715-AE03-49E7-A010-076B5D575AED}" dt="2021-11-27T17:32:58.695" v="330" actId="1076"/>
        <pc:sldMkLst>
          <pc:docMk/>
          <pc:sldMk cId="2523974388" sldId="293"/>
        </pc:sldMkLst>
        <pc:picChg chg="mod">
          <ac:chgData name="Manjot  Singh" userId="11ed769a-0567-46f1-a813-1ae6747f7b9e" providerId="ADAL" clId="{871E3715-AE03-49E7-A010-076B5D575AED}" dt="2021-11-27T17:32:58.695" v="330" actId="1076"/>
          <ac:picMkLst>
            <pc:docMk/>
            <pc:sldMk cId="2523974388" sldId="293"/>
            <ac:picMk id="7" creationId="{C03F0B48-FCA1-4C27-9F7A-8D2E230E87DF}"/>
          </ac:picMkLst>
        </pc:picChg>
      </pc:sldChg>
      <pc:sldChg chg="addSp delSp modSp add mod modClrScheme chgLayout">
        <pc:chgData name="Manjot  Singh" userId="11ed769a-0567-46f1-a813-1ae6747f7b9e" providerId="ADAL" clId="{871E3715-AE03-49E7-A010-076B5D575AED}" dt="2021-11-27T17:32:47.052" v="326" actId="1076"/>
        <pc:sldMkLst>
          <pc:docMk/>
          <pc:sldMk cId="496847650" sldId="294"/>
        </pc:sldMkLst>
        <pc:spChg chg="mod">
          <ac:chgData name="Manjot  Singh" userId="11ed769a-0567-46f1-a813-1ae6747f7b9e" providerId="ADAL" clId="{871E3715-AE03-49E7-A010-076B5D575AED}" dt="2021-11-27T17:32:34.425" v="322" actId="26606"/>
          <ac:spMkLst>
            <pc:docMk/>
            <pc:sldMk cId="496847650" sldId="294"/>
            <ac:spMk id="2" creationId="{912DF434-28DB-4621-A497-D62C41CE0419}"/>
          </ac:spMkLst>
        </pc:spChg>
        <pc:spChg chg="mod ord">
          <ac:chgData name="Manjot  Singh" userId="11ed769a-0567-46f1-a813-1ae6747f7b9e" providerId="ADAL" clId="{871E3715-AE03-49E7-A010-076B5D575AED}" dt="2021-11-27T17:32:34.425" v="322" actId="26606"/>
          <ac:spMkLst>
            <pc:docMk/>
            <pc:sldMk cId="496847650" sldId="294"/>
            <ac:spMk id="6" creationId="{60D470D0-6D64-5E42-9515-048F8779CD5E}"/>
          </ac:spMkLst>
        </pc:spChg>
        <pc:spChg chg="add del mod">
          <ac:chgData name="Manjot  Singh" userId="11ed769a-0567-46f1-a813-1ae6747f7b9e" providerId="ADAL" clId="{871E3715-AE03-49E7-A010-076B5D575AED}" dt="2021-11-27T17:32:31.797" v="320" actId="26606"/>
          <ac:spMkLst>
            <pc:docMk/>
            <pc:sldMk cId="496847650" sldId="294"/>
            <ac:spMk id="9" creationId="{545A4A79-B1A3-4DE1-8408-36E58D64D3D6}"/>
          </ac:spMkLst>
        </pc:spChg>
        <pc:spChg chg="add del mod">
          <ac:chgData name="Manjot  Singh" userId="11ed769a-0567-46f1-a813-1ae6747f7b9e" providerId="ADAL" clId="{871E3715-AE03-49E7-A010-076B5D575AED}" dt="2021-11-27T17:32:31.797" v="320" actId="26606"/>
          <ac:spMkLst>
            <pc:docMk/>
            <pc:sldMk cId="496847650" sldId="294"/>
            <ac:spMk id="10" creationId="{425753BD-850A-4B40-BE86-7BAFADB76AB5}"/>
          </ac:spMkLst>
        </pc:spChg>
        <pc:spChg chg="add del mod">
          <ac:chgData name="Manjot  Singh" userId="11ed769a-0567-46f1-a813-1ae6747f7b9e" providerId="ADAL" clId="{871E3715-AE03-49E7-A010-076B5D575AED}" dt="2021-11-27T17:32:29.865" v="318" actId="26606"/>
          <ac:spMkLst>
            <pc:docMk/>
            <pc:sldMk cId="496847650" sldId="294"/>
            <ac:spMk id="11" creationId="{AFD9DDFE-C3A8-4BBA-B04C-D5DD9948364F}"/>
          </ac:spMkLst>
        </pc:spChg>
        <pc:spChg chg="add del">
          <ac:chgData name="Manjot  Singh" userId="11ed769a-0567-46f1-a813-1ae6747f7b9e" providerId="ADAL" clId="{871E3715-AE03-49E7-A010-076B5D575AED}" dt="2021-11-27T17:32:34.425" v="322" actId="26606"/>
          <ac:spMkLst>
            <pc:docMk/>
            <pc:sldMk cId="496847650" sldId="294"/>
            <ac:spMk id="12" creationId="{0621A6B7-83C2-4B21-A5D0-BE7EDB7369D6}"/>
          </ac:spMkLst>
        </pc:spChg>
        <pc:spChg chg="add del mod">
          <ac:chgData name="Manjot  Singh" userId="11ed769a-0567-46f1-a813-1ae6747f7b9e" providerId="ADAL" clId="{871E3715-AE03-49E7-A010-076B5D575AED}" dt="2021-11-27T17:32:29.865" v="318" actId="26606"/>
          <ac:spMkLst>
            <pc:docMk/>
            <pc:sldMk cId="496847650" sldId="294"/>
            <ac:spMk id="13" creationId="{A3D14A01-8D6E-4AB5-BB60-62BED3D6BCB9}"/>
          </ac:spMkLst>
        </pc:spChg>
        <pc:spChg chg="add del">
          <ac:chgData name="Manjot  Singh" userId="11ed769a-0567-46f1-a813-1ae6747f7b9e" providerId="ADAL" clId="{871E3715-AE03-49E7-A010-076B5D575AED}" dt="2021-11-27T17:32:34.425" v="322" actId="26606"/>
          <ac:spMkLst>
            <pc:docMk/>
            <pc:sldMk cId="496847650" sldId="294"/>
            <ac:spMk id="14" creationId="{FCC26AEB-F0F6-4158-A590-77C9AB56C7C4}"/>
          </ac:spMkLst>
        </pc:spChg>
        <pc:picChg chg="add mod">
          <ac:chgData name="Manjot  Singh" userId="11ed769a-0567-46f1-a813-1ae6747f7b9e" providerId="ADAL" clId="{871E3715-AE03-49E7-A010-076B5D575AED}" dt="2021-11-27T17:32:47.052" v="326" actId="1076"/>
          <ac:picMkLst>
            <pc:docMk/>
            <pc:sldMk cId="496847650" sldId="294"/>
            <ac:picMk id="5" creationId="{C4B2DFD3-0583-4682-A2DD-BEB1CEE8927B}"/>
          </ac:picMkLst>
        </pc:picChg>
        <pc:picChg chg="del">
          <ac:chgData name="Manjot  Singh" userId="11ed769a-0567-46f1-a813-1ae6747f7b9e" providerId="ADAL" clId="{871E3715-AE03-49E7-A010-076B5D575AED}" dt="2021-11-27T17:32:18.096" v="314" actId="478"/>
          <ac:picMkLst>
            <pc:docMk/>
            <pc:sldMk cId="496847650" sldId="294"/>
            <ac:picMk id="8" creationId="{4891C86A-554F-4CD0-B563-EC5ABF25A0FF}"/>
          </ac:picMkLst>
        </pc:picChg>
        <pc:picChg chg="add mod">
          <ac:chgData name="Manjot  Singh" userId="11ed769a-0567-46f1-a813-1ae6747f7b9e" providerId="ADAL" clId="{871E3715-AE03-49E7-A010-076B5D575AED}" dt="2021-11-27T17:32:40.489" v="325" actId="571"/>
          <ac:picMkLst>
            <pc:docMk/>
            <pc:sldMk cId="496847650" sldId="294"/>
            <ac:picMk id="15" creationId="{A9AB5610-F19D-4322-8800-D95B2A253344}"/>
          </ac:picMkLst>
        </pc:picChg>
      </pc:sldChg>
      <pc:sldChg chg="addSp delSp modSp add mod">
        <pc:chgData name="Manjot  Singh" userId="11ed769a-0567-46f1-a813-1ae6747f7b9e" providerId="ADAL" clId="{871E3715-AE03-49E7-A010-076B5D575AED}" dt="2021-11-27T17:34:18.771" v="345" actId="478"/>
        <pc:sldMkLst>
          <pc:docMk/>
          <pc:sldMk cId="2533612526" sldId="295"/>
        </pc:sldMkLst>
        <pc:spChg chg="mod">
          <ac:chgData name="Manjot  Singh" userId="11ed769a-0567-46f1-a813-1ae6747f7b9e" providerId="ADAL" clId="{871E3715-AE03-49E7-A010-076B5D575AED}" dt="2021-11-27T17:34:03.401" v="340" actId="20577"/>
          <ac:spMkLst>
            <pc:docMk/>
            <pc:sldMk cId="2533612526" sldId="295"/>
            <ac:spMk id="2" creationId="{912DF434-28DB-4621-A497-D62C41CE0419}"/>
          </ac:spMkLst>
        </pc:spChg>
        <pc:picChg chg="del mod">
          <ac:chgData name="Manjot  Singh" userId="11ed769a-0567-46f1-a813-1ae6747f7b9e" providerId="ADAL" clId="{871E3715-AE03-49E7-A010-076B5D575AED}" dt="2021-11-27T17:34:18.771" v="345" actId="478"/>
          <ac:picMkLst>
            <pc:docMk/>
            <pc:sldMk cId="2533612526" sldId="295"/>
            <ac:picMk id="5" creationId="{C4B2DFD3-0583-4682-A2DD-BEB1CEE8927B}"/>
          </ac:picMkLst>
        </pc:picChg>
        <pc:picChg chg="add mod">
          <ac:chgData name="Manjot  Singh" userId="11ed769a-0567-46f1-a813-1ae6747f7b9e" providerId="ADAL" clId="{871E3715-AE03-49E7-A010-076B5D575AED}" dt="2021-11-27T17:34:17.385" v="343" actId="14100"/>
          <ac:picMkLst>
            <pc:docMk/>
            <pc:sldMk cId="2533612526" sldId="295"/>
            <ac:picMk id="7" creationId="{0EB882F6-4A32-4776-A914-CBD347E88DE0}"/>
          </ac:picMkLst>
        </pc:picChg>
      </pc:sldChg>
      <pc:sldChg chg="addSp delSp modSp add mod">
        <pc:chgData name="Manjot  Singh" userId="11ed769a-0567-46f1-a813-1ae6747f7b9e" providerId="ADAL" clId="{871E3715-AE03-49E7-A010-076B5D575AED}" dt="2021-11-27T17:34:43.793" v="355" actId="1035"/>
        <pc:sldMkLst>
          <pc:docMk/>
          <pc:sldMk cId="785732347" sldId="296"/>
        </pc:sldMkLst>
        <pc:picChg chg="add mod">
          <ac:chgData name="Manjot  Singh" userId="11ed769a-0567-46f1-a813-1ae6747f7b9e" providerId="ADAL" clId="{871E3715-AE03-49E7-A010-076B5D575AED}" dt="2021-11-27T17:34:43.793" v="355" actId="1035"/>
          <ac:picMkLst>
            <pc:docMk/>
            <pc:sldMk cId="785732347" sldId="296"/>
            <ac:picMk id="5" creationId="{2CC084DA-5827-4C6C-B3A4-7408F2EA5CC1}"/>
          </ac:picMkLst>
        </pc:picChg>
        <pc:picChg chg="del">
          <ac:chgData name="Manjot  Singh" userId="11ed769a-0567-46f1-a813-1ae6747f7b9e" providerId="ADAL" clId="{871E3715-AE03-49E7-A010-076B5D575AED}" dt="2021-11-27T17:34:36.878" v="351" actId="478"/>
          <ac:picMkLst>
            <pc:docMk/>
            <pc:sldMk cId="785732347" sldId="296"/>
            <ac:picMk id="7" creationId="{0EB882F6-4A32-4776-A914-CBD347E88DE0}"/>
          </ac:picMkLst>
        </pc:picChg>
      </pc:sldChg>
      <pc:sldChg chg="addSp delSp modSp add mod">
        <pc:chgData name="Manjot  Singh" userId="11ed769a-0567-46f1-a813-1ae6747f7b9e" providerId="ADAL" clId="{871E3715-AE03-49E7-A010-076B5D575AED}" dt="2021-11-27T17:36:13.847" v="370" actId="1076"/>
        <pc:sldMkLst>
          <pc:docMk/>
          <pc:sldMk cId="4095528449" sldId="297"/>
        </pc:sldMkLst>
        <pc:spChg chg="mod">
          <ac:chgData name="Manjot  Singh" userId="11ed769a-0567-46f1-a813-1ae6747f7b9e" providerId="ADAL" clId="{871E3715-AE03-49E7-A010-076B5D575AED}" dt="2021-11-27T17:36:07.072" v="368"/>
          <ac:spMkLst>
            <pc:docMk/>
            <pc:sldMk cId="4095528449" sldId="297"/>
            <ac:spMk id="2" creationId="{912DF434-28DB-4621-A497-D62C41CE0419}"/>
          </ac:spMkLst>
        </pc:spChg>
        <pc:picChg chg="del">
          <ac:chgData name="Manjot  Singh" userId="11ed769a-0567-46f1-a813-1ae6747f7b9e" providerId="ADAL" clId="{871E3715-AE03-49E7-A010-076B5D575AED}" dt="2021-11-27T17:35:40.012" v="364" actId="478"/>
          <ac:picMkLst>
            <pc:docMk/>
            <pc:sldMk cId="4095528449" sldId="297"/>
            <ac:picMk id="5" creationId="{2CC084DA-5827-4C6C-B3A4-7408F2EA5CC1}"/>
          </ac:picMkLst>
        </pc:picChg>
        <pc:picChg chg="add mod">
          <ac:chgData name="Manjot  Singh" userId="11ed769a-0567-46f1-a813-1ae6747f7b9e" providerId="ADAL" clId="{871E3715-AE03-49E7-A010-076B5D575AED}" dt="2021-11-27T17:36:13.847" v="370" actId="1076"/>
          <ac:picMkLst>
            <pc:docMk/>
            <pc:sldMk cId="4095528449" sldId="297"/>
            <ac:picMk id="7" creationId="{2A7EA3BB-7EC4-4095-8352-36E3A430E88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11/27/2021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11/27/2021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11/27/2021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11/27/2021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11/27/2021</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11/27/2021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11/27/2021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11/27/2021</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11/27/2021</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11/27/2021</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11/27/2021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65221" y="1309409"/>
            <a:ext cx="7262355" cy="1396261"/>
          </a:xfrm>
        </p:spPr>
        <p:txBody>
          <a:bodyPr anchor="b">
            <a:noAutofit/>
          </a:bodyPr>
          <a:lstStyle/>
          <a:p>
            <a:r>
              <a:rPr lang="en-US" sz="4800" dirty="0"/>
              <a:t>LPG BOOKING </a:t>
            </a:r>
            <a:br>
              <a:rPr lang="en-US" sz="4800" dirty="0"/>
            </a:br>
            <a:r>
              <a:rPr lang="en-US" sz="4800" dirty="0"/>
              <a:t>SYSTEM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465221" y="3111252"/>
            <a:ext cx="2231326" cy="839975"/>
          </a:xfrm>
        </p:spPr>
        <p:txBody>
          <a:bodyPr>
            <a:noAutofit/>
          </a:bodyPr>
          <a:lstStyle/>
          <a:p>
            <a:pPr>
              <a:lnSpc>
                <a:spcPct val="100000"/>
              </a:lnSpc>
              <a:spcBef>
                <a:spcPts val="400"/>
              </a:spcBef>
            </a:pPr>
            <a:r>
              <a:rPr lang="en-US" sz="2400" dirty="0"/>
              <a:t>Manjot Singh</a:t>
            </a:r>
          </a:p>
          <a:p>
            <a:pPr>
              <a:lnSpc>
                <a:spcPct val="100000"/>
              </a:lnSpc>
              <a:spcBef>
                <a:spcPts val="400"/>
              </a:spcBef>
            </a:pPr>
            <a:r>
              <a:rPr lang="en-IN" sz="2400" dirty="0"/>
              <a:t>12016413</a:t>
            </a:r>
            <a:r>
              <a:rPr lang="en-US" sz="2400" dirty="0"/>
              <a:t> </a:t>
            </a:r>
          </a:p>
          <a:p>
            <a:endParaRPr lang="en-US" sz="2400" dirty="0"/>
          </a:p>
        </p:txBody>
      </p:sp>
      <p:pic>
        <p:nvPicPr>
          <p:cNvPr id="5" name="Picture 4">
            <a:extLst>
              <a:ext uri="{FF2B5EF4-FFF2-40B4-BE49-F238E27FC236}">
                <a16:creationId xmlns:a16="http://schemas.microsoft.com/office/drawing/2014/main" id="{495386D5-09AC-40BA-B32F-119461E3AFE4}"/>
              </a:ext>
            </a:extLst>
          </p:cNvPr>
          <p:cNvPicPr>
            <a:picLocks noChangeAspect="1"/>
          </p:cNvPicPr>
          <p:nvPr/>
        </p:nvPicPr>
        <p:blipFill>
          <a:blip r:embed="rId2"/>
          <a:stretch>
            <a:fillRect/>
          </a:stretch>
        </p:blipFill>
        <p:spPr>
          <a:xfrm>
            <a:off x="465221" y="5304155"/>
            <a:ext cx="2893441" cy="1217943"/>
          </a:xfrm>
          <a:prstGeom prst="rect">
            <a:avLst/>
          </a:prstGeom>
        </p:spPr>
      </p:pic>
      <p:sp>
        <p:nvSpPr>
          <p:cNvPr id="6" name="Subtitle 2">
            <a:extLst>
              <a:ext uri="{FF2B5EF4-FFF2-40B4-BE49-F238E27FC236}">
                <a16:creationId xmlns:a16="http://schemas.microsoft.com/office/drawing/2014/main" id="{E4BE59E0-256B-4FA4-BB8B-D6BB2DA43962}"/>
              </a:ext>
            </a:extLst>
          </p:cNvPr>
          <p:cNvSpPr txBox="1">
            <a:spLocks/>
          </p:cNvSpPr>
          <p:nvPr/>
        </p:nvSpPr>
        <p:spPr>
          <a:xfrm>
            <a:off x="2696546" y="3111252"/>
            <a:ext cx="2929812" cy="8399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400"/>
              </a:spcBef>
            </a:pPr>
            <a:r>
              <a:rPr lang="en-US" sz="2400" dirty="0"/>
              <a:t>Aditya Kumar Singh</a:t>
            </a:r>
          </a:p>
          <a:p>
            <a:pPr>
              <a:lnSpc>
                <a:spcPct val="100000"/>
              </a:lnSpc>
              <a:spcBef>
                <a:spcPts val="400"/>
              </a:spcBef>
            </a:pPr>
            <a:r>
              <a:rPr lang="en-IN" sz="2400" dirty="0"/>
              <a:t>12018694</a:t>
            </a:r>
            <a:endParaRPr lang="en-US" sz="2400" dirty="0"/>
          </a:p>
        </p:txBody>
      </p:sp>
      <p:sp>
        <p:nvSpPr>
          <p:cNvPr id="8" name="Title 1">
            <a:extLst>
              <a:ext uri="{FF2B5EF4-FFF2-40B4-BE49-F238E27FC236}">
                <a16:creationId xmlns:a16="http://schemas.microsoft.com/office/drawing/2014/main" id="{F48F06BD-385B-40E0-AB99-8D8F2036692C}"/>
              </a:ext>
            </a:extLst>
          </p:cNvPr>
          <p:cNvSpPr txBox="1">
            <a:spLocks/>
          </p:cNvSpPr>
          <p:nvPr/>
        </p:nvSpPr>
        <p:spPr>
          <a:xfrm>
            <a:off x="465221" y="4515569"/>
            <a:ext cx="7262355" cy="3830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en-US" sz="2400" dirty="0"/>
              <a:t>PYTHON PROGRAMMING (INT 213)</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75820" y="1206759"/>
            <a:ext cx="9779183" cy="661164"/>
          </a:xfrm>
        </p:spPr>
        <p:txBody>
          <a:bodyPr/>
          <a:lstStyle/>
          <a:p>
            <a:r>
              <a:rPr lang="en-US" dirty="0"/>
              <a:t>Booking Search using Consumer ID</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smtClean="0"/>
              <a:pPr/>
              <a:t>10</a:t>
            </a:fld>
            <a:endParaRPr lang="en-US" sz="1800" dirty="0"/>
          </a:p>
        </p:txBody>
      </p:sp>
      <p:pic>
        <p:nvPicPr>
          <p:cNvPr id="5" name="Picture 4">
            <a:extLst>
              <a:ext uri="{FF2B5EF4-FFF2-40B4-BE49-F238E27FC236}">
                <a16:creationId xmlns:a16="http://schemas.microsoft.com/office/drawing/2014/main" id="{C4B2DFD3-0583-4682-A2DD-BEB1CEE8927B}"/>
              </a:ext>
            </a:extLst>
          </p:cNvPr>
          <p:cNvPicPr>
            <a:picLocks noChangeAspect="1"/>
          </p:cNvPicPr>
          <p:nvPr/>
        </p:nvPicPr>
        <p:blipFill>
          <a:blip r:embed="rId2"/>
          <a:stretch>
            <a:fillRect/>
          </a:stretch>
        </p:blipFill>
        <p:spPr>
          <a:xfrm>
            <a:off x="698368" y="2179612"/>
            <a:ext cx="6758234" cy="4026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9684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75820" y="1206759"/>
            <a:ext cx="9779183" cy="661164"/>
          </a:xfrm>
        </p:spPr>
        <p:txBody>
          <a:bodyPr/>
          <a:lstStyle/>
          <a:p>
            <a:r>
              <a:rPr lang="en-US" dirty="0"/>
              <a:t>Database Customer Records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smtClean="0"/>
              <a:pPr/>
              <a:t>11</a:t>
            </a:fld>
            <a:endParaRPr lang="en-US" sz="1800" dirty="0"/>
          </a:p>
        </p:txBody>
      </p:sp>
      <p:pic>
        <p:nvPicPr>
          <p:cNvPr id="7" name="Picture 6">
            <a:extLst>
              <a:ext uri="{FF2B5EF4-FFF2-40B4-BE49-F238E27FC236}">
                <a16:creationId xmlns:a16="http://schemas.microsoft.com/office/drawing/2014/main" id="{0EB882F6-4A32-4776-A914-CBD347E88DE0}"/>
              </a:ext>
            </a:extLst>
          </p:cNvPr>
          <p:cNvPicPr>
            <a:picLocks noChangeAspect="1"/>
          </p:cNvPicPr>
          <p:nvPr/>
        </p:nvPicPr>
        <p:blipFill>
          <a:blip r:embed="rId2"/>
          <a:stretch>
            <a:fillRect/>
          </a:stretch>
        </p:blipFill>
        <p:spPr>
          <a:xfrm>
            <a:off x="698368" y="2179612"/>
            <a:ext cx="6892937" cy="37781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33612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75820" y="1206759"/>
            <a:ext cx="9779183" cy="661164"/>
          </a:xfrm>
        </p:spPr>
        <p:txBody>
          <a:bodyPr/>
          <a:lstStyle/>
          <a:p>
            <a:r>
              <a:rPr lang="en-US" dirty="0"/>
              <a:t>Database Customer Records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smtClean="0"/>
              <a:pPr/>
              <a:t>12</a:t>
            </a:fld>
            <a:endParaRPr lang="en-US" sz="1800" dirty="0"/>
          </a:p>
        </p:txBody>
      </p:sp>
      <p:pic>
        <p:nvPicPr>
          <p:cNvPr id="5" name="Picture 4">
            <a:extLst>
              <a:ext uri="{FF2B5EF4-FFF2-40B4-BE49-F238E27FC236}">
                <a16:creationId xmlns:a16="http://schemas.microsoft.com/office/drawing/2014/main" id="{2CC084DA-5827-4C6C-B3A4-7408F2EA5CC1}"/>
              </a:ext>
            </a:extLst>
          </p:cNvPr>
          <p:cNvPicPr>
            <a:picLocks noChangeAspect="1"/>
          </p:cNvPicPr>
          <p:nvPr/>
        </p:nvPicPr>
        <p:blipFill>
          <a:blip r:embed="rId2"/>
          <a:stretch>
            <a:fillRect/>
          </a:stretch>
        </p:blipFill>
        <p:spPr>
          <a:xfrm>
            <a:off x="717222" y="2123028"/>
            <a:ext cx="7096499" cy="39216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5732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75820" y="1206759"/>
            <a:ext cx="9779183" cy="661164"/>
          </a:xfrm>
        </p:spPr>
        <p:txBody>
          <a:bodyPr/>
          <a:lstStyle/>
          <a:p>
            <a:r>
              <a:rPr lang="en-US" dirty="0"/>
              <a:t>Data Flow Diagram</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smtClean="0"/>
              <a:pPr/>
              <a:t>13</a:t>
            </a:fld>
            <a:endParaRPr lang="en-US" sz="1800" dirty="0"/>
          </a:p>
        </p:txBody>
      </p:sp>
      <p:pic>
        <p:nvPicPr>
          <p:cNvPr id="7" name="Picture 6">
            <a:extLst>
              <a:ext uri="{FF2B5EF4-FFF2-40B4-BE49-F238E27FC236}">
                <a16:creationId xmlns:a16="http://schemas.microsoft.com/office/drawing/2014/main" id="{2A7EA3BB-7EC4-4095-8352-36E3A430E88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441" y="1881226"/>
            <a:ext cx="4840249" cy="4840249"/>
          </a:xfrm>
          <a:prstGeom prst="rect">
            <a:avLst/>
          </a:prstGeom>
          <a:noFill/>
          <a:ln>
            <a:noFill/>
          </a:ln>
        </p:spPr>
      </p:pic>
    </p:spTree>
    <p:extLst>
      <p:ext uri="{BB962C8B-B14F-4D97-AF65-F5344CB8AC3E}">
        <p14:creationId xmlns:p14="http://schemas.microsoft.com/office/powerpoint/2010/main" val="4095528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75820" y="1206759"/>
            <a:ext cx="9779183" cy="661164"/>
          </a:xfrm>
        </p:spPr>
        <p:txBody>
          <a:bodyPr/>
          <a:lstStyle/>
          <a:p>
            <a:r>
              <a:rPr lang="en-US" dirty="0"/>
              <a:t>Conclusion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75820" y="2064484"/>
            <a:ext cx="10266351" cy="2908735"/>
          </a:xfrm>
        </p:spPr>
        <p:txBody>
          <a:bodyPr vert="horz" lIns="91440" tIns="45720" rIns="91440" bIns="45720" rtlCol="0" anchor="t">
            <a:normAutofit/>
          </a:bodyPr>
          <a:lstStyle/>
          <a:p>
            <a:r>
              <a:rPr lang="en-US" sz="2400" dirty="0"/>
              <a:t>The LPG gas booking system is </a:t>
            </a:r>
            <a:r>
              <a:rPr lang="en-US" sz="2400" dirty="0" err="1"/>
              <a:t>sumarized</a:t>
            </a:r>
            <a:r>
              <a:rPr lang="en-US" sz="2400" dirty="0"/>
              <a:t> in this report .This project gives a completely programmed </a:t>
            </a:r>
            <a:r>
              <a:rPr lang="en-US" sz="2400" dirty="0" err="1"/>
              <a:t>approch</a:t>
            </a:r>
            <a:r>
              <a:rPr lang="en-US" sz="2400" dirty="0"/>
              <a:t> towards the gas booking and record </a:t>
            </a:r>
            <a:r>
              <a:rPr lang="en-US" sz="2400" dirty="0" err="1"/>
              <a:t>mantainance</a:t>
            </a:r>
            <a:r>
              <a:rPr lang="en-US" sz="2400" dirty="0"/>
              <a:t> on the database. This project saves the time of agency and also gives a security of data. Data can be searched ,deleted and updated only in one click in the database .</a:t>
            </a:r>
          </a:p>
          <a:p>
            <a:r>
              <a:rPr lang="en-US" sz="2400" dirty="0"/>
              <a:t>I hope this project proves to be a great help to agency </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smtClean="0"/>
              <a:pPr/>
              <a:t>14</a:t>
            </a:fld>
            <a:endParaRPr lang="en-US" sz="1800" dirty="0"/>
          </a:p>
        </p:txBody>
      </p:sp>
    </p:spTree>
    <p:extLst>
      <p:ext uri="{BB962C8B-B14F-4D97-AF65-F5344CB8AC3E}">
        <p14:creationId xmlns:p14="http://schemas.microsoft.com/office/powerpoint/2010/main" val="2940887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036864" y="2320298"/>
            <a:ext cx="6220278" cy="1108702"/>
          </a:xfrm>
        </p:spPr>
        <p:txBody>
          <a:bodyPr/>
          <a:lstStyle/>
          <a:p>
            <a:r>
              <a:rPr lang="en-US" sz="7200"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75820" y="1206759"/>
            <a:ext cx="9779183" cy="661164"/>
          </a:xfrm>
        </p:spPr>
        <p:txBody>
          <a:bodyPr/>
          <a:lstStyle/>
          <a:p>
            <a:r>
              <a:rPr lang="en-US" dirty="0"/>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75820" y="2083145"/>
            <a:ext cx="10145967" cy="2563502"/>
          </a:xfrm>
        </p:spPr>
        <p:txBody>
          <a:bodyPr vert="horz" lIns="91440" tIns="45720" rIns="91440" bIns="45720" numCol="1" rtlCol="0" anchor="t">
            <a:normAutofit/>
          </a:bodyPr>
          <a:lstStyle/>
          <a:p>
            <a:pPr>
              <a:lnSpc>
                <a:spcPct val="100000"/>
              </a:lnSpc>
            </a:pPr>
            <a:r>
              <a:rPr lang="en-US" sz="2400" dirty="0"/>
              <a:t>‘LPG Booking System’ is a GUI based System for the agency to minimize their work and let the System handle the records. It also makes it easier for the agency to check the number as a person has booked in a specific amount of time and the person who is booking the gas is authenticated or not whether he/she has bought the refill within the time period, to get his gas booked.</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smtClean="0"/>
              <a:pPr/>
              <a:t>2</a:t>
            </a:fld>
            <a:endParaRPr lang="en-US" sz="1800" dirty="0"/>
          </a:p>
        </p:txBody>
      </p:sp>
    </p:spTree>
    <p:extLst>
      <p:ext uri="{BB962C8B-B14F-4D97-AF65-F5344CB8AC3E}">
        <p14:creationId xmlns:p14="http://schemas.microsoft.com/office/powerpoint/2010/main" val="57621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75820" y="1206759"/>
            <a:ext cx="9779183" cy="661164"/>
          </a:xfrm>
        </p:spPr>
        <p:txBody>
          <a:bodyPr/>
          <a:lstStyle/>
          <a:p>
            <a:r>
              <a:rPr lang="en-US" dirty="0"/>
              <a:t>Team Members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75820" y="2484361"/>
            <a:ext cx="4929241" cy="2563502"/>
          </a:xfrm>
        </p:spPr>
        <p:txBody>
          <a:bodyPr vert="horz" lIns="91440" tIns="45720" rIns="91440" bIns="45720" rtlCol="0" anchor="t">
            <a:normAutofit/>
          </a:bodyPr>
          <a:lstStyle/>
          <a:p>
            <a:pPr>
              <a:spcBef>
                <a:spcPts val="800"/>
              </a:spcBef>
            </a:pPr>
            <a:r>
              <a:rPr lang="en-US" sz="2400" b="1" dirty="0"/>
              <a:t>Aditya Kumar Singh</a:t>
            </a:r>
            <a:endParaRPr lang="en-US" sz="2400" dirty="0"/>
          </a:p>
          <a:p>
            <a:pPr>
              <a:spcBef>
                <a:spcPts val="800"/>
              </a:spcBef>
            </a:pPr>
            <a:r>
              <a:rPr lang="en-US" sz="2400" dirty="0"/>
              <a:t>Contributions:- </a:t>
            </a:r>
          </a:p>
          <a:p>
            <a:pPr lvl="1">
              <a:spcBef>
                <a:spcPts val="800"/>
              </a:spcBef>
            </a:pPr>
            <a:r>
              <a:rPr lang="en-US" dirty="0"/>
              <a:t>1. Coding (joined) </a:t>
            </a:r>
          </a:p>
          <a:p>
            <a:pPr lvl="1">
              <a:spcBef>
                <a:spcPts val="800"/>
              </a:spcBef>
            </a:pPr>
            <a:r>
              <a:rPr lang="en-US" dirty="0"/>
              <a:t>2. GUI</a:t>
            </a:r>
          </a:p>
          <a:p>
            <a:pPr lvl="1">
              <a:spcBef>
                <a:spcPts val="800"/>
              </a:spcBef>
            </a:pPr>
            <a:r>
              <a:rPr lang="en-US" dirty="0"/>
              <a:t>3. Linking with My </a:t>
            </a:r>
            <a:r>
              <a:rPr lang="en-US" dirty="0" err="1"/>
              <a:t>SQLDatabase</a:t>
            </a:r>
            <a:endParaRPr lang="en-US" dirty="0"/>
          </a:p>
          <a:p>
            <a:pPr>
              <a:spcBef>
                <a:spcPts val="800"/>
              </a:spcBef>
            </a:pPr>
            <a:endParaRPr lang="en-US" sz="2000"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smtClean="0"/>
              <a:pPr/>
              <a:t>3</a:t>
            </a:fld>
            <a:endParaRPr lang="en-US" sz="1800" dirty="0"/>
          </a:p>
        </p:txBody>
      </p:sp>
      <p:sp>
        <p:nvSpPr>
          <p:cNvPr id="5" name="Content Placeholder 2">
            <a:extLst>
              <a:ext uri="{FF2B5EF4-FFF2-40B4-BE49-F238E27FC236}">
                <a16:creationId xmlns:a16="http://schemas.microsoft.com/office/drawing/2014/main" id="{92879828-6BEC-4A45-BFA9-8EFAB1AE06AA}"/>
              </a:ext>
            </a:extLst>
          </p:cNvPr>
          <p:cNvSpPr txBox="1">
            <a:spLocks/>
          </p:cNvSpPr>
          <p:nvPr/>
        </p:nvSpPr>
        <p:spPr>
          <a:xfrm>
            <a:off x="5931592" y="2484361"/>
            <a:ext cx="4929241" cy="256350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800"/>
              </a:spcBef>
            </a:pPr>
            <a:r>
              <a:rPr lang="en-US" sz="2400" b="1" dirty="0"/>
              <a:t>Manjot Singh</a:t>
            </a:r>
            <a:endParaRPr lang="en-US" sz="2400" dirty="0"/>
          </a:p>
          <a:p>
            <a:pPr>
              <a:spcBef>
                <a:spcPts val="800"/>
              </a:spcBef>
            </a:pPr>
            <a:r>
              <a:rPr lang="en-US" sz="2400" dirty="0"/>
              <a:t>Contributions:- </a:t>
            </a:r>
          </a:p>
          <a:p>
            <a:pPr lvl="1">
              <a:spcBef>
                <a:spcPts val="800"/>
              </a:spcBef>
            </a:pPr>
            <a:r>
              <a:rPr lang="en-US" dirty="0"/>
              <a:t>1. Coding (joined) </a:t>
            </a:r>
          </a:p>
          <a:p>
            <a:pPr lvl="1">
              <a:spcBef>
                <a:spcPts val="800"/>
              </a:spcBef>
            </a:pPr>
            <a:r>
              <a:rPr lang="en-US" dirty="0"/>
              <a:t>2. GUI</a:t>
            </a:r>
          </a:p>
          <a:p>
            <a:pPr lvl="1">
              <a:spcBef>
                <a:spcPts val="800"/>
              </a:spcBef>
            </a:pPr>
            <a:r>
              <a:rPr lang="en-US" dirty="0"/>
              <a:t>3. Report &amp; PPT</a:t>
            </a:r>
          </a:p>
          <a:p>
            <a:pPr>
              <a:spcBef>
                <a:spcPts val="800"/>
              </a:spcBef>
            </a:pPr>
            <a:endParaRPr lang="en-US" sz="2000" dirty="0"/>
          </a:p>
        </p:txBody>
      </p:sp>
    </p:spTree>
    <p:extLst>
      <p:ext uri="{BB962C8B-B14F-4D97-AF65-F5344CB8AC3E}">
        <p14:creationId xmlns:p14="http://schemas.microsoft.com/office/powerpoint/2010/main" val="27238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75820" y="1206759"/>
            <a:ext cx="9779183" cy="661164"/>
          </a:xfrm>
        </p:spPr>
        <p:txBody>
          <a:bodyPr/>
          <a:lstStyle/>
          <a:p>
            <a:r>
              <a:rPr lang="en-US" dirty="0"/>
              <a:t>Libraries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75820" y="2045822"/>
            <a:ext cx="10145967" cy="3832464"/>
          </a:xfrm>
        </p:spPr>
        <p:txBody>
          <a:bodyPr vert="horz" lIns="91440" tIns="45720" rIns="91440" bIns="45720" rtlCol="0" anchor="t">
            <a:normAutofit/>
          </a:bodyPr>
          <a:lstStyle/>
          <a:p>
            <a:pPr>
              <a:spcBef>
                <a:spcPts val="800"/>
              </a:spcBef>
            </a:pPr>
            <a:r>
              <a:rPr lang="en-US" sz="2000" b="1" dirty="0" err="1"/>
              <a:t>Tkinter</a:t>
            </a:r>
            <a:r>
              <a:rPr lang="en-US" sz="2000" b="1" dirty="0"/>
              <a:t> :-</a:t>
            </a:r>
          </a:p>
          <a:p>
            <a:pPr>
              <a:spcBef>
                <a:spcPts val="800"/>
              </a:spcBef>
            </a:pPr>
            <a:r>
              <a:rPr lang="en-US" sz="2000" dirty="0" err="1"/>
              <a:t>Tkinter</a:t>
            </a:r>
            <a:r>
              <a:rPr lang="en-US" sz="2000" dirty="0"/>
              <a:t> is the standard GUI library for Python. Python when combined with </a:t>
            </a:r>
            <a:r>
              <a:rPr lang="en-US" sz="2000" dirty="0" err="1"/>
              <a:t>Tkinter</a:t>
            </a:r>
            <a:r>
              <a:rPr lang="en-US" sz="2000" dirty="0"/>
              <a:t> provides a fast and easy way to create GUI applications. </a:t>
            </a:r>
            <a:r>
              <a:rPr lang="en-US" sz="2000" dirty="0" err="1"/>
              <a:t>Tkinter</a:t>
            </a:r>
            <a:r>
              <a:rPr lang="en-US" sz="2000" dirty="0"/>
              <a:t> provides a powerful object-oriented interface to the Tk GUI toolkit.</a:t>
            </a:r>
          </a:p>
          <a:p>
            <a:pPr>
              <a:spcBef>
                <a:spcPts val="800"/>
              </a:spcBef>
            </a:pPr>
            <a:endParaRPr lang="en-US" sz="2000" dirty="0"/>
          </a:p>
          <a:p>
            <a:pPr>
              <a:spcBef>
                <a:spcPts val="800"/>
              </a:spcBef>
            </a:pPr>
            <a:r>
              <a:rPr lang="en-US" sz="2000" b="1" dirty="0" err="1"/>
              <a:t>Messagebox</a:t>
            </a:r>
            <a:r>
              <a:rPr lang="en-US" sz="2000" b="1" dirty="0"/>
              <a:t> from </a:t>
            </a:r>
            <a:r>
              <a:rPr lang="en-US" sz="2000" b="1" dirty="0" err="1"/>
              <a:t>tkinter</a:t>
            </a:r>
            <a:r>
              <a:rPr lang="en-US" sz="2000" b="1" dirty="0"/>
              <a:t>:-</a:t>
            </a:r>
          </a:p>
          <a:p>
            <a:pPr>
              <a:spcBef>
                <a:spcPts val="800"/>
              </a:spcBef>
            </a:pPr>
            <a:r>
              <a:rPr lang="en-US" sz="2000" dirty="0" err="1"/>
              <a:t>TkinterMessagebox</a:t>
            </a:r>
            <a:r>
              <a:rPr lang="en-US" sz="2000" dirty="0"/>
              <a:t> is a module in python which provides a different set of dialogues that are used to display message boxes, showing errors or warnings, widgets to select files or change colors which is a pop-up box with a relevant message being displayed. Here, it’s used to display several messages when a customer is successfully added or deleted or when a booking is done successfully and many more.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smtClean="0"/>
              <a:pPr/>
              <a:t>4</a:t>
            </a:fld>
            <a:endParaRPr lang="en-US" sz="1800" dirty="0"/>
          </a:p>
        </p:txBody>
      </p:sp>
    </p:spTree>
    <p:extLst>
      <p:ext uri="{BB962C8B-B14F-4D97-AF65-F5344CB8AC3E}">
        <p14:creationId xmlns:p14="http://schemas.microsoft.com/office/powerpoint/2010/main" val="415692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75820" y="1007706"/>
            <a:ext cx="10145967" cy="5047861"/>
          </a:xfrm>
        </p:spPr>
        <p:txBody>
          <a:bodyPr vert="horz" lIns="91440" tIns="45720" rIns="91440" bIns="45720" rtlCol="0" anchor="t">
            <a:normAutofit/>
          </a:bodyPr>
          <a:lstStyle/>
          <a:p>
            <a:pPr>
              <a:spcBef>
                <a:spcPts val="800"/>
              </a:spcBef>
            </a:pPr>
            <a:r>
              <a:rPr lang="en-US" sz="2000" b="1" dirty="0" err="1"/>
              <a:t>Mysql.connector</a:t>
            </a:r>
            <a:r>
              <a:rPr lang="en-US" sz="2000" b="1" dirty="0"/>
              <a:t> :-</a:t>
            </a:r>
          </a:p>
          <a:p>
            <a:pPr>
              <a:spcBef>
                <a:spcPts val="800"/>
              </a:spcBef>
            </a:pPr>
            <a:r>
              <a:rPr lang="en-US" sz="2000" dirty="0" err="1"/>
              <a:t>MySQL.Connector</a:t>
            </a:r>
            <a:r>
              <a:rPr lang="en-US" sz="2000" dirty="0"/>
              <a:t> enables Python programs to access MySQL databases, using an API that is compliant with the Python Database API Specification. It is written in pure Python and does not have any dependencies except for the Python Standard Library.</a:t>
            </a:r>
          </a:p>
          <a:p>
            <a:pPr>
              <a:spcBef>
                <a:spcPts val="800"/>
              </a:spcBef>
            </a:pPr>
            <a:endParaRPr lang="en-US" sz="2000" dirty="0"/>
          </a:p>
          <a:p>
            <a:pPr>
              <a:spcBef>
                <a:spcPts val="800"/>
              </a:spcBef>
            </a:pPr>
            <a:r>
              <a:rPr lang="en-US" sz="2000" b="1" dirty="0" err="1"/>
              <a:t>Image,ImageTk</a:t>
            </a:r>
            <a:r>
              <a:rPr lang="en-US" sz="2000" b="1" dirty="0"/>
              <a:t> from PIL :-</a:t>
            </a:r>
          </a:p>
          <a:p>
            <a:pPr>
              <a:spcBef>
                <a:spcPts val="800"/>
              </a:spcBef>
            </a:pPr>
            <a:r>
              <a:rPr lang="en-US" sz="2000" dirty="0"/>
              <a:t>The </a:t>
            </a:r>
            <a:r>
              <a:rPr lang="en-US" sz="2000" dirty="0" err="1"/>
              <a:t>imageTk</a:t>
            </a:r>
            <a:r>
              <a:rPr lang="en-US" sz="2000" dirty="0"/>
              <a:t> module contains support to create and modify </a:t>
            </a:r>
            <a:r>
              <a:rPr lang="en-US" sz="2000" dirty="0" err="1"/>
              <a:t>TkinterBitmapImage</a:t>
            </a:r>
            <a:r>
              <a:rPr lang="en-US" sz="2000" dirty="0"/>
              <a:t> and </a:t>
            </a:r>
            <a:r>
              <a:rPr lang="en-US" sz="2000" dirty="0" err="1"/>
              <a:t>PhotoImage</a:t>
            </a:r>
            <a:r>
              <a:rPr lang="en-US" sz="2000" dirty="0"/>
              <a:t> objects from PIL images.</a:t>
            </a:r>
          </a:p>
          <a:p>
            <a:pPr>
              <a:spcBef>
                <a:spcPts val="800"/>
              </a:spcBef>
            </a:pPr>
            <a:endParaRPr lang="en-US" sz="2000" dirty="0"/>
          </a:p>
          <a:p>
            <a:pPr>
              <a:spcBef>
                <a:spcPts val="800"/>
              </a:spcBef>
            </a:pPr>
            <a:r>
              <a:rPr lang="en-US" sz="2000" b="1" dirty="0" err="1"/>
              <a:t>Ttk</a:t>
            </a:r>
            <a:r>
              <a:rPr lang="en-US" sz="2000" b="1" dirty="0"/>
              <a:t> from </a:t>
            </a:r>
            <a:r>
              <a:rPr lang="en-US" sz="2000" b="1" dirty="0" err="1"/>
              <a:t>tkinter</a:t>
            </a:r>
            <a:r>
              <a:rPr lang="en-US" sz="2000" b="1" dirty="0"/>
              <a:t>:-</a:t>
            </a:r>
          </a:p>
          <a:p>
            <a:pPr>
              <a:spcBef>
                <a:spcPts val="800"/>
              </a:spcBef>
            </a:pPr>
            <a:r>
              <a:rPr lang="en-US" sz="2000" dirty="0"/>
              <a:t>The </a:t>
            </a:r>
            <a:r>
              <a:rPr lang="en-US" sz="2000" dirty="0" err="1"/>
              <a:t>tkinter</a:t>
            </a:r>
            <a:r>
              <a:rPr lang="en-US" sz="2000" dirty="0"/>
              <a:t>. </a:t>
            </a:r>
            <a:r>
              <a:rPr lang="en-US" sz="2000" dirty="0" err="1"/>
              <a:t>ttk</a:t>
            </a:r>
            <a:r>
              <a:rPr lang="en-US" sz="2000" dirty="0"/>
              <a:t> module provides access to the Tk themed widget set, introduced in Tk 8.5. The basic idea for </a:t>
            </a:r>
            <a:r>
              <a:rPr lang="en-US" sz="2000" dirty="0" err="1"/>
              <a:t>tkinter</a:t>
            </a:r>
            <a:r>
              <a:rPr lang="en-US" sz="2000" dirty="0"/>
              <a:t>. </a:t>
            </a:r>
            <a:r>
              <a:rPr lang="en-US" sz="2000" dirty="0" err="1"/>
              <a:t>ttk</a:t>
            </a:r>
            <a:r>
              <a:rPr lang="en-US" sz="2000" dirty="0"/>
              <a:t> is to separate, to the extent possible, the code implementing a widget's </a:t>
            </a:r>
            <a:r>
              <a:rPr lang="en-US" sz="2000" dirty="0" err="1"/>
              <a:t>behaviour</a:t>
            </a:r>
            <a:r>
              <a:rPr lang="en-US" sz="2000" dirty="0"/>
              <a:t> from the code implementing its appearance.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smtClean="0"/>
              <a:pPr/>
              <a:t>5</a:t>
            </a:fld>
            <a:endParaRPr lang="en-US" sz="1800" dirty="0"/>
          </a:p>
        </p:txBody>
      </p:sp>
    </p:spTree>
    <p:extLst>
      <p:ext uri="{BB962C8B-B14F-4D97-AF65-F5344CB8AC3E}">
        <p14:creationId xmlns:p14="http://schemas.microsoft.com/office/powerpoint/2010/main" val="2602354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75820" y="1206759"/>
            <a:ext cx="9779183" cy="661164"/>
          </a:xfrm>
        </p:spPr>
        <p:txBody>
          <a:bodyPr/>
          <a:lstStyle/>
          <a:p>
            <a:r>
              <a:rPr lang="en-US" dirty="0"/>
              <a:t>Main Page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smtClean="0"/>
              <a:pPr/>
              <a:t>6</a:t>
            </a:fld>
            <a:endParaRPr lang="en-US" sz="1800" dirty="0"/>
          </a:p>
        </p:txBody>
      </p:sp>
      <p:pic>
        <p:nvPicPr>
          <p:cNvPr id="5" name="Picture 4">
            <a:extLst>
              <a:ext uri="{FF2B5EF4-FFF2-40B4-BE49-F238E27FC236}">
                <a16:creationId xmlns:a16="http://schemas.microsoft.com/office/drawing/2014/main" id="{42AC9EDA-AC85-4551-A637-66E7867B04B5}"/>
              </a:ext>
            </a:extLst>
          </p:cNvPr>
          <p:cNvPicPr>
            <a:picLocks noChangeAspect="1"/>
          </p:cNvPicPr>
          <p:nvPr/>
        </p:nvPicPr>
        <p:blipFill rotWithShape="1">
          <a:blip r:embed="rId2" cstate="print"/>
          <a:srcRect b="14283"/>
          <a:stretch/>
        </p:blipFill>
        <p:spPr>
          <a:xfrm>
            <a:off x="660661" y="2160037"/>
            <a:ext cx="7250717" cy="3596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31317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75820" y="1206759"/>
            <a:ext cx="9779183" cy="661164"/>
          </a:xfrm>
        </p:spPr>
        <p:txBody>
          <a:bodyPr/>
          <a:lstStyle/>
          <a:p>
            <a:r>
              <a:rPr lang="en-US" dirty="0"/>
              <a:t>Add Customer Page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smtClean="0"/>
              <a:pPr/>
              <a:t>7</a:t>
            </a:fld>
            <a:endParaRPr lang="en-US" sz="1800" dirty="0"/>
          </a:p>
        </p:txBody>
      </p:sp>
      <p:pic>
        <p:nvPicPr>
          <p:cNvPr id="7" name="Picture 6">
            <a:extLst>
              <a:ext uri="{FF2B5EF4-FFF2-40B4-BE49-F238E27FC236}">
                <a16:creationId xmlns:a16="http://schemas.microsoft.com/office/drawing/2014/main" id="{C03F0B48-FCA1-4C27-9F7A-8D2E230E87DF}"/>
              </a:ext>
            </a:extLst>
          </p:cNvPr>
          <p:cNvPicPr>
            <a:picLocks noChangeAspect="1"/>
          </p:cNvPicPr>
          <p:nvPr/>
        </p:nvPicPr>
        <p:blipFill>
          <a:blip r:embed="rId2"/>
          <a:stretch>
            <a:fillRect/>
          </a:stretch>
        </p:blipFill>
        <p:spPr>
          <a:xfrm>
            <a:off x="688941" y="2203857"/>
            <a:ext cx="7177353" cy="38165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23974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75820" y="1206759"/>
            <a:ext cx="9779183" cy="661164"/>
          </a:xfrm>
        </p:spPr>
        <p:txBody>
          <a:bodyPr/>
          <a:lstStyle/>
          <a:p>
            <a:r>
              <a:rPr lang="en-US" dirty="0"/>
              <a:t>Search Customer</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smtClean="0"/>
              <a:pPr/>
              <a:t>8</a:t>
            </a:fld>
            <a:endParaRPr lang="en-US" sz="1800" dirty="0"/>
          </a:p>
        </p:txBody>
      </p:sp>
      <p:pic>
        <p:nvPicPr>
          <p:cNvPr id="5" name="Picture 4">
            <a:extLst>
              <a:ext uri="{FF2B5EF4-FFF2-40B4-BE49-F238E27FC236}">
                <a16:creationId xmlns:a16="http://schemas.microsoft.com/office/drawing/2014/main" id="{373FCB18-FD0C-4830-A592-5D38971D316C}"/>
              </a:ext>
            </a:extLst>
          </p:cNvPr>
          <p:cNvPicPr>
            <a:picLocks noChangeAspect="1"/>
          </p:cNvPicPr>
          <p:nvPr/>
        </p:nvPicPr>
        <p:blipFill>
          <a:blip r:embed="rId2"/>
          <a:stretch>
            <a:fillRect/>
          </a:stretch>
        </p:blipFill>
        <p:spPr>
          <a:xfrm>
            <a:off x="658642" y="2241463"/>
            <a:ext cx="5117970" cy="27486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4C2DCF82-444F-42B7-B1EE-012546A67745}"/>
              </a:ext>
            </a:extLst>
          </p:cNvPr>
          <p:cNvPicPr>
            <a:picLocks noChangeAspect="1"/>
          </p:cNvPicPr>
          <p:nvPr/>
        </p:nvPicPr>
        <p:blipFill>
          <a:blip r:embed="rId3"/>
          <a:stretch>
            <a:fillRect/>
          </a:stretch>
        </p:blipFill>
        <p:spPr>
          <a:xfrm>
            <a:off x="6096000" y="2245736"/>
            <a:ext cx="5437358" cy="27443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60937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75820" y="1206759"/>
            <a:ext cx="9779183" cy="661164"/>
          </a:xfrm>
        </p:spPr>
        <p:txBody>
          <a:bodyPr/>
          <a:lstStyle/>
          <a:p>
            <a:r>
              <a:rPr lang="en-US" dirty="0"/>
              <a:t>Booking Page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smtClean="0"/>
              <a:pPr/>
              <a:t>9</a:t>
            </a:fld>
            <a:endParaRPr lang="en-US" sz="1800" dirty="0"/>
          </a:p>
        </p:txBody>
      </p:sp>
      <p:pic>
        <p:nvPicPr>
          <p:cNvPr id="8" name="Picture 7">
            <a:extLst>
              <a:ext uri="{FF2B5EF4-FFF2-40B4-BE49-F238E27FC236}">
                <a16:creationId xmlns:a16="http://schemas.microsoft.com/office/drawing/2014/main" id="{4891C86A-554F-4CD0-B563-EC5ABF25A0FF}"/>
              </a:ext>
            </a:extLst>
          </p:cNvPr>
          <p:cNvPicPr>
            <a:picLocks noChangeAspect="1"/>
          </p:cNvPicPr>
          <p:nvPr/>
        </p:nvPicPr>
        <p:blipFill>
          <a:blip r:embed="rId2"/>
          <a:stretch>
            <a:fillRect/>
          </a:stretch>
        </p:blipFill>
        <p:spPr>
          <a:xfrm>
            <a:off x="679515" y="2232136"/>
            <a:ext cx="7069318" cy="39027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9612089"/>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327</TotalTime>
  <Words>486</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LPG BOOKING  SYSTEM</vt:lpstr>
      <vt:lpstr>Introduction</vt:lpstr>
      <vt:lpstr>Team Members</vt:lpstr>
      <vt:lpstr>Libraries</vt:lpstr>
      <vt:lpstr>PowerPoint Presentation</vt:lpstr>
      <vt:lpstr>Main Page</vt:lpstr>
      <vt:lpstr>Add Customer Page</vt:lpstr>
      <vt:lpstr>Search Customer</vt:lpstr>
      <vt:lpstr>Booking Page</vt:lpstr>
      <vt:lpstr>Booking Search using Consumer ID</vt:lpstr>
      <vt:lpstr>Database Customer Records</vt:lpstr>
      <vt:lpstr>Database Customer Records</vt:lpstr>
      <vt:lpstr>Data Flow Diagram</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Thinking: Techniques and Tools for Success</dc:title>
  <dc:creator>Manjot  Singh</dc:creator>
  <cp:lastModifiedBy>Manjot  Singh</cp:lastModifiedBy>
  <cp:revision>2</cp:revision>
  <dcterms:created xsi:type="dcterms:W3CDTF">2021-11-09T18:04:03Z</dcterms:created>
  <dcterms:modified xsi:type="dcterms:W3CDTF">2021-11-27T17:37:23Z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