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6204B-3B09-4893-A869-CA32BE8E1364}" v="651" dt="2020-12-07T15:57:02.876"/>
    <p1510:client id="{69B171C4-AD86-4B34-9A38-3B0CC0E15283}" v="1362" dt="2020-12-06T09:26:49.297"/>
    <p1510:client id="{81642FAF-764D-4F1F-A93C-8B7C9912EF9B}" v="3" dt="2020-12-06T17:04:17.834"/>
    <p1510:client id="{9D04A5B7-292E-4B96-82FD-81F7D280E504}" v="215" dt="2020-12-07T05:56:47.330"/>
    <p1510:client id="{A341D223-9417-4AE9-94AC-80D1F696BD8C}" v="14" dt="2020-12-07T12:22:36.558"/>
    <p1510:client id="{BD17FE0A-3EB0-42E3-B09D-565855225079}" v="1165" dt="2020-12-06T19:27:44.477"/>
    <p1510:client id="{ED82F220-CBFB-4C8F-9465-8E4D8460AE09}" v="1534" dt="2020-12-06T12:25:18.896"/>
    <p1510:client id="{F3366A5A-F315-4CE1-BB50-6D5BBBBD45CE}" v="32" dt="2020-12-05T20:02:24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40A47-18B7-417C-AB57-77FDA3BA38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37C228-BCAE-46FC-8DD8-C6B957405A88}">
      <dgm:prSet/>
      <dgm:spPr/>
      <dgm:t>
        <a:bodyPr/>
        <a:lstStyle/>
        <a:p>
          <a:r>
            <a:rPr lang="en-US"/>
            <a:t>Python Programming Language</a:t>
          </a:r>
        </a:p>
      </dgm:t>
    </dgm:pt>
    <dgm:pt modelId="{50B25AA3-E7E7-445C-BFCC-6BC0B1C73811}" type="parTrans" cxnId="{DD8F3C4E-672C-4D69-ABAD-60CC0E3E78CA}">
      <dgm:prSet/>
      <dgm:spPr/>
      <dgm:t>
        <a:bodyPr/>
        <a:lstStyle/>
        <a:p>
          <a:endParaRPr lang="en-US"/>
        </a:p>
      </dgm:t>
    </dgm:pt>
    <dgm:pt modelId="{097B04CE-B593-45DC-931E-7141E548C27F}" type="sibTrans" cxnId="{DD8F3C4E-672C-4D69-ABAD-60CC0E3E78CA}">
      <dgm:prSet/>
      <dgm:spPr/>
      <dgm:t>
        <a:bodyPr/>
        <a:lstStyle/>
        <a:p>
          <a:endParaRPr lang="en-US"/>
        </a:p>
      </dgm:t>
    </dgm:pt>
    <dgm:pt modelId="{6418C748-3F89-4444-AD89-8D3E57DE1FCA}">
      <dgm:prSet/>
      <dgm:spPr/>
      <dgm:t>
        <a:bodyPr/>
        <a:lstStyle/>
        <a:p>
          <a:r>
            <a:rPr lang="en-US"/>
            <a:t>Machine Learning Algorithm</a:t>
          </a:r>
        </a:p>
      </dgm:t>
    </dgm:pt>
    <dgm:pt modelId="{ADDA6EFB-7800-4634-A642-3B8F98A7E8EC}" type="parTrans" cxnId="{C33E0ABC-9B5E-47AF-B67C-B86B3C0217E5}">
      <dgm:prSet/>
      <dgm:spPr/>
      <dgm:t>
        <a:bodyPr/>
        <a:lstStyle/>
        <a:p>
          <a:endParaRPr lang="en-US"/>
        </a:p>
      </dgm:t>
    </dgm:pt>
    <dgm:pt modelId="{45180616-21CF-4DEE-ADD4-A847E27AB290}" type="sibTrans" cxnId="{C33E0ABC-9B5E-47AF-B67C-B86B3C0217E5}">
      <dgm:prSet/>
      <dgm:spPr/>
      <dgm:t>
        <a:bodyPr/>
        <a:lstStyle/>
        <a:p>
          <a:endParaRPr lang="en-US"/>
        </a:p>
      </dgm:t>
    </dgm:pt>
    <dgm:pt modelId="{AEE67F10-909A-44FA-A8DE-3E85B09A862C}">
      <dgm:prSet/>
      <dgm:spPr/>
      <dgm:t>
        <a:bodyPr/>
        <a:lstStyle/>
        <a:p>
          <a:r>
            <a:rPr lang="en-US"/>
            <a:t>Flask Framework</a:t>
          </a:r>
        </a:p>
      </dgm:t>
    </dgm:pt>
    <dgm:pt modelId="{F0995736-52F3-4E18-88E1-7850E2953DA9}" type="parTrans" cxnId="{5919F613-22D8-4959-9B2B-15A30D386C60}">
      <dgm:prSet/>
      <dgm:spPr/>
      <dgm:t>
        <a:bodyPr/>
        <a:lstStyle/>
        <a:p>
          <a:endParaRPr lang="en-US"/>
        </a:p>
      </dgm:t>
    </dgm:pt>
    <dgm:pt modelId="{860D87D7-35C3-49E3-A8B0-16606DA94319}" type="sibTrans" cxnId="{5919F613-22D8-4959-9B2B-15A30D386C60}">
      <dgm:prSet/>
      <dgm:spPr/>
      <dgm:t>
        <a:bodyPr/>
        <a:lstStyle/>
        <a:p>
          <a:endParaRPr lang="en-US"/>
        </a:p>
      </dgm:t>
    </dgm:pt>
    <dgm:pt modelId="{1ED17765-82A9-4CF2-B63F-CA678E44C40E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F3F2028C-218A-4C77-A2A7-916ABE38A083}" type="parTrans" cxnId="{1575E61D-9EDE-432F-AB74-39D4CAF3AA5F}">
      <dgm:prSet/>
      <dgm:spPr/>
      <dgm:t>
        <a:bodyPr/>
        <a:lstStyle/>
        <a:p>
          <a:endParaRPr lang="en-US"/>
        </a:p>
      </dgm:t>
    </dgm:pt>
    <dgm:pt modelId="{AE1AFFC4-D3DD-41BA-9C8A-5DD63AD9EB79}" type="sibTrans" cxnId="{1575E61D-9EDE-432F-AB74-39D4CAF3AA5F}">
      <dgm:prSet/>
      <dgm:spPr/>
      <dgm:t>
        <a:bodyPr/>
        <a:lstStyle/>
        <a:p>
          <a:endParaRPr lang="en-US"/>
        </a:p>
      </dgm:t>
    </dgm:pt>
    <dgm:pt modelId="{83582338-EA3D-4062-87FD-75CA5A96DE1E}">
      <dgm:prSet/>
      <dgm:spPr/>
      <dgm:t>
        <a:bodyPr/>
        <a:lstStyle/>
        <a:p>
          <a:r>
            <a:rPr lang="en-US"/>
            <a:t>Heroku Cloud</a:t>
          </a:r>
        </a:p>
      </dgm:t>
    </dgm:pt>
    <dgm:pt modelId="{B12B6F79-A0A7-41E0-A5AB-7B4798410637}" type="parTrans" cxnId="{9311F07E-0CAF-4B8D-B82F-CB1F609EF244}">
      <dgm:prSet/>
      <dgm:spPr/>
      <dgm:t>
        <a:bodyPr/>
        <a:lstStyle/>
        <a:p>
          <a:endParaRPr lang="en-US"/>
        </a:p>
      </dgm:t>
    </dgm:pt>
    <dgm:pt modelId="{8EAE7A96-0EB0-46C0-81F1-D1A6405A05B5}" type="sibTrans" cxnId="{9311F07E-0CAF-4B8D-B82F-CB1F609EF244}">
      <dgm:prSet/>
      <dgm:spPr/>
      <dgm:t>
        <a:bodyPr/>
        <a:lstStyle/>
        <a:p>
          <a:endParaRPr lang="en-US"/>
        </a:p>
      </dgm:t>
    </dgm:pt>
    <dgm:pt modelId="{2F02FD52-F9C8-49DF-A976-FB8D2F893003}">
      <dgm:prSet/>
      <dgm:spPr/>
      <dgm:t>
        <a:bodyPr/>
        <a:lstStyle/>
        <a:p>
          <a:r>
            <a:rPr lang="en-US"/>
            <a:t>GitHub (Version Control System)</a:t>
          </a:r>
        </a:p>
      </dgm:t>
    </dgm:pt>
    <dgm:pt modelId="{77923366-769C-4393-897C-2499E56FC177}" type="parTrans" cxnId="{A2E87292-F830-4DDF-84BA-C8F12EBEF67B}">
      <dgm:prSet/>
      <dgm:spPr/>
      <dgm:t>
        <a:bodyPr/>
        <a:lstStyle/>
        <a:p>
          <a:endParaRPr lang="en-US"/>
        </a:p>
      </dgm:t>
    </dgm:pt>
    <dgm:pt modelId="{E1FC0F9E-81DB-4A09-82CD-46DDF12C3D8A}" type="sibTrans" cxnId="{A2E87292-F830-4DDF-84BA-C8F12EBEF67B}">
      <dgm:prSet/>
      <dgm:spPr/>
      <dgm:t>
        <a:bodyPr/>
        <a:lstStyle/>
        <a:p>
          <a:endParaRPr lang="en-US"/>
        </a:p>
      </dgm:t>
    </dgm:pt>
    <dgm:pt modelId="{C6E73334-1609-47D7-85C5-A284CA91C105}">
      <dgm:prSet/>
      <dgm:spPr/>
      <dgm:t>
        <a:bodyPr/>
        <a:lstStyle/>
        <a:p>
          <a:r>
            <a:rPr lang="en-US"/>
            <a:t>Tableau (Data Visualization)</a:t>
          </a:r>
        </a:p>
      </dgm:t>
    </dgm:pt>
    <dgm:pt modelId="{45D4D3EE-80F9-4AD0-A2D7-0464D53675CB}" type="parTrans" cxnId="{92DBEDDB-E402-40AB-95F7-1162C0AFCDB7}">
      <dgm:prSet/>
      <dgm:spPr/>
      <dgm:t>
        <a:bodyPr/>
        <a:lstStyle/>
        <a:p>
          <a:endParaRPr lang="en-US"/>
        </a:p>
      </dgm:t>
    </dgm:pt>
    <dgm:pt modelId="{2C9F7BEE-F6D7-42D0-9A0A-6CF8B308BC20}" type="sibTrans" cxnId="{92DBEDDB-E402-40AB-95F7-1162C0AFCDB7}">
      <dgm:prSet/>
      <dgm:spPr/>
      <dgm:t>
        <a:bodyPr/>
        <a:lstStyle/>
        <a:p>
          <a:endParaRPr lang="en-US"/>
        </a:p>
      </dgm:t>
    </dgm:pt>
    <dgm:pt modelId="{6326F98C-4BB9-47B1-9620-E1E26D32DAC7}" type="pres">
      <dgm:prSet presAssocID="{64C40A47-18B7-417C-AB57-77FDA3BA3850}" presName="vert0" presStyleCnt="0">
        <dgm:presLayoutVars>
          <dgm:dir/>
          <dgm:animOne val="branch"/>
          <dgm:animLvl val="lvl"/>
        </dgm:presLayoutVars>
      </dgm:prSet>
      <dgm:spPr/>
    </dgm:pt>
    <dgm:pt modelId="{E94CDD02-54BD-42F1-BB7A-027683D800F7}" type="pres">
      <dgm:prSet presAssocID="{0237C228-BCAE-46FC-8DD8-C6B957405A88}" presName="thickLine" presStyleLbl="alignNode1" presStyleIdx="0" presStyleCnt="7"/>
      <dgm:spPr/>
    </dgm:pt>
    <dgm:pt modelId="{A9550724-F0BB-41E4-AB38-0759F0F48324}" type="pres">
      <dgm:prSet presAssocID="{0237C228-BCAE-46FC-8DD8-C6B957405A88}" presName="horz1" presStyleCnt="0"/>
      <dgm:spPr/>
    </dgm:pt>
    <dgm:pt modelId="{F5426D22-EA7D-4B60-97CB-61BDCF1DC95C}" type="pres">
      <dgm:prSet presAssocID="{0237C228-BCAE-46FC-8DD8-C6B957405A88}" presName="tx1" presStyleLbl="revTx" presStyleIdx="0" presStyleCnt="7"/>
      <dgm:spPr/>
    </dgm:pt>
    <dgm:pt modelId="{341CA9F0-5BCD-46FB-ACAB-349B9626DE26}" type="pres">
      <dgm:prSet presAssocID="{0237C228-BCAE-46FC-8DD8-C6B957405A88}" presName="vert1" presStyleCnt="0"/>
      <dgm:spPr/>
    </dgm:pt>
    <dgm:pt modelId="{595A597E-BAE5-4F2B-89FC-5673C0A3E402}" type="pres">
      <dgm:prSet presAssocID="{6418C748-3F89-4444-AD89-8D3E57DE1FCA}" presName="thickLine" presStyleLbl="alignNode1" presStyleIdx="1" presStyleCnt="7"/>
      <dgm:spPr/>
    </dgm:pt>
    <dgm:pt modelId="{79EECB81-855E-47D7-A8E0-C25EE412F819}" type="pres">
      <dgm:prSet presAssocID="{6418C748-3F89-4444-AD89-8D3E57DE1FCA}" presName="horz1" presStyleCnt="0"/>
      <dgm:spPr/>
    </dgm:pt>
    <dgm:pt modelId="{E33BED7F-5807-40B9-9637-64A4C67197AB}" type="pres">
      <dgm:prSet presAssocID="{6418C748-3F89-4444-AD89-8D3E57DE1FCA}" presName="tx1" presStyleLbl="revTx" presStyleIdx="1" presStyleCnt="7"/>
      <dgm:spPr/>
    </dgm:pt>
    <dgm:pt modelId="{57B0956C-B763-45B4-AEC6-F4CFAF798232}" type="pres">
      <dgm:prSet presAssocID="{6418C748-3F89-4444-AD89-8D3E57DE1FCA}" presName="vert1" presStyleCnt="0"/>
      <dgm:spPr/>
    </dgm:pt>
    <dgm:pt modelId="{15DC2273-DE32-4EE7-9955-E19BD00366B8}" type="pres">
      <dgm:prSet presAssocID="{AEE67F10-909A-44FA-A8DE-3E85B09A862C}" presName="thickLine" presStyleLbl="alignNode1" presStyleIdx="2" presStyleCnt="7"/>
      <dgm:spPr/>
    </dgm:pt>
    <dgm:pt modelId="{410211B3-70D5-46DF-8279-77E5EE9F679A}" type="pres">
      <dgm:prSet presAssocID="{AEE67F10-909A-44FA-A8DE-3E85B09A862C}" presName="horz1" presStyleCnt="0"/>
      <dgm:spPr/>
    </dgm:pt>
    <dgm:pt modelId="{9FA03591-52DA-412E-B418-F5D61C70F55C}" type="pres">
      <dgm:prSet presAssocID="{AEE67F10-909A-44FA-A8DE-3E85B09A862C}" presName="tx1" presStyleLbl="revTx" presStyleIdx="2" presStyleCnt="7"/>
      <dgm:spPr/>
    </dgm:pt>
    <dgm:pt modelId="{506C6BCB-1D4D-4781-8682-59D979C1B45D}" type="pres">
      <dgm:prSet presAssocID="{AEE67F10-909A-44FA-A8DE-3E85B09A862C}" presName="vert1" presStyleCnt="0"/>
      <dgm:spPr/>
    </dgm:pt>
    <dgm:pt modelId="{F5809829-CBA8-47B6-9EB4-664F03608961}" type="pres">
      <dgm:prSet presAssocID="{1ED17765-82A9-4CF2-B63F-CA678E44C40E}" presName="thickLine" presStyleLbl="alignNode1" presStyleIdx="3" presStyleCnt="7"/>
      <dgm:spPr/>
    </dgm:pt>
    <dgm:pt modelId="{6B311D28-C217-4DC0-BE1F-F83F25368BAD}" type="pres">
      <dgm:prSet presAssocID="{1ED17765-82A9-4CF2-B63F-CA678E44C40E}" presName="horz1" presStyleCnt="0"/>
      <dgm:spPr/>
    </dgm:pt>
    <dgm:pt modelId="{8624FC1C-C11C-4380-8110-D6CACB090377}" type="pres">
      <dgm:prSet presAssocID="{1ED17765-82A9-4CF2-B63F-CA678E44C40E}" presName="tx1" presStyleLbl="revTx" presStyleIdx="3" presStyleCnt="7"/>
      <dgm:spPr/>
    </dgm:pt>
    <dgm:pt modelId="{06AFCF1C-B299-4380-BB54-7854B2210784}" type="pres">
      <dgm:prSet presAssocID="{1ED17765-82A9-4CF2-B63F-CA678E44C40E}" presName="vert1" presStyleCnt="0"/>
      <dgm:spPr/>
    </dgm:pt>
    <dgm:pt modelId="{50D9FBEE-96AD-461A-ADEE-0BF26E52A917}" type="pres">
      <dgm:prSet presAssocID="{83582338-EA3D-4062-87FD-75CA5A96DE1E}" presName="thickLine" presStyleLbl="alignNode1" presStyleIdx="4" presStyleCnt="7"/>
      <dgm:spPr/>
    </dgm:pt>
    <dgm:pt modelId="{571F5635-7EC9-427A-97A2-C28FCD6D44D6}" type="pres">
      <dgm:prSet presAssocID="{83582338-EA3D-4062-87FD-75CA5A96DE1E}" presName="horz1" presStyleCnt="0"/>
      <dgm:spPr/>
    </dgm:pt>
    <dgm:pt modelId="{A46E5199-D8E2-4FFF-8E26-04BCD636178F}" type="pres">
      <dgm:prSet presAssocID="{83582338-EA3D-4062-87FD-75CA5A96DE1E}" presName="tx1" presStyleLbl="revTx" presStyleIdx="4" presStyleCnt="7"/>
      <dgm:spPr/>
    </dgm:pt>
    <dgm:pt modelId="{22D48468-99F0-4B43-BD12-A845C64FDA9F}" type="pres">
      <dgm:prSet presAssocID="{83582338-EA3D-4062-87FD-75CA5A96DE1E}" presName="vert1" presStyleCnt="0"/>
      <dgm:spPr/>
    </dgm:pt>
    <dgm:pt modelId="{B1509D81-E04C-4320-83C5-FED4168AD8F4}" type="pres">
      <dgm:prSet presAssocID="{2F02FD52-F9C8-49DF-A976-FB8D2F893003}" presName="thickLine" presStyleLbl="alignNode1" presStyleIdx="5" presStyleCnt="7"/>
      <dgm:spPr/>
    </dgm:pt>
    <dgm:pt modelId="{40AF95A8-82C2-48C6-BCD0-CE00C9982408}" type="pres">
      <dgm:prSet presAssocID="{2F02FD52-F9C8-49DF-A976-FB8D2F893003}" presName="horz1" presStyleCnt="0"/>
      <dgm:spPr/>
    </dgm:pt>
    <dgm:pt modelId="{2166902D-8696-4D79-93BD-6A431F37B3CF}" type="pres">
      <dgm:prSet presAssocID="{2F02FD52-F9C8-49DF-A976-FB8D2F893003}" presName="tx1" presStyleLbl="revTx" presStyleIdx="5" presStyleCnt="7"/>
      <dgm:spPr/>
    </dgm:pt>
    <dgm:pt modelId="{5B46FE09-E67D-4BAC-91CE-5CE432941A4E}" type="pres">
      <dgm:prSet presAssocID="{2F02FD52-F9C8-49DF-A976-FB8D2F893003}" presName="vert1" presStyleCnt="0"/>
      <dgm:spPr/>
    </dgm:pt>
    <dgm:pt modelId="{79FABDDD-54B9-40BB-8E66-A5C1800DA35E}" type="pres">
      <dgm:prSet presAssocID="{C6E73334-1609-47D7-85C5-A284CA91C105}" presName="thickLine" presStyleLbl="alignNode1" presStyleIdx="6" presStyleCnt="7"/>
      <dgm:spPr/>
    </dgm:pt>
    <dgm:pt modelId="{47D8636B-D782-4F61-8474-A1F70B50A0B2}" type="pres">
      <dgm:prSet presAssocID="{C6E73334-1609-47D7-85C5-A284CA91C105}" presName="horz1" presStyleCnt="0"/>
      <dgm:spPr/>
    </dgm:pt>
    <dgm:pt modelId="{0275ECE1-22DF-46A0-9B1B-BFF0F284C303}" type="pres">
      <dgm:prSet presAssocID="{C6E73334-1609-47D7-85C5-A284CA91C105}" presName="tx1" presStyleLbl="revTx" presStyleIdx="6" presStyleCnt="7"/>
      <dgm:spPr/>
    </dgm:pt>
    <dgm:pt modelId="{47473126-4AC4-4D4A-8700-4987B9F7C8F5}" type="pres">
      <dgm:prSet presAssocID="{C6E73334-1609-47D7-85C5-A284CA91C105}" presName="vert1" presStyleCnt="0"/>
      <dgm:spPr/>
    </dgm:pt>
  </dgm:ptLst>
  <dgm:cxnLst>
    <dgm:cxn modelId="{5919F613-22D8-4959-9B2B-15A30D386C60}" srcId="{64C40A47-18B7-417C-AB57-77FDA3BA3850}" destId="{AEE67F10-909A-44FA-A8DE-3E85B09A862C}" srcOrd="2" destOrd="0" parTransId="{F0995736-52F3-4E18-88E1-7850E2953DA9}" sibTransId="{860D87D7-35C3-49E3-A8B0-16606DA94319}"/>
    <dgm:cxn modelId="{1575E61D-9EDE-432F-AB74-39D4CAF3AA5F}" srcId="{64C40A47-18B7-417C-AB57-77FDA3BA3850}" destId="{1ED17765-82A9-4CF2-B63F-CA678E44C40E}" srcOrd="3" destOrd="0" parTransId="{F3F2028C-218A-4C77-A2A7-916ABE38A083}" sibTransId="{AE1AFFC4-D3DD-41BA-9C8A-5DD63AD9EB79}"/>
    <dgm:cxn modelId="{CA069722-A84F-4A0F-B122-7D46C7CC2974}" type="presOf" srcId="{64C40A47-18B7-417C-AB57-77FDA3BA3850}" destId="{6326F98C-4BB9-47B1-9620-E1E26D32DAC7}" srcOrd="0" destOrd="0" presId="urn:microsoft.com/office/officeart/2008/layout/LinedList"/>
    <dgm:cxn modelId="{820BC022-0631-4B70-81D0-4D19A7DDF838}" type="presOf" srcId="{AEE67F10-909A-44FA-A8DE-3E85B09A862C}" destId="{9FA03591-52DA-412E-B418-F5D61C70F55C}" srcOrd="0" destOrd="0" presId="urn:microsoft.com/office/officeart/2008/layout/LinedList"/>
    <dgm:cxn modelId="{1AB52D36-E80A-4E2A-B5CE-ED29D882539D}" type="presOf" srcId="{1ED17765-82A9-4CF2-B63F-CA678E44C40E}" destId="{8624FC1C-C11C-4380-8110-D6CACB090377}" srcOrd="0" destOrd="0" presId="urn:microsoft.com/office/officeart/2008/layout/LinedList"/>
    <dgm:cxn modelId="{D878B46A-9D44-4948-BCC2-DDE9E229A686}" type="presOf" srcId="{83582338-EA3D-4062-87FD-75CA5A96DE1E}" destId="{A46E5199-D8E2-4FFF-8E26-04BCD636178F}" srcOrd="0" destOrd="0" presId="urn:microsoft.com/office/officeart/2008/layout/LinedList"/>
    <dgm:cxn modelId="{DD8F3C4E-672C-4D69-ABAD-60CC0E3E78CA}" srcId="{64C40A47-18B7-417C-AB57-77FDA3BA3850}" destId="{0237C228-BCAE-46FC-8DD8-C6B957405A88}" srcOrd="0" destOrd="0" parTransId="{50B25AA3-E7E7-445C-BFCC-6BC0B1C73811}" sibTransId="{097B04CE-B593-45DC-931E-7141E548C27F}"/>
    <dgm:cxn modelId="{9311F07E-0CAF-4B8D-B82F-CB1F609EF244}" srcId="{64C40A47-18B7-417C-AB57-77FDA3BA3850}" destId="{83582338-EA3D-4062-87FD-75CA5A96DE1E}" srcOrd="4" destOrd="0" parTransId="{B12B6F79-A0A7-41E0-A5AB-7B4798410637}" sibTransId="{8EAE7A96-0EB0-46C0-81F1-D1A6405A05B5}"/>
    <dgm:cxn modelId="{A2E87292-F830-4DDF-84BA-C8F12EBEF67B}" srcId="{64C40A47-18B7-417C-AB57-77FDA3BA3850}" destId="{2F02FD52-F9C8-49DF-A976-FB8D2F893003}" srcOrd="5" destOrd="0" parTransId="{77923366-769C-4393-897C-2499E56FC177}" sibTransId="{E1FC0F9E-81DB-4A09-82CD-46DDF12C3D8A}"/>
    <dgm:cxn modelId="{C33E0ABC-9B5E-47AF-B67C-B86B3C0217E5}" srcId="{64C40A47-18B7-417C-AB57-77FDA3BA3850}" destId="{6418C748-3F89-4444-AD89-8D3E57DE1FCA}" srcOrd="1" destOrd="0" parTransId="{ADDA6EFB-7800-4634-A642-3B8F98A7E8EC}" sibTransId="{45180616-21CF-4DEE-ADD4-A847E27AB290}"/>
    <dgm:cxn modelId="{18BCE4D9-6336-46E5-9DCD-CCF02C1F68F0}" type="presOf" srcId="{C6E73334-1609-47D7-85C5-A284CA91C105}" destId="{0275ECE1-22DF-46A0-9B1B-BFF0F284C303}" srcOrd="0" destOrd="0" presId="urn:microsoft.com/office/officeart/2008/layout/LinedList"/>
    <dgm:cxn modelId="{92DBEDDB-E402-40AB-95F7-1162C0AFCDB7}" srcId="{64C40A47-18B7-417C-AB57-77FDA3BA3850}" destId="{C6E73334-1609-47D7-85C5-A284CA91C105}" srcOrd="6" destOrd="0" parTransId="{45D4D3EE-80F9-4AD0-A2D7-0464D53675CB}" sibTransId="{2C9F7BEE-F6D7-42D0-9A0A-6CF8B308BC20}"/>
    <dgm:cxn modelId="{021DF8EA-4580-446C-8BBA-95ADCCEEC6A8}" type="presOf" srcId="{2F02FD52-F9C8-49DF-A976-FB8D2F893003}" destId="{2166902D-8696-4D79-93BD-6A431F37B3CF}" srcOrd="0" destOrd="0" presId="urn:microsoft.com/office/officeart/2008/layout/LinedList"/>
    <dgm:cxn modelId="{E53846F3-D1E7-47DF-81F0-244E26059510}" type="presOf" srcId="{6418C748-3F89-4444-AD89-8D3E57DE1FCA}" destId="{E33BED7F-5807-40B9-9637-64A4C67197AB}" srcOrd="0" destOrd="0" presId="urn:microsoft.com/office/officeart/2008/layout/LinedList"/>
    <dgm:cxn modelId="{800312F7-5125-4D47-A696-D41229D750AD}" type="presOf" srcId="{0237C228-BCAE-46FC-8DD8-C6B957405A88}" destId="{F5426D22-EA7D-4B60-97CB-61BDCF1DC95C}" srcOrd="0" destOrd="0" presId="urn:microsoft.com/office/officeart/2008/layout/LinedList"/>
    <dgm:cxn modelId="{3D74D6C4-5FE3-4FE9-B8A9-0BE43BB2958E}" type="presParOf" srcId="{6326F98C-4BB9-47B1-9620-E1E26D32DAC7}" destId="{E94CDD02-54BD-42F1-BB7A-027683D800F7}" srcOrd="0" destOrd="0" presId="urn:microsoft.com/office/officeart/2008/layout/LinedList"/>
    <dgm:cxn modelId="{A9D67B19-CEA8-451E-A769-64669B698221}" type="presParOf" srcId="{6326F98C-4BB9-47B1-9620-E1E26D32DAC7}" destId="{A9550724-F0BB-41E4-AB38-0759F0F48324}" srcOrd="1" destOrd="0" presId="urn:microsoft.com/office/officeart/2008/layout/LinedList"/>
    <dgm:cxn modelId="{3256D208-1FF9-4685-A520-8927DDA582D7}" type="presParOf" srcId="{A9550724-F0BB-41E4-AB38-0759F0F48324}" destId="{F5426D22-EA7D-4B60-97CB-61BDCF1DC95C}" srcOrd="0" destOrd="0" presId="urn:microsoft.com/office/officeart/2008/layout/LinedList"/>
    <dgm:cxn modelId="{9CA70797-ED1C-4AB0-BCAA-3B1896558864}" type="presParOf" srcId="{A9550724-F0BB-41E4-AB38-0759F0F48324}" destId="{341CA9F0-5BCD-46FB-ACAB-349B9626DE26}" srcOrd="1" destOrd="0" presId="urn:microsoft.com/office/officeart/2008/layout/LinedList"/>
    <dgm:cxn modelId="{BA1461BF-E9DC-4297-88C8-EF4AEE6B19BF}" type="presParOf" srcId="{6326F98C-4BB9-47B1-9620-E1E26D32DAC7}" destId="{595A597E-BAE5-4F2B-89FC-5673C0A3E402}" srcOrd="2" destOrd="0" presId="urn:microsoft.com/office/officeart/2008/layout/LinedList"/>
    <dgm:cxn modelId="{5B8E3F7D-CF07-4C8D-B6D5-4FA89A5C4FC2}" type="presParOf" srcId="{6326F98C-4BB9-47B1-9620-E1E26D32DAC7}" destId="{79EECB81-855E-47D7-A8E0-C25EE412F819}" srcOrd="3" destOrd="0" presId="urn:microsoft.com/office/officeart/2008/layout/LinedList"/>
    <dgm:cxn modelId="{4D889F02-2C7C-4738-8BA9-E7255C47D23A}" type="presParOf" srcId="{79EECB81-855E-47D7-A8E0-C25EE412F819}" destId="{E33BED7F-5807-40B9-9637-64A4C67197AB}" srcOrd="0" destOrd="0" presId="urn:microsoft.com/office/officeart/2008/layout/LinedList"/>
    <dgm:cxn modelId="{6832204D-EEF8-4BF1-861D-D1997F4137EC}" type="presParOf" srcId="{79EECB81-855E-47D7-A8E0-C25EE412F819}" destId="{57B0956C-B763-45B4-AEC6-F4CFAF798232}" srcOrd="1" destOrd="0" presId="urn:microsoft.com/office/officeart/2008/layout/LinedList"/>
    <dgm:cxn modelId="{BF308647-2186-44C3-B6BE-2F3D6665EFF3}" type="presParOf" srcId="{6326F98C-4BB9-47B1-9620-E1E26D32DAC7}" destId="{15DC2273-DE32-4EE7-9955-E19BD00366B8}" srcOrd="4" destOrd="0" presId="urn:microsoft.com/office/officeart/2008/layout/LinedList"/>
    <dgm:cxn modelId="{9B480D8D-3096-4017-BC0D-04AC84068249}" type="presParOf" srcId="{6326F98C-4BB9-47B1-9620-E1E26D32DAC7}" destId="{410211B3-70D5-46DF-8279-77E5EE9F679A}" srcOrd="5" destOrd="0" presId="urn:microsoft.com/office/officeart/2008/layout/LinedList"/>
    <dgm:cxn modelId="{EEC895ED-426F-4657-87BE-7052FB403B38}" type="presParOf" srcId="{410211B3-70D5-46DF-8279-77E5EE9F679A}" destId="{9FA03591-52DA-412E-B418-F5D61C70F55C}" srcOrd="0" destOrd="0" presId="urn:microsoft.com/office/officeart/2008/layout/LinedList"/>
    <dgm:cxn modelId="{2883F9C6-232B-48DC-8EF5-B7E3EDB106C8}" type="presParOf" srcId="{410211B3-70D5-46DF-8279-77E5EE9F679A}" destId="{506C6BCB-1D4D-4781-8682-59D979C1B45D}" srcOrd="1" destOrd="0" presId="urn:microsoft.com/office/officeart/2008/layout/LinedList"/>
    <dgm:cxn modelId="{7B9CDC0D-FF05-49B9-9B27-72C3C6909A2C}" type="presParOf" srcId="{6326F98C-4BB9-47B1-9620-E1E26D32DAC7}" destId="{F5809829-CBA8-47B6-9EB4-664F03608961}" srcOrd="6" destOrd="0" presId="urn:microsoft.com/office/officeart/2008/layout/LinedList"/>
    <dgm:cxn modelId="{333C12A8-C951-4CED-BDAA-2219426BD67F}" type="presParOf" srcId="{6326F98C-4BB9-47B1-9620-E1E26D32DAC7}" destId="{6B311D28-C217-4DC0-BE1F-F83F25368BAD}" srcOrd="7" destOrd="0" presId="urn:microsoft.com/office/officeart/2008/layout/LinedList"/>
    <dgm:cxn modelId="{97772B3A-89FD-4D86-A941-37052627A89D}" type="presParOf" srcId="{6B311D28-C217-4DC0-BE1F-F83F25368BAD}" destId="{8624FC1C-C11C-4380-8110-D6CACB090377}" srcOrd="0" destOrd="0" presId="urn:microsoft.com/office/officeart/2008/layout/LinedList"/>
    <dgm:cxn modelId="{16B8CC05-244D-488C-B3F9-496894109C8B}" type="presParOf" srcId="{6B311D28-C217-4DC0-BE1F-F83F25368BAD}" destId="{06AFCF1C-B299-4380-BB54-7854B2210784}" srcOrd="1" destOrd="0" presId="urn:microsoft.com/office/officeart/2008/layout/LinedList"/>
    <dgm:cxn modelId="{E52C4417-5DD1-4E9A-BF55-CC3E2B81E057}" type="presParOf" srcId="{6326F98C-4BB9-47B1-9620-E1E26D32DAC7}" destId="{50D9FBEE-96AD-461A-ADEE-0BF26E52A917}" srcOrd="8" destOrd="0" presId="urn:microsoft.com/office/officeart/2008/layout/LinedList"/>
    <dgm:cxn modelId="{A8548C8E-3727-47C0-B2CD-25E7491C96B0}" type="presParOf" srcId="{6326F98C-4BB9-47B1-9620-E1E26D32DAC7}" destId="{571F5635-7EC9-427A-97A2-C28FCD6D44D6}" srcOrd="9" destOrd="0" presId="urn:microsoft.com/office/officeart/2008/layout/LinedList"/>
    <dgm:cxn modelId="{893A3234-15A8-4ADF-AFDC-C46816F85C72}" type="presParOf" srcId="{571F5635-7EC9-427A-97A2-C28FCD6D44D6}" destId="{A46E5199-D8E2-4FFF-8E26-04BCD636178F}" srcOrd="0" destOrd="0" presId="urn:microsoft.com/office/officeart/2008/layout/LinedList"/>
    <dgm:cxn modelId="{0A5AE4E1-3222-4989-AE8E-F54D0EDC2F09}" type="presParOf" srcId="{571F5635-7EC9-427A-97A2-C28FCD6D44D6}" destId="{22D48468-99F0-4B43-BD12-A845C64FDA9F}" srcOrd="1" destOrd="0" presId="urn:microsoft.com/office/officeart/2008/layout/LinedList"/>
    <dgm:cxn modelId="{649D53BB-78AF-4334-A874-815E967605CD}" type="presParOf" srcId="{6326F98C-4BB9-47B1-9620-E1E26D32DAC7}" destId="{B1509D81-E04C-4320-83C5-FED4168AD8F4}" srcOrd="10" destOrd="0" presId="urn:microsoft.com/office/officeart/2008/layout/LinedList"/>
    <dgm:cxn modelId="{4E545E52-9DBE-4F89-B061-3CE294A34AA9}" type="presParOf" srcId="{6326F98C-4BB9-47B1-9620-E1E26D32DAC7}" destId="{40AF95A8-82C2-48C6-BCD0-CE00C9982408}" srcOrd="11" destOrd="0" presId="urn:microsoft.com/office/officeart/2008/layout/LinedList"/>
    <dgm:cxn modelId="{1A1B56A1-60CB-4261-A1D6-C8AEE02F28BC}" type="presParOf" srcId="{40AF95A8-82C2-48C6-BCD0-CE00C9982408}" destId="{2166902D-8696-4D79-93BD-6A431F37B3CF}" srcOrd="0" destOrd="0" presId="urn:microsoft.com/office/officeart/2008/layout/LinedList"/>
    <dgm:cxn modelId="{A376969F-5D31-45C1-8356-8DA4A1D100AD}" type="presParOf" srcId="{40AF95A8-82C2-48C6-BCD0-CE00C9982408}" destId="{5B46FE09-E67D-4BAC-91CE-5CE432941A4E}" srcOrd="1" destOrd="0" presId="urn:microsoft.com/office/officeart/2008/layout/LinedList"/>
    <dgm:cxn modelId="{269420D3-FCD4-410C-A4F6-5F7C93B81C3A}" type="presParOf" srcId="{6326F98C-4BB9-47B1-9620-E1E26D32DAC7}" destId="{79FABDDD-54B9-40BB-8E66-A5C1800DA35E}" srcOrd="12" destOrd="0" presId="urn:microsoft.com/office/officeart/2008/layout/LinedList"/>
    <dgm:cxn modelId="{2277DEF6-BCF5-4733-B8F3-7F21A1E74B73}" type="presParOf" srcId="{6326F98C-4BB9-47B1-9620-E1E26D32DAC7}" destId="{47D8636B-D782-4F61-8474-A1F70B50A0B2}" srcOrd="13" destOrd="0" presId="urn:microsoft.com/office/officeart/2008/layout/LinedList"/>
    <dgm:cxn modelId="{98668C30-7245-499F-B493-83C3492FF5CA}" type="presParOf" srcId="{47D8636B-D782-4F61-8474-A1F70B50A0B2}" destId="{0275ECE1-22DF-46A0-9B1B-BFF0F284C303}" srcOrd="0" destOrd="0" presId="urn:microsoft.com/office/officeart/2008/layout/LinedList"/>
    <dgm:cxn modelId="{5A2E613F-9552-4F6F-9656-F075B4D64B3A}" type="presParOf" srcId="{47D8636B-D782-4F61-8474-A1F70B50A0B2}" destId="{47473126-4AC4-4D4A-8700-4987B9F7C8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CDD02-54BD-42F1-BB7A-027683D800F7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6D22-EA7D-4B60-97CB-61BDCF1DC95C}">
      <dsp:nvSpPr>
        <dsp:cNvPr id="0" name=""/>
        <dsp:cNvSpPr/>
      </dsp:nvSpPr>
      <dsp:spPr>
        <a:xfrm>
          <a:off x="0" y="725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Python Programming Language</a:t>
          </a:r>
        </a:p>
      </dsp:txBody>
      <dsp:txXfrm>
        <a:off x="0" y="725"/>
        <a:ext cx="7240146" cy="848878"/>
      </dsp:txXfrm>
    </dsp:sp>
    <dsp:sp modelId="{595A597E-BAE5-4F2B-89FC-5673C0A3E402}">
      <dsp:nvSpPr>
        <dsp:cNvPr id="0" name=""/>
        <dsp:cNvSpPr/>
      </dsp:nvSpPr>
      <dsp:spPr>
        <a:xfrm>
          <a:off x="0" y="849603"/>
          <a:ext cx="7240146" cy="0"/>
        </a:xfrm>
        <a:prstGeom prst="line">
          <a:avLst/>
        </a:prstGeom>
        <a:solidFill>
          <a:schemeClr val="accent2">
            <a:hueOff val="191884"/>
            <a:satOff val="-1321"/>
            <a:lumOff val="6177"/>
            <a:alphaOff val="0"/>
          </a:schemeClr>
        </a:solidFill>
        <a:ln w="12700" cap="flat" cmpd="sng" algn="ctr">
          <a:solidFill>
            <a:schemeClr val="accent2">
              <a:hueOff val="191884"/>
              <a:satOff val="-1321"/>
              <a:lumOff val="6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D7F-5807-40B9-9637-64A4C67197AB}">
      <dsp:nvSpPr>
        <dsp:cNvPr id="0" name=""/>
        <dsp:cNvSpPr/>
      </dsp:nvSpPr>
      <dsp:spPr>
        <a:xfrm>
          <a:off x="0" y="849603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Machine Learning Algorithm</a:t>
          </a:r>
        </a:p>
      </dsp:txBody>
      <dsp:txXfrm>
        <a:off x="0" y="849603"/>
        <a:ext cx="7240146" cy="848878"/>
      </dsp:txXfrm>
    </dsp:sp>
    <dsp:sp modelId="{15DC2273-DE32-4EE7-9955-E19BD00366B8}">
      <dsp:nvSpPr>
        <dsp:cNvPr id="0" name=""/>
        <dsp:cNvSpPr/>
      </dsp:nvSpPr>
      <dsp:spPr>
        <a:xfrm>
          <a:off x="0" y="1698482"/>
          <a:ext cx="7240146" cy="0"/>
        </a:xfrm>
        <a:prstGeom prst="line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accent2">
              <a:hueOff val="383768"/>
              <a:satOff val="-2641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03591-52DA-412E-B418-F5D61C70F55C}">
      <dsp:nvSpPr>
        <dsp:cNvPr id="0" name=""/>
        <dsp:cNvSpPr/>
      </dsp:nvSpPr>
      <dsp:spPr>
        <a:xfrm>
          <a:off x="0" y="1698482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Flask Framework</a:t>
          </a:r>
        </a:p>
      </dsp:txBody>
      <dsp:txXfrm>
        <a:off x="0" y="1698482"/>
        <a:ext cx="7240146" cy="848878"/>
      </dsp:txXfrm>
    </dsp:sp>
    <dsp:sp modelId="{F5809829-CBA8-47B6-9EB4-664F03608961}">
      <dsp:nvSpPr>
        <dsp:cNvPr id="0" name=""/>
        <dsp:cNvSpPr/>
      </dsp:nvSpPr>
      <dsp:spPr>
        <a:xfrm>
          <a:off x="0" y="2547360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4FC1C-C11C-4380-8110-D6CACB090377}">
      <dsp:nvSpPr>
        <dsp:cNvPr id="0" name=""/>
        <dsp:cNvSpPr/>
      </dsp:nvSpPr>
      <dsp:spPr>
        <a:xfrm>
          <a:off x="0" y="2547360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Jupyter Notebook</a:t>
          </a:r>
        </a:p>
      </dsp:txBody>
      <dsp:txXfrm>
        <a:off x="0" y="2547360"/>
        <a:ext cx="7240146" cy="848878"/>
      </dsp:txXfrm>
    </dsp:sp>
    <dsp:sp modelId="{50D9FBEE-96AD-461A-ADEE-0BF26E52A917}">
      <dsp:nvSpPr>
        <dsp:cNvPr id="0" name=""/>
        <dsp:cNvSpPr/>
      </dsp:nvSpPr>
      <dsp:spPr>
        <a:xfrm>
          <a:off x="0" y="3396239"/>
          <a:ext cx="7240146" cy="0"/>
        </a:xfrm>
        <a:prstGeom prst="line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accent2">
              <a:hueOff val="767535"/>
              <a:satOff val="-5283"/>
              <a:lumOff val="2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E5199-D8E2-4FFF-8E26-04BCD636178F}">
      <dsp:nvSpPr>
        <dsp:cNvPr id="0" name=""/>
        <dsp:cNvSpPr/>
      </dsp:nvSpPr>
      <dsp:spPr>
        <a:xfrm>
          <a:off x="0" y="3396239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Heroku Cloud</a:t>
          </a:r>
        </a:p>
      </dsp:txBody>
      <dsp:txXfrm>
        <a:off x="0" y="3396239"/>
        <a:ext cx="7240146" cy="848878"/>
      </dsp:txXfrm>
    </dsp:sp>
    <dsp:sp modelId="{B1509D81-E04C-4320-83C5-FED4168AD8F4}">
      <dsp:nvSpPr>
        <dsp:cNvPr id="0" name=""/>
        <dsp:cNvSpPr/>
      </dsp:nvSpPr>
      <dsp:spPr>
        <a:xfrm>
          <a:off x="0" y="4245117"/>
          <a:ext cx="7240146" cy="0"/>
        </a:xfrm>
        <a:prstGeom prst="line">
          <a:avLst/>
        </a:prstGeom>
        <a:solidFill>
          <a:schemeClr val="accent2">
            <a:hueOff val="959419"/>
            <a:satOff val="-6603"/>
            <a:lumOff val="30882"/>
            <a:alphaOff val="0"/>
          </a:schemeClr>
        </a:solidFill>
        <a:ln w="12700" cap="flat" cmpd="sng" algn="ctr">
          <a:solidFill>
            <a:schemeClr val="accent2">
              <a:hueOff val="959419"/>
              <a:satOff val="-6603"/>
              <a:lumOff val="30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6902D-8696-4D79-93BD-6A431F37B3CF}">
      <dsp:nvSpPr>
        <dsp:cNvPr id="0" name=""/>
        <dsp:cNvSpPr/>
      </dsp:nvSpPr>
      <dsp:spPr>
        <a:xfrm>
          <a:off x="0" y="4245117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GitHub (Version Control System)</a:t>
          </a:r>
        </a:p>
      </dsp:txBody>
      <dsp:txXfrm>
        <a:off x="0" y="4245117"/>
        <a:ext cx="7240146" cy="848878"/>
      </dsp:txXfrm>
    </dsp:sp>
    <dsp:sp modelId="{79FABDDD-54B9-40BB-8E66-A5C1800DA35E}">
      <dsp:nvSpPr>
        <dsp:cNvPr id="0" name=""/>
        <dsp:cNvSpPr/>
      </dsp:nvSpPr>
      <dsp:spPr>
        <a:xfrm>
          <a:off x="0" y="5093996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ECE1-22DF-46A0-9B1B-BFF0F284C303}">
      <dsp:nvSpPr>
        <dsp:cNvPr id="0" name=""/>
        <dsp:cNvSpPr/>
      </dsp:nvSpPr>
      <dsp:spPr>
        <a:xfrm>
          <a:off x="0" y="5093996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Tableau (Data Visualization)</a:t>
          </a:r>
        </a:p>
      </dsp:txBody>
      <dsp:txXfrm>
        <a:off x="0" y="5093996"/>
        <a:ext cx="7240146" cy="84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3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7,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72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scikit-learn.org/stable/modules/generated/sklearn.ensemble.RandomForestRegress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dcoder.com/random-forest-regressor-explained-in-depth/" TargetMode="External"/><Relationship Id="rId5" Type="http://schemas.openxmlformats.org/officeDocument/2006/relationships/hyperlink" Target="https://www.kaggle.com/adityakumaar/vehicle-price-prediction?select=vehicle_dataset.csv" TargetMode="External"/><Relationship Id="rId4" Type="http://schemas.openxmlformats.org/officeDocument/2006/relationships/hyperlink" Target="https://matplotlib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4445"/>
            <a:ext cx="9144000" cy="2826182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Machine learning pipeline on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793" y="5369289"/>
            <a:ext cx="8138765" cy="75691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82775-0CB1-486C-81D6-AAAAD2EA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90" y="323222"/>
            <a:ext cx="5745938" cy="1560022"/>
          </a:xfrm>
        </p:spPr>
        <p:txBody>
          <a:bodyPr anchor="b">
            <a:normAutofit/>
          </a:bodyPr>
          <a:lstStyle/>
          <a:p>
            <a:r>
              <a:rPr lang="en-US" sz="3700"/>
              <a:t>Deploying the 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994B-5248-47BF-98D2-6214C541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92" y="2139853"/>
            <a:ext cx="6121570" cy="411659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Deploying the WebApp was the last phase of the project</a:t>
            </a:r>
          </a:p>
          <a:p>
            <a:r>
              <a:rPr lang="en-US"/>
              <a:t>The project is deployed on Heroku using GitHub repository for hosting files.</a:t>
            </a:r>
          </a:p>
          <a:p>
            <a:pPr marL="0" indent="0">
              <a:buNone/>
            </a:pPr>
            <a:r>
              <a:rPr lang="en-US"/>
              <a:t>Why we used Heroku?</a:t>
            </a:r>
          </a:p>
          <a:p>
            <a:r>
              <a:rPr lang="en-US"/>
              <a:t>It is free to use</a:t>
            </a:r>
          </a:p>
          <a:p>
            <a:r>
              <a:rPr lang="en-US"/>
              <a:t>Deploying is easy on Heroku</a:t>
            </a:r>
          </a:p>
          <a:p>
            <a:r>
              <a:rPr lang="en-US"/>
              <a:t>Environments are easy to maintain</a:t>
            </a:r>
          </a:p>
          <a:p>
            <a:r>
              <a:rPr lang="en-US"/>
              <a:t>It supports Python as backend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C553AC3-87B6-4D87-8F2C-FC46D916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1" r="17007" b="3"/>
          <a:stretch/>
        </p:blipFill>
        <p:spPr>
          <a:xfrm>
            <a:off x="6973445" y="674530"/>
            <a:ext cx="3500320" cy="5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0AF1A-F8C8-42AF-ACE6-01D09D5C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5" y="3153714"/>
            <a:ext cx="3978665" cy="552335"/>
          </a:xfrm>
        </p:spPr>
        <p:txBody>
          <a:bodyPr>
            <a:no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4721-EB8D-4E8F-8FB9-AFBF1409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53" y="2230730"/>
            <a:ext cx="6273972" cy="240720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hlinkClick r:id="rId2"/>
              </a:rPr>
              <a:t>Scikit Learn Random Forest Regressor</a:t>
            </a:r>
            <a:endParaRPr lang="en-US"/>
          </a:p>
          <a:p>
            <a:r>
              <a:rPr lang="en-US" dirty="0">
                <a:hlinkClick r:id="rId3"/>
              </a:rPr>
              <a:t>Seaborn Data Visualization Library</a:t>
            </a:r>
            <a:endParaRPr lang="en-US" dirty="0"/>
          </a:p>
          <a:p>
            <a:r>
              <a:rPr lang="en-US" dirty="0">
                <a:hlinkClick r:id="rId4"/>
              </a:rPr>
              <a:t>Matplotlib Data Visualization Library</a:t>
            </a:r>
            <a:endParaRPr lang="en-US" dirty="0"/>
          </a:p>
          <a:p>
            <a:r>
              <a:rPr lang="en-US" dirty="0">
                <a:hlinkClick r:id="rId5"/>
              </a:rPr>
              <a:t>Dataset used for the project</a:t>
            </a:r>
            <a:endParaRPr lang="en-US" dirty="0"/>
          </a:p>
          <a:p>
            <a:r>
              <a:rPr lang="en-US" dirty="0">
                <a:hlinkClick r:id="rId6"/>
              </a:rPr>
              <a:t>Random Forest Regressor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6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ECAAE-12D3-4EA2-B8F9-871277F6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970" y="2016699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end</a:t>
            </a:r>
            <a:endParaRPr lang="en-US" sz="4400" spc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89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B958F-6F6F-4D12-8860-EDAAB718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46" y="2413178"/>
            <a:ext cx="3330452" cy="1167113"/>
          </a:xfrm>
        </p:spPr>
        <p:txBody>
          <a:bodyPr anchor="ctr">
            <a:normAutofit/>
          </a:bodyPr>
          <a:lstStyle/>
          <a:p>
            <a:r>
              <a:rPr lang="en-US" sz="3200"/>
              <a:t>Team members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15FC83BA-8C00-4A1D-AFE7-274EA0208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197460"/>
              </p:ext>
            </p:extLst>
          </p:nvPr>
        </p:nvGraphicFramePr>
        <p:xfrm>
          <a:off x="4700788" y="1856704"/>
          <a:ext cx="6836703" cy="228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84">
                  <a:extLst>
                    <a:ext uri="{9D8B030D-6E8A-4147-A177-3AD203B41FA5}">
                      <a16:colId xmlns:a16="http://schemas.microsoft.com/office/drawing/2014/main" val="2484254473"/>
                    </a:ext>
                  </a:extLst>
                </a:gridCol>
                <a:gridCol w="2380638">
                  <a:extLst>
                    <a:ext uri="{9D8B030D-6E8A-4147-A177-3AD203B41FA5}">
                      <a16:colId xmlns:a16="http://schemas.microsoft.com/office/drawing/2014/main" val="4066885629"/>
                    </a:ext>
                  </a:extLst>
                </a:gridCol>
                <a:gridCol w="2189881">
                  <a:extLst>
                    <a:ext uri="{9D8B030D-6E8A-4147-A177-3AD203B41FA5}">
                      <a16:colId xmlns:a16="http://schemas.microsoft.com/office/drawing/2014/main" val="1557293453"/>
                    </a:ext>
                  </a:extLst>
                </a:gridCol>
              </a:tblGrid>
              <a:tr h="546048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Roll Number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SAP ID</a:t>
                      </a:r>
                    </a:p>
                  </a:txBody>
                  <a:tcPr marL="124102" marR="124102" marT="62051" marB="62051"/>
                </a:tc>
                <a:extLst>
                  <a:ext uri="{0D108BD9-81ED-4DB2-BD59-A6C34878D82A}">
                    <a16:rowId xmlns:a16="http://schemas.microsoft.com/office/drawing/2014/main" val="1279464208"/>
                  </a:ext>
                </a:extLst>
              </a:tr>
              <a:tr h="576865">
                <a:tc>
                  <a:txBody>
                    <a:bodyPr/>
                    <a:lstStyle/>
                    <a:p>
                      <a:r>
                        <a:rPr lang="en-US" sz="2400" dirty="0"/>
                        <a:t>Aditya Kumar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04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500066319</a:t>
                      </a:r>
                    </a:p>
                  </a:txBody>
                  <a:tcPr marL="124102" marR="124102" marT="62051" marB="62051"/>
                </a:tc>
                <a:extLst>
                  <a:ext uri="{0D108BD9-81ED-4DB2-BD59-A6C34878D82A}">
                    <a16:rowId xmlns:a16="http://schemas.microsoft.com/office/drawing/2014/main" val="3618971160"/>
                  </a:ext>
                </a:extLst>
              </a:tr>
              <a:tr h="546048">
                <a:tc>
                  <a:txBody>
                    <a:bodyPr/>
                    <a:lstStyle/>
                    <a:p>
                      <a:r>
                        <a:rPr lang="en-US" sz="2400" dirty="0"/>
                        <a:t>Anuj Verma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09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500069910</a:t>
                      </a:r>
                    </a:p>
                  </a:txBody>
                  <a:tcPr marL="124102" marR="124102" marT="62051" marB="62051"/>
                </a:tc>
                <a:extLst>
                  <a:ext uri="{0D108BD9-81ED-4DB2-BD59-A6C34878D82A}">
                    <a16:rowId xmlns:a16="http://schemas.microsoft.com/office/drawing/2014/main" val="2667004135"/>
                  </a:ext>
                </a:extLst>
              </a:tr>
              <a:tr h="617112">
                <a:tc>
                  <a:txBody>
                    <a:bodyPr/>
                    <a:lstStyle/>
                    <a:p>
                      <a:r>
                        <a:rPr lang="en-US" sz="2400" dirty="0"/>
                        <a:t>Mayank Joshi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</a:t>
                      </a:r>
                    </a:p>
                  </a:txBody>
                  <a:tcPr marL="124102" marR="124102" marT="62051" marB="6205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500070105</a:t>
                      </a:r>
                    </a:p>
                  </a:txBody>
                  <a:tcPr marL="124102" marR="124102" marT="62051" marB="62051"/>
                </a:tc>
                <a:extLst>
                  <a:ext uri="{0D108BD9-81ED-4DB2-BD59-A6C34878D82A}">
                    <a16:rowId xmlns:a16="http://schemas.microsoft.com/office/drawing/2014/main" val="46156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72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D2443-D8C8-4220-A1AB-3DF8CD5F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2896137"/>
            <a:ext cx="3570834" cy="1078222"/>
          </a:xfrm>
        </p:spPr>
        <p:txBody>
          <a:bodyPr>
            <a:no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8D69-F7AA-475B-9C9A-A74AD51B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53" y="3014195"/>
            <a:ext cx="6273972" cy="84027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Develop and Deploy a Machine Learning Pipeline on Cloud and make it accessible through browser</a:t>
            </a:r>
          </a:p>
        </p:txBody>
      </p:sp>
    </p:spTree>
    <p:extLst>
      <p:ext uri="{BB962C8B-B14F-4D97-AF65-F5344CB8AC3E}">
        <p14:creationId xmlns:p14="http://schemas.microsoft.com/office/powerpoint/2010/main" val="11464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8C008-B89E-48A8-A1C2-941DCCD4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51" y="423528"/>
            <a:ext cx="5799600" cy="1560022"/>
          </a:xfrm>
        </p:spPr>
        <p:txBody>
          <a:bodyPr anchor="b">
            <a:normAutofit/>
          </a:bodyPr>
          <a:lstStyle/>
          <a:p>
            <a:r>
              <a:rPr lang="en-US" sz="37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07F6-F572-4516-98F7-75EB5021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54" y="2386698"/>
            <a:ext cx="4737092" cy="357997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Develop a Machine Learning Pipeline</a:t>
            </a:r>
          </a:p>
          <a:p>
            <a:r>
              <a:rPr lang="en-US" dirty="0"/>
              <a:t>Create a Web Application and UI for the Pipeline</a:t>
            </a:r>
          </a:p>
          <a:p>
            <a:r>
              <a:rPr lang="en-US" dirty="0"/>
              <a:t>Manage the Pipeline through VCS</a:t>
            </a:r>
          </a:p>
          <a:p>
            <a:r>
              <a:rPr lang="en-US" dirty="0"/>
              <a:t>Deploy the Pipeline on Cloud Platform and make it accessible through browser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2F3AD8DC-316C-4E23-9D72-FB5F92432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" r="-1" b="1014"/>
          <a:stretch/>
        </p:blipFill>
        <p:spPr>
          <a:xfrm>
            <a:off x="5549205" y="996502"/>
            <a:ext cx="6180250" cy="48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45C1A-1319-4CD5-9EF9-3861BE4F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89" y="359644"/>
            <a:ext cx="9448800" cy="1061357"/>
          </a:xfrm>
        </p:spPr>
        <p:txBody>
          <a:bodyPr>
            <a:normAutofit/>
          </a:bodyPr>
          <a:lstStyle/>
          <a:p>
            <a:r>
              <a:rPr lang="en-US" sz="3700"/>
              <a:t>Workflow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C75-C49B-4828-9A6B-7238210A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89" y="1780644"/>
            <a:ext cx="9448800" cy="381274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Acquiring the Dataset</a:t>
            </a:r>
          </a:p>
          <a:p>
            <a:pPr>
              <a:lnSpc>
                <a:spcPct val="110000"/>
              </a:lnSpc>
            </a:pPr>
            <a:r>
              <a:rPr lang="en-US" dirty="0"/>
              <a:t>Importing the Dataset into Jupyter Notebook and performing EDA, Cleaning and Basic Visualization to understand the data</a:t>
            </a:r>
          </a:p>
          <a:p>
            <a:pPr>
              <a:lnSpc>
                <a:spcPct val="110000"/>
              </a:lnSpc>
            </a:pPr>
            <a:r>
              <a:rPr lang="en-US" dirty="0"/>
              <a:t>Get insights to the data and develop a suitable Machine Learning Model</a:t>
            </a:r>
          </a:p>
          <a:p>
            <a:pPr>
              <a:lnSpc>
                <a:spcPct val="110000"/>
              </a:lnSpc>
            </a:pPr>
            <a:r>
              <a:rPr lang="en-US" dirty="0"/>
              <a:t>Training the ML Model and Testing for accuracy</a:t>
            </a:r>
          </a:p>
          <a:p>
            <a:pPr>
              <a:lnSpc>
                <a:spcPct val="110000"/>
              </a:lnSpc>
            </a:pPr>
            <a:r>
              <a:rPr lang="en-US" dirty="0"/>
              <a:t>Writing the trained ML Model to a Pickle (.pkl) file</a:t>
            </a:r>
          </a:p>
          <a:p>
            <a:pPr>
              <a:lnSpc>
                <a:spcPct val="110000"/>
              </a:lnSpc>
            </a:pPr>
            <a:r>
              <a:rPr lang="en-US" dirty="0"/>
              <a:t>Developing a WebApp and Single page website for the project</a:t>
            </a:r>
          </a:p>
          <a:p>
            <a:pPr>
              <a:lnSpc>
                <a:spcPct val="110000"/>
              </a:lnSpc>
            </a:pPr>
            <a:r>
              <a:rPr lang="en-US" dirty="0"/>
              <a:t>Committing the whole project on GitHub and integrate it with Heroku</a:t>
            </a:r>
          </a:p>
          <a:p>
            <a:pPr>
              <a:lnSpc>
                <a:spcPct val="110000"/>
              </a:lnSpc>
            </a:pPr>
            <a:r>
              <a:rPr lang="en-US" dirty="0"/>
              <a:t>Deploy the WebApp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/>
          </a:p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AD5D9-B2A7-4DB3-B35A-0940F331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08" y="2901959"/>
            <a:ext cx="2249921" cy="1055793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3700" spc="750">
                <a:solidFill>
                  <a:schemeClr val="bg1"/>
                </a:solidFill>
              </a:rPr>
              <a:t>Tools used</a:t>
            </a:r>
            <a:endParaRPr lang="en-US" sz="37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3947B9C-21D5-40FA-BA3A-852729548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8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6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7CFD4-8AAA-409F-9D6F-DD83A3F5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0" y="513241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sz="370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1E12-688A-475A-B6A2-3697BA06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62" y="2515487"/>
            <a:ext cx="5327373" cy="3601436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The dataset we used for this project is a collection of prices of different vehicles available in Indian markets. </a:t>
            </a:r>
          </a:p>
          <a:p>
            <a:r>
              <a:rPr lang="en-US"/>
              <a:t>The dataset is made of total 302 rows and 10 columns.</a:t>
            </a:r>
          </a:p>
          <a:p>
            <a:r>
              <a:rPr lang="en-US"/>
              <a:t>The type of variables in this dataset are described in the table.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600" dirty="0"/>
              <a:t>             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4A09AA-ED8B-4EB5-A2E8-A74BB30C6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43896"/>
              </p:ext>
            </p:extLst>
          </p:nvPr>
        </p:nvGraphicFramePr>
        <p:xfrm>
          <a:off x="6020873" y="1126901"/>
          <a:ext cx="5704951" cy="47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370">
                  <a:extLst>
                    <a:ext uri="{9D8B030D-6E8A-4147-A177-3AD203B41FA5}">
                      <a16:colId xmlns:a16="http://schemas.microsoft.com/office/drawing/2014/main" val="1773319601"/>
                    </a:ext>
                  </a:extLst>
                </a:gridCol>
                <a:gridCol w="4129581">
                  <a:extLst>
                    <a:ext uri="{9D8B030D-6E8A-4147-A177-3AD203B41FA5}">
                      <a16:colId xmlns:a16="http://schemas.microsoft.com/office/drawing/2014/main" val="721202294"/>
                    </a:ext>
                  </a:extLst>
                </a:gridCol>
              </a:tblGrid>
              <a:tr h="35638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Variable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Description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21606137"/>
                  </a:ext>
                </a:extLst>
              </a:tr>
              <a:tr h="35638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Car Name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Names of the vehicles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1854412313"/>
                  </a:ext>
                </a:extLst>
              </a:tr>
              <a:tr h="35638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Year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Year of purchase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2247470775"/>
                  </a:ext>
                </a:extLst>
              </a:tr>
              <a:tr h="35638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Selling Price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The prices these vehicles were sold for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2975970704"/>
                  </a:ext>
                </a:extLst>
              </a:tr>
              <a:tr h="57331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Present Price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The prices these vehicles were bought for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4262320793"/>
                  </a:ext>
                </a:extLst>
              </a:tr>
              <a:tr h="356386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Kms Driven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Total kilometers driven by the vehicle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1014795601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Fuel Type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type of fuel a vehicle used (Petrol, </a:t>
                      </a:r>
                      <a:r>
                        <a:rPr lang="en-US" sz="1600"/>
                        <a:t>Diesel or CNG)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4194103243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Seller Type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Who is selling the vehicle (Dealer or Individual)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4232090114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/>
                        <a:t>Transmission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/>
                        <a:t>Transmission system of the vehicle (Manual or Automatic)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3142530173"/>
                  </a:ext>
                </a:extLst>
              </a:tr>
              <a:tr h="5888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/>
                        <a:t>Owner</a:t>
                      </a:r>
                    </a:p>
                  </a:txBody>
                  <a:tcPr marL="75364" marR="75364" marT="37682" marB="3768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dirty="0"/>
                        <a:t>Count of previous owners of a </a:t>
                      </a:r>
                      <a:r>
                        <a:rPr lang="en-US" sz="1600"/>
                        <a:t>particular vehicle</a:t>
                      </a:r>
                    </a:p>
                  </a:txBody>
                  <a:tcPr marL="75364" marR="75364" marT="37682" marB="37682"/>
                </a:tc>
                <a:extLst>
                  <a:ext uri="{0D108BD9-81ED-4DB2-BD59-A6C34878D82A}">
                    <a16:rowId xmlns:a16="http://schemas.microsoft.com/office/drawing/2014/main" val="284730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88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FA27-AC27-47C6-9F42-1F1A87BD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14" y="550901"/>
            <a:ext cx="9448800" cy="10613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The ML Algorithm: </a:t>
            </a:r>
            <a:br>
              <a:rPr lang="en-US" sz="3700" dirty="0"/>
            </a:br>
            <a:r>
              <a:rPr lang="en-US" sz="3700" dirty="0"/>
              <a:t>Random 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E530-266C-4023-891C-6DF2F177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14" y="2167010"/>
            <a:ext cx="5585139" cy="321173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It is an ensemble technique capable of performing both regression and classification</a:t>
            </a:r>
          </a:p>
          <a:p>
            <a:r>
              <a:rPr lang="en-US" dirty="0"/>
              <a:t>Random Forests build multiple decision trees and merge their predictions together to get a more accurate prediction</a:t>
            </a:r>
          </a:p>
          <a:p>
            <a:r>
              <a:rPr lang="en-US" dirty="0"/>
              <a:t>The technique of combining predictions of </a:t>
            </a:r>
            <a:r>
              <a:rPr lang="en-US" i="1" dirty="0"/>
              <a:t>n</a:t>
            </a:r>
            <a:r>
              <a:rPr lang="en-US" dirty="0"/>
              <a:t> different models is called bagging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CAF6E1A-0EE2-4418-8921-DF1EA105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89" y="1655962"/>
            <a:ext cx="5673142" cy="41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65170-FAB1-4F28-82BD-2A2B1AAB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31" y="320429"/>
            <a:ext cx="4911393" cy="741063"/>
          </a:xfrm>
        </p:spPr>
        <p:txBody>
          <a:bodyPr anchor="b">
            <a:normAutofit/>
          </a:bodyPr>
          <a:lstStyle/>
          <a:p>
            <a:r>
              <a:rPr lang="en-US" sz="3700"/>
              <a:t>The webapp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01F925-08FD-4C4F-9B71-4AC787AA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70" y="1379719"/>
            <a:ext cx="6811024" cy="4603517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The Web Application is developed using Python Flask Framework</a:t>
            </a:r>
          </a:p>
          <a:p>
            <a:r>
              <a:rPr lang="en-US"/>
              <a:t>The user is required to enter data through the Web UI</a:t>
            </a:r>
            <a:endParaRPr lang="en-US" dirty="0"/>
          </a:p>
          <a:p>
            <a:r>
              <a:rPr lang="en-US"/>
              <a:t>The raw data gets sent to the WebApp</a:t>
            </a:r>
          </a:p>
          <a:p>
            <a:r>
              <a:rPr lang="en-US"/>
              <a:t>It then is converted into required format</a:t>
            </a:r>
          </a:p>
          <a:p>
            <a:r>
              <a:rPr lang="en-US"/>
              <a:t>The WebApp then opens the Pickle file and feeds the data</a:t>
            </a:r>
          </a:p>
          <a:p>
            <a:r>
              <a:rPr lang="en-US"/>
              <a:t>The .pkl file then computes the data and generated a prediction and returns the predicted value to the WebApp</a:t>
            </a:r>
          </a:p>
          <a:p>
            <a:r>
              <a:rPr lang="en-US"/>
              <a:t>The WebApp then displays this predicted value on the UI</a:t>
            </a:r>
            <a:endParaRPr lang="en-US" dirty="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9A2E9D60-823A-4FA9-BDAA-BD06CCE8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3" y="1362351"/>
            <a:ext cx="5090161" cy="4134298"/>
          </a:xfrm>
          <a:prstGeom prst="rect">
            <a:avLst/>
          </a:prstGeom>
        </p:spPr>
      </p:pic>
      <p:sp>
        <p:nvSpPr>
          <p:cNvPr id="22" name="Rectangle 24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90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Machine learning pipeline on cloud</vt:lpstr>
      <vt:lpstr>Team members</vt:lpstr>
      <vt:lpstr>Problem statement</vt:lpstr>
      <vt:lpstr>Goal</vt:lpstr>
      <vt:lpstr>Workflow of the project</vt:lpstr>
      <vt:lpstr>Tools used</vt:lpstr>
      <vt:lpstr>The dataset</vt:lpstr>
      <vt:lpstr>The ML Algorithm:  Random forest regressor</vt:lpstr>
      <vt:lpstr>The webapp</vt:lpstr>
      <vt:lpstr>Deploying the webapp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561</cp:revision>
  <dcterms:created xsi:type="dcterms:W3CDTF">2020-12-05T19:58:43Z</dcterms:created>
  <dcterms:modified xsi:type="dcterms:W3CDTF">2020-12-07T15:58:20Z</dcterms:modified>
</cp:coreProperties>
</file>