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6"/>
  </p:notesMasterIdLst>
  <p:sldIdLst>
    <p:sldId id="286" r:id="rId2"/>
    <p:sldId id="256" r:id="rId3"/>
    <p:sldId id="258" r:id="rId4"/>
    <p:sldId id="261" r:id="rId5"/>
    <p:sldId id="262" r:id="rId6"/>
    <p:sldId id="263" r:id="rId7"/>
    <p:sldId id="264" r:id="rId8"/>
    <p:sldId id="265" r:id="rId9"/>
    <p:sldId id="266" r:id="rId10"/>
    <p:sldId id="268" r:id="rId11"/>
    <p:sldId id="269" r:id="rId12"/>
    <p:sldId id="271" r:id="rId13"/>
    <p:sldId id="284" r:id="rId14"/>
    <p:sldId id="272" r:id="rId15"/>
    <p:sldId id="273" r:id="rId16"/>
    <p:sldId id="274" r:id="rId17"/>
    <p:sldId id="276" r:id="rId18"/>
    <p:sldId id="277" r:id="rId19"/>
    <p:sldId id="278" r:id="rId20"/>
    <p:sldId id="280" r:id="rId21"/>
    <p:sldId id="281" r:id="rId22"/>
    <p:sldId id="282" r:id="rId23"/>
    <p:sldId id="283"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9C30E-9D05-16D0-7793-931207EDDBF0}" v="31" dt="2020-09-26T20:06:58.925"/>
    <p1510:client id="{27AACC91-125B-47BA-B5A3-22ED3F73CABA}" v="599" dt="2020-09-26T19:46:32.406"/>
    <p1510:client id="{2987F714-8B29-F6A3-8CD1-8651311D6C5D}" v="1935" dt="2020-09-28T22:12:30.474"/>
    <p1510:client id="{90F29DD6-0335-972B-77AE-30B81F072485}" v="41" dt="2020-09-26T20:06:33.793"/>
    <p1510:client id="{B3E3E561-FC4D-4B00-BCEF-1A557D8EEB04}" v="44" dt="2020-09-26T20:00:53.303"/>
    <p1510:client id="{CD154940-543B-8F2D-1893-30A293AD9D78}" v="6" dt="2020-09-28T22:18:03.405"/>
    <p1510:client id="{CD618042-04D0-4BA2-A33D-EB338BB10D7B}" v="5" dt="2020-09-29T15:05:40.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c.IT Part 2 Adityakumar Shukla" userId="S::s_30592@bkbirlacollegekalyan.com::b97cc00f-ef2f-4f6c-83b8-6c6fb13189b7" providerId="AD" clId="Web-{CD154940-543B-8F2D-1893-30A293AD9D78}"/>
    <pc:docChg chg="modSld">
      <pc:chgData name="M.Sc.IT Part 2 Adityakumar Shukla" userId="S::s_30592@bkbirlacollegekalyan.com::b97cc00f-ef2f-4f6c-83b8-6c6fb13189b7" providerId="AD" clId="Web-{CD154940-543B-8F2D-1893-30A293AD9D78}" dt="2020-09-28T22:18:03.405" v="5" actId="20577"/>
      <pc:docMkLst>
        <pc:docMk/>
      </pc:docMkLst>
      <pc:sldChg chg="modSp">
        <pc:chgData name="M.Sc.IT Part 2 Adityakumar Shukla" userId="S::s_30592@bkbirlacollegekalyan.com::b97cc00f-ef2f-4f6c-83b8-6c6fb13189b7" providerId="AD" clId="Web-{CD154940-543B-8F2D-1893-30A293AD9D78}" dt="2020-09-28T22:18:03.405" v="4" actId="20577"/>
        <pc:sldMkLst>
          <pc:docMk/>
          <pc:sldMk cId="3213281936" sldId="286"/>
        </pc:sldMkLst>
        <pc:spChg chg="mod">
          <ac:chgData name="M.Sc.IT Part 2 Adityakumar Shukla" userId="S::s_30592@bkbirlacollegekalyan.com::b97cc00f-ef2f-4f6c-83b8-6c6fb13189b7" providerId="AD" clId="Web-{CD154940-543B-8F2D-1893-30A293AD9D78}" dt="2020-09-28T22:18:03.405" v="4" actId="20577"/>
          <ac:spMkLst>
            <pc:docMk/>
            <pc:sldMk cId="3213281936" sldId="286"/>
            <ac:spMk id="7" creationId="{D5A7A898-9AF1-4FA4-8297-82854CE3364E}"/>
          </ac:spMkLst>
        </pc:spChg>
      </pc:sldChg>
    </pc:docChg>
  </pc:docChgLst>
  <pc:docChgLst>
    <pc:chgData name="M.Sc.IT Part 2 Adityakumar Shukla" userId="S::s_30592@bkbirlacollegekalyan.com::b97cc00f-ef2f-4f6c-83b8-6c6fb13189b7" providerId="AD" clId="Web-{27AACC91-125B-47BA-B5A3-22ED3F73CABA}"/>
    <pc:docChg chg="addSld delSld modSld sldOrd addMainMaster delMainMaster">
      <pc:chgData name="M.Sc.IT Part 2 Adityakumar Shukla" userId="S::s_30592@bkbirlacollegekalyan.com::b97cc00f-ef2f-4f6c-83b8-6c6fb13189b7" providerId="AD" clId="Web-{27AACC91-125B-47BA-B5A3-22ED3F73CABA}" dt="2020-09-26T19:46:32.406" v="555"/>
      <pc:docMkLst>
        <pc:docMk/>
      </pc:docMkLst>
      <pc:sldChg chg="addSp delSp modSp mod setBg modClrScheme delAnim setClrOvrMap chgLayout">
        <pc:chgData name="M.Sc.IT Part 2 Adityakumar Shukla" userId="S::s_30592@bkbirlacollegekalyan.com::b97cc00f-ef2f-4f6c-83b8-6c6fb13189b7" providerId="AD" clId="Web-{27AACC91-125B-47BA-B5A3-22ED3F73CABA}" dt="2020-09-26T16:44:52.698" v="37"/>
        <pc:sldMkLst>
          <pc:docMk/>
          <pc:sldMk cId="109857222" sldId="256"/>
        </pc:sldMkLst>
        <pc:spChg chg="mod">
          <ac:chgData name="M.Sc.IT Part 2 Adityakumar Shukla" userId="S::s_30592@bkbirlacollegekalyan.com::b97cc00f-ef2f-4f6c-83b8-6c6fb13189b7" providerId="AD" clId="Web-{27AACC91-125B-47BA-B5A3-22ED3F73CABA}" dt="2020-09-26T16:44:52.698" v="37"/>
          <ac:spMkLst>
            <pc:docMk/>
            <pc:sldMk cId="109857222" sldId="256"/>
            <ac:spMk id="2" creationId="{00000000-0000-0000-0000-000000000000}"/>
          </ac:spMkLst>
        </pc:spChg>
        <pc:spChg chg="mod">
          <ac:chgData name="M.Sc.IT Part 2 Adityakumar Shukla" userId="S::s_30592@bkbirlacollegekalyan.com::b97cc00f-ef2f-4f6c-83b8-6c6fb13189b7" providerId="AD" clId="Web-{27AACC91-125B-47BA-B5A3-22ED3F73CABA}" dt="2020-09-26T16:44:52.698" v="37"/>
          <ac:spMkLst>
            <pc:docMk/>
            <pc:sldMk cId="109857222" sldId="256"/>
            <ac:spMk id="3" creationId="{00000000-0000-0000-0000-000000000000}"/>
          </ac:spMkLst>
        </pc:spChg>
        <pc:spChg chg="add del">
          <ac:chgData name="M.Sc.IT Part 2 Adityakumar Shukla" userId="S::s_30592@bkbirlacollegekalyan.com::b97cc00f-ef2f-4f6c-83b8-6c6fb13189b7" providerId="AD" clId="Web-{27AACC91-125B-47BA-B5A3-22ED3F73CABA}" dt="2020-09-26T16:41:29.225" v="3"/>
          <ac:spMkLst>
            <pc:docMk/>
            <pc:sldMk cId="109857222" sldId="256"/>
            <ac:spMk id="5" creationId="{0671A8AE-40A1-4631-A6B8-581AFF065482}"/>
          </ac:spMkLst>
        </pc:spChg>
        <pc:spChg chg="add del">
          <ac:chgData name="M.Sc.IT Part 2 Adityakumar Shukla" userId="S::s_30592@bkbirlacollegekalyan.com::b97cc00f-ef2f-4f6c-83b8-6c6fb13189b7" providerId="AD" clId="Web-{27AACC91-125B-47BA-B5A3-22ED3F73CABA}" dt="2020-09-26T16:41:29.225" v="3"/>
          <ac:spMkLst>
            <pc:docMk/>
            <pc:sldMk cId="109857222" sldId="256"/>
            <ac:spMk id="7" creationId="{A44CD100-6267-4E62-AA64-2182A3A6A1C0}"/>
          </ac:spMkLst>
        </pc:spChg>
        <pc:spChg chg="add del">
          <ac:chgData name="M.Sc.IT Part 2 Adityakumar Shukla" userId="S::s_30592@bkbirlacollegekalyan.com::b97cc00f-ef2f-4f6c-83b8-6c6fb13189b7" providerId="AD" clId="Web-{27AACC91-125B-47BA-B5A3-22ED3F73CABA}" dt="2020-09-26T16:41:29.225" v="3"/>
          <ac:spMkLst>
            <pc:docMk/>
            <pc:sldMk cId="109857222" sldId="256"/>
            <ac:spMk id="8" creationId="{AF2F604E-43BE-4DC3-B983-E071523364F8}"/>
          </ac:spMkLst>
        </pc:spChg>
        <pc:spChg chg="add del">
          <ac:chgData name="M.Sc.IT Part 2 Adityakumar Shukla" userId="S::s_30592@bkbirlacollegekalyan.com::b97cc00f-ef2f-4f6c-83b8-6c6fb13189b7" providerId="AD" clId="Web-{27AACC91-125B-47BA-B5A3-22ED3F73CABA}" dt="2020-09-26T16:40:54.521" v="1"/>
          <ac:spMkLst>
            <pc:docMk/>
            <pc:sldMk cId="109857222" sldId="256"/>
            <ac:spMk id="9" creationId="{BDE63055-C438-4977-B234-872D73E6C459}"/>
          </ac:spMkLst>
        </pc:spChg>
        <pc:spChg chg="add del">
          <ac:chgData name="M.Sc.IT Part 2 Adityakumar Shukla" userId="S::s_30592@bkbirlacollegekalyan.com::b97cc00f-ef2f-4f6c-83b8-6c6fb13189b7" providerId="AD" clId="Web-{27AACC91-125B-47BA-B5A3-22ED3F73CABA}" dt="2020-09-26T16:41:34.850" v="5"/>
          <ac:spMkLst>
            <pc:docMk/>
            <pc:sldMk cId="109857222" sldId="256"/>
            <ac:spMk id="10" creationId="{AC8EEB0F-BA72-49AC-956F-331B60FDE79E}"/>
          </ac:spMkLst>
        </pc:spChg>
        <pc:spChg chg="add del">
          <ac:chgData name="M.Sc.IT Part 2 Adityakumar Shukla" userId="S::s_30592@bkbirlacollegekalyan.com::b97cc00f-ef2f-4f6c-83b8-6c6fb13189b7" providerId="AD" clId="Web-{27AACC91-125B-47BA-B5A3-22ED3F73CABA}" dt="2020-09-26T16:40:54.521" v="1"/>
          <ac:spMkLst>
            <pc:docMk/>
            <pc:sldMk cId="109857222" sldId="256"/>
            <ac:spMk id="11" creationId="{497BC505-FE0C-4637-A29D-B71DFBBBAA71}"/>
          </ac:spMkLst>
        </pc:spChg>
        <pc:spChg chg="add del">
          <ac:chgData name="M.Sc.IT Part 2 Adityakumar Shukla" userId="S::s_30592@bkbirlacollegekalyan.com::b97cc00f-ef2f-4f6c-83b8-6c6fb13189b7" providerId="AD" clId="Web-{27AACC91-125B-47BA-B5A3-22ED3F73CABA}" dt="2020-09-26T16:41:34.850" v="5"/>
          <ac:spMkLst>
            <pc:docMk/>
            <pc:sldMk cId="109857222" sldId="256"/>
            <ac:spMk id="14" creationId="{228A581D-1BC9-4759-AB42-F7685630E451}"/>
          </ac:spMkLst>
        </pc:spChg>
        <pc:spChg chg="add del">
          <ac:chgData name="M.Sc.IT Part 2 Adityakumar Shukla" userId="S::s_30592@bkbirlacollegekalyan.com::b97cc00f-ef2f-4f6c-83b8-6c6fb13189b7" providerId="AD" clId="Web-{27AACC91-125B-47BA-B5A3-22ED3F73CABA}" dt="2020-09-26T16:41:29.225" v="3"/>
          <ac:spMkLst>
            <pc:docMk/>
            <pc:sldMk cId="109857222" sldId="256"/>
            <ac:spMk id="15" creationId="{08C9B587-E65E-4B52-B37C-ABEBB6E87928}"/>
          </ac:spMkLst>
        </pc:spChg>
        <pc:spChg chg="add del">
          <ac:chgData name="M.Sc.IT Part 2 Adityakumar Shukla" userId="S::s_30592@bkbirlacollegekalyan.com::b97cc00f-ef2f-4f6c-83b8-6c6fb13189b7" providerId="AD" clId="Web-{27AACC91-125B-47BA-B5A3-22ED3F73CABA}" dt="2020-09-26T16:41:34.850" v="5"/>
          <ac:spMkLst>
            <pc:docMk/>
            <pc:sldMk cId="109857222" sldId="256"/>
            <ac:spMk id="16" creationId="{87CE1C1F-C9E2-4C83-BA54-D7BC5D52165A}"/>
          </ac:spMkLst>
        </pc:spChg>
        <pc:spChg chg="add del">
          <ac:chgData name="M.Sc.IT Part 2 Adityakumar Shukla" userId="S::s_30592@bkbirlacollegekalyan.com::b97cc00f-ef2f-4f6c-83b8-6c6fb13189b7" providerId="AD" clId="Web-{27AACC91-125B-47BA-B5A3-22ED3F73CABA}" dt="2020-09-26T16:41:34.850" v="5"/>
          <ac:spMkLst>
            <pc:docMk/>
            <pc:sldMk cId="109857222" sldId="256"/>
            <ac:spMk id="17" creationId="{831C0CFE-AC9D-4032-8A9F-36B1BA171FED}"/>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19" creationId="{489B7BFD-8F45-4093-AD9C-91B15B0503D9}"/>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20" creationId="{279CAF82-0ECF-42BE-8F37-F71941E5D410}"/>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22" creationId="{218E095B-4870-4AD5-9C41-C16D59523501}"/>
          </ac:spMkLst>
        </pc:spChg>
        <pc:spChg chg="add del">
          <ac:chgData name="M.Sc.IT Part 2 Adityakumar Shukla" userId="S::s_30592@bkbirlacollegekalyan.com::b97cc00f-ef2f-4f6c-83b8-6c6fb13189b7" providerId="AD" clId="Web-{27AACC91-125B-47BA-B5A3-22ED3F73CABA}" dt="2020-09-26T16:44:52.698" v="37"/>
          <ac:spMkLst>
            <pc:docMk/>
            <pc:sldMk cId="109857222" sldId="256"/>
            <ac:spMk id="23" creationId="{0671A8AE-40A1-4631-A6B8-581AFF065482}"/>
          </ac:spMkLst>
        </pc:spChg>
        <pc:spChg chg="add del">
          <ac:chgData name="M.Sc.IT Part 2 Adityakumar Shukla" userId="S::s_30592@bkbirlacollegekalyan.com::b97cc00f-ef2f-4f6c-83b8-6c6fb13189b7" providerId="AD" clId="Web-{27AACC91-125B-47BA-B5A3-22ED3F73CABA}" dt="2020-09-26T16:44:52.698" v="37"/>
          <ac:spMkLst>
            <pc:docMk/>
            <pc:sldMk cId="109857222" sldId="256"/>
            <ac:spMk id="26" creationId="{A44CD100-6267-4E62-AA64-2182A3A6A1C0}"/>
          </ac:spMkLst>
        </pc:spChg>
        <pc:spChg chg="add del">
          <ac:chgData name="M.Sc.IT Part 2 Adityakumar Shukla" userId="S::s_30592@bkbirlacollegekalyan.com::b97cc00f-ef2f-4f6c-83b8-6c6fb13189b7" providerId="AD" clId="Web-{27AACC91-125B-47BA-B5A3-22ED3F73CABA}" dt="2020-09-26T16:44:52.698" v="37"/>
          <ac:spMkLst>
            <pc:docMk/>
            <pc:sldMk cId="109857222" sldId="256"/>
            <ac:spMk id="27" creationId="{AF2F604E-43BE-4DC3-B983-E071523364F8}"/>
          </ac:spMkLst>
        </pc:spChg>
        <pc:spChg chg="add del">
          <ac:chgData name="M.Sc.IT Part 2 Adityakumar Shukla" userId="S::s_30592@bkbirlacollegekalyan.com::b97cc00f-ef2f-4f6c-83b8-6c6fb13189b7" providerId="AD" clId="Web-{27AACC91-125B-47BA-B5A3-22ED3F73CABA}" dt="2020-09-26T16:44:52.698" v="37"/>
          <ac:spMkLst>
            <pc:docMk/>
            <pc:sldMk cId="109857222" sldId="256"/>
            <ac:spMk id="28" creationId="{08C9B587-E65E-4B52-B37C-ABEBB6E87928}"/>
          </ac:spMkLst>
        </pc:spChg>
        <pc:spChg chg="add del">
          <ac:chgData name="M.Sc.IT Part 2 Adityakumar Shukla" userId="S::s_30592@bkbirlacollegekalyan.com::b97cc00f-ef2f-4f6c-83b8-6c6fb13189b7" providerId="AD" clId="Web-{27AACC91-125B-47BA-B5A3-22ED3F73CABA}" dt="2020-09-26T16:44:26.650" v="34"/>
          <ac:spMkLst>
            <pc:docMk/>
            <pc:sldMk cId="109857222" sldId="256"/>
            <ac:spMk id="30" creationId="{9B7AD9F6-8CE7-4299-8FC6-328F4DCD3FF9}"/>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1" creationId="{033BC44A-0661-43B4-9C14-FD5963C226AE}"/>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2" creationId="{498F8FF6-43B4-494A-AF8F-123A4983EDF7}"/>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3" creationId="{BE8CB2F0-2F5A-4EBD-B214-E0309C31F578}"/>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4" creationId="{2B06059C-C357-4011-82B9-9C0106301384}"/>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5" creationId="{FFD3887D-244B-4EC4-9208-E304984C5D0F}"/>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6" creationId="{5AFEC601-A132-47EE-B0C2-B38ACD9FCE6F}"/>
          </ac:spMkLst>
        </pc:spChg>
        <pc:spChg chg="add del">
          <ac:chgData name="M.Sc.IT Part 2 Adityakumar Shukla" userId="S::s_30592@bkbirlacollegekalyan.com::b97cc00f-ef2f-4f6c-83b8-6c6fb13189b7" providerId="AD" clId="Web-{27AACC91-125B-47BA-B5A3-22ED3F73CABA}" dt="2020-09-26T16:41:43.100" v="7"/>
          <ac:spMkLst>
            <pc:docMk/>
            <pc:sldMk cId="109857222" sldId="256"/>
            <ac:spMk id="37" creationId="{97224C31-855E-4593-8A58-5B2B0CC4F537}"/>
          </ac:spMkLst>
        </pc:spChg>
        <pc:spChg chg="add del">
          <ac:chgData name="M.Sc.IT Part 2 Adityakumar Shukla" userId="S::s_30592@bkbirlacollegekalyan.com::b97cc00f-ef2f-4f6c-83b8-6c6fb13189b7" providerId="AD" clId="Web-{27AACC91-125B-47BA-B5A3-22ED3F73CABA}" dt="2020-09-26T16:44:26.650" v="34"/>
          <ac:spMkLst>
            <pc:docMk/>
            <pc:sldMk cId="109857222" sldId="256"/>
            <ac:spMk id="38" creationId="{F49775AF-8896-43EE-92C6-83497D6DC56F}"/>
          </ac:spMkLst>
        </pc:spChg>
        <pc:spChg chg="add del">
          <ac:chgData name="M.Sc.IT Part 2 Adityakumar Shukla" userId="S::s_30592@bkbirlacollegekalyan.com::b97cc00f-ef2f-4f6c-83b8-6c6fb13189b7" providerId="AD" clId="Web-{27AACC91-125B-47BA-B5A3-22ED3F73CABA}" dt="2020-09-26T16:44:52.651" v="36"/>
          <ac:spMkLst>
            <pc:docMk/>
            <pc:sldMk cId="109857222" sldId="256"/>
            <ac:spMk id="40" creationId="{75955B3A-C08D-43E6-ABEF-A4F616FB682B}"/>
          </ac:spMkLst>
        </pc:spChg>
        <pc:spChg chg="add del">
          <ac:chgData name="M.Sc.IT Part 2 Adityakumar Shukla" userId="S::s_30592@bkbirlacollegekalyan.com::b97cc00f-ef2f-4f6c-83b8-6c6fb13189b7" providerId="AD" clId="Web-{27AACC91-125B-47BA-B5A3-22ED3F73CABA}" dt="2020-09-26T16:44:52.651" v="36"/>
          <ac:spMkLst>
            <pc:docMk/>
            <pc:sldMk cId="109857222" sldId="256"/>
            <ac:spMk id="42" creationId="{C719694A-8B4E-4127-9C08-9B8F39B6F284}"/>
          </ac:spMkLst>
        </pc:spChg>
        <pc:spChg chg="add del">
          <ac:chgData name="M.Sc.IT Part 2 Adityakumar Shukla" userId="S::s_30592@bkbirlacollegekalyan.com::b97cc00f-ef2f-4f6c-83b8-6c6fb13189b7" providerId="AD" clId="Web-{27AACC91-125B-47BA-B5A3-22ED3F73CABA}" dt="2020-09-26T16:44:52.651" v="36"/>
          <ac:spMkLst>
            <pc:docMk/>
            <pc:sldMk cId="109857222" sldId="256"/>
            <ac:spMk id="43" creationId="{F48FD612-9E12-478B-833B-861D330DF12F}"/>
          </ac:spMkLst>
        </pc:spChg>
        <pc:spChg chg="add">
          <ac:chgData name="M.Sc.IT Part 2 Adityakumar Shukla" userId="S::s_30592@bkbirlacollegekalyan.com::b97cc00f-ef2f-4f6c-83b8-6c6fb13189b7" providerId="AD" clId="Web-{27AACC91-125B-47BA-B5A3-22ED3F73CABA}" dt="2020-09-26T16:44:52.698" v="37"/>
          <ac:spMkLst>
            <pc:docMk/>
            <pc:sldMk cId="109857222" sldId="256"/>
            <ac:spMk id="44" creationId="{5A59F003-E00A-43F9-91DC-CC54E3B87466}"/>
          </ac:spMkLst>
        </pc:spChg>
        <pc:spChg chg="add">
          <ac:chgData name="M.Sc.IT Part 2 Adityakumar Shukla" userId="S::s_30592@bkbirlacollegekalyan.com::b97cc00f-ef2f-4f6c-83b8-6c6fb13189b7" providerId="AD" clId="Web-{27AACC91-125B-47BA-B5A3-22ED3F73CABA}" dt="2020-09-26T16:44:52.698" v="37"/>
          <ac:spMkLst>
            <pc:docMk/>
            <pc:sldMk cId="109857222" sldId="256"/>
            <ac:spMk id="45" creationId="{D74A4382-E3AD-430A-9A1F-DFA3E0E77A7D}"/>
          </ac:spMkLst>
        </pc:spChg>
        <pc:spChg chg="add">
          <ac:chgData name="M.Sc.IT Part 2 Adityakumar Shukla" userId="S::s_30592@bkbirlacollegekalyan.com::b97cc00f-ef2f-4f6c-83b8-6c6fb13189b7" providerId="AD" clId="Web-{27AACC91-125B-47BA-B5A3-22ED3F73CABA}" dt="2020-09-26T16:44:52.698" v="37"/>
          <ac:spMkLst>
            <pc:docMk/>
            <pc:sldMk cId="109857222" sldId="256"/>
            <ac:spMk id="46" creationId="{79F40191-0F44-4FD1-82CC-ACB507C14BE6}"/>
          </ac:spMkLst>
        </pc:spChg>
        <pc:grpChg chg="add del">
          <ac:chgData name="M.Sc.IT Part 2 Adityakumar Shukla" userId="S::s_30592@bkbirlacollegekalyan.com::b97cc00f-ef2f-4f6c-83b8-6c6fb13189b7" providerId="AD" clId="Web-{27AACC91-125B-47BA-B5A3-22ED3F73CABA}" dt="2020-09-26T16:40:54.521" v="1"/>
          <ac:grpSpMkLst>
            <pc:docMk/>
            <pc:sldMk cId="109857222" sldId="256"/>
            <ac:grpSpMk id="13" creationId="{F2FD01A0-E6FF-41CD-AEBD-279232B90D43}"/>
          </ac:grpSpMkLst>
        </pc:grpChg>
        <pc:grpChg chg="add del">
          <ac:chgData name="M.Sc.IT Part 2 Adityakumar Shukla" userId="S::s_30592@bkbirlacollegekalyan.com::b97cc00f-ef2f-4f6c-83b8-6c6fb13189b7" providerId="AD" clId="Web-{27AACC91-125B-47BA-B5A3-22ED3F73CABA}" dt="2020-09-26T16:40:54.521" v="1"/>
          <ac:grpSpMkLst>
            <pc:docMk/>
            <pc:sldMk cId="109857222" sldId="256"/>
            <ac:grpSpMk id="18" creationId="{3C9AA14C-80A4-427C-A911-28CD20C56E5E}"/>
          </ac:grpSpMkLst>
        </pc:grpChg>
        <pc:grpChg chg="add del">
          <ac:chgData name="M.Sc.IT Part 2 Adityakumar Shukla" userId="S::s_30592@bkbirlacollegekalyan.com::b97cc00f-ef2f-4f6c-83b8-6c6fb13189b7" providerId="AD" clId="Web-{27AACC91-125B-47BA-B5A3-22ED3F73CABA}" dt="2020-09-26T16:41:43.100" v="7"/>
          <ac:grpSpMkLst>
            <pc:docMk/>
            <pc:sldMk cId="109857222" sldId="256"/>
            <ac:grpSpMk id="21" creationId="{042BC7E5-76DB-4826-8C07-4A49B6353F76}"/>
          </ac:grpSpMkLst>
        </pc:grpChg>
        <pc:grpChg chg="add del">
          <ac:chgData name="M.Sc.IT Part 2 Adityakumar Shukla" userId="S::s_30592@bkbirlacollegekalyan.com::b97cc00f-ef2f-4f6c-83b8-6c6fb13189b7" providerId="AD" clId="Web-{27AACC91-125B-47BA-B5A3-22ED3F73CABA}" dt="2020-09-26T16:41:43.100" v="7"/>
          <ac:grpSpMkLst>
            <pc:docMk/>
            <pc:sldMk cId="109857222" sldId="256"/>
            <ac:grpSpMk id="24" creationId="{FB9739EB-7F66-433D-841F-AB3CD18700B7}"/>
          </ac:grpSpMkLst>
        </pc:grpChg>
        <pc:picChg chg="add del">
          <ac:chgData name="M.Sc.IT Part 2 Adityakumar Shukla" userId="S::s_30592@bkbirlacollegekalyan.com::b97cc00f-ef2f-4f6c-83b8-6c6fb13189b7" providerId="AD" clId="Web-{27AACC91-125B-47BA-B5A3-22ED3F73CABA}" dt="2020-09-26T16:40:54.521" v="1"/>
          <ac:picMkLst>
            <pc:docMk/>
            <pc:sldMk cId="109857222" sldId="256"/>
            <ac:picMk id="4" creationId="{D80BBF1D-EA9F-4C56-8EF6-6B863C0B596D}"/>
          </ac:picMkLst>
        </pc:picChg>
        <pc:picChg chg="add del">
          <ac:chgData name="M.Sc.IT Part 2 Adityakumar Shukla" userId="S::s_30592@bkbirlacollegekalyan.com::b97cc00f-ef2f-4f6c-83b8-6c6fb13189b7" providerId="AD" clId="Web-{27AACC91-125B-47BA-B5A3-22ED3F73CABA}" dt="2020-09-26T16:41:29.225" v="3"/>
          <ac:picMkLst>
            <pc:docMk/>
            <pc:sldMk cId="109857222" sldId="256"/>
            <ac:picMk id="6" creationId="{6358ABE5-3FAC-4876-AE5A-E50E1B6B2BBD}"/>
          </ac:picMkLst>
        </pc:picChg>
        <pc:picChg chg="add del">
          <ac:chgData name="M.Sc.IT Part 2 Adityakumar Shukla" userId="S::s_30592@bkbirlacollegekalyan.com::b97cc00f-ef2f-4f6c-83b8-6c6fb13189b7" providerId="AD" clId="Web-{27AACC91-125B-47BA-B5A3-22ED3F73CABA}" dt="2020-09-26T16:41:34.850" v="5"/>
          <ac:picMkLst>
            <pc:docMk/>
            <pc:sldMk cId="109857222" sldId="256"/>
            <ac:picMk id="12" creationId="{2ABEAB34-F3F3-43E9-929A-B22FD2D46815}"/>
          </ac:picMkLst>
        </pc:picChg>
        <pc:picChg chg="add mod ord">
          <ac:chgData name="M.Sc.IT Part 2 Adityakumar Shukla" userId="S::s_30592@bkbirlacollegekalyan.com::b97cc00f-ef2f-4f6c-83b8-6c6fb13189b7" providerId="AD" clId="Web-{27AACC91-125B-47BA-B5A3-22ED3F73CABA}" dt="2020-09-26T16:44:52.698" v="37"/>
          <ac:picMkLst>
            <pc:docMk/>
            <pc:sldMk cId="109857222" sldId="256"/>
            <ac:picMk id="25" creationId="{6358ABE5-3FAC-4876-AE5A-E50E1B6B2BBD}"/>
          </ac:picMkLst>
        </pc:picChg>
        <pc:cxnChg chg="add del">
          <ac:chgData name="M.Sc.IT Part 2 Adityakumar Shukla" userId="S::s_30592@bkbirlacollegekalyan.com::b97cc00f-ef2f-4f6c-83b8-6c6fb13189b7" providerId="AD" clId="Web-{27AACC91-125B-47BA-B5A3-22ED3F73CABA}" dt="2020-09-26T16:44:52.651" v="36"/>
          <ac:cxnSpMkLst>
            <pc:docMk/>
            <pc:sldMk cId="109857222" sldId="256"/>
            <ac:cxnSpMk id="39" creationId="{CF2CC60F-C99A-48C5-856F-3C79856E9E9F}"/>
          </ac:cxnSpMkLst>
        </pc:cxnChg>
        <pc:cxnChg chg="add del">
          <ac:chgData name="M.Sc.IT Part 2 Adityakumar Shukla" userId="S::s_30592@bkbirlacollegekalyan.com::b97cc00f-ef2f-4f6c-83b8-6c6fb13189b7" providerId="AD" clId="Web-{27AACC91-125B-47BA-B5A3-22ED3F73CABA}" dt="2020-09-26T16:44:52.651" v="36"/>
          <ac:cxnSpMkLst>
            <pc:docMk/>
            <pc:sldMk cId="109857222" sldId="256"/>
            <ac:cxnSpMk id="41" creationId="{D8A2ED1C-4B10-41E7-9BF6-7447B99B9850}"/>
          </ac:cxnSpMkLst>
        </pc:cxnChg>
      </pc:sldChg>
      <pc:sldChg chg="new del ord">
        <pc:chgData name="M.Sc.IT Part 2 Adityakumar Shukla" userId="S::s_30592@bkbirlacollegekalyan.com::b97cc00f-ef2f-4f6c-83b8-6c6fb13189b7" providerId="AD" clId="Web-{27AACC91-125B-47BA-B5A3-22ED3F73CABA}" dt="2020-09-26T17:05:34.272" v="63"/>
        <pc:sldMkLst>
          <pc:docMk/>
          <pc:sldMk cId="1781739414" sldId="257"/>
        </pc:sldMkLst>
      </pc:sldChg>
      <pc:sldChg chg="new del">
        <pc:chgData name="M.Sc.IT Part 2 Adityakumar Shukla" userId="S::s_30592@bkbirlacollegekalyan.com::b97cc00f-ef2f-4f6c-83b8-6c6fb13189b7" providerId="AD" clId="Web-{27AACC91-125B-47BA-B5A3-22ED3F73CABA}" dt="2020-09-26T16:46:19.856" v="39"/>
        <pc:sldMkLst>
          <pc:docMk/>
          <pc:sldMk cId="3769893329" sldId="257"/>
        </pc:sldMkLst>
      </pc:sldChg>
      <pc:sldChg chg="modSp new">
        <pc:chgData name="M.Sc.IT Part 2 Adityakumar Shukla" userId="S::s_30592@bkbirlacollegekalyan.com::b97cc00f-ef2f-4f6c-83b8-6c6fb13189b7" providerId="AD" clId="Web-{27AACC91-125B-47BA-B5A3-22ED3F73CABA}" dt="2020-09-26T17:05:24.646" v="60" actId="20577"/>
        <pc:sldMkLst>
          <pc:docMk/>
          <pc:sldMk cId="2863250310" sldId="258"/>
        </pc:sldMkLst>
        <pc:spChg chg="mod">
          <ac:chgData name="M.Sc.IT Part 2 Adityakumar Shukla" userId="S::s_30592@bkbirlacollegekalyan.com::b97cc00f-ef2f-4f6c-83b8-6c6fb13189b7" providerId="AD" clId="Web-{27AACC91-125B-47BA-B5A3-22ED3F73CABA}" dt="2020-09-26T17:03:48.347" v="55" actId="20577"/>
          <ac:spMkLst>
            <pc:docMk/>
            <pc:sldMk cId="2863250310" sldId="258"/>
            <ac:spMk id="2" creationId="{364CE02A-4436-4678-933D-855FA9FB6A8D}"/>
          </ac:spMkLst>
        </pc:spChg>
        <pc:spChg chg="mod">
          <ac:chgData name="M.Sc.IT Part 2 Adityakumar Shukla" userId="S::s_30592@bkbirlacollegekalyan.com::b97cc00f-ef2f-4f6c-83b8-6c6fb13189b7" providerId="AD" clId="Web-{27AACC91-125B-47BA-B5A3-22ED3F73CABA}" dt="2020-09-26T17:05:24.646" v="60" actId="20577"/>
          <ac:spMkLst>
            <pc:docMk/>
            <pc:sldMk cId="2863250310" sldId="258"/>
            <ac:spMk id="3" creationId="{667A1293-40DF-437C-BCA8-6E54A0E7B649}"/>
          </ac:spMkLst>
        </pc:spChg>
      </pc:sldChg>
      <pc:sldChg chg="addSp delSp modSp new del">
        <pc:chgData name="M.Sc.IT Part 2 Adityakumar Shukla" userId="S::s_30592@bkbirlacollegekalyan.com::b97cc00f-ef2f-4f6c-83b8-6c6fb13189b7" providerId="AD" clId="Web-{27AACC91-125B-47BA-B5A3-22ED3F73CABA}" dt="2020-09-26T17:25:00.985" v="151"/>
        <pc:sldMkLst>
          <pc:docMk/>
          <pc:sldMk cId="857105392" sldId="259"/>
        </pc:sldMkLst>
        <pc:spChg chg="mod">
          <ac:chgData name="M.Sc.IT Part 2 Adityakumar Shukla" userId="S::s_30592@bkbirlacollegekalyan.com::b97cc00f-ef2f-4f6c-83b8-6c6fb13189b7" providerId="AD" clId="Web-{27AACC91-125B-47BA-B5A3-22ED3F73CABA}" dt="2020-09-26T17:15:42.254" v="121" actId="14100"/>
          <ac:spMkLst>
            <pc:docMk/>
            <pc:sldMk cId="857105392" sldId="259"/>
            <ac:spMk id="2" creationId="{5D7FDB58-BBA7-4F72-9BFE-C0E0FB51711D}"/>
          </ac:spMkLst>
        </pc:spChg>
        <pc:spChg chg="del">
          <ac:chgData name="M.Sc.IT Part 2 Adityakumar Shukla" userId="S::s_30592@bkbirlacollegekalyan.com::b97cc00f-ef2f-4f6c-83b8-6c6fb13189b7" providerId="AD" clId="Web-{27AACC91-125B-47BA-B5A3-22ED3F73CABA}" dt="2020-09-26T17:09:24.823" v="70"/>
          <ac:spMkLst>
            <pc:docMk/>
            <pc:sldMk cId="857105392" sldId="259"/>
            <ac:spMk id="3" creationId="{23DA9DC3-945E-4F5A-A74A-E611FA3A3A14}"/>
          </ac:spMkLst>
        </pc:spChg>
        <pc:spChg chg="add mod">
          <ac:chgData name="M.Sc.IT Part 2 Adityakumar Shukla" userId="S::s_30592@bkbirlacollegekalyan.com::b97cc00f-ef2f-4f6c-83b8-6c6fb13189b7" providerId="AD" clId="Web-{27AACC91-125B-47BA-B5A3-22ED3F73CABA}" dt="2020-09-26T17:17:27.287" v="133" actId="14100"/>
          <ac:spMkLst>
            <pc:docMk/>
            <pc:sldMk cId="857105392" sldId="259"/>
            <ac:spMk id="5" creationId="{A6EC4F25-ED4E-4148-AEAD-DB84EDE3AE08}"/>
          </ac:spMkLst>
        </pc:spChg>
        <pc:spChg chg="add mod">
          <ac:chgData name="M.Sc.IT Part 2 Adityakumar Shukla" userId="S::s_30592@bkbirlacollegekalyan.com::b97cc00f-ef2f-4f6c-83b8-6c6fb13189b7" providerId="AD" clId="Web-{27AACC91-125B-47BA-B5A3-22ED3F73CABA}" dt="2020-09-26T17:16:46.630" v="127" actId="1076"/>
          <ac:spMkLst>
            <pc:docMk/>
            <pc:sldMk cId="857105392" sldId="259"/>
            <ac:spMk id="6" creationId="{3097B18E-31B5-4C5F-9686-79FA96C95CCE}"/>
          </ac:spMkLst>
        </pc:spChg>
        <pc:picChg chg="add mod ord">
          <ac:chgData name="M.Sc.IT Part 2 Adityakumar Shukla" userId="S::s_30592@bkbirlacollegekalyan.com::b97cc00f-ef2f-4f6c-83b8-6c6fb13189b7" providerId="AD" clId="Web-{27AACC91-125B-47BA-B5A3-22ED3F73CABA}" dt="2020-09-26T17:17:04.771" v="129" actId="1076"/>
          <ac:picMkLst>
            <pc:docMk/>
            <pc:sldMk cId="857105392" sldId="259"/>
            <ac:picMk id="4" creationId="{533F4F8B-0B8D-4D2A-9C63-CD155ACC4BA3}"/>
          </ac:picMkLst>
        </pc:picChg>
      </pc:sldChg>
      <pc:sldChg chg="new del">
        <pc:chgData name="M.Sc.IT Part 2 Adityakumar Shukla" userId="S::s_30592@bkbirlacollegekalyan.com::b97cc00f-ef2f-4f6c-83b8-6c6fb13189b7" providerId="AD" clId="Web-{27AACC91-125B-47BA-B5A3-22ED3F73CABA}" dt="2020-09-26T17:22:06.793" v="136"/>
        <pc:sldMkLst>
          <pc:docMk/>
          <pc:sldMk cId="792852360" sldId="260"/>
        </pc:sldMkLst>
      </pc:sldChg>
      <pc:sldChg chg="addSp delSp modSp new">
        <pc:chgData name="M.Sc.IT Part 2 Adityakumar Shukla" userId="S::s_30592@bkbirlacollegekalyan.com::b97cc00f-ef2f-4f6c-83b8-6c6fb13189b7" providerId="AD" clId="Web-{27AACC91-125B-47BA-B5A3-22ED3F73CABA}" dt="2020-09-26T17:24:28.124" v="149" actId="20577"/>
        <pc:sldMkLst>
          <pc:docMk/>
          <pc:sldMk cId="1956672575" sldId="261"/>
        </pc:sldMkLst>
        <pc:spChg chg="mod">
          <ac:chgData name="M.Sc.IT Part 2 Adityakumar Shukla" userId="S::s_30592@bkbirlacollegekalyan.com::b97cc00f-ef2f-4f6c-83b8-6c6fb13189b7" providerId="AD" clId="Web-{27AACC91-125B-47BA-B5A3-22ED3F73CABA}" dt="2020-09-26T17:24:28.124" v="149" actId="20577"/>
          <ac:spMkLst>
            <pc:docMk/>
            <pc:sldMk cId="1956672575" sldId="261"/>
            <ac:spMk id="2" creationId="{FA7AAF35-5003-4467-A5C5-14B1088FCA82}"/>
          </ac:spMkLst>
        </pc:spChg>
        <pc:spChg chg="mod">
          <ac:chgData name="M.Sc.IT Part 2 Adityakumar Shukla" userId="S::s_30592@bkbirlacollegekalyan.com::b97cc00f-ef2f-4f6c-83b8-6c6fb13189b7" providerId="AD" clId="Web-{27AACC91-125B-47BA-B5A3-22ED3F73CABA}" dt="2020-09-26T17:22:24.403" v="138" actId="20577"/>
          <ac:spMkLst>
            <pc:docMk/>
            <pc:sldMk cId="1956672575" sldId="261"/>
            <ac:spMk id="3" creationId="{55120DD1-3DA7-4FEF-8B58-810F4C34236E}"/>
          </ac:spMkLst>
        </pc:spChg>
        <pc:spChg chg="add del mod">
          <ac:chgData name="M.Sc.IT Part 2 Adityakumar Shukla" userId="S::s_30592@bkbirlacollegekalyan.com::b97cc00f-ef2f-4f6c-83b8-6c6fb13189b7" providerId="AD" clId="Web-{27AACC91-125B-47BA-B5A3-22ED3F73CABA}" dt="2020-09-26T17:24:27.984" v="142"/>
          <ac:spMkLst>
            <pc:docMk/>
            <pc:sldMk cId="1956672575" sldId="261"/>
            <ac:spMk id="4" creationId="{ED24F1B8-0081-4178-B0ED-475197C0D37B}"/>
          </ac:spMkLst>
        </pc:spChg>
        <pc:picChg chg="add del mod ord">
          <ac:chgData name="M.Sc.IT Part 2 Adityakumar Shukla" userId="S::s_30592@bkbirlacollegekalyan.com::b97cc00f-ef2f-4f6c-83b8-6c6fb13189b7" providerId="AD" clId="Web-{27AACC91-125B-47BA-B5A3-22ED3F73CABA}" dt="2020-09-26T17:23:10.263" v="141"/>
          <ac:picMkLst>
            <pc:docMk/>
            <pc:sldMk cId="1956672575" sldId="261"/>
            <ac:picMk id="5" creationId="{880D5ABF-C423-4C30-BBB7-CBF510043C52}"/>
          </ac:picMkLst>
        </pc:picChg>
        <pc:picChg chg="add mod ord">
          <ac:chgData name="M.Sc.IT Part 2 Adityakumar Shukla" userId="S::s_30592@bkbirlacollegekalyan.com::b97cc00f-ef2f-4f6c-83b8-6c6fb13189b7" providerId="AD" clId="Web-{27AACC91-125B-47BA-B5A3-22ED3F73CABA}" dt="2020-09-26T17:24:27.984" v="142"/>
          <ac:picMkLst>
            <pc:docMk/>
            <pc:sldMk cId="1956672575" sldId="261"/>
            <ac:picMk id="6" creationId="{059B645A-D0B8-44EE-8BE4-ED97B8907D83}"/>
          </ac:picMkLst>
        </pc:picChg>
      </pc:sldChg>
      <pc:sldChg chg="new del">
        <pc:chgData name="M.Sc.IT Part 2 Adityakumar Shukla" userId="S::s_30592@bkbirlacollegekalyan.com::b97cc00f-ef2f-4f6c-83b8-6c6fb13189b7" providerId="AD" clId="Web-{27AACC91-125B-47BA-B5A3-22ED3F73CABA}" dt="2020-09-26T17:25:34.813" v="153"/>
        <pc:sldMkLst>
          <pc:docMk/>
          <pc:sldMk cId="1461167678" sldId="262"/>
        </pc:sldMkLst>
      </pc:sldChg>
      <pc:sldChg chg="addSp delSp modSp new">
        <pc:chgData name="M.Sc.IT Part 2 Adityakumar Shukla" userId="S::s_30592@bkbirlacollegekalyan.com::b97cc00f-ef2f-4f6c-83b8-6c6fb13189b7" providerId="AD" clId="Web-{27AACC91-125B-47BA-B5A3-22ED3F73CABA}" dt="2020-09-26T17:27:37.035" v="177" actId="14100"/>
        <pc:sldMkLst>
          <pc:docMk/>
          <pc:sldMk cId="2503854917" sldId="262"/>
        </pc:sldMkLst>
        <pc:spChg chg="add mod">
          <ac:chgData name="M.Sc.IT Part 2 Adityakumar Shukla" userId="S::s_30592@bkbirlacollegekalyan.com::b97cc00f-ef2f-4f6c-83b8-6c6fb13189b7" providerId="AD" clId="Web-{27AACC91-125B-47BA-B5A3-22ED3F73CABA}" dt="2020-09-26T17:27:08.909" v="171" actId="1076"/>
          <ac:spMkLst>
            <pc:docMk/>
            <pc:sldMk cId="2503854917" sldId="262"/>
            <ac:spMk id="3" creationId="{7FBB68CE-5BFC-42FF-88E7-0B739DB7597A}"/>
          </ac:spMkLst>
        </pc:spChg>
        <pc:spChg chg="add del">
          <ac:chgData name="M.Sc.IT Part 2 Adityakumar Shukla" userId="S::s_30592@bkbirlacollegekalyan.com::b97cc00f-ef2f-4f6c-83b8-6c6fb13189b7" providerId="AD" clId="Web-{27AACC91-125B-47BA-B5A3-22ED3F73CABA}" dt="2020-09-26T17:26:41.956" v="159"/>
          <ac:spMkLst>
            <pc:docMk/>
            <pc:sldMk cId="2503854917" sldId="262"/>
            <ac:spMk id="4" creationId="{D3F51E78-B6AA-4DDC-B0D0-1FC75B00C4A2}"/>
          </ac:spMkLst>
        </pc:spChg>
        <pc:picChg chg="add mod">
          <ac:chgData name="M.Sc.IT Part 2 Adityakumar Shukla" userId="S::s_30592@bkbirlacollegekalyan.com::b97cc00f-ef2f-4f6c-83b8-6c6fb13189b7" providerId="AD" clId="Web-{27AACC91-125B-47BA-B5A3-22ED3F73CABA}" dt="2020-09-26T17:27:37.035" v="177" actId="14100"/>
          <ac:picMkLst>
            <pc:docMk/>
            <pc:sldMk cId="2503854917" sldId="262"/>
            <ac:picMk id="2" creationId="{C0BFE046-00A8-4F33-9C33-F0645B690872}"/>
          </ac:picMkLst>
        </pc:picChg>
      </pc:sldChg>
      <pc:sldChg chg="addSp delSp modSp new">
        <pc:chgData name="M.Sc.IT Part 2 Adityakumar Shukla" userId="S::s_30592@bkbirlacollegekalyan.com::b97cc00f-ef2f-4f6c-83b8-6c6fb13189b7" providerId="AD" clId="Web-{27AACC91-125B-47BA-B5A3-22ED3F73CABA}" dt="2020-09-26T17:32:33.010" v="207" actId="14100"/>
        <pc:sldMkLst>
          <pc:docMk/>
          <pc:sldMk cId="1401640629" sldId="263"/>
        </pc:sldMkLst>
        <pc:spChg chg="mod">
          <ac:chgData name="M.Sc.IT Part 2 Adityakumar Shukla" userId="S::s_30592@bkbirlacollegekalyan.com::b97cc00f-ef2f-4f6c-83b8-6c6fb13189b7" providerId="AD" clId="Web-{27AACC91-125B-47BA-B5A3-22ED3F73CABA}" dt="2020-09-26T17:29:46.366" v="192" actId="20577"/>
          <ac:spMkLst>
            <pc:docMk/>
            <pc:sldMk cId="1401640629" sldId="263"/>
            <ac:spMk id="2" creationId="{A6DD075A-19BA-42A4-A8CD-889468028524}"/>
          </ac:spMkLst>
        </pc:spChg>
        <pc:spChg chg="del">
          <ac:chgData name="M.Sc.IT Part 2 Adityakumar Shukla" userId="S::s_30592@bkbirlacollegekalyan.com::b97cc00f-ef2f-4f6c-83b8-6c6fb13189b7" providerId="AD" clId="Web-{27AACC91-125B-47BA-B5A3-22ED3F73CABA}" dt="2020-09-26T17:31:34.759" v="195"/>
          <ac:spMkLst>
            <pc:docMk/>
            <pc:sldMk cId="1401640629" sldId="263"/>
            <ac:spMk id="3" creationId="{E46CE160-86BF-4891-9FBC-CCAD9AE10881}"/>
          </ac:spMkLst>
        </pc:spChg>
        <pc:spChg chg="del">
          <ac:chgData name="M.Sc.IT Part 2 Adityakumar Shukla" userId="S::s_30592@bkbirlacollegekalyan.com::b97cc00f-ef2f-4f6c-83b8-6c6fb13189b7" providerId="AD" clId="Web-{27AACC91-125B-47BA-B5A3-22ED3F73CABA}" dt="2020-09-26T17:31:43.775" v="196"/>
          <ac:spMkLst>
            <pc:docMk/>
            <pc:sldMk cId="1401640629" sldId="263"/>
            <ac:spMk id="4" creationId="{AA15B6D2-705E-4113-80CB-2FBCF50EF060}"/>
          </ac:spMkLst>
        </pc:spChg>
        <pc:picChg chg="add mod ord">
          <ac:chgData name="M.Sc.IT Part 2 Adityakumar Shukla" userId="S::s_30592@bkbirlacollegekalyan.com::b97cc00f-ef2f-4f6c-83b8-6c6fb13189b7" providerId="AD" clId="Web-{27AACC91-125B-47BA-B5A3-22ED3F73CABA}" dt="2020-09-26T17:31:34.759" v="195"/>
          <ac:picMkLst>
            <pc:docMk/>
            <pc:sldMk cId="1401640629" sldId="263"/>
            <ac:picMk id="5" creationId="{33F2ECC1-49BC-4C11-B466-76E0B35BBD81}"/>
          </ac:picMkLst>
        </pc:picChg>
        <pc:picChg chg="add mod ord">
          <ac:chgData name="M.Sc.IT Part 2 Adityakumar Shukla" userId="S::s_30592@bkbirlacollegekalyan.com::b97cc00f-ef2f-4f6c-83b8-6c6fb13189b7" providerId="AD" clId="Web-{27AACC91-125B-47BA-B5A3-22ED3F73CABA}" dt="2020-09-26T17:32:01.994" v="200" actId="14100"/>
          <ac:picMkLst>
            <pc:docMk/>
            <pc:sldMk cId="1401640629" sldId="263"/>
            <ac:picMk id="6" creationId="{3F491605-64ED-4581-BF29-0B913469E1DF}"/>
          </ac:picMkLst>
        </pc:picChg>
        <pc:picChg chg="add mod">
          <ac:chgData name="M.Sc.IT Part 2 Adityakumar Shukla" userId="S::s_30592@bkbirlacollegekalyan.com::b97cc00f-ef2f-4f6c-83b8-6c6fb13189b7" providerId="AD" clId="Web-{27AACC91-125B-47BA-B5A3-22ED3F73CABA}" dt="2020-09-26T17:32:33.010" v="207" actId="14100"/>
          <ac:picMkLst>
            <pc:docMk/>
            <pc:sldMk cId="1401640629" sldId="263"/>
            <ac:picMk id="7" creationId="{6182B1D2-8F5F-4E06-AE2A-77E851A4B953}"/>
          </ac:picMkLst>
        </pc:picChg>
      </pc:sldChg>
      <pc:sldChg chg="addSp delSp modSp new">
        <pc:chgData name="M.Sc.IT Part 2 Adityakumar Shukla" userId="S::s_30592@bkbirlacollegekalyan.com::b97cc00f-ef2f-4f6c-83b8-6c6fb13189b7" providerId="AD" clId="Web-{27AACC91-125B-47BA-B5A3-22ED3F73CABA}" dt="2020-09-26T17:38:00.924" v="233" actId="14100"/>
        <pc:sldMkLst>
          <pc:docMk/>
          <pc:sldMk cId="501520088" sldId="264"/>
        </pc:sldMkLst>
        <pc:spChg chg="mod">
          <ac:chgData name="M.Sc.IT Part 2 Adityakumar Shukla" userId="S::s_30592@bkbirlacollegekalyan.com::b97cc00f-ef2f-4f6c-83b8-6c6fb13189b7" providerId="AD" clId="Web-{27AACC91-125B-47BA-B5A3-22ED3F73CABA}" dt="2020-09-26T17:35:13.107" v="213" actId="20577"/>
          <ac:spMkLst>
            <pc:docMk/>
            <pc:sldMk cId="501520088" sldId="264"/>
            <ac:spMk id="2" creationId="{2D29F72A-78DE-4796-8F80-C33FDC185DD4}"/>
          </ac:spMkLst>
        </pc:spChg>
        <pc:spChg chg="del">
          <ac:chgData name="M.Sc.IT Part 2 Adityakumar Shukla" userId="S::s_30592@bkbirlacollegekalyan.com::b97cc00f-ef2f-4f6c-83b8-6c6fb13189b7" providerId="AD" clId="Web-{27AACC91-125B-47BA-B5A3-22ED3F73CABA}" dt="2020-09-26T17:36:37.547" v="216"/>
          <ac:spMkLst>
            <pc:docMk/>
            <pc:sldMk cId="501520088" sldId="264"/>
            <ac:spMk id="3" creationId="{F1B12885-5B58-424B-8EE9-AC148F75C724}"/>
          </ac:spMkLst>
        </pc:spChg>
        <pc:spChg chg="del">
          <ac:chgData name="M.Sc.IT Part 2 Adityakumar Shukla" userId="S::s_30592@bkbirlacollegekalyan.com::b97cc00f-ef2f-4f6c-83b8-6c6fb13189b7" providerId="AD" clId="Web-{27AACC91-125B-47BA-B5A3-22ED3F73CABA}" dt="2020-09-26T17:36:49.641" v="217"/>
          <ac:spMkLst>
            <pc:docMk/>
            <pc:sldMk cId="501520088" sldId="264"/>
            <ac:spMk id="4" creationId="{B1759024-F8C8-4141-BD01-C50B4A32C93C}"/>
          </ac:spMkLst>
        </pc:spChg>
        <pc:picChg chg="add mod ord">
          <ac:chgData name="M.Sc.IT Part 2 Adityakumar Shukla" userId="S::s_30592@bkbirlacollegekalyan.com::b97cc00f-ef2f-4f6c-83b8-6c6fb13189b7" providerId="AD" clId="Web-{27AACC91-125B-47BA-B5A3-22ED3F73CABA}" dt="2020-09-26T17:36:37.547" v="216"/>
          <ac:picMkLst>
            <pc:docMk/>
            <pc:sldMk cId="501520088" sldId="264"/>
            <ac:picMk id="5" creationId="{5B9A5E26-F299-4AF4-AB13-3C03AC2830AB}"/>
          </ac:picMkLst>
        </pc:picChg>
        <pc:picChg chg="add mod ord">
          <ac:chgData name="M.Sc.IT Part 2 Adityakumar Shukla" userId="S::s_30592@bkbirlacollegekalyan.com::b97cc00f-ef2f-4f6c-83b8-6c6fb13189b7" providerId="AD" clId="Web-{27AACC91-125B-47BA-B5A3-22ED3F73CABA}" dt="2020-09-26T17:37:50.767" v="230" actId="1076"/>
          <ac:picMkLst>
            <pc:docMk/>
            <pc:sldMk cId="501520088" sldId="264"/>
            <ac:picMk id="6" creationId="{869135E5-DBEB-4A1D-A5C7-817BD8F8460B}"/>
          </ac:picMkLst>
        </pc:picChg>
        <pc:picChg chg="add mod">
          <ac:chgData name="M.Sc.IT Part 2 Adityakumar Shukla" userId="S::s_30592@bkbirlacollegekalyan.com::b97cc00f-ef2f-4f6c-83b8-6c6fb13189b7" providerId="AD" clId="Web-{27AACC91-125B-47BA-B5A3-22ED3F73CABA}" dt="2020-09-26T17:38:00.924" v="233" actId="14100"/>
          <ac:picMkLst>
            <pc:docMk/>
            <pc:sldMk cId="501520088" sldId="264"/>
            <ac:picMk id="7" creationId="{5A5651BF-FD9E-42B8-8A85-06ED1277C018}"/>
          </ac:picMkLst>
        </pc:picChg>
      </pc:sldChg>
      <pc:sldChg chg="addSp delSp modSp new">
        <pc:chgData name="M.Sc.IT Part 2 Adityakumar Shukla" userId="S::s_30592@bkbirlacollegekalyan.com::b97cc00f-ef2f-4f6c-83b8-6c6fb13189b7" providerId="AD" clId="Web-{27AACC91-125B-47BA-B5A3-22ED3F73CABA}" dt="2020-09-26T17:45:55.934" v="287" actId="14100"/>
        <pc:sldMkLst>
          <pc:docMk/>
          <pc:sldMk cId="1384420802" sldId="265"/>
        </pc:sldMkLst>
        <pc:spChg chg="mod">
          <ac:chgData name="M.Sc.IT Part 2 Adityakumar Shukla" userId="S::s_30592@bkbirlacollegekalyan.com::b97cc00f-ef2f-4f6c-83b8-6c6fb13189b7" providerId="AD" clId="Web-{27AACC91-125B-47BA-B5A3-22ED3F73CABA}" dt="2020-09-26T17:39:18.363" v="237" actId="20577"/>
          <ac:spMkLst>
            <pc:docMk/>
            <pc:sldMk cId="1384420802" sldId="265"/>
            <ac:spMk id="2" creationId="{95FE5D9E-AC28-4973-BC4A-446EA8FAF61A}"/>
          </ac:spMkLst>
        </pc:spChg>
        <pc:spChg chg="del">
          <ac:chgData name="M.Sc.IT Part 2 Adityakumar Shukla" userId="S::s_30592@bkbirlacollegekalyan.com::b97cc00f-ef2f-4f6c-83b8-6c6fb13189b7" providerId="AD" clId="Web-{27AACC91-125B-47BA-B5A3-22ED3F73CABA}" dt="2020-09-26T17:41:06.943" v="240"/>
          <ac:spMkLst>
            <pc:docMk/>
            <pc:sldMk cId="1384420802" sldId="265"/>
            <ac:spMk id="3" creationId="{E4B07341-154A-48C4-9C23-1BD3D586262F}"/>
          </ac:spMkLst>
        </pc:spChg>
        <pc:spChg chg="del">
          <ac:chgData name="M.Sc.IT Part 2 Adityakumar Shukla" userId="S::s_30592@bkbirlacollegekalyan.com::b97cc00f-ef2f-4f6c-83b8-6c6fb13189b7" providerId="AD" clId="Web-{27AACC91-125B-47BA-B5A3-22ED3F73CABA}" dt="2020-09-26T17:41:23.381" v="241"/>
          <ac:spMkLst>
            <pc:docMk/>
            <pc:sldMk cId="1384420802" sldId="265"/>
            <ac:spMk id="4" creationId="{CB8FBC3C-C74E-40F8-9E08-79D15DC033DA}"/>
          </ac:spMkLst>
        </pc:spChg>
        <pc:picChg chg="add mod ord">
          <ac:chgData name="M.Sc.IT Part 2 Adityakumar Shukla" userId="S::s_30592@bkbirlacollegekalyan.com::b97cc00f-ef2f-4f6c-83b8-6c6fb13189b7" providerId="AD" clId="Web-{27AACC91-125B-47BA-B5A3-22ED3F73CABA}" dt="2020-09-26T17:45:39.559" v="284" actId="14100"/>
          <ac:picMkLst>
            <pc:docMk/>
            <pc:sldMk cId="1384420802" sldId="265"/>
            <ac:picMk id="5" creationId="{1E9E80F2-8ADA-4D03-8A73-DE531644C425}"/>
          </ac:picMkLst>
        </pc:picChg>
        <pc:picChg chg="add mod ord">
          <ac:chgData name="M.Sc.IT Part 2 Adityakumar Shukla" userId="S::s_30592@bkbirlacollegekalyan.com::b97cc00f-ef2f-4f6c-83b8-6c6fb13189b7" providerId="AD" clId="Web-{27AACC91-125B-47BA-B5A3-22ED3F73CABA}" dt="2020-09-26T17:45:55.934" v="287" actId="14100"/>
          <ac:picMkLst>
            <pc:docMk/>
            <pc:sldMk cId="1384420802" sldId="265"/>
            <ac:picMk id="6" creationId="{B5321169-6EF2-4E11-9D0F-4387F454B3D0}"/>
          </ac:picMkLst>
        </pc:picChg>
        <pc:picChg chg="add del mod">
          <ac:chgData name="M.Sc.IT Part 2 Adityakumar Shukla" userId="S::s_30592@bkbirlacollegekalyan.com::b97cc00f-ef2f-4f6c-83b8-6c6fb13189b7" providerId="AD" clId="Web-{27AACC91-125B-47BA-B5A3-22ED3F73CABA}" dt="2020-09-26T17:42:00.647" v="243"/>
          <ac:picMkLst>
            <pc:docMk/>
            <pc:sldMk cId="1384420802" sldId="265"/>
            <ac:picMk id="7" creationId="{5ED0A250-02DF-4216-B281-6C5640681FF3}"/>
          </ac:picMkLst>
        </pc:picChg>
        <pc:picChg chg="add mod">
          <ac:chgData name="M.Sc.IT Part 2 Adityakumar Shukla" userId="S::s_30592@bkbirlacollegekalyan.com::b97cc00f-ef2f-4f6c-83b8-6c6fb13189b7" providerId="AD" clId="Web-{27AACC91-125B-47BA-B5A3-22ED3F73CABA}" dt="2020-09-26T17:45:30.308" v="281" actId="1076"/>
          <ac:picMkLst>
            <pc:docMk/>
            <pc:sldMk cId="1384420802" sldId="265"/>
            <ac:picMk id="8" creationId="{938D46F6-F1E5-4C18-811F-63D11D046750}"/>
          </ac:picMkLst>
        </pc:picChg>
        <pc:picChg chg="add mod">
          <ac:chgData name="M.Sc.IT Part 2 Adityakumar Shukla" userId="S::s_30592@bkbirlacollegekalyan.com::b97cc00f-ef2f-4f6c-83b8-6c6fb13189b7" providerId="AD" clId="Web-{27AACC91-125B-47BA-B5A3-22ED3F73CABA}" dt="2020-09-26T17:45:53.778" v="286" actId="14100"/>
          <ac:picMkLst>
            <pc:docMk/>
            <pc:sldMk cId="1384420802" sldId="265"/>
            <ac:picMk id="9" creationId="{266B35DA-C3B7-40E6-B5E9-C5AEDD571343}"/>
          </ac:picMkLst>
        </pc:picChg>
      </pc:sldChg>
      <pc:sldChg chg="new del">
        <pc:chgData name="M.Sc.IT Part 2 Adityakumar Shukla" userId="S::s_30592@bkbirlacollegekalyan.com::b97cc00f-ef2f-4f6c-83b8-6c6fb13189b7" providerId="AD" clId="Web-{27AACC91-125B-47BA-B5A3-22ED3F73CABA}" dt="2020-09-26T17:50:18.940" v="291"/>
        <pc:sldMkLst>
          <pc:docMk/>
          <pc:sldMk cId="697883002" sldId="266"/>
        </pc:sldMkLst>
      </pc:sldChg>
      <pc:sldChg chg="new del">
        <pc:chgData name="M.Sc.IT Part 2 Adityakumar Shukla" userId="S::s_30592@bkbirlacollegekalyan.com::b97cc00f-ef2f-4f6c-83b8-6c6fb13189b7" providerId="AD" clId="Web-{27AACC91-125B-47BA-B5A3-22ED3F73CABA}" dt="2020-09-26T17:50:18.955" v="293"/>
        <pc:sldMkLst>
          <pc:docMk/>
          <pc:sldMk cId="1405527716" sldId="266"/>
        </pc:sldMkLst>
      </pc:sldChg>
      <pc:sldChg chg="new del">
        <pc:chgData name="M.Sc.IT Part 2 Adityakumar Shukla" userId="S::s_30592@bkbirlacollegekalyan.com::b97cc00f-ef2f-4f6c-83b8-6c6fb13189b7" providerId="AD" clId="Web-{27AACC91-125B-47BA-B5A3-22ED3F73CABA}" dt="2020-09-26T17:48:10.124" v="289"/>
        <pc:sldMkLst>
          <pc:docMk/>
          <pc:sldMk cId="2733655363" sldId="266"/>
        </pc:sldMkLst>
      </pc:sldChg>
      <pc:sldChg chg="delSp modSp new mod modClrScheme chgLayout">
        <pc:chgData name="M.Sc.IT Part 2 Adityakumar Shukla" userId="S::s_30592@bkbirlacollegekalyan.com::b97cc00f-ef2f-4f6c-83b8-6c6fb13189b7" providerId="AD" clId="Web-{27AACC91-125B-47BA-B5A3-22ED3F73CABA}" dt="2020-09-26T17:58:51.701" v="307" actId="1076"/>
        <pc:sldMkLst>
          <pc:docMk/>
          <pc:sldMk cId="3415140849" sldId="266"/>
        </pc:sldMkLst>
        <pc:spChg chg="del">
          <ac:chgData name="M.Sc.IT Part 2 Adityakumar Shukla" userId="S::s_30592@bkbirlacollegekalyan.com::b97cc00f-ef2f-4f6c-83b8-6c6fb13189b7" providerId="AD" clId="Web-{27AACC91-125B-47BA-B5A3-22ED3F73CABA}" dt="2020-09-26T17:53:33.335" v="299"/>
          <ac:spMkLst>
            <pc:docMk/>
            <pc:sldMk cId="3415140849" sldId="266"/>
            <ac:spMk id="2" creationId="{DBEC2711-CD9C-4030-B0D0-93714AA90D85}"/>
          </ac:spMkLst>
        </pc:spChg>
        <pc:spChg chg="mod ord">
          <ac:chgData name="M.Sc.IT Part 2 Adityakumar Shukla" userId="S::s_30592@bkbirlacollegekalyan.com::b97cc00f-ef2f-4f6c-83b8-6c6fb13189b7" providerId="AD" clId="Web-{27AACC91-125B-47BA-B5A3-22ED3F73CABA}" dt="2020-09-26T17:58:51.701" v="307" actId="1076"/>
          <ac:spMkLst>
            <pc:docMk/>
            <pc:sldMk cId="3415140849" sldId="266"/>
            <ac:spMk id="3" creationId="{2508A3B1-F50D-426C-B7A2-7C6EFADE6416}"/>
          </ac:spMkLst>
        </pc:spChg>
      </pc:sldChg>
      <pc:sldChg chg="new del">
        <pc:chgData name="M.Sc.IT Part 2 Adityakumar Shukla" userId="S::s_30592@bkbirlacollegekalyan.com::b97cc00f-ef2f-4f6c-83b8-6c6fb13189b7" providerId="AD" clId="Web-{27AACC91-125B-47BA-B5A3-22ED3F73CABA}" dt="2020-09-26T18:25:52.361" v="337"/>
        <pc:sldMkLst>
          <pc:docMk/>
          <pc:sldMk cId="235068453" sldId="267"/>
        </pc:sldMkLst>
      </pc:sldChg>
      <pc:sldChg chg="addSp delSp modSp new">
        <pc:chgData name="M.Sc.IT Part 2 Adityakumar Shukla" userId="S::s_30592@bkbirlacollegekalyan.com::b97cc00f-ef2f-4f6c-83b8-6c6fb13189b7" providerId="AD" clId="Web-{27AACC91-125B-47BA-B5A3-22ED3F73CABA}" dt="2020-09-26T18:25:38.205" v="336" actId="14100"/>
        <pc:sldMkLst>
          <pc:docMk/>
          <pc:sldMk cId="1001464385" sldId="268"/>
        </pc:sldMkLst>
        <pc:spChg chg="mod">
          <ac:chgData name="M.Sc.IT Part 2 Adityakumar Shukla" userId="S::s_30592@bkbirlacollegekalyan.com::b97cc00f-ef2f-4f6c-83b8-6c6fb13189b7" providerId="AD" clId="Web-{27AACC91-125B-47BA-B5A3-22ED3F73CABA}" dt="2020-09-26T18:22:01.669" v="317" actId="20577"/>
          <ac:spMkLst>
            <pc:docMk/>
            <pc:sldMk cId="1001464385" sldId="268"/>
            <ac:spMk id="2" creationId="{D04BA211-B13F-4DE0-8835-58028BA1703C}"/>
          </ac:spMkLst>
        </pc:spChg>
        <pc:spChg chg="del">
          <ac:chgData name="M.Sc.IT Part 2 Adityakumar Shukla" userId="S::s_30592@bkbirlacollegekalyan.com::b97cc00f-ef2f-4f6c-83b8-6c6fb13189b7" providerId="AD" clId="Web-{27AACC91-125B-47BA-B5A3-22ED3F73CABA}" dt="2020-09-26T18:23:40.733" v="318"/>
          <ac:spMkLst>
            <pc:docMk/>
            <pc:sldMk cId="1001464385" sldId="268"/>
            <ac:spMk id="3" creationId="{0FC2C532-6068-4AE7-AA07-AB68A7493305}"/>
          </ac:spMkLst>
        </pc:spChg>
        <pc:picChg chg="add mod ord">
          <ac:chgData name="M.Sc.IT Part 2 Adityakumar Shukla" userId="S::s_30592@bkbirlacollegekalyan.com::b97cc00f-ef2f-4f6c-83b8-6c6fb13189b7" providerId="AD" clId="Web-{27AACC91-125B-47BA-B5A3-22ED3F73CABA}" dt="2020-09-26T18:25:26.408" v="334" actId="1076"/>
          <ac:picMkLst>
            <pc:docMk/>
            <pc:sldMk cId="1001464385" sldId="268"/>
            <ac:picMk id="4" creationId="{9334456A-D88D-4107-A792-9DA6F9EF89B9}"/>
          </ac:picMkLst>
        </pc:picChg>
        <pc:picChg chg="add del mod">
          <ac:chgData name="M.Sc.IT Part 2 Adityakumar Shukla" userId="S::s_30592@bkbirlacollegekalyan.com::b97cc00f-ef2f-4f6c-83b8-6c6fb13189b7" providerId="AD" clId="Web-{27AACC91-125B-47BA-B5A3-22ED3F73CABA}" dt="2020-09-26T18:24:04.203" v="321"/>
          <ac:picMkLst>
            <pc:docMk/>
            <pc:sldMk cId="1001464385" sldId="268"/>
            <ac:picMk id="5" creationId="{B9764A7A-8153-40CE-8A49-7DF4DF05BF35}"/>
          </ac:picMkLst>
        </pc:picChg>
        <pc:picChg chg="add mod">
          <ac:chgData name="M.Sc.IT Part 2 Adityakumar Shukla" userId="S::s_30592@bkbirlacollegekalyan.com::b97cc00f-ef2f-4f6c-83b8-6c6fb13189b7" providerId="AD" clId="Web-{27AACC91-125B-47BA-B5A3-22ED3F73CABA}" dt="2020-09-26T18:25:33.330" v="335" actId="14100"/>
          <ac:picMkLst>
            <pc:docMk/>
            <pc:sldMk cId="1001464385" sldId="268"/>
            <ac:picMk id="6" creationId="{DB411C53-E4EC-4072-A0FA-72E2461915A1}"/>
          </ac:picMkLst>
        </pc:picChg>
        <pc:picChg chg="add mod">
          <ac:chgData name="M.Sc.IT Part 2 Adityakumar Shukla" userId="S::s_30592@bkbirlacollegekalyan.com::b97cc00f-ef2f-4f6c-83b8-6c6fb13189b7" providerId="AD" clId="Web-{27AACC91-125B-47BA-B5A3-22ED3F73CABA}" dt="2020-09-26T18:25:38.205" v="336" actId="14100"/>
          <ac:picMkLst>
            <pc:docMk/>
            <pc:sldMk cId="1001464385" sldId="268"/>
            <ac:picMk id="7" creationId="{45BF7E59-1C6B-4400-B63A-C150C2D15307}"/>
          </ac:picMkLst>
        </pc:picChg>
      </pc:sldChg>
      <pc:sldChg chg="addSp modSp new">
        <pc:chgData name="M.Sc.IT Part 2 Adityakumar Shukla" userId="S::s_30592@bkbirlacollegekalyan.com::b97cc00f-ef2f-4f6c-83b8-6c6fb13189b7" providerId="AD" clId="Web-{27AACC91-125B-47BA-B5A3-22ED3F73CABA}" dt="2020-09-26T18:27:19.644" v="355" actId="20577"/>
        <pc:sldMkLst>
          <pc:docMk/>
          <pc:sldMk cId="911362733" sldId="269"/>
        </pc:sldMkLst>
        <pc:spChg chg="add mod">
          <ac:chgData name="M.Sc.IT Part 2 Adityakumar Shukla" userId="S::s_30592@bkbirlacollegekalyan.com::b97cc00f-ef2f-4f6c-83b8-6c6fb13189b7" providerId="AD" clId="Web-{27AACC91-125B-47BA-B5A3-22ED3F73CABA}" dt="2020-09-26T18:27:19.644" v="355" actId="20577"/>
          <ac:spMkLst>
            <pc:docMk/>
            <pc:sldMk cId="911362733" sldId="269"/>
            <ac:spMk id="2" creationId="{D4F928E6-88D3-41D9-8344-3A32D0986452}"/>
          </ac:spMkLst>
        </pc:spChg>
      </pc:sldChg>
      <pc:sldChg chg="new del">
        <pc:chgData name="M.Sc.IT Part 2 Adityakumar Shukla" userId="S::s_30592@bkbirlacollegekalyan.com::b97cc00f-ef2f-4f6c-83b8-6c6fb13189b7" providerId="AD" clId="Web-{27AACC91-125B-47BA-B5A3-22ED3F73CABA}" dt="2020-09-26T19:16:47.514" v="364"/>
        <pc:sldMkLst>
          <pc:docMk/>
          <pc:sldMk cId="3084696237" sldId="270"/>
        </pc:sldMkLst>
      </pc:sldChg>
      <pc:sldChg chg="addSp delSp modSp new">
        <pc:chgData name="M.Sc.IT Part 2 Adityakumar Shukla" userId="S::s_30592@bkbirlacollegekalyan.com::b97cc00f-ef2f-4f6c-83b8-6c6fb13189b7" providerId="AD" clId="Web-{27AACC91-125B-47BA-B5A3-22ED3F73CABA}" dt="2020-09-26T19:24:31.292" v="408" actId="14100"/>
        <pc:sldMkLst>
          <pc:docMk/>
          <pc:sldMk cId="3386800500" sldId="271"/>
        </pc:sldMkLst>
        <pc:spChg chg="mod">
          <ac:chgData name="M.Sc.IT Part 2 Adityakumar Shukla" userId="S::s_30592@bkbirlacollegekalyan.com::b97cc00f-ef2f-4f6c-83b8-6c6fb13189b7" providerId="AD" clId="Web-{27AACC91-125B-47BA-B5A3-22ED3F73CABA}" dt="2020-09-26T18:28:22.724" v="361" actId="20577"/>
          <ac:spMkLst>
            <pc:docMk/>
            <pc:sldMk cId="3386800500" sldId="271"/>
            <ac:spMk id="2" creationId="{6BFEBFAF-E516-4B81-AA07-CC53779D62F7}"/>
          </ac:spMkLst>
        </pc:spChg>
        <pc:spChg chg="del">
          <ac:chgData name="M.Sc.IT Part 2 Adityakumar Shukla" userId="S::s_30592@bkbirlacollegekalyan.com::b97cc00f-ef2f-4f6c-83b8-6c6fb13189b7" providerId="AD" clId="Web-{27AACC91-125B-47BA-B5A3-22ED3F73CABA}" dt="2020-09-26T19:18:51.877" v="365"/>
          <ac:spMkLst>
            <pc:docMk/>
            <pc:sldMk cId="3386800500" sldId="271"/>
            <ac:spMk id="3" creationId="{FEBC85C3-5F0B-4796-AAAA-790702A80F34}"/>
          </ac:spMkLst>
        </pc:spChg>
        <pc:picChg chg="add mod ord">
          <ac:chgData name="M.Sc.IT Part 2 Adityakumar Shukla" userId="S::s_30592@bkbirlacollegekalyan.com::b97cc00f-ef2f-4f6c-83b8-6c6fb13189b7" providerId="AD" clId="Web-{27AACC91-125B-47BA-B5A3-22ED3F73CABA}" dt="2020-09-26T19:24:31.292" v="408" actId="14100"/>
          <ac:picMkLst>
            <pc:docMk/>
            <pc:sldMk cId="3386800500" sldId="271"/>
            <ac:picMk id="4" creationId="{9D36B3C2-EDB0-49EA-BA74-D08FEAE0E968}"/>
          </ac:picMkLst>
        </pc:picChg>
        <pc:picChg chg="add mod">
          <ac:chgData name="M.Sc.IT Part 2 Adityakumar Shukla" userId="S::s_30592@bkbirlacollegekalyan.com::b97cc00f-ef2f-4f6c-83b8-6c6fb13189b7" providerId="AD" clId="Web-{27AACC91-125B-47BA-B5A3-22ED3F73CABA}" dt="2020-09-26T19:21:30.084" v="391" actId="1076"/>
          <ac:picMkLst>
            <pc:docMk/>
            <pc:sldMk cId="3386800500" sldId="271"/>
            <ac:picMk id="5" creationId="{01B422A3-6207-461B-BA4B-190C62F4E95D}"/>
          </ac:picMkLst>
        </pc:picChg>
        <pc:picChg chg="add mod">
          <ac:chgData name="M.Sc.IT Part 2 Adityakumar Shukla" userId="S::s_30592@bkbirlacollegekalyan.com::b97cc00f-ef2f-4f6c-83b8-6c6fb13189b7" providerId="AD" clId="Web-{27AACC91-125B-47BA-B5A3-22ED3F73CABA}" dt="2020-09-26T19:21:37.694" v="392" actId="1076"/>
          <ac:picMkLst>
            <pc:docMk/>
            <pc:sldMk cId="3386800500" sldId="271"/>
            <ac:picMk id="6" creationId="{CEBEB4FB-8B98-4403-AD3B-6696C1F994B0}"/>
          </ac:picMkLst>
        </pc:picChg>
        <pc:picChg chg="add mod">
          <ac:chgData name="M.Sc.IT Part 2 Adityakumar Shukla" userId="S::s_30592@bkbirlacollegekalyan.com::b97cc00f-ef2f-4f6c-83b8-6c6fb13189b7" providerId="AD" clId="Web-{27AACC91-125B-47BA-B5A3-22ED3F73CABA}" dt="2020-09-26T19:21:21.068" v="389" actId="1076"/>
          <ac:picMkLst>
            <pc:docMk/>
            <pc:sldMk cId="3386800500" sldId="271"/>
            <ac:picMk id="7" creationId="{549F3D8C-A09D-47AD-867A-A01F186634D7}"/>
          </ac:picMkLst>
        </pc:picChg>
        <pc:picChg chg="add mod">
          <ac:chgData name="M.Sc.IT Part 2 Adityakumar Shukla" userId="S::s_30592@bkbirlacollegekalyan.com::b97cc00f-ef2f-4f6c-83b8-6c6fb13189b7" providerId="AD" clId="Web-{27AACC91-125B-47BA-B5A3-22ED3F73CABA}" dt="2020-09-26T19:21:13.677" v="387" actId="1076"/>
          <ac:picMkLst>
            <pc:docMk/>
            <pc:sldMk cId="3386800500" sldId="271"/>
            <ac:picMk id="8" creationId="{CAEF03A6-2F28-4FEC-9557-9CD801BFF8EC}"/>
          </ac:picMkLst>
        </pc:picChg>
        <pc:picChg chg="add mod">
          <ac:chgData name="M.Sc.IT Part 2 Adityakumar Shukla" userId="S::s_30592@bkbirlacollegekalyan.com::b97cc00f-ef2f-4f6c-83b8-6c6fb13189b7" providerId="AD" clId="Web-{27AACC91-125B-47BA-B5A3-22ED3F73CABA}" dt="2020-09-26T19:21:25.350" v="390" actId="1076"/>
          <ac:picMkLst>
            <pc:docMk/>
            <pc:sldMk cId="3386800500" sldId="271"/>
            <ac:picMk id="9" creationId="{5F8EA2A2-BC3E-4D3C-B1C9-53405E9FE404}"/>
          </ac:picMkLst>
        </pc:picChg>
        <pc:picChg chg="add mod">
          <ac:chgData name="M.Sc.IT Part 2 Adityakumar Shukla" userId="S::s_30592@bkbirlacollegekalyan.com::b97cc00f-ef2f-4f6c-83b8-6c6fb13189b7" providerId="AD" clId="Web-{27AACC91-125B-47BA-B5A3-22ED3F73CABA}" dt="2020-09-26T19:21:15.521" v="388" actId="1076"/>
          <ac:picMkLst>
            <pc:docMk/>
            <pc:sldMk cId="3386800500" sldId="271"/>
            <ac:picMk id="10" creationId="{6A7C79AC-2E23-485A-9D4D-39A01735EFEE}"/>
          </ac:picMkLst>
        </pc:picChg>
        <pc:picChg chg="add mod">
          <ac:chgData name="M.Sc.IT Part 2 Adityakumar Shukla" userId="S::s_30592@bkbirlacollegekalyan.com::b97cc00f-ef2f-4f6c-83b8-6c6fb13189b7" providerId="AD" clId="Web-{27AACC91-125B-47BA-B5A3-22ED3F73CABA}" dt="2020-09-26T19:24:27.776" v="407" actId="14100"/>
          <ac:picMkLst>
            <pc:docMk/>
            <pc:sldMk cId="3386800500" sldId="271"/>
            <ac:picMk id="11" creationId="{48FAC88D-5152-4C3D-942C-8F2DA66A1D25}"/>
          </ac:picMkLst>
        </pc:picChg>
      </pc:sldChg>
      <pc:sldChg chg="addSp modSp new">
        <pc:chgData name="M.Sc.IT Part 2 Adityakumar Shukla" userId="S::s_30592@bkbirlacollegekalyan.com::b97cc00f-ef2f-4f6c-83b8-6c6fb13189b7" providerId="AD" clId="Web-{27AACC91-125B-47BA-B5A3-22ED3F73CABA}" dt="2020-09-26T19:26:17.670" v="420" actId="20577"/>
        <pc:sldMkLst>
          <pc:docMk/>
          <pc:sldMk cId="1800414701" sldId="272"/>
        </pc:sldMkLst>
        <pc:spChg chg="add mod">
          <ac:chgData name="M.Sc.IT Part 2 Adityakumar Shukla" userId="S::s_30592@bkbirlacollegekalyan.com::b97cc00f-ef2f-4f6c-83b8-6c6fb13189b7" providerId="AD" clId="Web-{27AACC91-125B-47BA-B5A3-22ED3F73CABA}" dt="2020-09-26T19:26:17.670" v="420" actId="20577"/>
          <ac:spMkLst>
            <pc:docMk/>
            <pc:sldMk cId="1800414701" sldId="272"/>
            <ac:spMk id="2" creationId="{992731E8-A12C-4424-BA27-1D761F3FBE5C}"/>
          </ac:spMkLst>
        </pc:spChg>
      </pc:sldChg>
      <pc:sldChg chg="addSp delSp modSp new">
        <pc:chgData name="M.Sc.IT Part 2 Adityakumar Shukla" userId="S::s_30592@bkbirlacollegekalyan.com::b97cc00f-ef2f-4f6c-83b8-6c6fb13189b7" providerId="AD" clId="Web-{27AACC91-125B-47BA-B5A3-22ED3F73CABA}" dt="2020-09-26T19:39:18.894" v="487" actId="1076"/>
        <pc:sldMkLst>
          <pc:docMk/>
          <pc:sldMk cId="1601537229" sldId="273"/>
        </pc:sldMkLst>
        <pc:spChg chg="mod">
          <ac:chgData name="M.Sc.IT Part 2 Adityakumar Shukla" userId="S::s_30592@bkbirlacollegekalyan.com::b97cc00f-ef2f-4f6c-83b8-6c6fb13189b7" providerId="AD" clId="Web-{27AACC91-125B-47BA-B5A3-22ED3F73CABA}" dt="2020-09-26T19:28:26.439" v="425" actId="20577"/>
          <ac:spMkLst>
            <pc:docMk/>
            <pc:sldMk cId="1601537229" sldId="273"/>
            <ac:spMk id="2" creationId="{E0A61628-0159-47D7-A66A-1778039B455F}"/>
          </ac:spMkLst>
        </pc:spChg>
        <pc:spChg chg="del mod">
          <ac:chgData name="M.Sc.IT Part 2 Adityakumar Shukla" userId="S::s_30592@bkbirlacollegekalyan.com::b97cc00f-ef2f-4f6c-83b8-6c6fb13189b7" providerId="AD" clId="Web-{27AACC91-125B-47BA-B5A3-22ED3F73CABA}" dt="2020-09-26T19:28:59.002" v="431"/>
          <ac:spMkLst>
            <pc:docMk/>
            <pc:sldMk cId="1601537229" sldId="273"/>
            <ac:spMk id="3" creationId="{71DA4635-D258-4536-A886-43F0D560469E}"/>
          </ac:spMkLst>
        </pc:spChg>
        <pc:picChg chg="add mod ord">
          <ac:chgData name="M.Sc.IT Part 2 Adityakumar Shukla" userId="S::s_30592@bkbirlacollegekalyan.com::b97cc00f-ef2f-4f6c-83b8-6c6fb13189b7" providerId="AD" clId="Web-{27AACC91-125B-47BA-B5A3-22ED3F73CABA}" dt="2020-09-26T19:39:18.894" v="487" actId="1076"/>
          <ac:picMkLst>
            <pc:docMk/>
            <pc:sldMk cId="1601537229" sldId="273"/>
            <ac:picMk id="4" creationId="{76DB86BF-3E5E-4DBF-9EA3-C0FF9E70844B}"/>
          </ac:picMkLst>
        </pc:picChg>
      </pc:sldChg>
      <pc:sldChg chg="addSp delSp modSp new">
        <pc:chgData name="M.Sc.IT Part 2 Adityakumar Shukla" userId="S::s_30592@bkbirlacollegekalyan.com::b97cc00f-ef2f-4f6c-83b8-6c6fb13189b7" providerId="AD" clId="Web-{27AACC91-125B-47BA-B5A3-22ED3F73CABA}" dt="2020-09-26T19:39:54.442" v="493" actId="1076"/>
        <pc:sldMkLst>
          <pc:docMk/>
          <pc:sldMk cId="4067192094" sldId="274"/>
        </pc:sldMkLst>
        <pc:picChg chg="add del mod">
          <ac:chgData name="M.Sc.IT Part 2 Adityakumar Shukla" userId="S::s_30592@bkbirlacollegekalyan.com::b97cc00f-ef2f-4f6c-83b8-6c6fb13189b7" providerId="AD" clId="Web-{27AACC91-125B-47BA-B5A3-22ED3F73CABA}" dt="2020-09-26T19:33:47.370" v="473"/>
          <ac:picMkLst>
            <pc:docMk/>
            <pc:sldMk cId="4067192094" sldId="274"/>
            <ac:picMk id="2" creationId="{25010F3B-3F82-4EDB-AEE1-177641D34190}"/>
          </ac:picMkLst>
        </pc:picChg>
        <pc:picChg chg="add del mod modCrop">
          <ac:chgData name="M.Sc.IT Part 2 Adityakumar Shukla" userId="S::s_30592@bkbirlacollegekalyan.com::b97cc00f-ef2f-4f6c-83b8-6c6fb13189b7" providerId="AD" clId="Web-{27AACC91-125B-47BA-B5A3-22ED3F73CABA}" dt="2020-09-26T19:31:43.882" v="455"/>
          <ac:picMkLst>
            <pc:docMk/>
            <pc:sldMk cId="4067192094" sldId="274"/>
            <ac:picMk id="3" creationId="{25C0833C-DEF0-4A73-8DEE-4C28FCD95369}"/>
          </ac:picMkLst>
        </pc:picChg>
        <pc:picChg chg="add del mod modCrop">
          <ac:chgData name="M.Sc.IT Part 2 Adityakumar Shukla" userId="S::s_30592@bkbirlacollegekalyan.com::b97cc00f-ef2f-4f6c-83b8-6c6fb13189b7" providerId="AD" clId="Web-{27AACC91-125B-47BA-B5A3-22ED3F73CABA}" dt="2020-09-26T19:34:16.793" v="480"/>
          <ac:picMkLst>
            <pc:docMk/>
            <pc:sldMk cId="4067192094" sldId="274"/>
            <ac:picMk id="4" creationId="{4F7FFB16-BCFC-4EBD-B7D9-017D32E14E36}"/>
          </ac:picMkLst>
        </pc:picChg>
        <pc:picChg chg="add mod">
          <ac:chgData name="M.Sc.IT Part 2 Adityakumar Shukla" userId="S::s_30592@bkbirlacollegekalyan.com::b97cc00f-ef2f-4f6c-83b8-6c6fb13189b7" providerId="AD" clId="Web-{27AACC91-125B-47BA-B5A3-22ED3F73CABA}" dt="2020-09-26T19:39:31.973" v="490" actId="1076"/>
          <ac:picMkLst>
            <pc:docMk/>
            <pc:sldMk cId="4067192094" sldId="274"/>
            <ac:picMk id="5" creationId="{FA2A47B1-3458-4730-81DE-D89B36BBDDCB}"/>
          </ac:picMkLst>
        </pc:picChg>
        <pc:picChg chg="add mod">
          <ac:chgData name="M.Sc.IT Part 2 Adityakumar Shukla" userId="S::s_30592@bkbirlacollegekalyan.com::b97cc00f-ef2f-4f6c-83b8-6c6fb13189b7" providerId="AD" clId="Web-{27AACC91-125B-47BA-B5A3-22ED3F73CABA}" dt="2020-09-26T19:39:54.442" v="493" actId="1076"/>
          <ac:picMkLst>
            <pc:docMk/>
            <pc:sldMk cId="4067192094" sldId="274"/>
            <ac:picMk id="6" creationId="{CB8E2598-B561-464D-8024-EE8E288A39FF}"/>
          </ac:picMkLst>
        </pc:picChg>
      </pc:sldChg>
      <pc:sldChg chg="new del ord">
        <pc:chgData name="M.Sc.IT Part 2 Adityakumar Shukla" userId="S::s_30592@bkbirlacollegekalyan.com::b97cc00f-ef2f-4f6c-83b8-6c6fb13189b7" providerId="AD" clId="Web-{27AACC91-125B-47BA-B5A3-22ED3F73CABA}" dt="2020-09-26T19:41:06.163" v="505"/>
        <pc:sldMkLst>
          <pc:docMk/>
          <pc:sldMk cId="2523468783" sldId="275"/>
        </pc:sldMkLst>
      </pc:sldChg>
      <pc:sldChg chg="addSp delSp modSp add replId">
        <pc:chgData name="M.Sc.IT Part 2 Adityakumar Shukla" userId="S::s_30592@bkbirlacollegekalyan.com::b97cc00f-ef2f-4f6c-83b8-6c6fb13189b7" providerId="AD" clId="Web-{27AACC91-125B-47BA-B5A3-22ED3F73CABA}" dt="2020-09-26T19:40:39.850" v="503" actId="20577"/>
        <pc:sldMkLst>
          <pc:docMk/>
          <pc:sldMk cId="3059776917" sldId="276"/>
        </pc:sldMkLst>
        <pc:spChg chg="add mod">
          <ac:chgData name="M.Sc.IT Part 2 Adityakumar Shukla" userId="S::s_30592@bkbirlacollegekalyan.com::b97cc00f-ef2f-4f6c-83b8-6c6fb13189b7" providerId="AD" clId="Web-{27AACC91-125B-47BA-B5A3-22ED3F73CABA}" dt="2020-09-26T19:40:39.850" v="503" actId="20577"/>
          <ac:spMkLst>
            <pc:docMk/>
            <pc:sldMk cId="3059776917" sldId="276"/>
            <ac:spMk id="3" creationId="{50518E9F-BD4D-4CE8-8DC5-0E03E0ADA601}"/>
          </ac:spMkLst>
        </pc:spChg>
        <pc:picChg chg="add del mod">
          <ac:chgData name="M.Sc.IT Part 2 Adityakumar Shukla" userId="S::s_30592@bkbirlacollegekalyan.com::b97cc00f-ef2f-4f6c-83b8-6c6fb13189b7" providerId="AD" clId="Web-{27AACC91-125B-47BA-B5A3-22ED3F73CABA}" dt="2020-09-26T19:39:36.817" v="491"/>
          <ac:picMkLst>
            <pc:docMk/>
            <pc:sldMk cId="3059776917" sldId="276"/>
            <ac:picMk id="2" creationId="{C5721CDC-C0F0-4175-A8EC-76BD6C00386D}"/>
          </ac:picMkLst>
        </pc:picChg>
      </pc:sldChg>
      <pc:sldChg chg="addSp delSp modSp new">
        <pc:chgData name="M.Sc.IT Part 2 Adityakumar Shukla" userId="S::s_30592@bkbirlacollegekalyan.com::b97cc00f-ef2f-4f6c-83b8-6c6fb13189b7" providerId="AD" clId="Web-{27AACC91-125B-47BA-B5A3-22ED3F73CABA}" dt="2020-09-26T19:42:06.868" v="517" actId="14100"/>
        <pc:sldMkLst>
          <pc:docMk/>
          <pc:sldMk cId="514699203" sldId="277"/>
        </pc:sldMkLst>
        <pc:spChg chg="mod">
          <ac:chgData name="M.Sc.IT Part 2 Adityakumar Shukla" userId="S::s_30592@bkbirlacollegekalyan.com::b97cc00f-ef2f-4f6c-83b8-6c6fb13189b7" providerId="AD" clId="Web-{27AACC91-125B-47BA-B5A3-22ED3F73CABA}" dt="2020-09-26T19:41:19.007" v="512" actId="20577"/>
          <ac:spMkLst>
            <pc:docMk/>
            <pc:sldMk cId="514699203" sldId="277"/>
            <ac:spMk id="2" creationId="{ECF08175-C3E9-4920-9FF9-57640966B44A}"/>
          </ac:spMkLst>
        </pc:spChg>
        <pc:spChg chg="del">
          <ac:chgData name="M.Sc.IT Part 2 Adityakumar Shukla" userId="S::s_30592@bkbirlacollegekalyan.com::b97cc00f-ef2f-4f6c-83b8-6c6fb13189b7" providerId="AD" clId="Web-{27AACC91-125B-47BA-B5A3-22ED3F73CABA}" dt="2020-09-26T19:41:59.680" v="514"/>
          <ac:spMkLst>
            <pc:docMk/>
            <pc:sldMk cId="514699203" sldId="277"/>
            <ac:spMk id="3" creationId="{1DDA737B-F514-4CE8-A00B-66E3CC9E0A3D}"/>
          </ac:spMkLst>
        </pc:spChg>
        <pc:picChg chg="add mod ord">
          <ac:chgData name="M.Sc.IT Part 2 Adityakumar Shukla" userId="S::s_30592@bkbirlacollegekalyan.com::b97cc00f-ef2f-4f6c-83b8-6c6fb13189b7" providerId="AD" clId="Web-{27AACC91-125B-47BA-B5A3-22ED3F73CABA}" dt="2020-09-26T19:42:06.868" v="517" actId="14100"/>
          <ac:picMkLst>
            <pc:docMk/>
            <pc:sldMk cId="514699203" sldId="277"/>
            <ac:picMk id="4" creationId="{62733B1F-E494-463C-833A-ADA4CF78C49A}"/>
          </ac:picMkLst>
        </pc:picChg>
      </pc:sldChg>
      <pc:sldChg chg="addSp modSp new">
        <pc:chgData name="M.Sc.IT Part 2 Adityakumar Shukla" userId="S::s_30592@bkbirlacollegekalyan.com::b97cc00f-ef2f-4f6c-83b8-6c6fb13189b7" providerId="AD" clId="Web-{27AACC91-125B-47BA-B5A3-22ED3F73CABA}" dt="2020-09-26T19:43:19.823" v="530" actId="1076"/>
        <pc:sldMkLst>
          <pc:docMk/>
          <pc:sldMk cId="3862510879" sldId="278"/>
        </pc:sldMkLst>
        <pc:spChg chg="add mod">
          <ac:chgData name="M.Sc.IT Part 2 Adityakumar Shukla" userId="S::s_30592@bkbirlacollegekalyan.com::b97cc00f-ef2f-4f6c-83b8-6c6fb13189b7" providerId="AD" clId="Web-{27AACC91-125B-47BA-B5A3-22ED3F73CABA}" dt="2020-09-26T19:43:19.823" v="530" actId="1076"/>
          <ac:spMkLst>
            <pc:docMk/>
            <pc:sldMk cId="3862510879" sldId="278"/>
            <ac:spMk id="2" creationId="{254429AA-6DFB-4B51-9D5A-158570F701D8}"/>
          </ac:spMkLst>
        </pc:spChg>
      </pc:sldChg>
      <pc:sldChg chg="modSp new del">
        <pc:chgData name="M.Sc.IT Part 2 Adityakumar Shukla" userId="S::s_30592@bkbirlacollegekalyan.com::b97cc00f-ef2f-4f6c-83b8-6c6fb13189b7" providerId="AD" clId="Web-{27AACC91-125B-47BA-B5A3-22ED3F73CABA}" dt="2020-09-26T19:44:46.169" v="538"/>
        <pc:sldMkLst>
          <pc:docMk/>
          <pc:sldMk cId="2200325564" sldId="279"/>
        </pc:sldMkLst>
        <pc:spChg chg="mod">
          <ac:chgData name="M.Sc.IT Part 2 Adityakumar Shukla" userId="S::s_30592@bkbirlacollegekalyan.com::b97cc00f-ef2f-4f6c-83b8-6c6fb13189b7" providerId="AD" clId="Web-{27AACC91-125B-47BA-B5A3-22ED3F73CABA}" dt="2020-09-26T19:44:28.950" v="534" actId="20577"/>
          <ac:spMkLst>
            <pc:docMk/>
            <pc:sldMk cId="2200325564" sldId="279"/>
            <ac:spMk id="2" creationId="{EFD21FA9-C2D1-48E7-AA74-F01450946ECD}"/>
          </ac:spMkLst>
        </pc:spChg>
      </pc:sldChg>
      <pc:sldChg chg="addSp delSp modSp new">
        <pc:chgData name="M.Sc.IT Part 2 Adityakumar Shukla" userId="S::s_30592@bkbirlacollegekalyan.com::b97cc00f-ef2f-4f6c-83b8-6c6fb13189b7" providerId="AD" clId="Web-{27AACC91-125B-47BA-B5A3-22ED3F73CABA}" dt="2020-09-26T19:45:53.436" v="554" actId="14100"/>
        <pc:sldMkLst>
          <pc:docMk/>
          <pc:sldMk cId="3312895540" sldId="280"/>
        </pc:sldMkLst>
        <pc:spChg chg="mod">
          <ac:chgData name="M.Sc.IT Part 2 Adityakumar Shukla" userId="S::s_30592@bkbirlacollegekalyan.com::b97cc00f-ef2f-4f6c-83b8-6c6fb13189b7" providerId="AD" clId="Web-{27AACC91-125B-47BA-B5A3-22ED3F73CABA}" dt="2020-09-26T19:44:53.919" v="542" actId="20577"/>
          <ac:spMkLst>
            <pc:docMk/>
            <pc:sldMk cId="3312895540" sldId="280"/>
            <ac:spMk id="2" creationId="{8B6F8073-8AF7-47D3-A749-7DBE71E683C0}"/>
          </ac:spMkLst>
        </pc:spChg>
        <pc:spChg chg="del">
          <ac:chgData name="M.Sc.IT Part 2 Adityakumar Shukla" userId="S::s_30592@bkbirlacollegekalyan.com::b97cc00f-ef2f-4f6c-83b8-6c6fb13189b7" providerId="AD" clId="Web-{27AACC91-125B-47BA-B5A3-22ED3F73CABA}" dt="2020-09-26T19:45:02.919" v="545"/>
          <ac:spMkLst>
            <pc:docMk/>
            <pc:sldMk cId="3312895540" sldId="280"/>
            <ac:spMk id="3" creationId="{29C81176-9754-4022-9813-5E0E19D9F2A5}"/>
          </ac:spMkLst>
        </pc:spChg>
        <pc:spChg chg="del">
          <ac:chgData name="M.Sc.IT Part 2 Adityakumar Shukla" userId="S::s_30592@bkbirlacollegekalyan.com::b97cc00f-ef2f-4f6c-83b8-6c6fb13189b7" providerId="AD" clId="Web-{27AACC91-125B-47BA-B5A3-22ED3F73CABA}" dt="2020-09-26T19:45:25.498" v="548"/>
          <ac:spMkLst>
            <pc:docMk/>
            <pc:sldMk cId="3312895540" sldId="280"/>
            <ac:spMk id="4" creationId="{D9E5ABC3-A680-4FBB-840C-857D96BB5AE4}"/>
          </ac:spMkLst>
        </pc:spChg>
        <pc:picChg chg="add mod ord">
          <ac:chgData name="M.Sc.IT Part 2 Adityakumar Shukla" userId="S::s_30592@bkbirlacollegekalyan.com::b97cc00f-ef2f-4f6c-83b8-6c6fb13189b7" providerId="AD" clId="Web-{27AACC91-125B-47BA-B5A3-22ED3F73CABA}" dt="2020-09-26T19:45:53.436" v="554" actId="14100"/>
          <ac:picMkLst>
            <pc:docMk/>
            <pc:sldMk cId="3312895540" sldId="280"/>
            <ac:picMk id="5" creationId="{31B8FCF2-7075-4134-B5B6-F9B85476E09C}"/>
          </ac:picMkLst>
        </pc:picChg>
        <pc:picChg chg="add mod ord">
          <ac:chgData name="M.Sc.IT Part 2 Adityakumar Shukla" userId="S::s_30592@bkbirlacollegekalyan.com::b97cc00f-ef2f-4f6c-83b8-6c6fb13189b7" providerId="AD" clId="Web-{27AACC91-125B-47BA-B5A3-22ED3F73CABA}" dt="2020-09-26T19:45:50.077" v="553" actId="14100"/>
          <ac:picMkLst>
            <pc:docMk/>
            <pc:sldMk cId="3312895540" sldId="280"/>
            <ac:picMk id="6" creationId="{4A45A04A-B2C2-43B4-B80E-5C7E3DDADBD2}"/>
          </ac:picMkLst>
        </pc:picChg>
      </pc:sldChg>
      <pc:sldChg chg="new">
        <pc:chgData name="M.Sc.IT Part 2 Adityakumar Shukla" userId="S::s_30592@bkbirlacollegekalyan.com::b97cc00f-ef2f-4f6c-83b8-6c6fb13189b7" providerId="AD" clId="Web-{27AACC91-125B-47BA-B5A3-22ED3F73CABA}" dt="2020-09-26T19:46:32.406" v="555"/>
        <pc:sldMkLst>
          <pc:docMk/>
          <pc:sldMk cId="2186344729" sldId="281"/>
        </pc:sldMkLst>
      </pc:sldChg>
      <pc:sldMasterChg chg="add del addSldLayout delSldLayout">
        <pc:chgData name="M.Sc.IT Part 2 Adityakumar Shukla" userId="S::s_30592@bkbirlacollegekalyan.com::b97cc00f-ef2f-4f6c-83b8-6c6fb13189b7" providerId="AD" clId="Web-{27AACC91-125B-47BA-B5A3-22ED3F73CABA}" dt="2020-09-26T16:41:43.162" v="8"/>
        <pc:sldMasterMkLst>
          <pc:docMk/>
          <pc:sldMasterMk cId="2460954070" sldId="2147483660"/>
        </pc:sldMasterMkLst>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2385387890" sldId="2147483661"/>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949138452" sldId="2147483662"/>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2591524520" sldId="2147483663"/>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1203092039" sldId="2147483664"/>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3733172339" sldId="2147483665"/>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3210312558" sldId="2147483666"/>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3146388984" sldId="2147483667"/>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3171841454" sldId="2147483668"/>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1718958274" sldId="2147483669"/>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2202905451" sldId="2147483670"/>
          </pc:sldLayoutMkLst>
        </pc:sldLayoutChg>
        <pc:sldLayoutChg chg="add del">
          <pc:chgData name="M.Sc.IT Part 2 Adityakumar Shukla" userId="S::s_30592@bkbirlacollegekalyan.com::b97cc00f-ef2f-4f6c-83b8-6c6fb13189b7" providerId="AD" clId="Web-{27AACC91-125B-47BA-B5A3-22ED3F73CABA}" dt="2020-09-26T16:41:43.162" v="8"/>
          <pc:sldLayoutMkLst>
            <pc:docMk/>
            <pc:sldMasterMk cId="2460954070" sldId="2147483660"/>
            <pc:sldLayoutMk cId="3479445657" sldId="2147483671"/>
          </pc:sldLayoutMkLst>
        </pc:sldLayoutChg>
      </pc:sldMasterChg>
      <pc:sldMasterChg chg="add del replId addSldLayout delSldLayout">
        <pc:chgData name="M.Sc.IT Part 2 Adityakumar Shukla" userId="S::s_30592@bkbirlacollegekalyan.com::b97cc00f-ef2f-4f6c-83b8-6c6fb13189b7" providerId="AD" clId="Web-{27AACC91-125B-47BA-B5A3-22ED3F73CABA}" dt="2020-09-26T16:41:34.850" v="5"/>
        <pc:sldMasterMkLst>
          <pc:docMk/>
          <pc:sldMasterMk cId="2909787460" sldId="2147483672"/>
        </pc:sldMasterMkLst>
        <pc:sldLayoutChg chg="add del">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871375038" sldId="2147483673"/>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733697935" sldId="2147483674"/>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114383207" sldId="2147483675"/>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926672214" sldId="2147483676"/>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3541919134" sldId="2147483677"/>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4222349202" sldId="2147483678"/>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591446836" sldId="2147483679"/>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3901493957" sldId="2147483680"/>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189376692" sldId="2147483681"/>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1602665659" sldId="2147483682"/>
          </pc:sldLayoutMkLst>
        </pc:sldLayoutChg>
        <pc:sldLayoutChg chg="add del replId">
          <pc:chgData name="M.Sc.IT Part 2 Adityakumar Shukla" userId="S::s_30592@bkbirlacollegekalyan.com::b97cc00f-ef2f-4f6c-83b8-6c6fb13189b7" providerId="AD" clId="Web-{27AACC91-125B-47BA-B5A3-22ED3F73CABA}" dt="2020-09-26T16:41:34.850" v="5"/>
          <pc:sldLayoutMkLst>
            <pc:docMk/>
            <pc:sldMasterMk cId="2909787460" sldId="2147483672"/>
            <pc:sldLayoutMk cId="2837902120" sldId="2147483683"/>
          </pc:sldLayoutMkLst>
        </pc:sldLayoutChg>
      </pc:sldMasterChg>
      <pc:sldMasterChg chg="add del addSldLayout delSldLayout">
        <pc:chgData name="M.Sc.IT Part 2 Adityakumar Shukla" userId="S::s_30592@bkbirlacollegekalyan.com::b97cc00f-ef2f-4f6c-83b8-6c6fb13189b7" providerId="AD" clId="Web-{27AACC91-125B-47BA-B5A3-22ED3F73CABA}" dt="2020-09-26T16:41:43.100" v="7"/>
        <pc:sldMasterMkLst>
          <pc:docMk/>
          <pc:sldMasterMk cId="3824365656" sldId="2147483685"/>
        </pc:sldMasterMkLst>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1319376662" sldId="2147483674"/>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1093046477" sldId="2147483675"/>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1838450630" sldId="2147483676"/>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1609496612" sldId="2147483677"/>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518246057" sldId="2147483678"/>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4566111" sldId="2147483679"/>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1714253892" sldId="2147483680"/>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2175763759" sldId="2147483681"/>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3112240651" sldId="2147483682"/>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2061083804" sldId="2147483683"/>
          </pc:sldLayoutMkLst>
        </pc:sldLayoutChg>
        <pc:sldLayoutChg chg="add del">
          <pc:chgData name="M.Sc.IT Part 2 Adityakumar Shukla" userId="S::s_30592@bkbirlacollegekalyan.com::b97cc00f-ef2f-4f6c-83b8-6c6fb13189b7" providerId="AD" clId="Web-{27AACC91-125B-47BA-B5A3-22ED3F73CABA}" dt="2020-09-26T16:41:43.100" v="7"/>
          <pc:sldLayoutMkLst>
            <pc:docMk/>
            <pc:sldMasterMk cId="3824365656" sldId="2147483685"/>
            <pc:sldLayoutMk cId="3143109911" sldId="2147483684"/>
          </pc:sldLayoutMkLst>
        </pc:sldLayoutChg>
      </pc:sldMasterChg>
      <pc:sldMasterChg chg="add del addSldLayout delSldLayout">
        <pc:chgData name="M.Sc.IT Part 2 Adityakumar Shukla" userId="S::s_30592@bkbirlacollegekalyan.com::b97cc00f-ef2f-4f6c-83b8-6c6fb13189b7" providerId="AD" clId="Web-{27AACC91-125B-47BA-B5A3-22ED3F73CABA}" dt="2020-09-26T16:44:52.698" v="37"/>
        <pc:sldMasterMkLst>
          <pc:docMk/>
          <pc:sldMasterMk cId="1376094710" sldId="2147483724"/>
        </pc:sldMasterMkLst>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2976642898" sldId="2147483713"/>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2557014934" sldId="2147483714"/>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3066341296" sldId="2147483715"/>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2139244360" sldId="2147483716"/>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646400723" sldId="2147483717"/>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1293743395" sldId="2147483718"/>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3706639687" sldId="2147483719"/>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40529472" sldId="2147483720"/>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3735596701" sldId="2147483721"/>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423288455" sldId="2147483722"/>
          </pc:sldLayoutMkLst>
        </pc:sldLayoutChg>
        <pc:sldLayoutChg chg="add del">
          <pc:chgData name="M.Sc.IT Part 2 Adityakumar Shukla" userId="S::s_30592@bkbirlacollegekalyan.com::b97cc00f-ef2f-4f6c-83b8-6c6fb13189b7" providerId="AD" clId="Web-{27AACC91-125B-47BA-B5A3-22ED3F73CABA}" dt="2020-09-26T16:44:52.698" v="37"/>
          <pc:sldLayoutMkLst>
            <pc:docMk/>
            <pc:sldMasterMk cId="1376094710" sldId="2147483724"/>
            <pc:sldLayoutMk cId="1226120453" sldId="2147483723"/>
          </pc:sldLayoutMkLst>
        </pc:sldLayoutChg>
      </pc:sldMasterChg>
      <pc:sldMasterChg chg="add del addSldLayout delSldLayout">
        <pc:chgData name="M.Sc.IT Part 2 Adityakumar Shukla" userId="S::s_30592@bkbirlacollegekalyan.com::b97cc00f-ef2f-4f6c-83b8-6c6fb13189b7" providerId="AD" clId="Web-{27AACC91-125B-47BA-B5A3-22ED3F73CABA}" dt="2020-09-26T16:40:54.521" v="1"/>
        <pc:sldMasterMkLst>
          <pc:docMk/>
          <pc:sldMasterMk cId="1424153048" sldId="2147483737"/>
        </pc:sldMasterMkLst>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8167954" sldId="2147483726"/>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2863926728" sldId="2147483727"/>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846656585" sldId="2147483728"/>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288390178" sldId="2147483729"/>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2021598218" sldId="2147483730"/>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743066613" sldId="2147483731"/>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723781712" sldId="2147483732"/>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077301258" sldId="2147483733"/>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882925083" sldId="2147483734"/>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805901161" sldId="2147483735"/>
          </pc:sldLayoutMkLst>
        </pc:sldLayoutChg>
        <pc:sldLayoutChg chg="add del">
          <pc:chgData name="M.Sc.IT Part 2 Adityakumar Shukla" userId="S::s_30592@bkbirlacollegekalyan.com::b97cc00f-ef2f-4f6c-83b8-6c6fb13189b7" providerId="AD" clId="Web-{27AACC91-125B-47BA-B5A3-22ED3F73CABA}" dt="2020-09-26T16:40:54.521" v="1"/>
          <pc:sldLayoutMkLst>
            <pc:docMk/>
            <pc:sldMasterMk cId="1424153048" sldId="2147483737"/>
            <pc:sldLayoutMk cId="3662858179" sldId="2147483736"/>
          </pc:sldLayoutMkLst>
        </pc:sldLayoutChg>
      </pc:sldMasterChg>
      <pc:sldMasterChg chg="add addSldLayout">
        <pc:chgData name="M.Sc.IT Part 2 Adityakumar Shukla" userId="S::s_30592@bkbirlacollegekalyan.com::b97cc00f-ef2f-4f6c-83b8-6c6fb13189b7" providerId="AD" clId="Web-{27AACC91-125B-47BA-B5A3-22ED3F73CABA}" dt="2020-09-26T16:44:52.698" v="37"/>
        <pc:sldMasterMkLst>
          <pc:docMk/>
          <pc:sldMasterMk cId="4139721611" sldId="2147483761"/>
        </pc:sldMasterMkLst>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3886678730" sldId="2147483750"/>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129390851" sldId="2147483751"/>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1836749583" sldId="2147483752"/>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1314773822" sldId="2147483753"/>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4069443389" sldId="2147483754"/>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4226231996" sldId="2147483755"/>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4273146034" sldId="2147483756"/>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3646993863" sldId="2147483757"/>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425888689" sldId="2147483758"/>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2495541425" sldId="2147483759"/>
          </pc:sldLayoutMkLst>
        </pc:sldLayoutChg>
        <pc:sldLayoutChg chg="add">
          <pc:chgData name="M.Sc.IT Part 2 Adityakumar Shukla" userId="S::s_30592@bkbirlacollegekalyan.com::b97cc00f-ef2f-4f6c-83b8-6c6fb13189b7" providerId="AD" clId="Web-{27AACC91-125B-47BA-B5A3-22ED3F73CABA}" dt="2020-09-26T16:44:52.698" v="37"/>
          <pc:sldLayoutMkLst>
            <pc:docMk/>
            <pc:sldMasterMk cId="4139721611" sldId="2147483761"/>
            <pc:sldLayoutMk cId="1353477562" sldId="2147483760"/>
          </pc:sldLayoutMkLst>
        </pc:sldLayoutChg>
      </pc:sldMasterChg>
      <pc:sldMasterChg chg="add del addSldLayout delSldLayout">
        <pc:chgData name="M.Sc.IT Part 2 Adityakumar Shukla" userId="S::s_30592@bkbirlacollegekalyan.com::b97cc00f-ef2f-4f6c-83b8-6c6fb13189b7" providerId="AD" clId="Web-{27AACC91-125B-47BA-B5A3-22ED3F73CABA}" dt="2020-09-26T16:44:26.650" v="34"/>
        <pc:sldMasterMkLst>
          <pc:docMk/>
          <pc:sldMasterMk cId="1814701125" sldId="2147483813"/>
        </pc:sldMasterMkLst>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518560591" sldId="2147483802"/>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1769255466" sldId="2147483803"/>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3575015479" sldId="2147483804"/>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3515964465" sldId="2147483805"/>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2048233856" sldId="2147483806"/>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2207236548" sldId="2147483807"/>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4266936681" sldId="2147483808"/>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3724062302" sldId="2147483809"/>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2241282016" sldId="2147483810"/>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3895958848" sldId="2147483811"/>
          </pc:sldLayoutMkLst>
        </pc:sldLayoutChg>
        <pc:sldLayoutChg chg="add del">
          <pc:chgData name="M.Sc.IT Part 2 Adityakumar Shukla" userId="S::s_30592@bkbirlacollegekalyan.com::b97cc00f-ef2f-4f6c-83b8-6c6fb13189b7" providerId="AD" clId="Web-{27AACC91-125B-47BA-B5A3-22ED3F73CABA}" dt="2020-09-26T16:44:26.650" v="34"/>
          <pc:sldLayoutMkLst>
            <pc:docMk/>
            <pc:sldMasterMk cId="1814701125" sldId="2147483813"/>
            <pc:sldLayoutMk cId="2713373596" sldId="2147483812"/>
          </pc:sldLayoutMkLst>
        </pc:sldLayoutChg>
      </pc:sldMasterChg>
      <pc:sldMasterChg chg="add del addSldLayout delSldLayout">
        <pc:chgData name="M.Sc.IT Part 2 Adityakumar Shukla" userId="S::s_30592@bkbirlacollegekalyan.com::b97cc00f-ef2f-4f6c-83b8-6c6fb13189b7" providerId="AD" clId="Web-{27AACC91-125B-47BA-B5A3-22ED3F73CABA}" dt="2020-09-26T16:44:52.651" v="36"/>
        <pc:sldMasterMkLst>
          <pc:docMk/>
          <pc:sldMasterMk cId="3570568379" sldId="2147483826"/>
        </pc:sldMasterMkLst>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3926755187" sldId="2147483815"/>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35813584" sldId="2147483816"/>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226316661" sldId="2147483817"/>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313767322" sldId="2147483818"/>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435944991" sldId="2147483819"/>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850866935" sldId="2147483820"/>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149249202" sldId="2147483821"/>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3694043900" sldId="2147483822"/>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031312235" sldId="2147483823"/>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1648839815" sldId="2147483824"/>
          </pc:sldLayoutMkLst>
        </pc:sldLayoutChg>
        <pc:sldLayoutChg chg="add del">
          <pc:chgData name="M.Sc.IT Part 2 Adityakumar Shukla" userId="S::s_30592@bkbirlacollegekalyan.com::b97cc00f-ef2f-4f6c-83b8-6c6fb13189b7" providerId="AD" clId="Web-{27AACC91-125B-47BA-B5A3-22ED3F73CABA}" dt="2020-09-26T16:44:52.651" v="36"/>
          <pc:sldLayoutMkLst>
            <pc:docMk/>
            <pc:sldMasterMk cId="3570568379" sldId="2147483826"/>
            <pc:sldLayoutMk cId="2041638770" sldId="2147483825"/>
          </pc:sldLayoutMkLst>
        </pc:sldLayoutChg>
      </pc:sldMasterChg>
    </pc:docChg>
  </pc:docChgLst>
  <pc:docChgLst>
    <pc:chgData name="M.Sc.IT Part 2 Adityakumar Shukla" userId="S::s_30592@bkbirlacollegekalyan.com::b97cc00f-ef2f-4f6c-83b8-6c6fb13189b7" providerId="AD" clId="Web-{90F29DD6-0335-972B-77AE-30B81F072485}"/>
    <pc:docChg chg="modSld">
      <pc:chgData name="M.Sc.IT Part 2 Adityakumar Shukla" userId="S::s_30592@bkbirlacollegekalyan.com::b97cc00f-ef2f-4f6c-83b8-6c6fb13189b7" providerId="AD" clId="Web-{90F29DD6-0335-972B-77AE-30B81F072485}" dt="2020-09-26T20:06:33.793" v="40" actId="20577"/>
      <pc:docMkLst>
        <pc:docMk/>
      </pc:docMkLst>
      <pc:sldChg chg="modSp">
        <pc:chgData name="M.Sc.IT Part 2 Adityakumar Shukla" userId="S::s_30592@bkbirlacollegekalyan.com::b97cc00f-ef2f-4f6c-83b8-6c6fb13189b7" providerId="AD" clId="Web-{90F29DD6-0335-972B-77AE-30B81F072485}" dt="2020-09-26T20:05:33.432" v="38" actId="20577"/>
        <pc:sldMkLst>
          <pc:docMk/>
          <pc:sldMk cId="109857222" sldId="256"/>
        </pc:sldMkLst>
        <pc:spChg chg="mod">
          <ac:chgData name="M.Sc.IT Part 2 Adityakumar Shukla" userId="S::s_30592@bkbirlacollegekalyan.com::b97cc00f-ef2f-4f6c-83b8-6c6fb13189b7" providerId="AD" clId="Web-{90F29DD6-0335-972B-77AE-30B81F072485}" dt="2020-09-26T20:05:33.432" v="38" actId="20577"/>
          <ac:spMkLst>
            <pc:docMk/>
            <pc:sldMk cId="109857222" sldId="256"/>
            <ac:spMk id="3" creationId="{00000000-0000-0000-0000-000000000000}"/>
          </ac:spMkLst>
        </pc:spChg>
      </pc:sldChg>
    </pc:docChg>
  </pc:docChgLst>
  <pc:docChgLst>
    <pc:chgData name="M.Sc.IT Part 2 Adityakumar Shukla" userId="S::s_30592@bkbirlacollegekalyan.com::b97cc00f-ef2f-4f6c-83b8-6c6fb13189b7" providerId="AD" clId="Web-{2987F714-8B29-F6A3-8CD1-8651311D6C5D}"/>
    <pc:docChg chg="addSld delSld modSld sldOrd">
      <pc:chgData name="M.Sc.IT Part 2 Adityakumar Shukla" userId="S::s_30592@bkbirlacollegekalyan.com::b97cc00f-ef2f-4f6c-83b8-6c6fb13189b7" providerId="AD" clId="Web-{2987F714-8B29-F6A3-8CD1-8651311D6C5D}" dt="2020-09-28T22:12:30.474" v="1931"/>
      <pc:docMkLst>
        <pc:docMk/>
      </pc:docMkLst>
      <pc:sldChg chg="addSp delSp modSp ord">
        <pc:chgData name="M.Sc.IT Part 2 Adityakumar Shukla" userId="S::s_30592@bkbirlacollegekalyan.com::b97cc00f-ef2f-4f6c-83b8-6c6fb13189b7" providerId="AD" clId="Web-{2987F714-8B29-F6A3-8CD1-8651311D6C5D}" dt="2020-09-28T22:12:30.474" v="1931"/>
        <pc:sldMkLst>
          <pc:docMk/>
          <pc:sldMk cId="109857222" sldId="256"/>
        </pc:sldMkLst>
        <pc:spChg chg="add del mod">
          <ac:chgData name="M.Sc.IT Part 2 Adityakumar Shukla" userId="S::s_30592@bkbirlacollegekalyan.com::b97cc00f-ef2f-4f6c-83b8-6c6fb13189b7" providerId="AD" clId="Web-{2987F714-8B29-F6A3-8CD1-8651311D6C5D}" dt="2020-09-28T21:51:55.553" v="1528" actId="20577"/>
          <ac:spMkLst>
            <pc:docMk/>
            <pc:sldMk cId="109857222" sldId="256"/>
            <ac:spMk id="4" creationId="{9DCB6EB6-45A5-47C2-A0C0-DFCD7ED43C78}"/>
          </ac:spMkLst>
        </pc:spChg>
        <pc:spChg chg="add del mod">
          <ac:chgData name="M.Sc.IT Part 2 Adityakumar Shukla" userId="S::s_30592@bkbirlacollegekalyan.com::b97cc00f-ef2f-4f6c-83b8-6c6fb13189b7" providerId="AD" clId="Web-{2987F714-8B29-F6A3-8CD1-8651311D6C5D}" dt="2020-09-28T21:52:25.631" v="1540"/>
          <ac:spMkLst>
            <pc:docMk/>
            <pc:sldMk cId="109857222" sldId="256"/>
            <ac:spMk id="5" creationId="{49E8A86C-6B5E-465B-A8C4-B05789D340F3}"/>
          </ac:spMkLst>
        </pc:spChg>
      </pc:sldChg>
      <pc:sldChg chg="modSp">
        <pc:chgData name="M.Sc.IT Part 2 Adityakumar Shukla" userId="S::s_30592@bkbirlacollegekalyan.com::b97cc00f-ef2f-4f6c-83b8-6c6fb13189b7" providerId="AD" clId="Web-{2987F714-8B29-F6A3-8CD1-8651311D6C5D}" dt="2020-09-28T18:10:36.035" v="628" actId="20577"/>
        <pc:sldMkLst>
          <pc:docMk/>
          <pc:sldMk cId="2863250310" sldId="258"/>
        </pc:sldMkLst>
        <pc:spChg chg="mod">
          <ac:chgData name="M.Sc.IT Part 2 Adityakumar Shukla" userId="S::s_30592@bkbirlacollegekalyan.com::b97cc00f-ef2f-4f6c-83b8-6c6fb13189b7" providerId="AD" clId="Web-{2987F714-8B29-F6A3-8CD1-8651311D6C5D}" dt="2020-09-28T18:10:36.035" v="628" actId="20577"/>
          <ac:spMkLst>
            <pc:docMk/>
            <pc:sldMk cId="2863250310" sldId="258"/>
            <ac:spMk id="3" creationId="{667A1293-40DF-437C-BCA8-6E54A0E7B649}"/>
          </ac:spMkLst>
        </pc:spChg>
      </pc:sldChg>
      <pc:sldChg chg="addSp delSp modSp mod setBg">
        <pc:chgData name="M.Sc.IT Part 2 Adityakumar Shukla" userId="S::s_30592@bkbirlacollegekalyan.com::b97cc00f-ef2f-4f6c-83b8-6c6fb13189b7" providerId="AD" clId="Web-{2987F714-8B29-F6A3-8CD1-8651311D6C5D}" dt="2020-09-28T22:10:20.049" v="1917"/>
        <pc:sldMkLst>
          <pc:docMk/>
          <pc:sldMk cId="1401640629" sldId="263"/>
        </pc:sldMkLst>
        <pc:spChg chg="mod ord">
          <ac:chgData name="M.Sc.IT Part 2 Adityakumar Shukla" userId="S::s_30592@bkbirlacollegekalyan.com::b97cc00f-ef2f-4f6c-83b8-6c6fb13189b7" providerId="AD" clId="Web-{2987F714-8B29-F6A3-8CD1-8651311D6C5D}" dt="2020-09-28T21:40:24.239" v="1304"/>
          <ac:spMkLst>
            <pc:docMk/>
            <pc:sldMk cId="1401640629" sldId="263"/>
            <ac:spMk id="2" creationId="{A6DD075A-19BA-42A4-A8CD-889468028524}"/>
          </ac:spMkLst>
        </pc:spChg>
        <pc:spChg chg="add del">
          <ac:chgData name="M.Sc.IT Part 2 Adityakumar Shukla" userId="S::s_30592@bkbirlacollegekalyan.com::b97cc00f-ef2f-4f6c-83b8-6c6fb13189b7" providerId="AD" clId="Web-{2987F714-8B29-F6A3-8CD1-8651311D6C5D}" dt="2020-09-28T21:24:36.061" v="1241"/>
          <ac:spMkLst>
            <pc:docMk/>
            <pc:sldMk cId="1401640629" sldId="263"/>
            <ac:spMk id="3" creationId="{D45A0113-2BE7-4087-A322-4BCCF187E803}"/>
          </ac:spMkLst>
        </pc:spChg>
        <pc:spChg chg="add del">
          <ac:chgData name="M.Sc.IT Part 2 Adityakumar Shukla" userId="S::s_30592@bkbirlacollegekalyan.com::b97cc00f-ef2f-4f6c-83b8-6c6fb13189b7" providerId="AD" clId="Web-{2987F714-8B29-F6A3-8CD1-8651311D6C5D}" dt="2020-09-28T21:25:42.375" v="1246"/>
          <ac:spMkLst>
            <pc:docMk/>
            <pc:sldMk cId="1401640629" sldId="263"/>
            <ac:spMk id="4" creationId="{47EF3799-D336-4E12-A195-B2A5DC051018}"/>
          </ac:spMkLst>
        </pc:spChg>
        <pc:spChg chg="add del">
          <ac:chgData name="M.Sc.IT Part 2 Adityakumar Shukla" userId="S::s_30592@bkbirlacollegekalyan.com::b97cc00f-ef2f-4f6c-83b8-6c6fb13189b7" providerId="AD" clId="Web-{2987F714-8B29-F6A3-8CD1-8651311D6C5D}" dt="2020-09-28T21:25:26.515" v="1244"/>
          <ac:spMkLst>
            <pc:docMk/>
            <pc:sldMk cId="1401640629" sldId="263"/>
            <ac:spMk id="9" creationId="{79F3C543-62EC-4433-9C93-A2CD8764E9B4}"/>
          </ac:spMkLst>
        </pc:spChg>
        <pc:spChg chg="add del">
          <ac:chgData name="M.Sc.IT Part 2 Adityakumar Shukla" userId="S::s_30592@bkbirlacollegekalyan.com::b97cc00f-ef2f-4f6c-83b8-6c6fb13189b7" providerId="AD" clId="Web-{2987F714-8B29-F6A3-8CD1-8651311D6C5D}" dt="2020-09-28T21:25:26.515" v="1244"/>
          <ac:spMkLst>
            <pc:docMk/>
            <pc:sldMk cId="1401640629" sldId="263"/>
            <ac:spMk id="10" creationId="{3BE40A06-F20A-4590-B20B-34C50D338AE3}"/>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11" creationId="{38DB2B78-89E3-4FAA-810E-2F761AA0FAAD}"/>
          </ac:spMkLst>
        </pc:spChg>
        <pc:spChg chg="add del">
          <ac:chgData name="M.Sc.IT Part 2 Adityakumar Shukla" userId="S::s_30592@bkbirlacollegekalyan.com::b97cc00f-ef2f-4f6c-83b8-6c6fb13189b7" providerId="AD" clId="Web-{2987F714-8B29-F6A3-8CD1-8651311D6C5D}" dt="2020-09-28T21:25:26.515" v="1244"/>
          <ac:spMkLst>
            <pc:docMk/>
            <pc:sldMk cId="1401640629" sldId="263"/>
            <ac:spMk id="12" creationId="{8D06CE56-3881-4ADA-8CEF-D18B02C242A3}"/>
          </ac:spMkLst>
        </pc:spChg>
        <pc:spChg chg="add del">
          <ac:chgData name="M.Sc.IT Part 2 Adityakumar Shukla" userId="S::s_30592@bkbirlacollegekalyan.com::b97cc00f-ef2f-4f6c-83b8-6c6fb13189b7" providerId="AD" clId="Web-{2987F714-8B29-F6A3-8CD1-8651311D6C5D}" dt="2020-09-28T21:25:26.515" v="1244"/>
          <ac:spMkLst>
            <pc:docMk/>
            <pc:sldMk cId="1401640629" sldId="263"/>
            <ac:spMk id="13" creationId="{A3473CF9-37EB-43E7-89EF-D2D1C53D1DAC}"/>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14" creationId="{2D6FBB9D-1CAA-4D05-AB33-BABDFE17B843}"/>
          </ac:spMkLst>
        </pc:spChg>
        <pc:spChg chg="add del">
          <ac:chgData name="M.Sc.IT Part 2 Adityakumar Shukla" userId="S::s_30592@bkbirlacollegekalyan.com::b97cc00f-ef2f-4f6c-83b8-6c6fb13189b7" providerId="AD" clId="Web-{2987F714-8B29-F6A3-8CD1-8651311D6C5D}" dt="2020-09-28T21:25:26.515" v="1244"/>
          <ac:spMkLst>
            <pc:docMk/>
            <pc:sldMk cId="1401640629" sldId="263"/>
            <ac:spMk id="15" creationId="{586B4EF9-43BA-4655-A6FF-1D8E21574C95}"/>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16" creationId="{04727B71-B4B6-4823-80A1-68C40B475118}"/>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17" creationId="{2D6FBB9D-1CAA-4D05-AB33-BABDFE17B843}"/>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18" creationId="{79A6DB05-9FB5-4B07-8675-74C23D4FD89D}"/>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19" creationId="{2FED9BF6-9A12-4852-9317-439645FA8E21}"/>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20" creationId="{B3F59054-3394-4D87-8BD0-A28DCD47F1BC}"/>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21" creationId="{04727B71-B4B6-4823-80A1-68C40B475118}"/>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22" creationId="{2FE0ABA9-CAF1-4816-837D-5F28AAA08E0A}"/>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23" creationId="{79A6DB05-9FB5-4B07-8675-74C23D4FD89D}"/>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24" creationId="{BC8B9C14-70F0-4F42-85FF-0DD3D5A585A5}"/>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25" creationId="{B3F59054-3394-4D87-8BD0-A28DCD47F1BC}"/>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26" creationId="{98DE6C44-43F8-4DE4-AB81-66853FFEA09A}"/>
          </ac:spMkLst>
        </pc:spChg>
        <pc:spChg chg="add del">
          <ac:chgData name="M.Sc.IT Part 2 Adityakumar Shukla" userId="S::s_30592@bkbirlacollegekalyan.com::b97cc00f-ef2f-4f6c-83b8-6c6fb13189b7" providerId="AD" clId="Web-{2987F714-8B29-F6A3-8CD1-8651311D6C5D}" dt="2020-09-28T21:26:29.313" v="1247"/>
          <ac:spMkLst>
            <pc:docMk/>
            <pc:sldMk cId="1401640629" sldId="263"/>
            <ac:spMk id="27" creationId="{8D06CE56-3881-4ADA-8CEF-D18B02C242A3}"/>
          </ac:spMkLst>
        </pc:spChg>
        <pc:spChg chg="add del">
          <ac:chgData name="M.Sc.IT Part 2 Adityakumar Shukla" userId="S::s_30592@bkbirlacollegekalyan.com::b97cc00f-ef2f-4f6c-83b8-6c6fb13189b7" providerId="AD" clId="Web-{2987F714-8B29-F6A3-8CD1-8651311D6C5D}" dt="2020-09-28T21:17:40.332" v="1195"/>
          <ac:spMkLst>
            <pc:docMk/>
            <pc:sldMk cId="1401640629" sldId="263"/>
            <ac:spMk id="28" creationId="{2409529B-9B56-4F10-BE4D-F934DB89E57E}"/>
          </ac:spMkLst>
        </pc:spChg>
        <pc:spChg chg="add del">
          <ac:chgData name="M.Sc.IT Part 2 Adityakumar Shukla" userId="S::s_30592@bkbirlacollegekalyan.com::b97cc00f-ef2f-4f6c-83b8-6c6fb13189b7" providerId="AD" clId="Web-{2987F714-8B29-F6A3-8CD1-8651311D6C5D}" dt="2020-09-28T21:26:29.313" v="1247"/>
          <ac:spMkLst>
            <pc:docMk/>
            <pc:sldMk cId="1401640629" sldId="263"/>
            <ac:spMk id="29" creationId="{79F3C543-62EC-4433-9C93-A2CD8764E9B4}"/>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30" creationId="{2FE0ABA9-CAF1-4816-837D-5F28AAA08E0A}"/>
          </ac:spMkLst>
        </pc:spChg>
        <pc:spChg chg="add del">
          <ac:chgData name="M.Sc.IT Part 2 Adityakumar Shukla" userId="S::s_30592@bkbirlacollegekalyan.com::b97cc00f-ef2f-4f6c-83b8-6c6fb13189b7" providerId="AD" clId="Web-{2987F714-8B29-F6A3-8CD1-8651311D6C5D}" dt="2020-09-28T21:26:29.313" v="1247"/>
          <ac:spMkLst>
            <pc:docMk/>
            <pc:sldMk cId="1401640629" sldId="263"/>
            <ac:spMk id="31" creationId="{D7D12574-25F0-4BB1-AA48-9DE7527AF5F4}"/>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32" creationId="{BC8B9C14-70F0-4F42-85FF-0DD3D5A585A5}"/>
          </ac:spMkLst>
        </pc:spChg>
        <pc:spChg chg="add del">
          <ac:chgData name="M.Sc.IT Part 2 Adityakumar Shukla" userId="S::s_30592@bkbirlacollegekalyan.com::b97cc00f-ef2f-4f6c-83b8-6c6fb13189b7" providerId="AD" clId="Web-{2987F714-8B29-F6A3-8CD1-8651311D6C5D}" dt="2020-09-28T21:26:29.313" v="1247"/>
          <ac:spMkLst>
            <pc:docMk/>
            <pc:sldMk cId="1401640629" sldId="263"/>
            <ac:spMk id="33" creationId="{A3473CF9-37EB-43E7-89EF-D2D1C53D1DAC}"/>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34" creationId="{98DE6C44-43F8-4DE4-AB81-66853FFEA09A}"/>
          </ac:spMkLst>
        </pc:spChg>
        <pc:spChg chg="add del">
          <ac:chgData name="M.Sc.IT Part 2 Adityakumar Shukla" userId="S::s_30592@bkbirlacollegekalyan.com::b97cc00f-ef2f-4f6c-83b8-6c6fb13189b7" providerId="AD" clId="Web-{2987F714-8B29-F6A3-8CD1-8651311D6C5D}" dt="2020-09-28T21:26:29.313" v="1247"/>
          <ac:spMkLst>
            <pc:docMk/>
            <pc:sldMk cId="1401640629" sldId="263"/>
            <ac:spMk id="35" creationId="{586B4EF9-43BA-4655-A6FF-1D8E21574C95}"/>
          </ac:spMkLst>
        </pc:spChg>
        <pc:spChg chg="add del">
          <ac:chgData name="M.Sc.IT Part 2 Adityakumar Shukla" userId="S::s_30592@bkbirlacollegekalyan.com::b97cc00f-ef2f-4f6c-83b8-6c6fb13189b7" providerId="AD" clId="Web-{2987F714-8B29-F6A3-8CD1-8651311D6C5D}" dt="2020-09-28T21:25:26.499" v="1243"/>
          <ac:spMkLst>
            <pc:docMk/>
            <pc:sldMk cId="1401640629" sldId="263"/>
            <ac:spMk id="36" creationId="{2409529B-9B56-4F10-BE4D-F934DB89E57E}"/>
          </ac:spMkLst>
        </pc:spChg>
        <pc:spChg chg="add del">
          <ac:chgData name="M.Sc.IT Part 2 Adityakumar Shukla" userId="S::s_30592@bkbirlacollegekalyan.com::b97cc00f-ef2f-4f6c-83b8-6c6fb13189b7" providerId="AD" clId="Web-{2987F714-8B29-F6A3-8CD1-8651311D6C5D}" dt="2020-09-28T22:10:20.049" v="1917"/>
          <ac:spMkLst>
            <pc:docMk/>
            <pc:sldMk cId="1401640629" sldId="263"/>
            <ac:spMk id="39" creationId="{F58F2A5D-DA0C-44A8-A5A0-3DA99BA5C54E}"/>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42" creationId="{2D6FBB9D-1CAA-4D05-AB33-BABDFE17B843}"/>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44" creationId="{04727B71-B4B6-4823-80A1-68C40B475118}"/>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46" creationId="{79A6DB05-9FB5-4B07-8675-74C23D4FD89D}"/>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48" creationId="{B43B9CA2-4B31-4ACD-9A9F-B8E6C6420386}"/>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50" creationId="{33F94DB1-BC5D-454D-845C-7BA3A1F46999}"/>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52" creationId="{5676B86F-860B-4586-BCAA-C0650C09B7B9}"/>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54" creationId="{8C818ED5-2F56-4171-9445-3AA4F4462396}"/>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56" creationId="{DE74FCE8-866C-4AFA-B45C-FACE2A6094E4}"/>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60" creationId="{C3EE44C3-B2EA-438E-8E3D-E030A9B4C59D}"/>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63" creationId="{2D6FBB9D-1CAA-4D05-AB33-BABDFE17B843}"/>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65" creationId="{04727B71-B4B6-4823-80A1-68C40B475118}"/>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67" creationId="{79A6DB05-9FB5-4B07-8675-74C23D4FD89D}"/>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69" creationId="{B3F59054-3394-4D87-8BD0-A28DCD47F1BC}"/>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71" creationId="{2FE0ABA9-CAF1-4816-837D-5F28AAA08E0A}"/>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73" creationId="{BC8B9C14-70F0-4F42-85FF-0DD3D5A585A5}"/>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75" creationId="{98DE6C44-43F8-4DE4-AB81-66853FFEA09A}"/>
          </ac:spMkLst>
        </pc:spChg>
        <pc:spChg chg="add del">
          <ac:chgData name="M.Sc.IT Part 2 Adityakumar Shukla" userId="S::s_30592@bkbirlacollegekalyan.com::b97cc00f-ef2f-4f6c-83b8-6c6fb13189b7" providerId="AD" clId="Web-{2987F714-8B29-F6A3-8CD1-8651311D6C5D}" dt="2020-09-28T21:40:24.239" v="1304"/>
          <ac:spMkLst>
            <pc:docMk/>
            <pc:sldMk cId="1401640629" sldId="263"/>
            <ac:spMk id="77" creationId="{2409529B-9B56-4F10-BE4D-F934DB89E57E}"/>
          </ac:spMkLst>
        </pc:spChg>
        <pc:picChg chg="mod ord">
          <ac:chgData name="M.Sc.IT Part 2 Adityakumar Shukla" userId="S::s_30592@bkbirlacollegekalyan.com::b97cc00f-ef2f-4f6c-83b8-6c6fb13189b7" providerId="AD" clId="Web-{2987F714-8B29-F6A3-8CD1-8651311D6C5D}" dt="2020-09-28T21:40:24.239" v="1304"/>
          <ac:picMkLst>
            <pc:docMk/>
            <pc:sldMk cId="1401640629" sldId="263"/>
            <ac:picMk id="5" creationId="{33F2ECC1-49BC-4C11-B466-76E0B35BBD81}"/>
          </ac:picMkLst>
        </pc:picChg>
        <pc:picChg chg="mod ord">
          <ac:chgData name="M.Sc.IT Part 2 Adityakumar Shukla" userId="S::s_30592@bkbirlacollegekalyan.com::b97cc00f-ef2f-4f6c-83b8-6c6fb13189b7" providerId="AD" clId="Web-{2987F714-8B29-F6A3-8CD1-8651311D6C5D}" dt="2020-09-28T21:40:24.239" v="1304"/>
          <ac:picMkLst>
            <pc:docMk/>
            <pc:sldMk cId="1401640629" sldId="263"/>
            <ac:picMk id="6" creationId="{3F491605-64ED-4581-BF29-0B913469E1DF}"/>
          </ac:picMkLst>
        </pc:picChg>
        <pc:picChg chg="mod ord">
          <ac:chgData name="M.Sc.IT Part 2 Adityakumar Shukla" userId="S::s_30592@bkbirlacollegekalyan.com::b97cc00f-ef2f-4f6c-83b8-6c6fb13189b7" providerId="AD" clId="Web-{2987F714-8B29-F6A3-8CD1-8651311D6C5D}" dt="2020-09-28T21:40:24.239" v="1304"/>
          <ac:picMkLst>
            <pc:docMk/>
            <pc:sldMk cId="1401640629" sldId="263"/>
            <ac:picMk id="7" creationId="{6182B1D2-8F5F-4E06-AE2A-77E851A4B953}"/>
          </ac:picMkLst>
        </pc:picChg>
      </pc:sldChg>
      <pc:sldChg chg="addSp delSp modSp mod setBg">
        <pc:chgData name="M.Sc.IT Part 2 Adityakumar Shukla" userId="S::s_30592@bkbirlacollegekalyan.com::b97cc00f-ef2f-4f6c-83b8-6c6fb13189b7" providerId="AD" clId="Web-{2987F714-8B29-F6A3-8CD1-8651311D6C5D}" dt="2020-09-28T21:41:59.195" v="1334" actId="14100"/>
        <pc:sldMkLst>
          <pc:docMk/>
          <pc:sldMk cId="501520088" sldId="264"/>
        </pc:sldMkLst>
        <pc:spChg chg="mod ord">
          <ac:chgData name="M.Sc.IT Part 2 Adityakumar Shukla" userId="S::s_30592@bkbirlacollegekalyan.com::b97cc00f-ef2f-4f6c-83b8-6c6fb13189b7" providerId="AD" clId="Web-{2987F714-8B29-F6A3-8CD1-8651311D6C5D}" dt="2020-09-28T21:40:38.693" v="1311"/>
          <ac:spMkLst>
            <pc:docMk/>
            <pc:sldMk cId="501520088" sldId="264"/>
            <ac:spMk id="2" creationId="{2D29F72A-78DE-4796-8F80-C33FDC185DD4}"/>
          </ac:spMkLst>
        </pc:spChg>
        <pc:spChg chg="add del mod">
          <ac:chgData name="M.Sc.IT Part 2 Adityakumar Shukla" userId="S::s_30592@bkbirlacollegekalyan.com::b97cc00f-ef2f-4f6c-83b8-6c6fb13189b7" providerId="AD" clId="Web-{2987F714-8B29-F6A3-8CD1-8651311D6C5D}" dt="2020-09-28T20:08:16.311" v="631"/>
          <ac:spMkLst>
            <pc:docMk/>
            <pc:sldMk cId="501520088" sldId="264"/>
            <ac:spMk id="4" creationId="{1142005A-E226-4B00-B32E-A5451B55C59D}"/>
          </ac:spMkLst>
        </pc:spChg>
        <pc:spChg chg="add del mod">
          <ac:chgData name="M.Sc.IT Part 2 Adityakumar Shukla" userId="S::s_30592@bkbirlacollegekalyan.com::b97cc00f-ef2f-4f6c-83b8-6c6fb13189b7" providerId="AD" clId="Web-{2987F714-8B29-F6A3-8CD1-8651311D6C5D}" dt="2020-09-28T21:18:32.302" v="1200"/>
          <ac:spMkLst>
            <pc:docMk/>
            <pc:sldMk cId="501520088" sldId="264"/>
            <ac:spMk id="11" creationId="{922BBAB3-B275-4B3E-9D89-902F4D47F12B}"/>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12" creationId="{2D6FBB9D-1CAA-4D05-AB33-BABDFE17B843}"/>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13" creationId="{20757DBC-44BA-49D3-A7D5-B216282635E5}"/>
          </ac:spMkLst>
        </pc:spChg>
        <pc:spChg chg="add del">
          <ac:chgData name="M.Sc.IT Part 2 Adityakumar Shukla" userId="S::s_30592@bkbirlacollegekalyan.com::b97cc00f-ef2f-4f6c-83b8-6c6fb13189b7" providerId="AD" clId="Web-{2987F714-8B29-F6A3-8CD1-8651311D6C5D}" dt="2020-09-28T21:18:42.240" v="1202"/>
          <ac:spMkLst>
            <pc:docMk/>
            <pc:sldMk cId="501520088" sldId="264"/>
            <ac:spMk id="14" creationId="{8D06CE56-3881-4ADA-8CEF-D18B02C242A3}"/>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15" creationId="{04727B71-B4B6-4823-80A1-68C40B475118}"/>
          </ac:spMkLst>
        </pc:spChg>
        <pc:spChg chg="add del">
          <ac:chgData name="M.Sc.IT Part 2 Adityakumar Shukla" userId="S::s_30592@bkbirlacollegekalyan.com::b97cc00f-ef2f-4f6c-83b8-6c6fb13189b7" providerId="AD" clId="Web-{2987F714-8B29-F6A3-8CD1-8651311D6C5D}" dt="2020-09-28T21:18:42.240" v="1202"/>
          <ac:spMkLst>
            <pc:docMk/>
            <pc:sldMk cId="501520088" sldId="264"/>
            <ac:spMk id="16" creationId="{79F3C543-62EC-4433-9C93-A2CD8764E9B4}"/>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17" creationId="{79A6DB05-9FB5-4B07-8675-74C23D4FD89D}"/>
          </ac:spMkLst>
        </pc:spChg>
        <pc:spChg chg="add del">
          <ac:chgData name="M.Sc.IT Part 2 Adityakumar Shukla" userId="S::s_30592@bkbirlacollegekalyan.com::b97cc00f-ef2f-4f6c-83b8-6c6fb13189b7" providerId="AD" clId="Web-{2987F714-8B29-F6A3-8CD1-8651311D6C5D}" dt="2020-09-28T21:18:42.240" v="1202"/>
          <ac:spMkLst>
            <pc:docMk/>
            <pc:sldMk cId="501520088" sldId="264"/>
            <ac:spMk id="18" creationId="{3BE40A06-F20A-4590-B20B-34C50D338AE3}"/>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19" creationId="{B3F59054-3394-4D87-8BD0-A28DCD47F1BC}"/>
          </ac:spMkLst>
        </pc:spChg>
        <pc:spChg chg="add del">
          <ac:chgData name="M.Sc.IT Part 2 Adityakumar Shukla" userId="S::s_30592@bkbirlacollegekalyan.com::b97cc00f-ef2f-4f6c-83b8-6c6fb13189b7" providerId="AD" clId="Web-{2987F714-8B29-F6A3-8CD1-8651311D6C5D}" dt="2020-09-28T21:18:42.240" v="1202"/>
          <ac:spMkLst>
            <pc:docMk/>
            <pc:sldMk cId="501520088" sldId="264"/>
            <ac:spMk id="20" creationId="{A3473CF9-37EB-43E7-89EF-D2D1C53D1DAC}"/>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21" creationId="{2D6FBB9D-1CAA-4D05-AB33-BABDFE17B843}"/>
          </ac:spMkLst>
        </pc:spChg>
        <pc:spChg chg="add del">
          <ac:chgData name="M.Sc.IT Part 2 Adityakumar Shukla" userId="S::s_30592@bkbirlacollegekalyan.com::b97cc00f-ef2f-4f6c-83b8-6c6fb13189b7" providerId="AD" clId="Web-{2987F714-8B29-F6A3-8CD1-8651311D6C5D}" dt="2020-09-28T21:18:42.240" v="1202"/>
          <ac:spMkLst>
            <pc:docMk/>
            <pc:sldMk cId="501520088" sldId="264"/>
            <ac:spMk id="22" creationId="{586B4EF9-43BA-4655-A6FF-1D8E21574C95}"/>
          </ac:spMkLst>
        </pc:spChg>
        <pc:spChg chg="add del mod">
          <ac:chgData name="M.Sc.IT Part 2 Adityakumar Shukla" userId="S::s_30592@bkbirlacollegekalyan.com::b97cc00f-ef2f-4f6c-83b8-6c6fb13189b7" providerId="AD" clId="Web-{2987F714-8B29-F6A3-8CD1-8651311D6C5D}" dt="2020-09-28T21:30:30.741" v="1264"/>
          <ac:spMkLst>
            <pc:docMk/>
            <pc:sldMk cId="501520088" sldId="264"/>
            <ac:spMk id="23" creationId="{D6A12F70-C554-4FF7-A5F1-0C45D071B66B}"/>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24" creationId="{2FE0ABA9-CAF1-4816-837D-5F28AAA08E0A}"/>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25" creationId="{04727B71-B4B6-4823-80A1-68C40B475118}"/>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26" creationId="{BC8B9C14-70F0-4F42-85FF-0DD3D5A585A5}"/>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27" creationId="{79A6DB05-9FB5-4B07-8675-74C23D4FD89D}"/>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28" creationId="{98DE6C44-43F8-4DE4-AB81-66853FFEA09A}"/>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29" creationId="{231BF440-39FA-4087-84CC-2EEC0BBDAF29}"/>
          </ac:spMkLst>
        </pc:spChg>
        <pc:spChg chg="add del">
          <ac:chgData name="M.Sc.IT Part 2 Adityakumar Shukla" userId="S::s_30592@bkbirlacollegekalyan.com::b97cc00f-ef2f-4f6c-83b8-6c6fb13189b7" providerId="AD" clId="Web-{2987F714-8B29-F6A3-8CD1-8651311D6C5D}" dt="2020-09-28T21:28:32.660" v="1250"/>
          <ac:spMkLst>
            <pc:docMk/>
            <pc:sldMk cId="501520088" sldId="264"/>
            <ac:spMk id="30" creationId="{2409529B-9B56-4F10-BE4D-F934DB89E57E}"/>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31" creationId="{F04E4CBA-303B-48BD-8451-C2701CB0EEBF}"/>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32" creationId="{F6CA58B3-AFCC-4A40-9882-50D5080879B0}"/>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33" creationId="{75C56826-D4E5-42ED-8529-079651CB3005}"/>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34" creationId="{82095FCE-EF05-4443-B97A-85DEE3A5CA17}"/>
          </ac:spMkLst>
        </pc:spChg>
        <pc:spChg chg="add del">
          <ac:chgData name="M.Sc.IT Part 2 Adityakumar Shukla" userId="S::s_30592@bkbirlacollegekalyan.com::b97cc00f-ef2f-4f6c-83b8-6c6fb13189b7" providerId="AD" clId="Web-{2987F714-8B29-F6A3-8CD1-8651311D6C5D}" dt="2020-09-28T21:30:15.303" v="1262"/>
          <ac:spMkLst>
            <pc:docMk/>
            <pc:sldMk cId="501520088" sldId="264"/>
            <ac:spMk id="35" creationId="{BBE80621-F342-4576-B444-A5298DF04AD5}"/>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37" creationId="{2D6FBB9D-1CAA-4D05-AB33-BABDFE17B843}"/>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38" creationId="{04727B71-B4B6-4823-80A1-68C40B475118}"/>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39" creationId="{79A6DB05-9FB5-4B07-8675-74C23D4FD89D}"/>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0" creationId="{63F5877B-98C7-49DD-83AB-0F6F57CB6543}"/>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1" creationId="{4EA91930-66BC-4C41-B4F5-C31EB216F64B}"/>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2" creationId="{6313CF8F-B436-401E-9575-DE0F8E8B5B17}"/>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3" creationId="{2A38CFE9-C30A-4551-ACCB-D5808FBC39CD}"/>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4" creationId="{67EF550F-47CE-4FB2-9DAC-12AD835C833D}"/>
          </ac:spMkLst>
        </pc:spChg>
        <pc:spChg chg="add del">
          <ac:chgData name="M.Sc.IT Part 2 Adityakumar Shukla" userId="S::s_30592@bkbirlacollegekalyan.com::b97cc00f-ef2f-4f6c-83b8-6c6fb13189b7" providerId="AD" clId="Web-{2987F714-8B29-F6A3-8CD1-8651311D6C5D}" dt="2020-09-28T21:34:44.934" v="1288"/>
          <ac:spMkLst>
            <pc:docMk/>
            <pc:sldMk cId="501520088" sldId="264"/>
            <ac:spMk id="45" creationId="{A93FE48F-A8C4-4DBE-9D9A-138A1E2A27F4}"/>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46" creationId="{2D6FBB9D-1CAA-4D05-AB33-BABDFE17B843}"/>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47" creationId="{04727B71-B4B6-4823-80A1-68C40B475118}"/>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48" creationId="{79A6DB05-9FB5-4B07-8675-74C23D4FD89D}"/>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49" creationId="{231BF440-39FA-4087-84CC-2EEC0BBDAF29}"/>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50" creationId="{F04E4CBA-303B-48BD-8451-C2701CB0EEBF}"/>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51" creationId="{F6CA58B3-AFCC-4A40-9882-50D5080879B0}"/>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52" creationId="{75C56826-D4E5-42ED-8529-079651CB3005}"/>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53" creationId="{82095FCE-EF05-4443-B97A-85DEE3A5CA17}"/>
          </ac:spMkLst>
        </pc:spChg>
        <pc:spChg chg="add del">
          <ac:chgData name="M.Sc.IT Part 2 Adityakumar Shukla" userId="S::s_30592@bkbirlacollegekalyan.com::b97cc00f-ef2f-4f6c-83b8-6c6fb13189b7" providerId="AD" clId="Web-{2987F714-8B29-F6A3-8CD1-8651311D6C5D}" dt="2020-09-28T21:40:38.693" v="1311"/>
          <ac:spMkLst>
            <pc:docMk/>
            <pc:sldMk cId="501520088" sldId="264"/>
            <ac:spMk id="54" creationId="{E6504820-A0F8-4330-9B3D-5D3EA411BDFB}"/>
          </ac:spMkLst>
        </pc:spChg>
        <pc:picChg chg="del">
          <ac:chgData name="M.Sc.IT Part 2 Adityakumar Shukla" userId="S::s_30592@bkbirlacollegekalyan.com::b97cc00f-ef2f-4f6c-83b8-6c6fb13189b7" providerId="AD" clId="Web-{2987F714-8B29-F6A3-8CD1-8651311D6C5D}" dt="2020-09-28T20:07:57.420" v="630"/>
          <ac:picMkLst>
            <pc:docMk/>
            <pc:sldMk cId="501520088" sldId="264"/>
            <ac:picMk id="5" creationId="{5B9A5E26-F299-4AF4-AB13-3C03AC2830AB}"/>
          </ac:picMkLst>
        </pc:picChg>
        <pc:picChg chg="mod ord">
          <ac:chgData name="M.Sc.IT Part 2 Adityakumar Shukla" userId="S::s_30592@bkbirlacollegekalyan.com::b97cc00f-ef2f-4f6c-83b8-6c6fb13189b7" providerId="AD" clId="Web-{2987F714-8B29-F6A3-8CD1-8651311D6C5D}" dt="2020-09-28T21:41:59.195" v="1334" actId="14100"/>
          <ac:picMkLst>
            <pc:docMk/>
            <pc:sldMk cId="501520088" sldId="264"/>
            <ac:picMk id="6" creationId="{869135E5-DBEB-4A1D-A5C7-817BD8F8460B}"/>
          </ac:picMkLst>
        </pc:picChg>
        <pc:picChg chg="del">
          <ac:chgData name="M.Sc.IT Part 2 Adityakumar Shukla" userId="S::s_30592@bkbirlacollegekalyan.com::b97cc00f-ef2f-4f6c-83b8-6c6fb13189b7" providerId="AD" clId="Web-{2987F714-8B29-F6A3-8CD1-8651311D6C5D}" dt="2020-09-28T20:08:40.656" v="632"/>
          <ac:picMkLst>
            <pc:docMk/>
            <pc:sldMk cId="501520088" sldId="264"/>
            <ac:picMk id="7" creationId="{5A5651BF-FD9E-42B8-8A85-06ED1277C018}"/>
          </ac:picMkLst>
        </pc:picChg>
        <pc:picChg chg="add del mod ord">
          <ac:chgData name="M.Sc.IT Part 2 Adityakumar Shukla" userId="S::s_30592@bkbirlacollegekalyan.com::b97cc00f-ef2f-4f6c-83b8-6c6fb13189b7" providerId="AD" clId="Web-{2987F714-8B29-F6A3-8CD1-8651311D6C5D}" dt="2020-09-28T21:29:14.786" v="1254"/>
          <ac:picMkLst>
            <pc:docMk/>
            <pc:sldMk cId="501520088" sldId="264"/>
            <ac:picMk id="8" creationId="{F3EE4C46-416A-45D4-AB3B-7D0597362B74}"/>
          </ac:picMkLst>
        </pc:picChg>
        <pc:picChg chg="add mod ord modCrop">
          <ac:chgData name="M.Sc.IT Part 2 Adityakumar Shukla" userId="S::s_30592@bkbirlacollegekalyan.com::b97cc00f-ef2f-4f6c-83b8-6c6fb13189b7" providerId="AD" clId="Web-{2987F714-8B29-F6A3-8CD1-8651311D6C5D}" dt="2020-09-28T21:41:51.038" v="1332" actId="1076"/>
          <ac:picMkLst>
            <pc:docMk/>
            <pc:sldMk cId="501520088" sldId="264"/>
            <ac:picMk id="9" creationId="{8D4F8925-3B59-4ED7-8129-0CC577FCF284}"/>
          </ac:picMkLst>
        </pc:picChg>
        <pc:picChg chg="add del mod">
          <ac:chgData name="M.Sc.IT Part 2 Adityakumar Shukla" userId="S::s_30592@bkbirlacollegekalyan.com::b97cc00f-ef2f-4f6c-83b8-6c6fb13189b7" providerId="AD" clId="Web-{2987F714-8B29-F6A3-8CD1-8651311D6C5D}" dt="2020-09-28T21:31:49.852" v="1273"/>
          <ac:picMkLst>
            <pc:docMk/>
            <pc:sldMk cId="501520088" sldId="264"/>
            <ac:picMk id="36" creationId="{F90D90DF-1C1D-4E83-BCEB-00E66DAA889C}"/>
          </ac:picMkLst>
        </pc:picChg>
      </pc:sldChg>
      <pc:sldChg chg="addSp delSp modSp mod setBg">
        <pc:chgData name="M.Sc.IT Part 2 Adityakumar Shukla" userId="S::s_30592@bkbirlacollegekalyan.com::b97cc00f-ef2f-4f6c-83b8-6c6fb13189b7" providerId="AD" clId="Web-{2987F714-8B29-F6A3-8CD1-8651311D6C5D}" dt="2020-09-28T21:40:32.833" v="1309"/>
        <pc:sldMkLst>
          <pc:docMk/>
          <pc:sldMk cId="1384420802" sldId="265"/>
        </pc:sldMkLst>
        <pc:spChg chg="mod ord">
          <ac:chgData name="M.Sc.IT Part 2 Adityakumar Shukla" userId="S::s_30592@bkbirlacollegekalyan.com::b97cc00f-ef2f-4f6c-83b8-6c6fb13189b7" providerId="AD" clId="Web-{2987F714-8B29-F6A3-8CD1-8651311D6C5D}" dt="2020-09-28T21:40:32.833" v="1309"/>
          <ac:spMkLst>
            <pc:docMk/>
            <pc:sldMk cId="1384420802" sldId="265"/>
            <ac:spMk id="2" creationId="{95FE5D9E-AC28-4973-BC4A-446EA8FAF61A}"/>
          </ac:spMkLst>
        </pc:spChg>
        <pc:spChg chg="add del">
          <ac:chgData name="M.Sc.IT Part 2 Adityakumar Shukla" userId="S::s_30592@bkbirlacollegekalyan.com::b97cc00f-ef2f-4f6c-83b8-6c6fb13189b7" providerId="AD" clId="Web-{2987F714-8B29-F6A3-8CD1-8651311D6C5D}" dt="2020-09-28T21:21:42.619" v="1229"/>
          <ac:spMkLst>
            <pc:docMk/>
            <pc:sldMk cId="1384420802" sldId="265"/>
            <ac:spMk id="10" creationId="{8D06CE56-3881-4ADA-8CEF-D18B02C242A3}"/>
          </ac:spMkLst>
        </pc:spChg>
        <pc:spChg chg="add del mod">
          <ac:chgData name="M.Sc.IT Part 2 Adityakumar Shukla" userId="S::s_30592@bkbirlacollegekalyan.com::b97cc00f-ef2f-4f6c-83b8-6c6fb13189b7" providerId="AD" clId="Web-{2987F714-8B29-F6A3-8CD1-8651311D6C5D}" dt="2020-09-28T20:55:07.206" v="1069"/>
          <ac:spMkLst>
            <pc:docMk/>
            <pc:sldMk cId="1384420802" sldId="265"/>
            <ac:spMk id="11" creationId="{A1020524-CFE7-487E-B5CC-B0AFDC6E268B}"/>
          </ac:spMkLst>
        </pc:spChg>
        <pc:spChg chg="add del">
          <ac:chgData name="M.Sc.IT Part 2 Adityakumar Shukla" userId="S::s_30592@bkbirlacollegekalyan.com::b97cc00f-ef2f-4f6c-83b8-6c6fb13189b7" providerId="AD" clId="Web-{2987F714-8B29-F6A3-8CD1-8651311D6C5D}" dt="2020-09-28T21:21:27.603" v="1227"/>
          <ac:spMkLst>
            <pc:docMk/>
            <pc:sldMk cId="1384420802" sldId="265"/>
            <ac:spMk id="12" creationId="{8D06CE56-3881-4ADA-8CEF-D18B02C242A3}"/>
          </ac:spMkLst>
        </pc:spChg>
        <pc:spChg chg="add del">
          <ac:chgData name="M.Sc.IT Part 2 Adityakumar Shukla" userId="S::s_30592@bkbirlacollegekalyan.com::b97cc00f-ef2f-4f6c-83b8-6c6fb13189b7" providerId="AD" clId="Web-{2987F714-8B29-F6A3-8CD1-8651311D6C5D}" dt="2020-09-28T21:21:42.619" v="1229"/>
          <ac:spMkLst>
            <pc:docMk/>
            <pc:sldMk cId="1384420802" sldId="265"/>
            <ac:spMk id="13" creationId="{79F3C543-62EC-4433-9C93-A2CD8764E9B4}"/>
          </ac:spMkLst>
        </pc:spChg>
        <pc:spChg chg="add del">
          <ac:chgData name="M.Sc.IT Part 2 Adityakumar Shukla" userId="S::s_30592@bkbirlacollegekalyan.com::b97cc00f-ef2f-4f6c-83b8-6c6fb13189b7" providerId="AD" clId="Web-{2987F714-8B29-F6A3-8CD1-8651311D6C5D}" dt="2020-09-28T21:21:27.603" v="1227"/>
          <ac:spMkLst>
            <pc:docMk/>
            <pc:sldMk cId="1384420802" sldId="265"/>
            <ac:spMk id="14" creationId="{79F3C543-62EC-4433-9C93-A2CD8764E9B4}"/>
          </ac:spMkLst>
        </pc:spChg>
        <pc:spChg chg="add del">
          <ac:chgData name="M.Sc.IT Part 2 Adityakumar Shukla" userId="S::s_30592@bkbirlacollegekalyan.com::b97cc00f-ef2f-4f6c-83b8-6c6fb13189b7" providerId="AD" clId="Web-{2987F714-8B29-F6A3-8CD1-8651311D6C5D}" dt="2020-09-28T21:21:42.619" v="1229"/>
          <ac:spMkLst>
            <pc:docMk/>
            <pc:sldMk cId="1384420802" sldId="265"/>
            <ac:spMk id="15" creationId="{726C63F6-CB75-464B-8B30-63C9D4C68D0C}"/>
          </ac:spMkLst>
        </pc:spChg>
        <pc:spChg chg="add del">
          <ac:chgData name="M.Sc.IT Part 2 Adityakumar Shukla" userId="S::s_30592@bkbirlacollegekalyan.com::b97cc00f-ef2f-4f6c-83b8-6c6fb13189b7" providerId="AD" clId="Web-{2987F714-8B29-F6A3-8CD1-8651311D6C5D}" dt="2020-09-28T21:21:27.603" v="1227"/>
          <ac:spMkLst>
            <pc:docMk/>
            <pc:sldMk cId="1384420802" sldId="265"/>
            <ac:spMk id="16" creationId="{726C63F6-CB75-464B-8B30-63C9D4C68D0C}"/>
          </ac:spMkLst>
        </pc:spChg>
        <pc:spChg chg="add del">
          <ac:chgData name="M.Sc.IT Part 2 Adityakumar Shukla" userId="S::s_30592@bkbirlacollegekalyan.com::b97cc00f-ef2f-4f6c-83b8-6c6fb13189b7" providerId="AD" clId="Web-{2987F714-8B29-F6A3-8CD1-8651311D6C5D}" dt="2020-09-28T21:21:42.619" v="1229"/>
          <ac:spMkLst>
            <pc:docMk/>
            <pc:sldMk cId="1384420802" sldId="265"/>
            <ac:spMk id="17" creationId="{A3473CF9-37EB-43E7-89EF-D2D1C53D1DAC}"/>
          </ac:spMkLst>
        </pc:spChg>
        <pc:spChg chg="add del">
          <ac:chgData name="M.Sc.IT Part 2 Adityakumar Shukla" userId="S::s_30592@bkbirlacollegekalyan.com::b97cc00f-ef2f-4f6c-83b8-6c6fb13189b7" providerId="AD" clId="Web-{2987F714-8B29-F6A3-8CD1-8651311D6C5D}" dt="2020-09-28T21:21:27.603" v="1227"/>
          <ac:spMkLst>
            <pc:docMk/>
            <pc:sldMk cId="1384420802" sldId="265"/>
            <ac:spMk id="18" creationId="{A3473CF9-37EB-43E7-89EF-D2D1C53D1DAC}"/>
          </ac:spMkLst>
        </pc:spChg>
        <pc:spChg chg="add del">
          <ac:chgData name="M.Sc.IT Part 2 Adityakumar Shukla" userId="S::s_30592@bkbirlacollegekalyan.com::b97cc00f-ef2f-4f6c-83b8-6c6fb13189b7" providerId="AD" clId="Web-{2987F714-8B29-F6A3-8CD1-8651311D6C5D}" dt="2020-09-28T21:21:42.619" v="1229"/>
          <ac:spMkLst>
            <pc:docMk/>
            <pc:sldMk cId="1384420802" sldId="265"/>
            <ac:spMk id="19" creationId="{586B4EF9-43BA-4655-A6FF-1D8E21574C95}"/>
          </ac:spMkLst>
        </pc:spChg>
        <pc:spChg chg="add del">
          <ac:chgData name="M.Sc.IT Part 2 Adityakumar Shukla" userId="S::s_30592@bkbirlacollegekalyan.com::b97cc00f-ef2f-4f6c-83b8-6c6fb13189b7" providerId="AD" clId="Web-{2987F714-8B29-F6A3-8CD1-8651311D6C5D}" dt="2020-09-28T21:21:27.603" v="1227"/>
          <ac:spMkLst>
            <pc:docMk/>
            <pc:sldMk cId="1384420802" sldId="265"/>
            <ac:spMk id="20" creationId="{586B4EF9-43BA-4655-A6FF-1D8E21574C95}"/>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1" creationId="{2D6FBB9D-1CAA-4D05-AB33-BABDFE17B843}"/>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2" creationId="{AC0D06B0-F19C-459E-B221-A34B506FB5E3}"/>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3" creationId="{04727B71-B4B6-4823-80A1-68C40B475118}"/>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4" creationId="{345B26DA-1C6B-4C66-81C9-9C1877FC2DB1}"/>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5" creationId="{79A6DB05-9FB5-4B07-8675-74C23D4FD89D}"/>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6" creationId="{98DE6C44-43F8-4DE4-AB81-66853FFEA09A}"/>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7" creationId="{A3C210E6-A35A-4F68-8D60-801A019C75B8}"/>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8" creationId="{2409529B-9B56-4F10-BE4D-F934DB89E57E}"/>
          </ac:spMkLst>
        </pc:spChg>
        <pc:spChg chg="add del">
          <ac:chgData name="M.Sc.IT Part 2 Adityakumar Shukla" userId="S::s_30592@bkbirlacollegekalyan.com::b97cc00f-ef2f-4f6c-83b8-6c6fb13189b7" providerId="AD" clId="Web-{2987F714-8B29-F6A3-8CD1-8651311D6C5D}" dt="2020-09-28T21:22:19.526" v="1232"/>
          <ac:spMkLst>
            <pc:docMk/>
            <pc:sldMk cId="1384420802" sldId="265"/>
            <ac:spMk id="29" creationId="{218147EA-9E47-4C8B-9593-860ABF48C454}"/>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0" creationId="{2D6FBB9D-1CAA-4D05-AB33-BABDFE17B843}"/>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1" creationId="{04727B71-B4B6-4823-80A1-68C40B475118}"/>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2" creationId="{79A6DB05-9FB5-4B07-8675-74C23D4FD89D}"/>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3" creationId="{A3C210E6-A35A-4F68-8D60-801A019C75B8}"/>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4" creationId="{AC0D06B0-F19C-459E-B221-A34B506FB5E3}"/>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5" creationId="{345B26DA-1C6B-4C66-81C9-9C1877FC2DB1}"/>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6" creationId="{98DE6C44-43F8-4DE4-AB81-66853FFEA09A}"/>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7" creationId="{2409529B-9B56-4F10-BE4D-F934DB89E57E}"/>
          </ac:spMkLst>
        </pc:spChg>
        <pc:spChg chg="add del">
          <ac:chgData name="M.Sc.IT Part 2 Adityakumar Shukla" userId="S::s_30592@bkbirlacollegekalyan.com::b97cc00f-ef2f-4f6c-83b8-6c6fb13189b7" providerId="AD" clId="Web-{2987F714-8B29-F6A3-8CD1-8651311D6C5D}" dt="2020-09-28T21:40:32.833" v="1309"/>
          <ac:spMkLst>
            <pc:docMk/>
            <pc:sldMk cId="1384420802" sldId="265"/>
            <ac:spMk id="38" creationId="{A8DFF04B-AFC1-4E3A-BF7F-D928F9316F2E}"/>
          </ac:spMkLst>
        </pc:spChg>
        <pc:picChg chg="add mod ord">
          <ac:chgData name="M.Sc.IT Part 2 Adityakumar Shukla" userId="S::s_30592@bkbirlacollegekalyan.com::b97cc00f-ef2f-4f6c-83b8-6c6fb13189b7" providerId="AD" clId="Web-{2987F714-8B29-F6A3-8CD1-8651311D6C5D}" dt="2020-09-28T21:40:32.833" v="1309"/>
          <ac:picMkLst>
            <pc:docMk/>
            <pc:sldMk cId="1384420802" sldId="265"/>
            <ac:picMk id="3" creationId="{F395F613-2196-46BA-A926-D94345FC24C4}"/>
          </ac:picMkLst>
        </pc:picChg>
        <pc:picChg chg="add mod ord">
          <ac:chgData name="M.Sc.IT Part 2 Adityakumar Shukla" userId="S::s_30592@bkbirlacollegekalyan.com::b97cc00f-ef2f-4f6c-83b8-6c6fb13189b7" providerId="AD" clId="Web-{2987F714-8B29-F6A3-8CD1-8651311D6C5D}" dt="2020-09-28T21:40:32.833" v="1309"/>
          <ac:picMkLst>
            <pc:docMk/>
            <pc:sldMk cId="1384420802" sldId="265"/>
            <ac:picMk id="4" creationId="{7C9A1587-9A9E-472F-A5C5-26AFB8488DE6}"/>
          </ac:picMkLst>
        </pc:picChg>
        <pc:picChg chg="mod ord">
          <ac:chgData name="M.Sc.IT Part 2 Adityakumar Shukla" userId="S::s_30592@bkbirlacollegekalyan.com::b97cc00f-ef2f-4f6c-83b8-6c6fb13189b7" providerId="AD" clId="Web-{2987F714-8B29-F6A3-8CD1-8651311D6C5D}" dt="2020-09-28T21:40:32.833" v="1309"/>
          <ac:picMkLst>
            <pc:docMk/>
            <pc:sldMk cId="1384420802" sldId="265"/>
            <ac:picMk id="5" creationId="{1E9E80F2-8ADA-4D03-8A73-DE531644C425}"/>
          </ac:picMkLst>
        </pc:picChg>
        <pc:picChg chg="del">
          <ac:chgData name="M.Sc.IT Part 2 Adityakumar Shukla" userId="S::s_30592@bkbirlacollegekalyan.com::b97cc00f-ef2f-4f6c-83b8-6c6fb13189b7" providerId="AD" clId="Web-{2987F714-8B29-F6A3-8CD1-8651311D6C5D}" dt="2020-09-28T20:54:05.611" v="1062"/>
          <ac:picMkLst>
            <pc:docMk/>
            <pc:sldMk cId="1384420802" sldId="265"/>
            <ac:picMk id="6" creationId="{B5321169-6EF2-4E11-9D0F-4387F454B3D0}"/>
          </ac:picMkLst>
        </pc:picChg>
        <pc:picChg chg="add mod">
          <ac:chgData name="M.Sc.IT Part 2 Adityakumar Shukla" userId="S::s_30592@bkbirlacollegekalyan.com::b97cc00f-ef2f-4f6c-83b8-6c6fb13189b7" providerId="AD" clId="Web-{2987F714-8B29-F6A3-8CD1-8651311D6C5D}" dt="2020-09-28T21:40:32.833" v="1309"/>
          <ac:picMkLst>
            <pc:docMk/>
            <pc:sldMk cId="1384420802" sldId="265"/>
            <ac:picMk id="7" creationId="{6D6BF570-5D4E-4235-B0AE-ECC8CC6E1194}"/>
          </ac:picMkLst>
        </pc:picChg>
        <pc:picChg chg="del">
          <ac:chgData name="M.Sc.IT Part 2 Adityakumar Shukla" userId="S::s_30592@bkbirlacollegekalyan.com::b97cc00f-ef2f-4f6c-83b8-6c6fb13189b7" providerId="AD" clId="Web-{2987F714-8B29-F6A3-8CD1-8651311D6C5D}" dt="2020-09-28T20:52:01.874" v="1047"/>
          <ac:picMkLst>
            <pc:docMk/>
            <pc:sldMk cId="1384420802" sldId="265"/>
            <ac:picMk id="8" creationId="{938D46F6-F1E5-4C18-811F-63D11D046750}"/>
          </ac:picMkLst>
        </pc:picChg>
        <pc:picChg chg="del mod">
          <ac:chgData name="M.Sc.IT Part 2 Adityakumar Shukla" userId="S::s_30592@bkbirlacollegekalyan.com::b97cc00f-ef2f-4f6c-83b8-6c6fb13189b7" providerId="AD" clId="Web-{2987F714-8B29-F6A3-8CD1-8651311D6C5D}" dt="2020-09-28T20:56:17.880" v="1084"/>
          <ac:picMkLst>
            <pc:docMk/>
            <pc:sldMk cId="1384420802" sldId="265"/>
            <ac:picMk id="9" creationId="{266B35DA-C3B7-40E6-B5E9-C5AEDD571343}"/>
          </ac:picMkLst>
        </pc:picChg>
      </pc:sldChg>
      <pc:sldChg chg="modSp">
        <pc:chgData name="M.Sc.IT Part 2 Adityakumar Shukla" userId="S::s_30592@bkbirlacollegekalyan.com::b97cc00f-ef2f-4f6c-83b8-6c6fb13189b7" providerId="AD" clId="Web-{2987F714-8B29-F6A3-8CD1-8651311D6C5D}" dt="2020-09-28T20:13:49.210" v="656" actId="20577"/>
        <pc:sldMkLst>
          <pc:docMk/>
          <pc:sldMk cId="3415140849" sldId="266"/>
        </pc:sldMkLst>
        <pc:spChg chg="mod">
          <ac:chgData name="M.Sc.IT Part 2 Adityakumar Shukla" userId="S::s_30592@bkbirlacollegekalyan.com::b97cc00f-ef2f-4f6c-83b8-6c6fb13189b7" providerId="AD" clId="Web-{2987F714-8B29-F6A3-8CD1-8651311D6C5D}" dt="2020-09-28T20:13:49.210" v="656" actId="20577"/>
          <ac:spMkLst>
            <pc:docMk/>
            <pc:sldMk cId="3415140849" sldId="266"/>
            <ac:spMk id="3" creationId="{2508A3B1-F50D-426C-B7A2-7C6EFADE6416}"/>
          </ac:spMkLst>
        </pc:spChg>
      </pc:sldChg>
      <pc:sldChg chg="addSp delSp modSp mod setBg">
        <pc:chgData name="M.Sc.IT Part 2 Adityakumar Shukla" userId="S::s_30592@bkbirlacollegekalyan.com::b97cc00f-ef2f-4f6c-83b8-6c6fb13189b7" providerId="AD" clId="Web-{2987F714-8B29-F6A3-8CD1-8651311D6C5D}" dt="2020-09-28T21:43:07.306" v="1338" actId="14100"/>
        <pc:sldMkLst>
          <pc:docMk/>
          <pc:sldMk cId="1001464385" sldId="268"/>
        </pc:sldMkLst>
        <pc:spChg chg="mod ord">
          <ac:chgData name="M.Sc.IT Part 2 Adityakumar Shukla" userId="S::s_30592@bkbirlacollegekalyan.com::b97cc00f-ef2f-4f6c-83b8-6c6fb13189b7" providerId="AD" clId="Web-{2987F714-8B29-F6A3-8CD1-8651311D6C5D}" dt="2020-09-28T21:40:30.443" v="1307"/>
          <ac:spMkLst>
            <pc:docMk/>
            <pc:sldMk cId="1001464385" sldId="268"/>
            <ac:spMk id="2" creationId="{D04BA211-B13F-4DE0-8835-58028BA1703C}"/>
          </ac:spMkLst>
        </pc:spChg>
        <pc:spChg chg="add del mod">
          <ac:chgData name="M.Sc.IT Part 2 Adityakumar Shukla" userId="S::s_30592@bkbirlacollegekalyan.com::b97cc00f-ef2f-4f6c-83b8-6c6fb13189b7" providerId="AD" clId="Web-{2987F714-8B29-F6A3-8CD1-8651311D6C5D}" dt="2020-09-28T21:00:20.917" v="1107"/>
          <ac:spMkLst>
            <pc:docMk/>
            <pc:sldMk cId="1001464385" sldId="268"/>
            <ac:spMk id="5" creationId="{E5EEB932-5B2D-4E96-AE17-299648166973}"/>
          </ac:spMkLst>
        </pc:spChg>
        <pc:spChg chg="add del mod">
          <ac:chgData name="M.Sc.IT Part 2 Adityakumar Shukla" userId="S::s_30592@bkbirlacollegekalyan.com::b97cc00f-ef2f-4f6c-83b8-6c6fb13189b7" providerId="AD" clId="Web-{2987F714-8B29-F6A3-8CD1-8651311D6C5D}" dt="2020-09-28T21:01:06.215" v="1111"/>
          <ac:spMkLst>
            <pc:docMk/>
            <pc:sldMk cId="1001464385" sldId="268"/>
            <ac:spMk id="10" creationId="{8EE3AA54-6D85-43C9-9A6F-5B506E548620}"/>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16" creationId="{2162F289-CA81-4C05-94B6-C2C42CC91F5D}"/>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19" creationId="{B3F59054-3394-4D87-8BD0-A28DCD47F1BC}"/>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21" creationId="{2FE0ABA9-CAF1-4816-837D-5F28AAA08E0A}"/>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23" creationId="{BC8B9C14-70F0-4F42-85FF-0DD3D5A585A5}"/>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25" creationId="{98DE6C44-43F8-4DE4-AB81-66853FFEA09A}"/>
          </ac:spMkLst>
        </pc:spChg>
        <pc:spChg chg="add del">
          <ac:chgData name="M.Sc.IT Part 2 Adityakumar Shukla" userId="S::s_30592@bkbirlacollegekalyan.com::b97cc00f-ef2f-4f6c-83b8-6c6fb13189b7" providerId="AD" clId="Web-{2987F714-8B29-F6A3-8CD1-8651311D6C5D}" dt="2020-09-28T21:40:30.443" v="1307"/>
          <ac:spMkLst>
            <pc:docMk/>
            <pc:sldMk cId="1001464385" sldId="268"/>
            <ac:spMk id="27" creationId="{2409529B-9B56-4F10-BE4D-F934DB89E57E}"/>
          </ac:spMkLst>
        </pc:spChg>
        <pc:picChg chg="del">
          <ac:chgData name="M.Sc.IT Part 2 Adityakumar Shukla" userId="S::s_30592@bkbirlacollegekalyan.com::b97cc00f-ef2f-4f6c-83b8-6c6fb13189b7" providerId="AD" clId="Web-{2987F714-8B29-F6A3-8CD1-8651311D6C5D}" dt="2020-09-28T21:00:06.338" v="1106"/>
          <ac:picMkLst>
            <pc:docMk/>
            <pc:sldMk cId="1001464385" sldId="268"/>
            <ac:picMk id="4" creationId="{9334456A-D88D-4107-A792-9DA6F9EF89B9}"/>
          </ac:picMkLst>
        </pc:picChg>
        <pc:picChg chg="mod">
          <ac:chgData name="M.Sc.IT Part 2 Adityakumar Shukla" userId="S::s_30592@bkbirlacollegekalyan.com::b97cc00f-ef2f-4f6c-83b8-6c6fb13189b7" providerId="AD" clId="Web-{2987F714-8B29-F6A3-8CD1-8651311D6C5D}" dt="2020-09-28T21:43:07.306" v="1338" actId="14100"/>
          <ac:picMkLst>
            <pc:docMk/>
            <pc:sldMk cId="1001464385" sldId="268"/>
            <ac:picMk id="6" creationId="{DB411C53-E4EC-4072-A0FA-72E2461915A1}"/>
          </ac:picMkLst>
        </pc:picChg>
        <pc:picChg chg="del mod">
          <ac:chgData name="M.Sc.IT Part 2 Adityakumar Shukla" userId="S::s_30592@bkbirlacollegekalyan.com::b97cc00f-ef2f-4f6c-83b8-6c6fb13189b7" providerId="AD" clId="Web-{2987F714-8B29-F6A3-8CD1-8651311D6C5D}" dt="2020-09-28T21:04:57.126" v="1142"/>
          <ac:picMkLst>
            <pc:docMk/>
            <pc:sldMk cId="1001464385" sldId="268"/>
            <ac:picMk id="7" creationId="{45BF7E59-1C6B-4400-B63A-C150C2D15307}"/>
          </ac:picMkLst>
        </pc:picChg>
        <pc:picChg chg="add del mod ord">
          <ac:chgData name="M.Sc.IT Part 2 Adityakumar Shukla" userId="S::s_30592@bkbirlacollegekalyan.com::b97cc00f-ef2f-4f6c-83b8-6c6fb13189b7" providerId="AD" clId="Web-{2987F714-8B29-F6A3-8CD1-8651311D6C5D}" dt="2020-09-28T21:00:49.152" v="1110"/>
          <ac:picMkLst>
            <pc:docMk/>
            <pc:sldMk cId="1001464385" sldId="268"/>
            <ac:picMk id="8" creationId="{661BA5F8-6AD0-40EA-AFF4-55D674DA50D5}"/>
          </ac:picMkLst>
        </pc:picChg>
        <pc:picChg chg="add mod ord modCrop">
          <ac:chgData name="M.Sc.IT Part 2 Adityakumar Shukla" userId="S::s_30592@bkbirlacollegekalyan.com::b97cc00f-ef2f-4f6c-83b8-6c6fb13189b7" providerId="AD" clId="Web-{2987F714-8B29-F6A3-8CD1-8651311D6C5D}" dt="2020-09-28T21:42:53.305" v="1336" actId="14100"/>
          <ac:picMkLst>
            <pc:docMk/>
            <pc:sldMk cId="1001464385" sldId="268"/>
            <ac:picMk id="11" creationId="{65C3BD5C-73DA-4AE2-818B-1F3C3F523EDB}"/>
          </ac:picMkLst>
        </pc:picChg>
        <pc:picChg chg="add mod">
          <ac:chgData name="M.Sc.IT Part 2 Adityakumar Shukla" userId="S::s_30592@bkbirlacollegekalyan.com::b97cc00f-ef2f-4f6c-83b8-6c6fb13189b7" providerId="AD" clId="Web-{2987F714-8B29-F6A3-8CD1-8651311D6C5D}" dt="2020-09-28T21:42:58.759" v="1337" actId="1076"/>
          <ac:picMkLst>
            <pc:docMk/>
            <pc:sldMk cId="1001464385" sldId="268"/>
            <ac:picMk id="12" creationId="{938A3591-183A-4429-86D7-95FEC767BA52}"/>
          </ac:picMkLst>
        </pc:picChg>
      </pc:sldChg>
      <pc:sldChg chg="addSp delSp modSp">
        <pc:chgData name="M.Sc.IT Part 2 Adityakumar Shukla" userId="S::s_30592@bkbirlacollegekalyan.com::b97cc00f-ef2f-4f6c-83b8-6c6fb13189b7" providerId="AD" clId="Web-{2987F714-8B29-F6A3-8CD1-8651311D6C5D}" dt="2020-09-28T20:51:29.435" v="1046" actId="1076"/>
        <pc:sldMkLst>
          <pc:docMk/>
          <pc:sldMk cId="3386800500" sldId="271"/>
        </pc:sldMkLst>
        <pc:spChg chg="add del mod">
          <ac:chgData name="M.Sc.IT Part 2 Adityakumar Shukla" userId="S::s_30592@bkbirlacollegekalyan.com::b97cc00f-ef2f-4f6c-83b8-6c6fb13189b7" providerId="AD" clId="Web-{2987F714-8B29-F6A3-8CD1-8651311D6C5D}" dt="2020-09-28T20:38:07.557" v="870"/>
          <ac:spMkLst>
            <pc:docMk/>
            <pc:sldMk cId="3386800500" sldId="271"/>
            <ac:spMk id="13" creationId="{E605B7AE-5180-4E6D-8FFE-86FB39066286}"/>
          </ac:spMkLst>
        </pc:spChg>
        <pc:picChg chg="add del mod">
          <ac:chgData name="M.Sc.IT Part 2 Adityakumar Shukla" userId="S::s_30592@bkbirlacollegekalyan.com::b97cc00f-ef2f-4f6c-83b8-6c6fb13189b7" providerId="AD" clId="Web-{2987F714-8B29-F6A3-8CD1-8651311D6C5D}" dt="2020-09-28T20:35:36.960" v="856"/>
          <ac:picMkLst>
            <pc:docMk/>
            <pc:sldMk cId="3386800500" sldId="271"/>
            <ac:picMk id="3" creationId="{18437868-D65C-41EA-94BE-07A72315912D}"/>
          </ac:picMkLst>
        </pc:picChg>
        <pc:picChg chg="del mod">
          <ac:chgData name="M.Sc.IT Part 2 Adityakumar Shukla" userId="S::s_30592@bkbirlacollegekalyan.com::b97cc00f-ef2f-4f6c-83b8-6c6fb13189b7" providerId="AD" clId="Web-{2987F714-8B29-F6A3-8CD1-8651311D6C5D}" dt="2020-09-28T20:35:49.804" v="862"/>
          <ac:picMkLst>
            <pc:docMk/>
            <pc:sldMk cId="3386800500" sldId="271"/>
            <ac:picMk id="4" creationId="{9D36B3C2-EDB0-49EA-BA74-D08FEAE0E968}"/>
          </ac:picMkLst>
        </pc:picChg>
        <pc:picChg chg="del mod">
          <ac:chgData name="M.Sc.IT Part 2 Adityakumar Shukla" userId="S::s_30592@bkbirlacollegekalyan.com::b97cc00f-ef2f-4f6c-83b8-6c6fb13189b7" providerId="AD" clId="Web-{2987F714-8B29-F6A3-8CD1-8651311D6C5D}" dt="2020-09-28T20:35:46.679" v="860"/>
          <ac:picMkLst>
            <pc:docMk/>
            <pc:sldMk cId="3386800500" sldId="271"/>
            <ac:picMk id="5" creationId="{01B422A3-6207-461B-BA4B-190C62F4E95D}"/>
          </ac:picMkLst>
        </pc:picChg>
        <pc:picChg chg="del">
          <ac:chgData name="M.Sc.IT Part 2 Adityakumar Shukla" userId="S::s_30592@bkbirlacollegekalyan.com::b97cc00f-ef2f-4f6c-83b8-6c6fb13189b7" providerId="AD" clId="Web-{2987F714-8B29-F6A3-8CD1-8651311D6C5D}" dt="2020-09-28T20:35:47.335" v="861"/>
          <ac:picMkLst>
            <pc:docMk/>
            <pc:sldMk cId="3386800500" sldId="271"/>
            <ac:picMk id="6" creationId="{CEBEB4FB-8B98-4403-AD3B-6696C1F994B0}"/>
          </ac:picMkLst>
        </pc:picChg>
        <pc:picChg chg="del mod">
          <ac:chgData name="M.Sc.IT Part 2 Adityakumar Shukla" userId="S::s_30592@bkbirlacollegekalyan.com::b97cc00f-ef2f-4f6c-83b8-6c6fb13189b7" providerId="AD" clId="Web-{2987F714-8B29-F6A3-8CD1-8651311D6C5D}" dt="2020-09-28T20:35:38.663" v="857"/>
          <ac:picMkLst>
            <pc:docMk/>
            <pc:sldMk cId="3386800500" sldId="271"/>
            <ac:picMk id="7" creationId="{549F3D8C-A09D-47AD-867A-A01F186634D7}"/>
          </ac:picMkLst>
        </pc:picChg>
        <pc:picChg chg="del">
          <ac:chgData name="M.Sc.IT Part 2 Adityakumar Shukla" userId="S::s_30592@bkbirlacollegekalyan.com::b97cc00f-ef2f-4f6c-83b8-6c6fb13189b7" providerId="AD" clId="Web-{2987F714-8B29-F6A3-8CD1-8651311D6C5D}" dt="2020-09-28T20:14:23.430" v="658"/>
          <ac:picMkLst>
            <pc:docMk/>
            <pc:sldMk cId="3386800500" sldId="271"/>
            <ac:picMk id="8" creationId="{CAEF03A6-2F28-4FEC-9557-9CD801BFF8EC}"/>
          </ac:picMkLst>
        </pc:picChg>
        <pc:picChg chg="del mod">
          <ac:chgData name="M.Sc.IT Part 2 Adityakumar Shukla" userId="S::s_30592@bkbirlacollegekalyan.com::b97cc00f-ef2f-4f6c-83b8-6c6fb13189b7" providerId="AD" clId="Web-{2987F714-8B29-F6A3-8CD1-8651311D6C5D}" dt="2020-09-28T20:35:42.350" v="859"/>
          <ac:picMkLst>
            <pc:docMk/>
            <pc:sldMk cId="3386800500" sldId="271"/>
            <ac:picMk id="9" creationId="{5F8EA2A2-BC3E-4D3C-B1C9-53405E9FE404}"/>
          </ac:picMkLst>
        </pc:picChg>
        <pc:picChg chg="del">
          <ac:chgData name="M.Sc.IT Part 2 Adityakumar Shukla" userId="S::s_30592@bkbirlacollegekalyan.com::b97cc00f-ef2f-4f6c-83b8-6c6fb13189b7" providerId="AD" clId="Web-{2987F714-8B29-F6A3-8CD1-8651311D6C5D}" dt="2020-09-28T20:35:40.913" v="858"/>
          <ac:picMkLst>
            <pc:docMk/>
            <pc:sldMk cId="3386800500" sldId="271"/>
            <ac:picMk id="10" creationId="{6A7C79AC-2E23-485A-9D4D-39A01735EFEE}"/>
          </ac:picMkLst>
        </pc:picChg>
        <pc:picChg chg="del mod">
          <ac:chgData name="M.Sc.IT Part 2 Adityakumar Shukla" userId="S::s_30592@bkbirlacollegekalyan.com::b97cc00f-ef2f-4f6c-83b8-6c6fb13189b7" providerId="AD" clId="Web-{2987F714-8B29-F6A3-8CD1-8651311D6C5D}" dt="2020-09-28T20:36:21.398" v="868"/>
          <ac:picMkLst>
            <pc:docMk/>
            <pc:sldMk cId="3386800500" sldId="271"/>
            <ac:picMk id="11" creationId="{48FAC88D-5152-4C3D-942C-8F2DA66A1D25}"/>
          </ac:picMkLst>
        </pc:picChg>
        <pc:picChg chg="add mod ord">
          <ac:chgData name="M.Sc.IT Part 2 Adityakumar Shukla" userId="S::s_30592@bkbirlacollegekalyan.com::b97cc00f-ef2f-4f6c-83b8-6c6fb13189b7" providerId="AD" clId="Web-{2987F714-8B29-F6A3-8CD1-8651311D6C5D}" dt="2020-09-28T20:51:29.435" v="1046" actId="1076"/>
          <ac:picMkLst>
            <pc:docMk/>
            <pc:sldMk cId="3386800500" sldId="271"/>
            <ac:picMk id="14" creationId="{B14C44C0-B23B-42B8-84B6-F823094DAAA2}"/>
          </ac:picMkLst>
        </pc:picChg>
      </pc:sldChg>
      <pc:sldChg chg="addSp delSp modSp">
        <pc:chgData name="M.Sc.IT Part 2 Adityakumar Shukla" userId="S::s_30592@bkbirlacollegekalyan.com::b97cc00f-ef2f-4f6c-83b8-6c6fb13189b7" providerId="AD" clId="Web-{2987F714-8B29-F6A3-8CD1-8651311D6C5D}" dt="2020-09-28T20:21:00.423" v="853" actId="20577"/>
        <pc:sldMkLst>
          <pc:docMk/>
          <pc:sldMk cId="1800414701" sldId="272"/>
        </pc:sldMkLst>
        <pc:spChg chg="mod">
          <ac:chgData name="M.Sc.IT Part 2 Adityakumar Shukla" userId="S::s_30592@bkbirlacollegekalyan.com::b97cc00f-ef2f-4f6c-83b8-6c6fb13189b7" providerId="AD" clId="Web-{2987F714-8B29-F6A3-8CD1-8651311D6C5D}" dt="2020-09-28T20:21:00.423" v="853" actId="20577"/>
          <ac:spMkLst>
            <pc:docMk/>
            <pc:sldMk cId="1800414701" sldId="272"/>
            <ac:spMk id="2" creationId="{992731E8-A12C-4424-BA27-1D761F3FBE5C}"/>
          </ac:spMkLst>
        </pc:spChg>
        <pc:picChg chg="add del mod">
          <ac:chgData name="M.Sc.IT Part 2 Adityakumar Shukla" userId="S::s_30592@bkbirlacollegekalyan.com::b97cc00f-ef2f-4f6c-83b8-6c6fb13189b7" providerId="AD" clId="Web-{2987F714-8B29-F6A3-8CD1-8651311D6C5D}" dt="2020-09-28T20:18:25.060" v="739"/>
          <ac:picMkLst>
            <pc:docMk/>
            <pc:sldMk cId="1800414701" sldId="272"/>
            <ac:picMk id="3" creationId="{7ED2ACD5-F137-43D0-B575-940BD26E70F6}"/>
          </ac:picMkLst>
        </pc:picChg>
        <pc:picChg chg="add del mod">
          <ac:chgData name="M.Sc.IT Part 2 Adityakumar Shukla" userId="S::s_30592@bkbirlacollegekalyan.com::b97cc00f-ef2f-4f6c-83b8-6c6fb13189b7" providerId="AD" clId="Web-{2987F714-8B29-F6A3-8CD1-8651311D6C5D}" dt="2020-09-28T20:18:23.341" v="738"/>
          <ac:picMkLst>
            <pc:docMk/>
            <pc:sldMk cId="1800414701" sldId="272"/>
            <ac:picMk id="4" creationId="{BE95E0BB-04D9-49F4-8C39-455CC2C5383A}"/>
          </ac:picMkLst>
        </pc:picChg>
        <pc:picChg chg="add del mod">
          <ac:chgData name="M.Sc.IT Part 2 Adityakumar Shukla" userId="S::s_30592@bkbirlacollegekalyan.com::b97cc00f-ef2f-4f6c-83b8-6c6fb13189b7" providerId="AD" clId="Web-{2987F714-8B29-F6A3-8CD1-8651311D6C5D}" dt="2020-09-28T20:18:22.466" v="737"/>
          <ac:picMkLst>
            <pc:docMk/>
            <pc:sldMk cId="1800414701" sldId="272"/>
            <ac:picMk id="5" creationId="{4DCDC43E-9D64-4D88-B998-0D091EEAA610}"/>
          </ac:picMkLst>
        </pc:picChg>
        <pc:picChg chg="add del mod">
          <ac:chgData name="M.Sc.IT Part 2 Adityakumar Shukla" userId="S::s_30592@bkbirlacollegekalyan.com::b97cc00f-ef2f-4f6c-83b8-6c6fb13189b7" providerId="AD" clId="Web-{2987F714-8B29-F6A3-8CD1-8651311D6C5D}" dt="2020-09-28T20:18:20.873" v="736"/>
          <ac:picMkLst>
            <pc:docMk/>
            <pc:sldMk cId="1800414701" sldId="272"/>
            <ac:picMk id="6" creationId="{59A3389F-4181-4D89-9EB7-40135D65B37E}"/>
          </ac:picMkLst>
        </pc:picChg>
        <pc:picChg chg="add del mod">
          <ac:chgData name="M.Sc.IT Part 2 Adityakumar Shukla" userId="S::s_30592@bkbirlacollegekalyan.com::b97cc00f-ef2f-4f6c-83b8-6c6fb13189b7" providerId="AD" clId="Web-{2987F714-8B29-F6A3-8CD1-8651311D6C5D}" dt="2020-09-28T20:18:02.841" v="727"/>
          <ac:picMkLst>
            <pc:docMk/>
            <pc:sldMk cId="1800414701" sldId="272"/>
            <ac:picMk id="7" creationId="{A6BAAFE9-3121-4B4A-B714-15D64642FA61}"/>
          </ac:picMkLst>
        </pc:picChg>
      </pc:sldChg>
      <pc:sldChg chg="modSp">
        <pc:chgData name="M.Sc.IT Part 2 Adityakumar Shukla" userId="S::s_30592@bkbirlacollegekalyan.com::b97cc00f-ef2f-4f6c-83b8-6c6fb13189b7" providerId="AD" clId="Web-{2987F714-8B29-F6A3-8CD1-8651311D6C5D}" dt="2020-09-28T20:46:43.194" v="1038" actId="20577"/>
        <pc:sldMkLst>
          <pc:docMk/>
          <pc:sldMk cId="3059776917" sldId="276"/>
        </pc:sldMkLst>
        <pc:spChg chg="mod">
          <ac:chgData name="M.Sc.IT Part 2 Adityakumar Shukla" userId="S::s_30592@bkbirlacollegekalyan.com::b97cc00f-ef2f-4f6c-83b8-6c6fb13189b7" providerId="AD" clId="Web-{2987F714-8B29-F6A3-8CD1-8651311D6C5D}" dt="2020-09-28T20:46:43.194" v="1038" actId="20577"/>
          <ac:spMkLst>
            <pc:docMk/>
            <pc:sldMk cId="3059776917" sldId="276"/>
            <ac:spMk id="3" creationId="{50518E9F-BD4D-4CE8-8DC5-0E03E0ADA601}"/>
          </ac:spMkLst>
        </pc:spChg>
      </pc:sldChg>
      <pc:sldChg chg="addSp modSp ord">
        <pc:chgData name="M.Sc.IT Part 2 Adityakumar Shukla" userId="S::s_30592@bkbirlacollegekalyan.com::b97cc00f-ef2f-4f6c-83b8-6c6fb13189b7" providerId="AD" clId="Web-{2987F714-8B29-F6A3-8CD1-8651311D6C5D}" dt="2020-09-28T21:16:37.284" v="1193" actId="1076"/>
        <pc:sldMkLst>
          <pc:docMk/>
          <pc:sldMk cId="2309136218" sldId="282"/>
        </pc:sldMkLst>
        <pc:picChg chg="add mod">
          <ac:chgData name="M.Sc.IT Part 2 Adityakumar Shukla" userId="S::s_30592@bkbirlacollegekalyan.com::b97cc00f-ef2f-4f6c-83b8-6c6fb13189b7" providerId="AD" clId="Web-{2987F714-8B29-F6A3-8CD1-8651311D6C5D}" dt="2020-09-28T21:16:21.643" v="1189" actId="14100"/>
          <ac:picMkLst>
            <pc:docMk/>
            <pc:sldMk cId="2309136218" sldId="282"/>
            <ac:picMk id="3" creationId="{30F97FB3-DBA8-4426-819C-16042455C719}"/>
          </ac:picMkLst>
        </pc:picChg>
        <pc:picChg chg="mod">
          <ac:chgData name="M.Sc.IT Part 2 Adityakumar Shukla" userId="S::s_30592@bkbirlacollegekalyan.com::b97cc00f-ef2f-4f6c-83b8-6c6fb13189b7" providerId="AD" clId="Web-{2987F714-8B29-F6A3-8CD1-8651311D6C5D}" dt="2020-09-28T21:16:32.549" v="1192" actId="14100"/>
          <ac:picMkLst>
            <pc:docMk/>
            <pc:sldMk cId="2309136218" sldId="282"/>
            <ac:picMk id="5" creationId="{AF4D4BA8-595E-4A20-9DF7-B33432822B84}"/>
          </ac:picMkLst>
        </pc:picChg>
        <pc:picChg chg="mod">
          <ac:chgData name="M.Sc.IT Part 2 Adityakumar Shukla" userId="S::s_30592@bkbirlacollegekalyan.com::b97cc00f-ef2f-4f6c-83b8-6c6fb13189b7" providerId="AD" clId="Web-{2987F714-8B29-F6A3-8CD1-8651311D6C5D}" dt="2020-09-28T21:16:37.284" v="1193" actId="1076"/>
          <ac:picMkLst>
            <pc:docMk/>
            <pc:sldMk cId="2309136218" sldId="282"/>
            <ac:picMk id="6" creationId="{C7E353B6-2401-4C87-90FF-26763C3F5F7F}"/>
          </ac:picMkLst>
        </pc:picChg>
      </pc:sldChg>
      <pc:sldChg chg="addSp delSp modSp ord">
        <pc:chgData name="M.Sc.IT Part 2 Adityakumar Shukla" userId="S::s_30592@bkbirlacollegekalyan.com::b97cc00f-ef2f-4f6c-83b8-6c6fb13189b7" providerId="AD" clId="Web-{2987F714-8B29-F6A3-8CD1-8651311D6C5D}" dt="2020-09-28T21:03:42.625" v="1126"/>
        <pc:sldMkLst>
          <pc:docMk/>
          <pc:sldMk cId="1373969349" sldId="283"/>
        </pc:sldMkLst>
        <pc:picChg chg="add del mod">
          <ac:chgData name="M.Sc.IT Part 2 Adityakumar Shukla" userId="S::s_30592@bkbirlacollegekalyan.com::b97cc00f-ef2f-4f6c-83b8-6c6fb13189b7" providerId="AD" clId="Web-{2987F714-8B29-F6A3-8CD1-8651311D6C5D}" dt="2020-09-28T21:03:42.625" v="1126"/>
          <ac:picMkLst>
            <pc:docMk/>
            <pc:sldMk cId="1373969349" sldId="283"/>
            <ac:picMk id="3" creationId="{E051DC51-1604-4389-9AF2-ADA7B6534CBC}"/>
          </ac:picMkLst>
        </pc:picChg>
      </pc:sldChg>
      <pc:sldChg chg="addSp modSp new">
        <pc:chgData name="M.Sc.IT Part 2 Adityakumar Shukla" userId="S::s_30592@bkbirlacollegekalyan.com::b97cc00f-ef2f-4f6c-83b8-6c6fb13189b7" providerId="AD" clId="Web-{2987F714-8B29-F6A3-8CD1-8651311D6C5D}" dt="2020-09-28T20:40:43.061" v="901" actId="1076"/>
        <pc:sldMkLst>
          <pc:docMk/>
          <pc:sldMk cId="67705947" sldId="284"/>
        </pc:sldMkLst>
        <pc:picChg chg="add mod">
          <ac:chgData name="M.Sc.IT Part 2 Adityakumar Shukla" userId="S::s_30592@bkbirlacollegekalyan.com::b97cc00f-ef2f-4f6c-83b8-6c6fb13189b7" providerId="AD" clId="Web-{2987F714-8B29-F6A3-8CD1-8651311D6C5D}" dt="2020-09-28T20:39:45.825" v="886" actId="1076"/>
          <ac:picMkLst>
            <pc:docMk/>
            <pc:sldMk cId="67705947" sldId="284"/>
            <ac:picMk id="2" creationId="{A156F942-CD20-4460-A506-454CE58CC325}"/>
          </ac:picMkLst>
        </pc:picChg>
        <pc:picChg chg="add mod">
          <ac:chgData name="M.Sc.IT Part 2 Adityakumar Shukla" userId="S::s_30592@bkbirlacollegekalyan.com::b97cc00f-ef2f-4f6c-83b8-6c6fb13189b7" providerId="AD" clId="Web-{2987F714-8B29-F6A3-8CD1-8651311D6C5D}" dt="2020-09-28T20:39:59.075" v="890" actId="14100"/>
          <ac:picMkLst>
            <pc:docMk/>
            <pc:sldMk cId="67705947" sldId="284"/>
            <ac:picMk id="3" creationId="{2F94E438-9BB7-48CA-93C4-F9EA2C77653F}"/>
          </ac:picMkLst>
        </pc:picChg>
        <pc:picChg chg="add mod">
          <ac:chgData name="M.Sc.IT Part 2 Adityakumar Shukla" userId="S::s_30592@bkbirlacollegekalyan.com::b97cc00f-ef2f-4f6c-83b8-6c6fb13189b7" providerId="AD" clId="Web-{2987F714-8B29-F6A3-8CD1-8651311D6C5D}" dt="2020-09-28T20:40:43.061" v="901" actId="1076"/>
          <ac:picMkLst>
            <pc:docMk/>
            <pc:sldMk cId="67705947" sldId="284"/>
            <ac:picMk id="4" creationId="{EFF651EB-778E-46C3-9F61-26896CE7F219}"/>
          </ac:picMkLst>
        </pc:picChg>
      </pc:sldChg>
      <pc:sldChg chg="addSp delSp modSp new del">
        <pc:chgData name="M.Sc.IT Part 2 Adityakumar Shukla" userId="S::s_30592@bkbirlacollegekalyan.com::b97cc00f-ef2f-4f6c-83b8-6c6fb13189b7" providerId="AD" clId="Web-{2987F714-8B29-F6A3-8CD1-8651311D6C5D}" dt="2020-09-28T20:16:41.917" v="679"/>
        <pc:sldMkLst>
          <pc:docMk/>
          <pc:sldMk cId="2233362449" sldId="284"/>
        </pc:sldMkLst>
        <pc:picChg chg="add del mod">
          <ac:chgData name="M.Sc.IT Part 2 Adityakumar Shukla" userId="S::s_30592@bkbirlacollegekalyan.com::b97cc00f-ef2f-4f6c-83b8-6c6fb13189b7" providerId="AD" clId="Web-{2987F714-8B29-F6A3-8CD1-8651311D6C5D}" dt="2020-09-28T20:15:01.462" v="665"/>
          <ac:picMkLst>
            <pc:docMk/>
            <pc:sldMk cId="2233362449" sldId="284"/>
            <ac:picMk id="2" creationId="{8F3B4D8E-0402-4001-89B6-B9C70ACFE612}"/>
          </ac:picMkLst>
        </pc:picChg>
      </pc:sldChg>
      <pc:sldChg chg="new del">
        <pc:chgData name="M.Sc.IT Part 2 Adityakumar Shukla" userId="S::s_30592@bkbirlacollegekalyan.com::b97cc00f-ef2f-4f6c-83b8-6c6fb13189b7" providerId="AD" clId="Web-{2987F714-8B29-F6A3-8CD1-8651311D6C5D}" dt="2020-09-28T20:38:19.995" v="872"/>
        <pc:sldMkLst>
          <pc:docMk/>
          <pc:sldMk cId="2578834479" sldId="284"/>
        </pc:sldMkLst>
      </pc:sldChg>
      <pc:sldChg chg="addSp delSp modSp new mod setBg">
        <pc:chgData name="M.Sc.IT Part 2 Adityakumar Shukla" userId="S::s_30592@bkbirlacollegekalyan.com::b97cc00f-ef2f-4f6c-83b8-6c6fb13189b7" providerId="AD" clId="Web-{2987F714-8B29-F6A3-8CD1-8651311D6C5D}" dt="2020-09-28T21:09:37.571" v="1171"/>
        <pc:sldMkLst>
          <pc:docMk/>
          <pc:sldMk cId="756690646" sldId="285"/>
        </pc:sldMkLst>
        <pc:spChg chg="add">
          <ac:chgData name="M.Sc.IT Part 2 Adityakumar Shukla" userId="S::s_30592@bkbirlacollegekalyan.com::b97cc00f-ef2f-4f6c-83b8-6c6fb13189b7" providerId="AD" clId="Web-{2987F714-8B29-F6A3-8CD1-8651311D6C5D}" dt="2020-09-28T21:09:37.571" v="1171"/>
          <ac:spMkLst>
            <pc:docMk/>
            <pc:sldMk cId="756690646" sldId="285"/>
            <ac:spMk id="4" creationId="{69E6EFEE-6516-482C-B143-F97F9BF89D0E}"/>
          </ac:spMkLst>
        </pc:spChg>
        <pc:spChg chg="add">
          <ac:chgData name="M.Sc.IT Part 2 Adityakumar Shukla" userId="S::s_30592@bkbirlacollegekalyan.com::b97cc00f-ef2f-4f6c-83b8-6c6fb13189b7" providerId="AD" clId="Web-{2987F714-8B29-F6A3-8CD1-8651311D6C5D}" dt="2020-09-28T21:09:37.571" v="1171"/>
          <ac:spMkLst>
            <pc:docMk/>
            <pc:sldMk cId="756690646" sldId="285"/>
            <ac:spMk id="5" creationId="{3DF0D2C0-CD0C-470C-8851-D8B2CC417CB9}"/>
          </ac:spMkLst>
        </pc:spChg>
        <pc:spChg chg="add del">
          <ac:chgData name="M.Sc.IT Part 2 Adityakumar Shukla" userId="S::s_30592@bkbirlacollegekalyan.com::b97cc00f-ef2f-4f6c-83b8-6c6fb13189b7" providerId="AD" clId="Web-{2987F714-8B29-F6A3-8CD1-8651311D6C5D}" dt="2020-09-28T21:09:37.571" v="1170"/>
          <ac:spMkLst>
            <pc:docMk/>
            <pc:sldMk cId="756690646" sldId="285"/>
            <ac:spMk id="7" creationId="{726908CC-6AC4-4222-8250-B90B6072E8AC}"/>
          </ac:spMkLst>
        </pc:spChg>
        <pc:spChg chg="add del">
          <ac:chgData name="M.Sc.IT Part 2 Adityakumar Shukla" userId="S::s_30592@bkbirlacollegekalyan.com::b97cc00f-ef2f-4f6c-83b8-6c6fb13189b7" providerId="AD" clId="Web-{2987F714-8B29-F6A3-8CD1-8651311D6C5D}" dt="2020-09-28T21:09:37.571" v="1170"/>
          <ac:spMkLst>
            <pc:docMk/>
            <pc:sldMk cId="756690646" sldId="285"/>
            <ac:spMk id="9" creationId="{F2F606D8-696E-4B76-BB10-43672AA1475A}"/>
          </ac:spMkLst>
        </pc:spChg>
        <pc:spChg chg="add del">
          <ac:chgData name="M.Sc.IT Part 2 Adityakumar Shukla" userId="S::s_30592@bkbirlacollegekalyan.com::b97cc00f-ef2f-4f6c-83b8-6c6fb13189b7" providerId="AD" clId="Web-{2987F714-8B29-F6A3-8CD1-8651311D6C5D}" dt="2020-09-28T21:09:37.571" v="1170"/>
          <ac:spMkLst>
            <pc:docMk/>
            <pc:sldMk cId="756690646" sldId="285"/>
            <ac:spMk id="11" creationId="{3ABF1881-5AFD-48F9-979A-19EE2FE30A33}"/>
          </ac:spMkLst>
        </pc:spChg>
        <pc:picChg chg="add mod">
          <ac:chgData name="M.Sc.IT Part 2 Adityakumar Shukla" userId="S::s_30592@bkbirlacollegekalyan.com::b97cc00f-ef2f-4f6c-83b8-6c6fb13189b7" providerId="AD" clId="Web-{2987F714-8B29-F6A3-8CD1-8651311D6C5D}" dt="2020-09-28T21:09:37.571" v="1171"/>
          <ac:picMkLst>
            <pc:docMk/>
            <pc:sldMk cId="756690646" sldId="285"/>
            <ac:picMk id="2" creationId="{C719FD27-B094-4196-9E10-5BCC72EFD45A}"/>
          </ac:picMkLst>
        </pc:picChg>
      </pc:sldChg>
      <pc:sldChg chg="addSp delSp modSp new del ord">
        <pc:chgData name="M.Sc.IT Part 2 Adityakumar Shukla" userId="S::s_30592@bkbirlacollegekalyan.com::b97cc00f-ef2f-4f6c-83b8-6c6fb13189b7" providerId="AD" clId="Web-{2987F714-8B29-F6A3-8CD1-8651311D6C5D}" dt="2020-09-28T21:48:41.454" v="1389"/>
        <pc:sldMkLst>
          <pc:docMk/>
          <pc:sldMk cId="2950043304" sldId="286"/>
        </pc:sldMkLst>
        <pc:spChg chg="add del mod">
          <ac:chgData name="M.Sc.IT Part 2 Adityakumar Shukla" userId="S::s_30592@bkbirlacollegekalyan.com::b97cc00f-ef2f-4f6c-83b8-6c6fb13189b7" providerId="AD" clId="Web-{2987F714-8B29-F6A3-8CD1-8651311D6C5D}" dt="2020-09-28T21:47:20.937" v="1381"/>
          <ac:spMkLst>
            <pc:docMk/>
            <pc:sldMk cId="2950043304" sldId="286"/>
            <ac:spMk id="3" creationId="{95C6645A-89A2-436B-A0B3-C981D8603804}"/>
          </ac:spMkLst>
        </pc:spChg>
        <pc:spChg chg="add del mod">
          <ac:chgData name="M.Sc.IT Part 2 Adityakumar Shukla" userId="S::s_30592@bkbirlacollegekalyan.com::b97cc00f-ef2f-4f6c-83b8-6c6fb13189b7" providerId="AD" clId="Web-{2987F714-8B29-F6A3-8CD1-8651311D6C5D}" dt="2020-09-28T21:47:10.546" v="1380"/>
          <ac:spMkLst>
            <pc:docMk/>
            <pc:sldMk cId="2950043304" sldId="286"/>
            <ac:spMk id="4" creationId="{2FDB3DE7-A182-40B9-B285-F9013D144227}"/>
          </ac:spMkLst>
        </pc:spChg>
        <pc:picChg chg="add del mod">
          <ac:chgData name="M.Sc.IT Part 2 Adityakumar Shukla" userId="S::s_30592@bkbirlacollegekalyan.com::b97cc00f-ef2f-4f6c-83b8-6c6fb13189b7" providerId="AD" clId="Web-{2987F714-8B29-F6A3-8CD1-8651311D6C5D}" dt="2020-09-28T21:48:07.313" v="1388" actId="1076"/>
          <ac:picMkLst>
            <pc:docMk/>
            <pc:sldMk cId="2950043304" sldId="286"/>
            <ac:picMk id="2" creationId="{4C02B3AE-1A05-41AB-A6DC-F828B829E248}"/>
          </ac:picMkLst>
        </pc:picChg>
      </pc:sldChg>
      <pc:sldChg chg="addSp delSp modSp new mod ord setBg">
        <pc:chgData name="M.Sc.IT Part 2 Adityakumar Shukla" userId="S::s_30592@bkbirlacollegekalyan.com::b97cc00f-ef2f-4f6c-83b8-6c6fb13189b7" providerId="AD" clId="Web-{2987F714-8B29-F6A3-8CD1-8651311D6C5D}" dt="2020-09-28T22:11:52.754" v="1929" actId="20577"/>
        <pc:sldMkLst>
          <pc:docMk/>
          <pc:sldMk cId="3213281936" sldId="286"/>
        </pc:sldMkLst>
        <pc:spChg chg="add">
          <ac:chgData name="M.Sc.IT Part 2 Adityakumar Shukla" userId="S::s_30592@bkbirlacollegekalyan.com::b97cc00f-ef2f-4f6c-83b8-6c6fb13189b7" providerId="AD" clId="Web-{2987F714-8B29-F6A3-8CD1-8651311D6C5D}" dt="2020-09-28T21:52:43.288" v="1543"/>
          <ac:spMkLst>
            <pc:docMk/>
            <pc:sldMk cId="3213281936" sldId="286"/>
            <ac:spMk id="2" creationId="{0154E5B7-1C71-4B71-946F-FFBC230C92DD}"/>
          </ac:spMkLst>
        </pc:spChg>
        <pc:spChg chg="add">
          <ac:chgData name="M.Sc.IT Part 2 Adityakumar Shukla" userId="S::s_30592@bkbirlacollegekalyan.com::b97cc00f-ef2f-4f6c-83b8-6c6fb13189b7" providerId="AD" clId="Web-{2987F714-8B29-F6A3-8CD1-8651311D6C5D}" dt="2020-09-28T21:52:43.304" v="1544"/>
          <ac:spMkLst>
            <pc:docMk/>
            <pc:sldMk cId="3213281936" sldId="286"/>
            <ac:spMk id="3" creationId="{0154E5B7-1C71-4B71-946F-FFBC230C92DD}"/>
          </ac:spMkLst>
        </pc:spChg>
        <pc:spChg chg="add mod">
          <ac:chgData name="M.Sc.IT Part 2 Adityakumar Shukla" userId="S::s_30592@bkbirlacollegekalyan.com::b97cc00f-ef2f-4f6c-83b8-6c6fb13189b7" providerId="AD" clId="Web-{2987F714-8B29-F6A3-8CD1-8651311D6C5D}" dt="2020-09-28T22:03:14.523" v="1733" actId="1076"/>
          <ac:spMkLst>
            <pc:docMk/>
            <pc:sldMk cId="3213281936" sldId="286"/>
            <ac:spMk id="4" creationId="{0154E5B7-1C71-4B71-946F-FFBC230C92DD}"/>
          </ac:spMkLst>
        </pc:spChg>
        <pc:spChg chg="add mod ord">
          <ac:chgData name="M.Sc.IT Part 2 Adityakumar Shukla" userId="S::s_30592@bkbirlacollegekalyan.com::b97cc00f-ef2f-4f6c-83b8-6c6fb13189b7" providerId="AD" clId="Web-{2987F714-8B29-F6A3-8CD1-8651311D6C5D}" dt="2020-09-28T22:00:36.410" v="1728" actId="20577"/>
          <ac:spMkLst>
            <pc:docMk/>
            <pc:sldMk cId="3213281936" sldId="286"/>
            <ac:spMk id="6" creationId="{B37DAA91-DB61-4CE2-A96D-766C028B9ECC}"/>
          </ac:spMkLst>
        </pc:spChg>
        <pc:spChg chg="add mod">
          <ac:chgData name="M.Sc.IT Part 2 Adityakumar Shukla" userId="S::s_30592@bkbirlacollegekalyan.com::b97cc00f-ef2f-4f6c-83b8-6c6fb13189b7" providerId="AD" clId="Web-{2987F714-8B29-F6A3-8CD1-8651311D6C5D}" dt="2020-09-28T22:11:52.754" v="1929" actId="20577"/>
          <ac:spMkLst>
            <pc:docMk/>
            <pc:sldMk cId="3213281936" sldId="286"/>
            <ac:spMk id="7" creationId="{D5A7A898-9AF1-4FA4-8297-82854CE3364E}"/>
          </ac:spMkLst>
        </pc:spChg>
        <pc:spChg chg="add del mod">
          <ac:chgData name="M.Sc.IT Part 2 Adityakumar Shukla" userId="S::s_30592@bkbirlacollegekalyan.com::b97cc00f-ef2f-4f6c-83b8-6c6fb13189b7" providerId="AD" clId="Web-{2987F714-8B29-F6A3-8CD1-8651311D6C5D}" dt="2020-09-28T22:08:48.359" v="1912"/>
          <ac:spMkLst>
            <pc:docMk/>
            <pc:sldMk cId="3213281936" sldId="286"/>
            <ac:spMk id="8" creationId="{5BCACE82-D389-4E96-BEFA-AE0B96819301}"/>
          </ac:spMkLst>
        </pc:spChg>
        <pc:spChg chg="add">
          <ac:chgData name="M.Sc.IT Part 2 Adityakumar Shukla" userId="S::s_30592@bkbirlacollegekalyan.com::b97cc00f-ef2f-4f6c-83b8-6c6fb13189b7" providerId="AD" clId="Web-{2987F714-8B29-F6A3-8CD1-8651311D6C5D}" dt="2020-09-28T21:56:58.592" v="1646"/>
          <ac:spMkLst>
            <pc:docMk/>
            <pc:sldMk cId="3213281936" sldId="286"/>
            <ac:spMk id="11" creationId="{8D06CE56-3881-4ADA-8CEF-D18B02C242A3}"/>
          </ac:spMkLst>
        </pc:spChg>
        <pc:spChg chg="add">
          <ac:chgData name="M.Sc.IT Part 2 Adityakumar Shukla" userId="S::s_30592@bkbirlacollegekalyan.com::b97cc00f-ef2f-4f6c-83b8-6c6fb13189b7" providerId="AD" clId="Web-{2987F714-8B29-F6A3-8CD1-8651311D6C5D}" dt="2020-09-28T21:56:58.592" v="1646"/>
          <ac:spMkLst>
            <pc:docMk/>
            <pc:sldMk cId="3213281936" sldId="286"/>
            <ac:spMk id="13" creationId="{79F3C543-62EC-4433-9C93-A2CD8764E9B4}"/>
          </ac:spMkLst>
        </pc:spChg>
        <pc:spChg chg="add">
          <ac:chgData name="M.Sc.IT Part 2 Adityakumar Shukla" userId="S::s_30592@bkbirlacollegekalyan.com::b97cc00f-ef2f-4f6c-83b8-6c6fb13189b7" providerId="AD" clId="Web-{2987F714-8B29-F6A3-8CD1-8651311D6C5D}" dt="2020-09-28T21:56:58.592" v="1646"/>
          <ac:spMkLst>
            <pc:docMk/>
            <pc:sldMk cId="3213281936" sldId="286"/>
            <ac:spMk id="15" creationId="{68AF5748-FED8-45BA-8631-26D1D10F3246}"/>
          </ac:spMkLst>
        </pc:spChg>
        <pc:spChg chg="add">
          <ac:chgData name="M.Sc.IT Part 2 Adityakumar Shukla" userId="S::s_30592@bkbirlacollegekalyan.com::b97cc00f-ef2f-4f6c-83b8-6c6fb13189b7" providerId="AD" clId="Web-{2987F714-8B29-F6A3-8CD1-8651311D6C5D}" dt="2020-09-28T21:56:58.592" v="1646"/>
          <ac:spMkLst>
            <pc:docMk/>
            <pc:sldMk cId="3213281936" sldId="286"/>
            <ac:spMk id="17" creationId="{AF2F604E-43BE-4DC3-B983-E071523364F8}"/>
          </ac:spMkLst>
        </pc:spChg>
        <pc:spChg chg="add">
          <ac:chgData name="M.Sc.IT Part 2 Adityakumar Shukla" userId="S::s_30592@bkbirlacollegekalyan.com::b97cc00f-ef2f-4f6c-83b8-6c6fb13189b7" providerId="AD" clId="Web-{2987F714-8B29-F6A3-8CD1-8651311D6C5D}" dt="2020-09-28T21:56:58.592" v="1646"/>
          <ac:spMkLst>
            <pc:docMk/>
            <pc:sldMk cId="3213281936" sldId="286"/>
            <ac:spMk id="19" creationId="{08C9B587-E65E-4B52-B37C-ABEBB6E87928}"/>
          </ac:spMkLst>
        </pc:spChg>
        <pc:picChg chg="add mod ord">
          <ac:chgData name="M.Sc.IT Part 2 Adityakumar Shukla" userId="S::s_30592@bkbirlacollegekalyan.com::b97cc00f-ef2f-4f6c-83b8-6c6fb13189b7" providerId="AD" clId="Web-{2987F714-8B29-F6A3-8CD1-8651311D6C5D}" dt="2020-09-28T22:02:51.976" v="1731" actId="1076"/>
          <ac:picMkLst>
            <pc:docMk/>
            <pc:sldMk cId="3213281936" sldId="286"/>
            <ac:picMk id="5" creationId="{A5FBB9E7-70CB-4A48-A4FF-D6009B2943B0}"/>
          </ac:picMkLst>
        </pc:picChg>
      </pc:sldChg>
    </pc:docChg>
  </pc:docChgLst>
  <pc:docChgLst>
    <pc:chgData name="M.Sc.IT Part 2 Adityakumar Shukla" userId="S::s_30592@bkbirlacollegekalyan.com::b97cc00f-ef2f-4f6c-83b8-6c6fb13189b7" providerId="AD" clId="Web-{B3E3E561-FC4D-4B00-BCEF-1A557D8EEB04}"/>
    <pc:docChg chg="addSld modSld">
      <pc:chgData name="M.Sc.IT Part 2 Adityakumar Shukla" userId="S::s_30592@bkbirlacollegekalyan.com::b97cc00f-ef2f-4f6c-83b8-6c6fb13189b7" providerId="AD" clId="Web-{B3E3E561-FC4D-4B00-BCEF-1A557D8EEB04}" dt="2020-09-26T20:00:53.303" v="40"/>
      <pc:docMkLst>
        <pc:docMk/>
      </pc:docMkLst>
      <pc:sldChg chg="addSp modSp">
        <pc:chgData name="M.Sc.IT Part 2 Adityakumar Shukla" userId="S::s_30592@bkbirlacollegekalyan.com::b97cc00f-ef2f-4f6c-83b8-6c6fb13189b7" providerId="AD" clId="Web-{B3E3E561-FC4D-4B00-BCEF-1A557D8EEB04}" dt="2020-09-26T19:58:32.331" v="28" actId="14100"/>
        <pc:sldMkLst>
          <pc:docMk/>
          <pc:sldMk cId="2186344729" sldId="281"/>
        </pc:sldMkLst>
        <pc:spChg chg="add mod">
          <ac:chgData name="M.Sc.IT Part 2 Adityakumar Shukla" userId="S::s_30592@bkbirlacollegekalyan.com::b97cc00f-ef2f-4f6c-83b8-6c6fb13189b7" providerId="AD" clId="Web-{B3E3E561-FC4D-4B00-BCEF-1A557D8EEB04}" dt="2020-09-26T19:47:56.458" v="16" actId="1076"/>
          <ac:spMkLst>
            <pc:docMk/>
            <pc:sldMk cId="2186344729" sldId="281"/>
            <ac:spMk id="2" creationId="{87D751CA-708B-4808-A459-0DCA7BB04F53}"/>
          </ac:spMkLst>
        </pc:spChg>
        <pc:spChg chg="add mod">
          <ac:chgData name="M.Sc.IT Part 2 Adityakumar Shukla" userId="S::s_30592@bkbirlacollegekalyan.com::b97cc00f-ef2f-4f6c-83b8-6c6fb13189b7" providerId="AD" clId="Web-{B3E3E561-FC4D-4B00-BCEF-1A557D8EEB04}" dt="2020-09-26T19:58:32.331" v="28" actId="14100"/>
          <ac:spMkLst>
            <pc:docMk/>
            <pc:sldMk cId="2186344729" sldId="281"/>
            <ac:spMk id="3" creationId="{F194D003-CA73-4E08-8DFF-887C0015C0CB}"/>
          </ac:spMkLst>
        </pc:spChg>
      </pc:sldChg>
      <pc:sldChg chg="addSp delSp modSp new">
        <pc:chgData name="M.Sc.IT Part 2 Adityakumar Shukla" userId="S::s_30592@bkbirlacollegekalyan.com::b97cc00f-ef2f-4f6c-83b8-6c6fb13189b7" providerId="AD" clId="Web-{B3E3E561-FC4D-4B00-BCEF-1A557D8EEB04}" dt="2020-09-26T20:00:45.694" v="39"/>
        <pc:sldMkLst>
          <pc:docMk/>
          <pc:sldMk cId="2309136218" sldId="282"/>
        </pc:sldMkLst>
        <pc:spChg chg="mod">
          <ac:chgData name="M.Sc.IT Part 2 Adityakumar Shukla" userId="S::s_30592@bkbirlacollegekalyan.com::b97cc00f-ef2f-4f6c-83b8-6c6fb13189b7" providerId="AD" clId="Web-{B3E3E561-FC4D-4B00-BCEF-1A557D8EEB04}" dt="2020-09-26T19:59:06.113" v="32" actId="20577"/>
          <ac:spMkLst>
            <pc:docMk/>
            <pc:sldMk cId="2309136218" sldId="282"/>
            <ac:spMk id="2" creationId="{FC97E54F-22B8-4DA2-A8EB-B8A10B25F2E4}"/>
          </ac:spMkLst>
        </pc:spChg>
        <pc:spChg chg="del mod">
          <ac:chgData name="M.Sc.IT Part 2 Adityakumar Shukla" userId="S::s_30592@bkbirlacollegekalyan.com::b97cc00f-ef2f-4f6c-83b8-6c6fb13189b7" providerId="AD" clId="Web-{B3E3E561-FC4D-4B00-BCEF-1A557D8EEB04}" dt="2020-09-26T20:00:33.881" v="38"/>
          <ac:spMkLst>
            <pc:docMk/>
            <pc:sldMk cId="2309136218" sldId="282"/>
            <ac:spMk id="3" creationId="{D6AB8836-8C29-4577-B6A8-F105CAC6EC5E}"/>
          </ac:spMkLst>
        </pc:spChg>
        <pc:spChg chg="del">
          <ac:chgData name="M.Sc.IT Part 2 Adityakumar Shukla" userId="S::s_30592@bkbirlacollegekalyan.com::b97cc00f-ef2f-4f6c-83b8-6c6fb13189b7" providerId="AD" clId="Web-{B3E3E561-FC4D-4B00-BCEF-1A557D8EEB04}" dt="2020-09-26T20:00:45.694" v="39"/>
          <ac:spMkLst>
            <pc:docMk/>
            <pc:sldMk cId="2309136218" sldId="282"/>
            <ac:spMk id="4" creationId="{896C1306-440E-4760-908F-24C9181DB944}"/>
          </ac:spMkLst>
        </pc:spChg>
        <pc:picChg chg="add mod ord">
          <ac:chgData name="M.Sc.IT Part 2 Adityakumar Shukla" userId="S::s_30592@bkbirlacollegekalyan.com::b97cc00f-ef2f-4f6c-83b8-6c6fb13189b7" providerId="AD" clId="Web-{B3E3E561-FC4D-4B00-BCEF-1A557D8EEB04}" dt="2020-09-26T20:00:33.881" v="38"/>
          <ac:picMkLst>
            <pc:docMk/>
            <pc:sldMk cId="2309136218" sldId="282"/>
            <ac:picMk id="5" creationId="{AF4D4BA8-595E-4A20-9DF7-B33432822B84}"/>
          </ac:picMkLst>
        </pc:picChg>
        <pc:picChg chg="add mod ord">
          <ac:chgData name="M.Sc.IT Part 2 Adityakumar Shukla" userId="S::s_30592@bkbirlacollegekalyan.com::b97cc00f-ef2f-4f6c-83b8-6c6fb13189b7" providerId="AD" clId="Web-{B3E3E561-FC4D-4B00-BCEF-1A557D8EEB04}" dt="2020-09-26T20:00:45.694" v="39"/>
          <ac:picMkLst>
            <pc:docMk/>
            <pc:sldMk cId="2309136218" sldId="282"/>
            <ac:picMk id="6" creationId="{C7E353B6-2401-4C87-90FF-26763C3F5F7F}"/>
          </ac:picMkLst>
        </pc:picChg>
      </pc:sldChg>
      <pc:sldChg chg="new">
        <pc:chgData name="M.Sc.IT Part 2 Adityakumar Shukla" userId="S::s_30592@bkbirlacollegekalyan.com::b97cc00f-ef2f-4f6c-83b8-6c6fb13189b7" providerId="AD" clId="Web-{B3E3E561-FC4D-4B00-BCEF-1A557D8EEB04}" dt="2020-09-26T20:00:53.303" v="40"/>
        <pc:sldMkLst>
          <pc:docMk/>
          <pc:sldMk cId="2314003634" sldId="283"/>
        </pc:sldMkLst>
      </pc:sldChg>
    </pc:docChg>
  </pc:docChgLst>
  <pc:docChgLst>
    <pc:chgData name="M.Sc.IT Part 2 Adityakumar Shukla" userId="S::s_30592@bkbirlacollegekalyan.com::b97cc00f-ef2f-4f6c-83b8-6c6fb13189b7" providerId="AD" clId="Web-{1DF9C30E-9D05-16D0-7793-931207EDDBF0}"/>
    <pc:docChg chg="addSld delSld modSld sldOrd">
      <pc:chgData name="M.Sc.IT Part 2 Adityakumar Shukla" userId="S::s_30592@bkbirlacollegekalyan.com::b97cc00f-ef2f-4f6c-83b8-6c6fb13189b7" providerId="AD" clId="Web-{1DF9C30E-9D05-16D0-7793-931207EDDBF0}" dt="2020-09-26T20:06:58.925" v="30" actId="20577"/>
      <pc:docMkLst>
        <pc:docMk/>
      </pc:docMkLst>
      <pc:sldChg chg="modSp">
        <pc:chgData name="M.Sc.IT Part 2 Adityakumar Shukla" userId="S::s_30592@bkbirlacollegekalyan.com::b97cc00f-ef2f-4f6c-83b8-6c6fb13189b7" providerId="AD" clId="Web-{1DF9C30E-9D05-16D0-7793-931207EDDBF0}" dt="2020-09-26T20:06:58.925" v="29" actId="20577"/>
        <pc:sldMkLst>
          <pc:docMk/>
          <pc:sldMk cId="109857222" sldId="256"/>
        </pc:sldMkLst>
        <pc:spChg chg="mod">
          <ac:chgData name="M.Sc.IT Part 2 Adityakumar Shukla" userId="S::s_30592@bkbirlacollegekalyan.com::b97cc00f-ef2f-4f6c-83b8-6c6fb13189b7" providerId="AD" clId="Web-{1DF9C30E-9D05-16D0-7793-931207EDDBF0}" dt="2020-09-26T20:06:58.925" v="29" actId="20577"/>
          <ac:spMkLst>
            <pc:docMk/>
            <pc:sldMk cId="109857222" sldId="256"/>
            <ac:spMk id="3" creationId="{00000000-0000-0000-0000-000000000000}"/>
          </ac:spMkLst>
        </pc:spChg>
      </pc:sldChg>
      <pc:sldChg chg="addSp modSp new ord">
        <pc:chgData name="M.Sc.IT Part 2 Adityakumar Shukla" userId="S::s_30592@bkbirlacollegekalyan.com::b97cc00f-ef2f-4f6c-83b8-6c6fb13189b7" providerId="AD" clId="Web-{1DF9C30E-9D05-16D0-7793-931207EDDBF0}" dt="2020-09-26T20:02:57.920" v="18" actId="1076"/>
        <pc:sldMkLst>
          <pc:docMk/>
          <pc:sldMk cId="1373969349" sldId="283"/>
        </pc:sldMkLst>
        <pc:spChg chg="add mod">
          <ac:chgData name="M.Sc.IT Part 2 Adityakumar Shukla" userId="S::s_30592@bkbirlacollegekalyan.com::b97cc00f-ef2f-4f6c-83b8-6c6fb13189b7" providerId="AD" clId="Web-{1DF9C30E-9D05-16D0-7793-931207EDDBF0}" dt="2020-09-26T20:02:57.920" v="18" actId="1076"/>
          <ac:spMkLst>
            <pc:docMk/>
            <pc:sldMk cId="1373969349" sldId="283"/>
            <ac:spMk id="2" creationId="{D5D66801-4814-4D54-B5E3-99100CBCE00D}"/>
          </ac:spMkLst>
        </pc:spChg>
      </pc:sldChg>
      <pc:sldChg chg="del">
        <pc:chgData name="M.Sc.IT Part 2 Adityakumar Shukla" userId="S::s_30592@bkbirlacollegekalyan.com::b97cc00f-ef2f-4f6c-83b8-6c6fb13189b7" providerId="AD" clId="Web-{1DF9C30E-9D05-16D0-7793-931207EDDBF0}" dt="2020-09-26T20:01:24.824" v="0"/>
        <pc:sldMkLst>
          <pc:docMk/>
          <pc:sldMk cId="2314003634" sldId="283"/>
        </pc:sldMkLst>
      </pc:sldChg>
    </pc:docChg>
  </pc:docChgLst>
  <pc:docChgLst>
    <pc:chgData name="M.Sc.IT Part 2 Adityakumar Shukla" userId="S::s_30592@bkbirlacollegekalyan.com::b97cc00f-ef2f-4f6c-83b8-6c6fb13189b7" providerId="AD" clId="Web-{CD618042-04D0-4BA2-A33D-EB338BB10D7B}"/>
    <pc:docChg chg="modSld">
      <pc:chgData name="M.Sc.IT Part 2 Adityakumar Shukla" userId="S::s_30592@bkbirlacollegekalyan.com::b97cc00f-ef2f-4f6c-83b8-6c6fb13189b7" providerId="AD" clId="Web-{CD618042-04D0-4BA2-A33D-EB338BB10D7B}" dt="2020-09-29T15:05:39.535" v="3" actId="20577"/>
      <pc:docMkLst>
        <pc:docMk/>
      </pc:docMkLst>
      <pc:sldChg chg="modSp">
        <pc:chgData name="M.Sc.IT Part 2 Adityakumar Shukla" userId="S::s_30592@bkbirlacollegekalyan.com::b97cc00f-ef2f-4f6c-83b8-6c6fb13189b7" providerId="AD" clId="Web-{CD618042-04D0-4BA2-A33D-EB338BB10D7B}" dt="2020-09-29T15:05:39.535" v="2" actId="20577"/>
        <pc:sldMkLst>
          <pc:docMk/>
          <pc:sldMk cId="3213281936" sldId="286"/>
        </pc:sldMkLst>
        <pc:spChg chg="mod">
          <ac:chgData name="M.Sc.IT Part 2 Adityakumar Shukla" userId="S::s_30592@bkbirlacollegekalyan.com::b97cc00f-ef2f-4f6c-83b8-6c6fb13189b7" providerId="AD" clId="Web-{CD618042-04D0-4BA2-A33D-EB338BB10D7B}" dt="2020-09-29T15:05:39.535" v="2" actId="20577"/>
          <ac:spMkLst>
            <pc:docMk/>
            <pc:sldMk cId="3213281936" sldId="286"/>
            <ac:spMk id="7" creationId="{D5A7A898-9AF1-4FA4-8297-82854CE336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0CB957-3728-4139-9311-162D4D30C6F1}" type="datetimeFigureOut">
              <a:rPr lang="en-US" smtClean="0"/>
              <a:t>9/29/2020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1EEC3-34D1-4B9F-A8B6-5C1E1165F5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11EEC3-34D1-4B9F-A8B6-5C1E1165F5E7}" type="slidenum">
              <a:rPr lang="en-US" smtClean="0"/>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pPr/>
              <a:t>‹#›</a:t>
            </a:fld>
            <a:endParaRPr lang="en-US"/>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27314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31477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22623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64699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2588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9/29/2020</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249554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9/29/2020</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35347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pPr/>
              <a:t>9/29/2020</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06944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pPr/>
              <a:t>9/29/2020</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38866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9/29/2020</a:t>
            </a:fld>
            <a:endParaRPr lang="en-US"/>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2939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9/29/2020</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183674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pPr/>
              <a:t>9/29/2020</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a:p>
        </p:txBody>
      </p:sp>
    </p:spTree>
    <p:extLst>
      <p:ext uri="{BB962C8B-B14F-4D97-AF65-F5344CB8AC3E}">
        <p14:creationId xmlns:p14="http://schemas.microsoft.com/office/powerpoint/2010/main" xmlns="" val="413972161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hyperlink" Target="https://firebase.google.com/?gclid=CjwKCAiA_f3uBRAmEiwAzPuaM1GaFxeXvUiDYIjjRp-MxQvvQw1f9BREosH2q7VJU2YqwVyRkA8gFxoCcmsQAvD_Bw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ppinventor.mit.edu/"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ilvanmelchior/RPi_Cam_Web_Interface.git" TargetMode="External"/><Relationship Id="rId2" Type="http://schemas.openxmlformats.org/officeDocument/2006/relationships/hyperlink" Target="https://elinux.org/RPi-Cam-Web-Interface" TargetMode="External"/><Relationship Id="rId1" Type="http://schemas.openxmlformats.org/officeDocument/2006/relationships/slideLayout" Target="../slideLayouts/slideLayout7.xml"/><Relationship Id="rId4" Type="http://schemas.openxmlformats.org/officeDocument/2006/relationships/hyperlink" Target="http://you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D06CE56-3881-4ADA-8CEF-D18B02C24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79F3C543-62EC-4433-9C93-A2CD8764E9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xmlns=""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B37DAA91-DB61-4CE2-A96D-766C028B9ECC}"/>
              </a:ext>
            </a:extLst>
          </p:cNvPr>
          <p:cNvSpPr txBox="1"/>
          <p:nvPr/>
        </p:nvSpPr>
        <p:spPr>
          <a:xfrm>
            <a:off x="477981" y="1122363"/>
            <a:ext cx="5275961"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endParaRPr lang="en-US" sz="3400">
              <a:latin typeface="+mj-lt"/>
              <a:ea typeface="+mj-ea"/>
              <a:cs typeface="+mj-cs"/>
            </a:endParaRPr>
          </a:p>
        </p:txBody>
      </p:sp>
      <p:sp>
        <p:nvSpPr>
          <p:cNvPr id="17" name="Rectangle 16">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Logo&#10;&#10;Description automatically generated">
            <a:extLst>
              <a:ext uri="{FF2B5EF4-FFF2-40B4-BE49-F238E27FC236}">
                <a16:creationId xmlns:a16="http://schemas.microsoft.com/office/drawing/2014/main" xmlns="" id="{A5FBB9E7-70CB-4A48-A4FF-D6009B2943B0}"/>
              </a:ext>
            </a:extLst>
          </p:cNvPr>
          <p:cNvPicPr>
            <a:picLocks noChangeAspect="1"/>
          </p:cNvPicPr>
          <p:nvPr/>
        </p:nvPicPr>
        <p:blipFill>
          <a:blip r:embed="rId2"/>
          <a:stretch>
            <a:fillRect/>
          </a:stretch>
        </p:blipFill>
        <p:spPr>
          <a:xfrm>
            <a:off x="5755748" y="533007"/>
            <a:ext cx="5455380" cy="5455380"/>
          </a:xfrm>
          <a:prstGeom prst="rect">
            <a:avLst/>
          </a:prstGeom>
        </p:spPr>
      </p:pic>
      <p:sp>
        <p:nvSpPr>
          <p:cNvPr id="2" name="TextBox 1">
            <a:extLst>
              <a:ext uri="{FF2B5EF4-FFF2-40B4-BE49-F238E27FC236}">
                <a16:creationId xmlns:a16="http://schemas.microsoft.com/office/drawing/2014/main" xmlns="" id="{0154E5B7-1C71-4B71-946F-FFBC230C92DD}"/>
              </a:ext>
            </a:extLst>
          </p:cNvPr>
          <p:cNvSpPr txBox="1"/>
          <p:nvPr/>
        </p:nvSpPr>
        <p:spPr>
          <a:xfrm>
            <a:off x="4887869" y="3302085"/>
            <a:ext cx="27226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3" name="TextBox 1">
            <a:extLst>
              <a:ext uri="{FF2B5EF4-FFF2-40B4-BE49-F238E27FC236}">
                <a16:creationId xmlns:a16="http://schemas.microsoft.com/office/drawing/2014/main" xmlns="" id="{0154E5B7-1C71-4B71-946F-FFBC230C92DD}"/>
              </a:ext>
            </a:extLst>
          </p:cNvPr>
          <p:cNvSpPr txBox="1"/>
          <p:nvPr/>
        </p:nvSpPr>
        <p:spPr>
          <a:xfrm>
            <a:off x="5030744" y="3444960"/>
            <a:ext cx="27226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4" name="TextBox 1">
            <a:extLst>
              <a:ext uri="{FF2B5EF4-FFF2-40B4-BE49-F238E27FC236}">
                <a16:creationId xmlns:a16="http://schemas.microsoft.com/office/drawing/2014/main" xmlns="" id="{0154E5B7-1C71-4B71-946F-FFBC230C92DD}"/>
              </a:ext>
            </a:extLst>
          </p:cNvPr>
          <p:cNvSpPr txBox="1"/>
          <p:nvPr/>
        </p:nvSpPr>
        <p:spPr>
          <a:xfrm>
            <a:off x="5029457" y="3381889"/>
            <a:ext cx="27226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
        <p:nvSpPr>
          <p:cNvPr id="7" name="TextBox 6">
            <a:extLst>
              <a:ext uri="{FF2B5EF4-FFF2-40B4-BE49-F238E27FC236}">
                <a16:creationId xmlns:a16="http://schemas.microsoft.com/office/drawing/2014/main" xmlns="" id="{D5A7A898-9AF1-4FA4-8297-82854CE3364E}"/>
              </a:ext>
            </a:extLst>
          </p:cNvPr>
          <p:cNvSpPr txBox="1"/>
          <p:nvPr/>
        </p:nvSpPr>
        <p:spPr>
          <a:xfrm>
            <a:off x="315606" y="3778740"/>
            <a:ext cx="582208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Presenter : </a:t>
            </a:r>
            <a:r>
              <a:rPr lang="en-US" sz="2000" b="1" dirty="0" err="1">
                <a:ea typeface="+mn-lt"/>
                <a:cs typeface="+mn-lt"/>
              </a:rPr>
              <a:t>Adityakumar</a:t>
            </a:r>
            <a:r>
              <a:rPr lang="en-US" sz="2000" b="1" dirty="0">
                <a:ea typeface="+mn-lt"/>
                <a:cs typeface="+mn-lt"/>
              </a:rPr>
              <a:t> </a:t>
            </a:r>
            <a:r>
              <a:rPr lang="en-US" sz="2000" b="1" dirty="0" err="1">
                <a:ea typeface="+mn-lt"/>
                <a:cs typeface="+mn-lt"/>
              </a:rPr>
              <a:t>Dhruvkumar</a:t>
            </a:r>
            <a:r>
              <a:rPr lang="en-US" sz="2000" b="1" dirty="0">
                <a:ea typeface="+mn-lt"/>
                <a:cs typeface="+mn-lt"/>
              </a:rPr>
              <a:t> Shukla</a:t>
            </a:r>
            <a:endParaRPr lang="en-US" sz="2000" dirty="0">
              <a:ea typeface="+mn-lt"/>
              <a:cs typeface="+mn-lt"/>
            </a:endParaRPr>
          </a:p>
          <a:p>
            <a:r>
              <a:rPr lang="en-US" sz="2000" b="1" dirty="0"/>
              <a:t>                     Amit Shahu</a:t>
            </a:r>
            <a:br>
              <a:rPr lang="en-US" sz="2000" b="1" dirty="0"/>
            </a:br>
            <a:endParaRPr lang="en-US" sz="2000" b="1"/>
          </a:p>
          <a:p>
            <a:endParaRPr lang="en-US" b="1"/>
          </a:p>
          <a:p>
            <a:pPr algn="l"/>
            <a:endParaRPr lang="en-US"/>
          </a:p>
        </p:txBody>
      </p:sp>
    </p:spTree>
    <p:extLst>
      <p:ext uri="{BB962C8B-B14F-4D97-AF65-F5344CB8AC3E}">
        <p14:creationId xmlns:p14="http://schemas.microsoft.com/office/powerpoint/2010/main" xmlns="" val="321328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BA211-B13F-4DE0-8835-58028BA1703C}"/>
              </a:ext>
            </a:extLst>
          </p:cNvPr>
          <p:cNvSpPr>
            <a:spLocks noGrp="1"/>
          </p:cNvSpPr>
          <p:nvPr>
            <p:ph type="title"/>
          </p:nvPr>
        </p:nvSpPr>
        <p:spPr/>
        <p:txBody>
          <a:bodyPr vert="horz" lIns="91440" tIns="45720" rIns="91440" bIns="45720" rtlCol="0" anchor="ctr">
            <a:noAutofit/>
          </a:bodyPr>
          <a:lstStyle/>
          <a:p>
            <a:pPr algn="ctr"/>
            <a:r>
              <a:rPr lang="en-US"/>
              <a:t>Vision System</a:t>
            </a:r>
          </a:p>
          <a:p>
            <a:endParaRPr lang="en-US"/>
          </a:p>
        </p:txBody>
      </p:sp>
      <p:pic>
        <p:nvPicPr>
          <p:cNvPr id="6" name="Picture 6" descr="A hand holding a small camera&#10;&#10;Description automatically generated">
            <a:extLst>
              <a:ext uri="{FF2B5EF4-FFF2-40B4-BE49-F238E27FC236}">
                <a16:creationId xmlns:a16="http://schemas.microsoft.com/office/drawing/2014/main" xmlns="" id="{DB411C53-E4EC-4072-A0FA-72E2461915A1}"/>
              </a:ext>
            </a:extLst>
          </p:cNvPr>
          <p:cNvPicPr>
            <a:picLocks noChangeAspect="1"/>
          </p:cNvPicPr>
          <p:nvPr/>
        </p:nvPicPr>
        <p:blipFill>
          <a:blip r:embed="rId2"/>
          <a:stretch>
            <a:fillRect/>
          </a:stretch>
        </p:blipFill>
        <p:spPr>
          <a:xfrm>
            <a:off x="652174" y="2213401"/>
            <a:ext cx="3350495" cy="4230535"/>
          </a:xfrm>
          <a:prstGeom prst="rect">
            <a:avLst/>
          </a:prstGeom>
        </p:spPr>
      </p:pic>
      <p:pic>
        <p:nvPicPr>
          <p:cNvPr id="11" name="Picture 11" descr="A picture containing sitting, window, computer, table&#10;&#10;Description automatically generated">
            <a:extLst>
              <a:ext uri="{FF2B5EF4-FFF2-40B4-BE49-F238E27FC236}">
                <a16:creationId xmlns:a16="http://schemas.microsoft.com/office/drawing/2014/main" xmlns="" id="{65C3BD5C-73DA-4AE2-818B-1F3C3F523EDB}"/>
              </a:ext>
            </a:extLst>
          </p:cNvPr>
          <p:cNvPicPr>
            <a:picLocks noGrp="1" noChangeAspect="1"/>
          </p:cNvPicPr>
          <p:nvPr>
            <p:ph idx="1"/>
          </p:nvPr>
        </p:nvPicPr>
        <p:blipFill rotWithShape="1">
          <a:blip r:embed="rId3"/>
          <a:srcRect l="6349" t="-75" r="7595" b="82"/>
          <a:stretch/>
        </p:blipFill>
        <p:spPr>
          <a:xfrm>
            <a:off x="4105844" y="2214133"/>
            <a:ext cx="3718866" cy="4236666"/>
          </a:xfrm>
        </p:spPr>
      </p:pic>
      <p:pic>
        <p:nvPicPr>
          <p:cNvPr id="12" name="Picture 12" descr="A lamp on a table&#10;&#10;Description automatically generated">
            <a:extLst>
              <a:ext uri="{FF2B5EF4-FFF2-40B4-BE49-F238E27FC236}">
                <a16:creationId xmlns:a16="http://schemas.microsoft.com/office/drawing/2014/main" xmlns="" id="{938A3591-183A-4429-86D7-95FEC767BA52}"/>
              </a:ext>
            </a:extLst>
          </p:cNvPr>
          <p:cNvPicPr>
            <a:picLocks noChangeAspect="1"/>
          </p:cNvPicPr>
          <p:nvPr/>
        </p:nvPicPr>
        <p:blipFill>
          <a:blip r:embed="rId4"/>
          <a:stretch>
            <a:fillRect/>
          </a:stretch>
        </p:blipFill>
        <p:spPr>
          <a:xfrm>
            <a:off x="7920495" y="2217841"/>
            <a:ext cx="3672211" cy="4228153"/>
          </a:xfrm>
          <a:prstGeom prst="rect">
            <a:avLst/>
          </a:prstGeom>
        </p:spPr>
      </p:pic>
    </p:spTree>
    <p:extLst>
      <p:ext uri="{BB962C8B-B14F-4D97-AF65-F5344CB8AC3E}">
        <p14:creationId xmlns:p14="http://schemas.microsoft.com/office/powerpoint/2010/main" xmlns="" val="100146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F928E6-88D3-41D9-8344-3A32D0986452}"/>
              </a:ext>
            </a:extLst>
          </p:cNvPr>
          <p:cNvSpPr txBox="1"/>
          <p:nvPr/>
        </p:nvSpPr>
        <p:spPr>
          <a:xfrm>
            <a:off x="1223618" y="1091095"/>
            <a:ext cx="99766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primary environment input for our pet monitoring robot is vision. We decided to use the </a:t>
            </a:r>
            <a:r>
              <a:rPr lang="en-US" b="1" err="1">
                <a:ea typeface="+mn-lt"/>
                <a:cs typeface="+mn-lt"/>
              </a:rPr>
              <a:t>Picamera</a:t>
            </a:r>
            <a:r>
              <a:rPr lang="en-US" b="1">
                <a:ea typeface="+mn-lt"/>
                <a:cs typeface="+mn-lt"/>
              </a:rPr>
              <a:t> </a:t>
            </a:r>
            <a:r>
              <a:rPr lang="en-US">
                <a:ea typeface="+mn-lt"/>
                <a:cs typeface="+mn-lt"/>
              </a:rPr>
              <a:t>which is compatible with the Raspberry Pi to feed a live stream to the user via the internet. We also used an </a:t>
            </a:r>
            <a:r>
              <a:rPr lang="en-US" b="1">
                <a:ea typeface="+mn-lt"/>
                <a:cs typeface="+mn-lt"/>
              </a:rPr>
              <a:t>ultrasonic distance sensor</a:t>
            </a:r>
            <a:r>
              <a:rPr lang="en-US">
                <a:ea typeface="+mn-lt"/>
                <a:cs typeface="+mn-lt"/>
              </a:rPr>
              <a:t> to avoid obstacles when the robot is functioning autonomously. Both sensors attach onto a holder with the help of screws.</a:t>
            </a:r>
            <a:endParaRPr lang="en-US"/>
          </a:p>
          <a:p>
            <a:r>
              <a:rPr lang="en-US">
                <a:ea typeface="+mn-lt"/>
                <a:cs typeface="+mn-lt"/>
              </a:rPr>
              <a:t>The </a:t>
            </a:r>
            <a:r>
              <a:rPr lang="en-US" err="1">
                <a:ea typeface="+mn-lt"/>
                <a:cs typeface="+mn-lt"/>
              </a:rPr>
              <a:t>Picamera</a:t>
            </a:r>
            <a:r>
              <a:rPr lang="en-US">
                <a:ea typeface="+mn-lt"/>
                <a:cs typeface="+mn-lt"/>
              </a:rPr>
              <a:t> slots into its designated port on the Raspberry Pi and connect the ultrasonic sensor in the following manner:</a:t>
            </a:r>
            <a:endParaRPr lang="en-US"/>
          </a:p>
          <a:p>
            <a:endParaRPr lang="en-US">
              <a:ea typeface="+mn-lt"/>
              <a:cs typeface="+mn-lt"/>
            </a:endParaRPr>
          </a:p>
          <a:p>
            <a:pPr marL="285750" indent="-285750">
              <a:buFont typeface="Arial"/>
              <a:buChar char="•"/>
            </a:pPr>
            <a:r>
              <a:rPr lang="en-US">
                <a:ea typeface="+mn-lt"/>
                <a:cs typeface="+mn-lt"/>
              </a:rPr>
              <a:t>Ultrasonic Sensor</a:t>
            </a:r>
            <a:r>
              <a:rPr lang="en-US" b="1">
                <a:ea typeface="+mn-lt"/>
                <a:cs typeface="+mn-lt"/>
              </a:rPr>
              <a:t> VCC</a:t>
            </a:r>
            <a:r>
              <a:rPr lang="en-US">
                <a:ea typeface="+mn-lt"/>
                <a:cs typeface="+mn-lt"/>
              </a:rPr>
              <a:t> to </a:t>
            </a:r>
            <a:r>
              <a:rPr lang="en-US" b="1">
                <a:ea typeface="+mn-lt"/>
                <a:cs typeface="+mn-lt"/>
              </a:rPr>
              <a:t>5v rail</a:t>
            </a:r>
            <a:r>
              <a:rPr lang="en-US">
                <a:ea typeface="+mn-lt"/>
                <a:cs typeface="+mn-lt"/>
              </a:rPr>
              <a:t> on CNC shield</a:t>
            </a:r>
            <a:endParaRPr lang="en-US"/>
          </a:p>
          <a:p>
            <a:pPr marL="285750" indent="-285750">
              <a:buFont typeface="Arial"/>
              <a:buChar char="•"/>
            </a:pPr>
            <a:r>
              <a:rPr lang="en-US">
                <a:ea typeface="+mn-lt"/>
                <a:cs typeface="+mn-lt"/>
              </a:rPr>
              <a:t>Ultrasonic Sensor </a:t>
            </a:r>
            <a:r>
              <a:rPr lang="en-US" b="1">
                <a:ea typeface="+mn-lt"/>
                <a:cs typeface="+mn-lt"/>
              </a:rPr>
              <a:t>GND</a:t>
            </a:r>
            <a:r>
              <a:rPr lang="en-US">
                <a:ea typeface="+mn-lt"/>
                <a:cs typeface="+mn-lt"/>
              </a:rPr>
              <a:t> to </a:t>
            </a:r>
            <a:r>
              <a:rPr lang="en-US" b="1">
                <a:ea typeface="+mn-lt"/>
                <a:cs typeface="+mn-lt"/>
              </a:rPr>
              <a:t>GND </a:t>
            </a:r>
            <a:r>
              <a:rPr lang="en-US">
                <a:ea typeface="+mn-lt"/>
                <a:cs typeface="+mn-lt"/>
              </a:rPr>
              <a:t>rail on CNC shield</a:t>
            </a:r>
            <a:endParaRPr lang="en-US"/>
          </a:p>
          <a:p>
            <a:pPr marL="285750" indent="-285750">
              <a:buFont typeface="Arial"/>
              <a:buChar char="•"/>
            </a:pPr>
            <a:r>
              <a:rPr lang="en-US">
                <a:ea typeface="+mn-lt"/>
                <a:cs typeface="+mn-lt"/>
              </a:rPr>
              <a:t>Ultrasonic Sensor </a:t>
            </a:r>
            <a:r>
              <a:rPr lang="en-US" b="1">
                <a:ea typeface="+mn-lt"/>
                <a:cs typeface="+mn-lt"/>
              </a:rPr>
              <a:t>TRIG </a:t>
            </a:r>
            <a:r>
              <a:rPr lang="en-US">
                <a:ea typeface="+mn-lt"/>
                <a:cs typeface="+mn-lt"/>
              </a:rPr>
              <a:t>to </a:t>
            </a:r>
            <a:r>
              <a:rPr lang="en-US" b="1">
                <a:ea typeface="+mn-lt"/>
                <a:cs typeface="+mn-lt"/>
              </a:rPr>
              <a:t>X+ end stop pin</a:t>
            </a:r>
            <a:r>
              <a:rPr lang="en-US">
                <a:ea typeface="+mn-lt"/>
                <a:cs typeface="+mn-lt"/>
              </a:rPr>
              <a:t> on CNC shield</a:t>
            </a:r>
            <a:endParaRPr lang="en-US"/>
          </a:p>
          <a:p>
            <a:pPr marL="285750" indent="-285750">
              <a:buFont typeface="Arial"/>
              <a:buChar char="•"/>
            </a:pPr>
            <a:r>
              <a:rPr lang="en-US">
                <a:ea typeface="+mn-lt"/>
                <a:cs typeface="+mn-lt"/>
              </a:rPr>
              <a:t>Ultrasonic Sensor </a:t>
            </a:r>
            <a:r>
              <a:rPr lang="en-US" b="1">
                <a:ea typeface="+mn-lt"/>
                <a:cs typeface="+mn-lt"/>
              </a:rPr>
              <a:t>ECHO </a:t>
            </a:r>
            <a:r>
              <a:rPr lang="en-US">
                <a:ea typeface="+mn-lt"/>
                <a:cs typeface="+mn-lt"/>
              </a:rPr>
              <a:t>to </a:t>
            </a:r>
            <a:r>
              <a:rPr lang="en-US" b="1">
                <a:ea typeface="+mn-lt"/>
                <a:cs typeface="+mn-lt"/>
              </a:rPr>
              <a:t>Y+ end stop pin</a:t>
            </a:r>
            <a:r>
              <a:rPr lang="en-US">
                <a:ea typeface="+mn-lt"/>
                <a:cs typeface="+mn-lt"/>
              </a:rPr>
              <a:t> on CNC shield</a:t>
            </a:r>
            <a:endParaRPr lang="en-US"/>
          </a:p>
          <a:p>
            <a:pPr algn="l"/>
            <a:endParaRPr lang="en-US"/>
          </a:p>
        </p:txBody>
      </p:sp>
    </p:spTree>
    <p:extLst>
      <p:ext uri="{BB962C8B-B14F-4D97-AF65-F5344CB8AC3E}">
        <p14:creationId xmlns:p14="http://schemas.microsoft.com/office/powerpoint/2010/main" xmlns="" val="91136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EBFAF-E516-4B81-AA07-CC53779D62F7}"/>
              </a:ext>
            </a:extLst>
          </p:cNvPr>
          <p:cNvSpPr>
            <a:spLocks noGrp="1"/>
          </p:cNvSpPr>
          <p:nvPr>
            <p:ph type="title"/>
          </p:nvPr>
        </p:nvSpPr>
        <p:spPr/>
        <p:txBody>
          <a:bodyPr/>
          <a:lstStyle/>
          <a:p>
            <a:pPr algn="ctr"/>
            <a:r>
              <a:rPr lang="en-US"/>
              <a:t>Setting Up the Cloud Database</a:t>
            </a:r>
          </a:p>
        </p:txBody>
      </p:sp>
      <p:pic>
        <p:nvPicPr>
          <p:cNvPr id="14" name="Picture 14" descr="Graphical user interface, website&#10;&#10;Description automatically generated">
            <a:extLst>
              <a:ext uri="{FF2B5EF4-FFF2-40B4-BE49-F238E27FC236}">
                <a16:creationId xmlns:a16="http://schemas.microsoft.com/office/drawing/2014/main" xmlns="" id="{B14C44C0-B23B-42B8-84B6-F823094DAAA2}"/>
              </a:ext>
            </a:extLst>
          </p:cNvPr>
          <p:cNvPicPr>
            <a:picLocks noGrp="1" noChangeAspect="1"/>
          </p:cNvPicPr>
          <p:nvPr>
            <p:ph idx="1"/>
          </p:nvPr>
        </p:nvPicPr>
        <p:blipFill>
          <a:blip r:embed="rId2"/>
          <a:stretch>
            <a:fillRect/>
          </a:stretch>
        </p:blipFill>
        <p:spPr>
          <a:xfrm>
            <a:off x="887822" y="2102243"/>
            <a:ext cx="10623622" cy="4529244"/>
          </a:xfrm>
        </p:spPr>
      </p:pic>
    </p:spTree>
    <p:extLst>
      <p:ext uri="{BB962C8B-B14F-4D97-AF65-F5344CB8AC3E}">
        <p14:creationId xmlns:p14="http://schemas.microsoft.com/office/powerpoint/2010/main" xmlns="" val="338680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xmlns="" id="{A156F942-CD20-4460-A506-454CE58CC325}"/>
              </a:ext>
            </a:extLst>
          </p:cNvPr>
          <p:cNvPicPr>
            <a:picLocks noChangeAspect="1"/>
          </p:cNvPicPr>
          <p:nvPr/>
        </p:nvPicPr>
        <p:blipFill>
          <a:blip r:embed="rId2"/>
          <a:stretch>
            <a:fillRect/>
          </a:stretch>
        </p:blipFill>
        <p:spPr>
          <a:xfrm>
            <a:off x="110647" y="50978"/>
            <a:ext cx="5718131" cy="3332262"/>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xmlns="" id="{2F94E438-9BB7-48CA-93C4-F9EA2C77653F}"/>
              </a:ext>
            </a:extLst>
          </p:cNvPr>
          <p:cNvPicPr>
            <a:picLocks noChangeAspect="1"/>
          </p:cNvPicPr>
          <p:nvPr/>
        </p:nvPicPr>
        <p:blipFill>
          <a:blip r:embed="rId3"/>
          <a:stretch>
            <a:fillRect/>
          </a:stretch>
        </p:blipFill>
        <p:spPr>
          <a:xfrm>
            <a:off x="5966564" y="50099"/>
            <a:ext cx="6114787" cy="3334020"/>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xmlns="" id="{EFF651EB-778E-46C3-9F61-26896CE7F219}"/>
              </a:ext>
            </a:extLst>
          </p:cNvPr>
          <p:cNvPicPr>
            <a:picLocks noChangeAspect="1"/>
          </p:cNvPicPr>
          <p:nvPr/>
        </p:nvPicPr>
        <p:blipFill>
          <a:blip r:embed="rId4"/>
          <a:stretch>
            <a:fillRect/>
          </a:stretch>
        </p:blipFill>
        <p:spPr>
          <a:xfrm>
            <a:off x="2908127" y="3516666"/>
            <a:ext cx="6125226" cy="2883105"/>
          </a:xfrm>
          <a:prstGeom prst="rect">
            <a:avLst/>
          </a:prstGeom>
        </p:spPr>
      </p:pic>
    </p:spTree>
    <p:extLst>
      <p:ext uri="{BB962C8B-B14F-4D97-AF65-F5344CB8AC3E}">
        <p14:creationId xmlns:p14="http://schemas.microsoft.com/office/powerpoint/2010/main" xmlns="" val="6770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2731E8-A12C-4424-BA27-1D761F3FBE5C}"/>
              </a:ext>
            </a:extLst>
          </p:cNvPr>
          <p:cNvSpPr txBox="1"/>
          <p:nvPr/>
        </p:nvSpPr>
        <p:spPr>
          <a:xfrm>
            <a:off x="781879" y="936485"/>
            <a:ext cx="1063928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first step is to create a database for the system so that you can communicate with the robot from your mobile app from anywhere in the world. We are using  (</a:t>
            </a:r>
            <a:r>
              <a:rPr lang="en-US" u="sng">
                <a:ea typeface="+mn-lt"/>
                <a:cs typeface="+mn-lt"/>
                <a:hlinkClick r:id="rId2"/>
              </a:rPr>
              <a:t>Google firebase</a:t>
            </a:r>
            <a:r>
              <a:rPr lang="en-US">
                <a:ea typeface="+mn-lt"/>
                <a:cs typeface="+mn-lt"/>
              </a:rPr>
              <a:t>), which will lead you to the Firebase website (we must log in with your Google account). Click on the "Get Started" button which will take you over to the firebase console. Then create a new project by clicking on the "Add Project" button, fill in the requirements (name, details, etc) and complete by clicking on the "Create Project" button.</a:t>
            </a:r>
            <a:endParaRPr lang="en-US"/>
          </a:p>
          <a:p>
            <a:endParaRPr lang="en-US">
              <a:ea typeface="+mn-lt"/>
              <a:cs typeface="+mn-lt"/>
            </a:endParaRPr>
          </a:p>
          <a:p>
            <a:r>
              <a:rPr lang="en-US">
                <a:ea typeface="+mn-lt"/>
                <a:cs typeface="+mn-lt"/>
              </a:rPr>
              <a:t>We just require Firebase's database tools, so select "</a:t>
            </a:r>
            <a:r>
              <a:rPr lang="en-US" b="1">
                <a:ea typeface="+mn-lt"/>
                <a:cs typeface="+mn-lt"/>
              </a:rPr>
              <a:t>database</a:t>
            </a:r>
            <a:r>
              <a:rPr lang="en-US">
                <a:ea typeface="+mn-lt"/>
                <a:cs typeface="+mn-lt"/>
              </a:rPr>
              <a:t>" from the menu on the left-hand side. Next click on the "</a:t>
            </a:r>
            <a:r>
              <a:rPr lang="en-US" b="1">
                <a:ea typeface="+mn-lt"/>
                <a:cs typeface="+mn-lt"/>
              </a:rPr>
              <a:t>Create Database</a:t>
            </a:r>
            <a:r>
              <a:rPr lang="en-US">
                <a:ea typeface="+mn-lt"/>
                <a:cs typeface="+mn-lt"/>
              </a:rPr>
              <a:t>" button, select the "</a:t>
            </a:r>
            <a:r>
              <a:rPr lang="en-US" b="1">
                <a:ea typeface="+mn-lt"/>
                <a:cs typeface="+mn-lt"/>
              </a:rPr>
              <a:t>test mode</a:t>
            </a:r>
            <a:r>
              <a:rPr lang="en-US">
                <a:ea typeface="+mn-lt"/>
                <a:cs typeface="+mn-lt"/>
              </a:rPr>
              <a:t>" option. Next set the database to a "</a:t>
            </a:r>
            <a:r>
              <a:rPr lang="en-US" b="1">
                <a:ea typeface="+mn-lt"/>
                <a:cs typeface="+mn-lt"/>
              </a:rPr>
              <a:t>realtime database</a:t>
            </a:r>
            <a:r>
              <a:rPr lang="en-US">
                <a:ea typeface="+mn-lt"/>
                <a:cs typeface="+mn-lt"/>
              </a:rPr>
              <a:t>" instead of the "</a:t>
            </a:r>
            <a:r>
              <a:rPr lang="en-US" b="1">
                <a:ea typeface="+mn-lt"/>
                <a:cs typeface="+mn-lt"/>
              </a:rPr>
              <a:t>cloud firestore</a:t>
            </a:r>
            <a:r>
              <a:rPr lang="en-US">
                <a:ea typeface="+mn-lt"/>
                <a:cs typeface="+mn-lt"/>
              </a:rPr>
              <a:t>" by clicking on the drop-down menu at the top. Select the "</a:t>
            </a:r>
            <a:r>
              <a:rPr lang="en-US" b="1">
                <a:ea typeface="+mn-lt"/>
                <a:cs typeface="+mn-lt"/>
              </a:rPr>
              <a:t>rules</a:t>
            </a:r>
            <a:r>
              <a:rPr lang="en-US">
                <a:ea typeface="+mn-lt"/>
                <a:cs typeface="+mn-lt"/>
              </a:rPr>
              <a:t>" tab and change the two "false" to "true", finally click on the "data" tab and copy the </a:t>
            </a:r>
            <a:r>
              <a:rPr lang="en-US" b="1">
                <a:ea typeface="+mn-lt"/>
                <a:cs typeface="+mn-lt"/>
              </a:rPr>
              <a:t>database URL</a:t>
            </a:r>
            <a:r>
              <a:rPr lang="en-US">
                <a:ea typeface="+mn-lt"/>
                <a:cs typeface="+mn-lt"/>
              </a:rPr>
              <a:t>, this will be required later on.</a:t>
            </a:r>
            <a:endParaRPr lang="en-US"/>
          </a:p>
          <a:p>
            <a:r>
              <a:rPr lang="en-US">
                <a:ea typeface="+mn-lt"/>
                <a:cs typeface="+mn-lt"/>
              </a:rPr>
              <a:t>The last thing that you will need to do is to click on the gear icon next to the project overview, then on "project settings", then select the "service accounts" tab, finally click on "Database Secrets" and note down the security code of your database. With this step complete, you have successfully created your cloud database which can be accessed from your smartphone and from the Raspberry Pi. (Use the pictures attached above in case of any doubts, or just drop a question in the comment section)</a:t>
            </a:r>
            <a:endParaRPr lang="en-US"/>
          </a:p>
          <a:p>
            <a:pPr algn="l"/>
            <a:endParaRPr lang="en-US"/>
          </a:p>
        </p:txBody>
      </p:sp>
    </p:spTree>
    <p:extLst>
      <p:ext uri="{BB962C8B-B14F-4D97-AF65-F5344CB8AC3E}">
        <p14:creationId xmlns:p14="http://schemas.microsoft.com/office/powerpoint/2010/main" xmlns="" val="180041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61628-0159-47D7-A66A-1778039B455F}"/>
              </a:ext>
            </a:extLst>
          </p:cNvPr>
          <p:cNvSpPr>
            <a:spLocks noGrp="1"/>
          </p:cNvSpPr>
          <p:nvPr>
            <p:ph type="title"/>
          </p:nvPr>
        </p:nvSpPr>
        <p:spPr/>
        <p:txBody>
          <a:bodyPr/>
          <a:lstStyle/>
          <a:p>
            <a:pPr algn="ctr"/>
            <a:r>
              <a:rPr lang="en-US"/>
              <a:t>Creating the Mobile App</a:t>
            </a:r>
          </a:p>
        </p:txBody>
      </p:sp>
      <p:pic>
        <p:nvPicPr>
          <p:cNvPr id="4" name="Picture 4" descr="Graphical user interface&#10;&#10;Description automatically generated">
            <a:extLst>
              <a:ext uri="{FF2B5EF4-FFF2-40B4-BE49-F238E27FC236}">
                <a16:creationId xmlns:a16="http://schemas.microsoft.com/office/drawing/2014/main" xmlns="" id="{76DB86BF-3E5E-4DBF-9EA3-C0FF9E70844B}"/>
              </a:ext>
            </a:extLst>
          </p:cNvPr>
          <p:cNvPicPr>
            <a:picLocks noGrp="1" noChangeAspect="1"/>
          </p:cNvPicPr>
          <p:nvPr>
            <p:ph idx="1"/>
          </p:nvPr>
        </p:nvPicPr>
        <p:blipFill>
          <a:blip r:embed="rId2"/>
          <a:stretch>
            <a:fillRect/>
          </a:stretch>
        </p:blipFill>
        <p:spPr>
          <a:xfrm>
            <a:off x="1048366" y="2246112"/>
            <a:ext cx="10170013" cy="4058610"/>
          </a:xfrm>
        </p:spPr>
      </p:pic>
    </p:spTree>
    <p:extLst>
      <p:ext uri="{BB962C8B-B14F-4D97-AF65-F5344CB8AC3E}">
        <p14:creationId xmlns:p14="http://schemas.microsoft.com/office/powerpoint/2010/main" xmlns="" val="160153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xmlns="" id="{FA2A47B1-3458-4730-81DE-D89B36BBDDCB}"/>
              </a:ext>
            </a:extLst>
          </p:cNvPr>
          <p:cNvPicPr>
            <a:picLocks noChangeAspect="1"/>
          </p:cNvPicPr>
          <p:nvPr/>
        </p:nvPicPr>
        <p:blipFill>
          <a:blip r:embed="rId2"/>
          <a:stretch>
            <a:fillRect/>
          </a:stretch>
        </p:blipFill>
        <p:spPr>
          <a:xfrm>
            <a:off x="1002749" y="416040"/>
            <a:ext cx="6785113" cy="5771919"/>
          </a:xfrm>
          <a:prstGeom prst="rect">
            <a:avLst/>
          </a:prstGeom>
        </p:spPr>
      </p:pic>
      <p:pic>
        <p:nvPicPr>
          <p:cNvPr id="6" name="Picture 6" descr="Qr code&#10;&#10;Description automatically generated">
            <a:extLst>
              <a:ext uri="{FF2B5EF4-FFF2-40B4-BE49-F238E27FC236}">
                <a16:creationId xmlns:a16="http://schemas.microsoft.com/office/drawing/2014/main" xmlns="" id="{CB8E2598-B561-464D-8024-EE8E288A39FF}"/>
              </a:ext>
            </a:extLst>
          </p:cNvPr>
          <p:cNvPicPr>
            <a:picLocks noChangeAspect="1"/>
          </p:cNvPicPr>
          <p:nvPr/>
        </p:nvPicPr>
        <p:blipFill>
          <a:blip r:embed="rId3"/>
          <a:stretch>
            <a:fillRect/>
          </a:stretch>
        </p:blipFill>
        <p:spPr>
          <a:xfrm>
            <a:off x="8512520" y="1775308"/>
            <a:ext cx="2676525" cy="3152775"/>
          </a:xfrm>
          <a:prstGeom prst="rect">
            <a:avLst/>
          </a:prstGeom>
        </p:spPr>
      </p:pic>
    </p:spTree>
    <p:extLst>
      <p:ext uri="{BB962C8B-B14F-4D97-AF65-F5344CB8AC3E}">
        <p14:creationId xmlns:p14="http://schemas.microsoft.com/office/powerpoint/2010/main" xmlns="" val="406719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0518E9F-BD4D-4CE8-8DC5-0E03E0ADA601}"/>
              </a:ext>
            </a:extLst>
          </p:cNvPr>
          <p:cNvSpPr txBox="1"/>
          <p:nvPr/>
        </p:nvSpPr>
        <p:spPr>
          <a:xfrm>
            <a:off x="1477617" y="1069008"/>
            <a:ext cx="956806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next part of the IoT system is the smartphone application. We decided to use MIT App Inventor to make our own customized app. To use the app that we created first open the following link (</a:t>
            </a:r>
            <a:r>
              <a:rPr lang="en-US" u="sng">
                <a:ea typeface="+mn-lt"/>
                <a:cs typeface="+mn-lt"/>
                <a:hlinkClick r:id="rId2"/>
              </a:rPr>
              <a:t>MIT App Inventor</a:t>
            </a:r>
            <a:r>
              <a:rPr lang="en-US">
                <a:ea typeface="+mn-lt"/>
                <a:cs typeface="+mn-lt"/>
              </a:rPr>
              <a:t>), which will lead you to their webpage. Next click on "create apps" towards the top of the screen, then log in with your Google account.</a:t>
            </a:r>
            <a:endParaRPr lang="en-US"/>
          </a:p>
          <a:p>
            <a:endParaRPr lang="en-US">
              <a:ea typeface="+mn-lt"/>
              <a:cs typeface="+mn-lt"/>
            </a:endParaRPr>
          </a:p>
          <a:p>
            <a:r>
              <a:rPr lang="en-US">
                <a:ea typeface="+mn-lt"/>
                <a:cs typeface="+mn-lt"/>
              </a:rPr>
              <a:t>Create a new project just give its name and we can also import a project by given below </a:t>
            </a:r>
            <a:endParaRPr lang="en-US"/>
          </a:p>
          <a:p>
            <a:r>
              <a:rPr lang="en-US">
                <a:ea typeface="+mn-lt"/>
                <a:cs typeface="+mn-lt"/>
              </a:rPr>
              <a:t>.Open the "projects" tab and click on "Import project (.</a:t>
            </a:r>
            <a:r>
              <a:rPr lang="en-US" err="1">
                <a:ea typeface="+mn-lt"/>
                <a:cs typeface="+mn-lt"/>
              </a:rPr>
              <a:t>aia</a:t>
            </a:r>
            <a:r>
              <a:rPr lang="en-US">
                <a:ea typeface="+mn-lt"/>
                <a:cs typeface="+mn-lt"/>
              </a:rPr>
              <a:t>) from my computer" next select the file that you just downloaded and click "ok". In the components window, scroll all the way down till you see "FirebaseDB1", click on it and modify the "</a:t>
            </a:r>
            <a:r>
              <a:rPr lang="en-US" err="1">
                <a:ea typeface="+mn-lt"/>
                <a:cs typeface="+mn-lt"/>
              </a:rPr>
              <a:t>FirebaseToken</a:t>
            </a:r>
            <a:r>
              <a:rPr lang="en-US">
                <a:ea typeface="+mn-lt"/>
                <a:cs typeface="+mn-lt"/>
              </a:rPr>
              <a:t>", "</a:t>
            </a:r>
            <a:r>
              <a:rPr lang="en-US" err="1">
                <a:ea typeface="+mn-lt"/>
                <a:cs typeface="+mn-lt"/>
              </a:rPr>
              <a:t>FirebaseURL</a:t>
            </a:r>
            <a:r>
              <a:rPr lang="en-US">
                <a:ea typeface="+mn-lt"/>
                <a:cs typeface="+mn-lt"/>
              </a:rPr>
              <a:t>" to the values that you had kept a note of in the previous step. Once these steps are complete you are ready to download and install the app. You can download the app directly onto your phone by clicking on the "Build" tab and clicking on "App (provide QR code for .</a:t>
            </a:r>
            <a:r>
              <a:rPr lang="en-US" err="1">
                <a:ea typeface="+mn-lt"/>
                <a:cs typeface="+mn-lt"/>
              </a:rPr>
              <a:t>apk</a:t>
            </a:r>
            <a:r>
              <a:rPr lang="en-US">
                <a:ea typeface="+mn-lt"/>
                <a:cs typeface="+mn-lt"/>
              </a:rPr>
              <a:t>)" then scanning the QR code with your smartphone or clicking "App (save .</a:t>
            </a:r>
            <a:r>
              <a:rPr lang="en-US" err="1">
                <a:ea typeface="+mn-lt"/>
                <a:cs typeface="+mn-lt"/>
              </a:rPr>
              <a:t>apk</a:t>
            </a:r>
            <a:r>
              <a:rPr lang="en-US">
                <a:ea typeface="+mn-lt"/>
                <a:cs typeface="+mn-lt"/>
              </a:rPr>
              <a:t> to my computer)" you will download the </a:t>
            </a:r>
            <a:r>
              <a:rPr lang="en-US" err="1">
                <a:ea typeface="+mn-lt"/>
                <a:cs typeface="+mn-lt"/>
              </a:rPr>
              <a:t>apk</a:t>
            </a:r>
            <a:r>
              <a:rPr lang="en-US">
                <a:ea typeface="+mn-lt"/>
                <a:cs typeface="+mn-lt"/>
              </a:rPr>
              <a:t> file onto your computer which one can then shift to your smartphone.</a:t>
            </a:r>
            <a:endParaRPr lang="en-US"/>
          </a:p>
          <a:p>
            <a:pPr algn="l"/>
            <a:endParaRPr lang="en-US"/>
          </a:p>
        </p:txBody>
      </p:sp>
    </p:spTree>
    <p:extLst>
      <p:ext uri="{BB962C8B-B14F-4D97-AF65-F5344CB8AC3E}">
        <p14:creationId xmlns:p14="http://schemas.microsoft.com/office/powerpoint/2010/main" xmlns="" val="305977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08175-C3E9-4920-9FF9-57640966B44A}"/>
              </a:ext>
            </a:extLst>
          </p:cNvPr>
          <p:cNvSpPr>
            <a:spLocks noGrp="1"/>
          </p:cNvSpPr>
          <p:nvPr>
            <p:ph type="title"/>
          </p:nvPr>
        </p:nvSpPr>
        <p:spPr/>
        <p:txBody>
          <a:bodyPr/>
          <a:lstStyle/>
          <a:p>
            <a:pPr algn="ctr"/>
            <a:r>
              <a:rPr lang="en-US"/>
              <a:t>Programming the Raspberry Pi</a:t>
            </a:r>
          </a:p>
        </p:txBody>
      </p:sp>
      <p:pic>
        <p:nvPicPr>
          <p:cNvPr id="4" name="Picture 4" descr="Graphical user interface, text, application, email&#10;&#10;Description automatically generated">
            <a:extLst>
              <a:ext uri="{FF2B5EF4-FFF2-40B4-BE49-F238E27FC236}">
                <a16:creationId xmlns:a16="http://schemas.microsoft.com/office/drawing/2014/main" xmlns="" id="{62733B1F-E494-463C-833A-ADA4CF78C49A}"/>
              </a:ext>
            </a:extLst>
          </p:cNvPr>
          <p:cNvPicPr>
            <a:picLocks noGrp="1" noChangeAspect="1"/>
          </p:cNvPicPr>
          <p:nvPr>
            <p:ph idx="1"/>
          </p:nvPr>
        </p:nvPicPr>
        <p:blipFill>
          <a:blip r:embed="rId2"/>
          <a:stretch>
            <a:fillRect/>
          </a:stretch>
        </p:blipFill>
        <p:spPr>
          <a:xfrm>
            <a:off x="1467433" y="2416523"/>
            <a:ext cx="8923267" cy="3375439"/>
          </a:xfrm>
        </p:spPr>
      </p:pic>
    </p:spTree>
    <p:extLst>
      <p:ext uri="{BB962C8B-B14F-4D97-AF65-F5344CB8AC3E}">
        <p14:creationId xmlns:p14="http://schemas.microsoft.com/office/powerpoint/2010/main" xmlns="" val="51469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4429AA-6DFB-4B51-9D5A-158570F701D8}"/>
              </a:ext>
            </a:extLst>
          </p:cNvPr>
          <p:cNvSpPr txBox="1"/>
          <p:nvPr/>
        </p:nvSpPr>
        <p:spPr>
          <a:xfrm>
            <a:off x="583096" y="351181"/>
            <a:ext cx="1102580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Raspberry Pi is used for two primary reasons.</a:t>
            </a:r>
            <a:endParaRPr lang="en-US"/>
          </a:p>
          <a:p>
            <a:pPr marL="285750" indent="-285750">
              <a:buFont typeface="Arial"/>
              <a:buChar char="•"/>
            </a:pPr>
            <a:r>
              <a:rPr lang="en-US">
                <a:ea typeface="+mn-lt"/>
                <a:cs typeface="+mn-lt"/>
              </a:rPr>
              <a:t>It transmits a </a:t>
            </a:r>
            <a:r>
              <a:rPr lang="en-US" b="1">
                <a:ea typeface="+mn-lt"/>
                <a:cs typeface="+mn-lt"/>
              </a:rPr>
              <a:t>live video stream</a:t>
            </a:r>
            <a:r>
              <a:rPr lang="en-US">
                <a:ea typeface="+mn-lt"/>
                <a:cs typeface="+mn-lt"/>
              </a:rPr>
              <a:t> from the robot to a web server. This stream can be viewed by the user using the mobile app.</a:t>
            </a:r>
            <a:endParaRPr lang="en-US"/>
          </a:p>
          <a:p>
            <a:pPr marL="285750" indent="-285750">
              <a:buFont typeface="Arial"/>
              <a:buChar char="•"/>
            </a:pPr>
            <a:r>
              <a:rPr lang="en-US">
                <a:ea typeface="+mn-lt"/>
                <a:cs typeface="+mn-lt"/>
              </a:rPr>
              <a:t>It reads the updated commands on the firebase database and </a:t>
            </a:r>
            <a:r>
              <a:rPr lang="en-US" b="1">
                <a:ea typeface="+mn-lt"/>
                <a:cs typeface="+mn-lt"/>
              </a:rPr>
              <a:t>instructs the Arduino</a:t>
            </a:r>
            <a:r>
              <a:rPr lang="en-US">
                <a:ea typeface="+mn-lt"/>
                <a:cs typeface="+mn-lt"/>
              </a:rPr>
              <a:t> to perform the required tasks.</a:t>
            </a:r>
            <a:endParaRPr lang="en-US"/>
          </a:p>
          <a:p>
            <a:r>
              <a:rPr lang="en-US">
                <a:ea typeface="+mn-lt"/>
                <a:cs typeface="+mn-lt"/>
              </a:rPr>
              <a:t>For setting up the Raspberry Pi to live-stream, a detailed tutorial already exists and can be found </a:t>
            </a:r>
            <a:r>
              <a:rPr lang="en-US" u="sng">
                <a:ea typeface="+mn-lt"/>
                <a:cs typeface="+mn-lt"/>
                <a:hlinkClick r:id="rId2"/>
              </a:rPr>
              <a:t>here</a:t>
            </a:r>
            <a:r>
              <a:rPr lang="en-US">
                <a:ea typeface="+mn-lt"/>
                <a:cs typeface="+mn-lt"/>
              </a:rPr>
              <a:t>. The instructions boil down to three simple commands. Switch on the Raspberry Pi and open the terminal and enter the following commands.</a:t>
            </a:r>
            <a:endParaRPr lang="en-US"/>
          </a:p>
          <a:p>
            <a:pPr marL="285750" indent="-285750">
              <a:buFont typeface="Arial"/>
              <a:buChar char="•"/>
            </a:pPr>
            <a:r>
              <a:rPr lang="en-US">
                <a:ea typeface="+mn-lt"/>
                <a:cs typeface="+mn-lt"/>
              </a:rPr>
              <a:t>git clone </a:t>
            </a:r>
            <a:r>
              <a:rPr lang="en-US">
                <a:ea typeface="+mn-lt"/>
                <a:cs typeface="+mn-lt"/>
                <a:hlinkClick r:id="rId3"/>
              </a:rPr>
              <a:t>https://github.com/silvanmelchior/RPi_Cam_Web_Interface.git</a:t>
            </a:r>
            <a:endParaRPr lang="en-US"/>
          </a:p>
          <a:p>
            <a:pPr marL="285750" indent="-285750">
              <a:buFont typeface="Arial"/>
              <a:buChar char="•"/>
            </a:pPr>
            <a:r>
              <a:rPr lang="en-US">
                <a:ea typeface="+mn-lt"/>
                <a:cs typeface="+mn-lt"/>
              </a:rPr>
              <a:t>cd RPi_Cam_Web_Interface</a:t>
            </a:r>
            <a:endParaRPr lang="en-US"/>
          </a:p>
          <a:p>
            <a:pPr marL="285750" indent="-285750">
              <a:buFont typeface="Arial"/>
              <a:buChar char="•"/>
            </a:pPr>
            <a:r>
              <a:rPr lang="en-US">
                <a:ea typeface="+mn-lt"/>
                <a:cs typeface="+mn-lt"/>
              </a:rPr>
              <a:t>./install.sh</a:t>
            </a:r>
            <a:endParaRPr lang="en-US"/>
          </a:p>
          <a:p>
            <a:r>
              <a:rPr lang="en-US">
                <a:ea typeface="+mn-lt"/>
                <a:cs typeface="+mn-lt"/>
              </a:rPr>
              <a:t>Once the installation is complete, restart the Pi and you should be able to access the stream by searching </a:t>
            </a:r>
            <a:r>
              <a:rPr lang="en-US">
                <a:ea typeface="+mn-lt"/>
                <a:cs typeface="+mn-lt"/>
                <a:hlinkClick r:id="rId4"/>
              </a:rPr>
              <a:t>http://your</a:t>
            </a:r>
            <a:r>
              <a:rPr lang="en-US">
                <a:ea typeface="+mn-lt"/>
                <a:cs typeface="+mn-lt"/>
              </a:rPr>
              <a:t> Pi's IP address on any web browser.</a:t>
            </a:r>
            <a:endParaRPr lang="en-US"/>
          </a:p>
          <a:p>
            <a:r>
              <a:rPr lang="en-US">
                <a:ea typeface="+mn-lt"/>
                <a:cs typeface="+mn-lt"/>
              </a:rPr>
              <a:t>With the live streaming set up, you will need to download and install certain libraries to be able to use the cloud database. Open up a terminal on your Pi and enter the following commands:</a:t>
            </a:r>
            <a:endParaRPr lang="en-US"/>
          </a:p>
          <a:p>
            <a:pPr marL="285750" indent="-285750">
              <a:buFont typeface="Arial"/>
              <a:buChar char="•"/>
            </a:pPr>
            <a:r>
              <a:rPr lang="en-US">
                <a:ea typeface="+mn-lt"/>
                <a:cs typeface="+mn-lt"/>
              </a:rPr>
              <a:t>sudo pip install requests==1.1.0</a:t>
            </a:r>
            <a:endParaRPr lang="en-US"/>
          </a:p>
          <a:p>
            <a:pPr marL="285750" indent="-285750">
              <a:buFont typeface="Arial"/>
              <a:buChar char="•"/>
            </a:pPr>
            <a:r>
              <a:rPr lang="en-US">
                <a:ea typeface="+mn-lt"/>
                <a:cs typeface="+mn-lt"/>
              </a:rPr>
              <a:t>sudo pip install python-firebase</a:t>
            </a:r>
            <a:endParaRPr lang="en-US"/>
          </a:p>
          <a:p>
            <a:r>
              <a:rPr lang="en-US">
                <a:ea typeface="+mn-lt"/>
                <a:cs typeface="+mn-lt"/>
              </a:rPr>
              <a:t>Finally, download the python file attached below and save it on your Raspberry Pi. On the fourth line of the code change the COM port to the port the Arduino is connected to. Next, change the URL on line 8 to the firebase URL you had kept a note of earlier. Finally, run the program through the terminal. This program fetches the commands from the cloud database and relays it to the Arduino through the serial connection.</a:t>
            </a:r>
            <a:endParaRPr lang="en-US"/>
          </a:p>
          <a:p>
            <a:pPr algn="l"/>
            <a:endParaRPr lang="en-US"/>
          </a:p>
        </p:txBody>
      </p:sp>
    </p:spTree>
    <p:extLst>
      <p:ext uri="{BB962C8B-B14F-4D97-AF65-F5344CB8AC3E}">
        <p14:creationId xmlns:p14="http://schemas.microsoft.com/office/powerpoint/2010/main" xmlns="" val="386251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2">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xmlns="" id="{6358ABE5-3FAC-4876-AE5A-E50E1B6B2BBD}"/>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45" name="Rectangle 34">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4553" y="3091928"/>
            <a:ext cx="9078562" cy="2387600"/>
          </a:xfrm>
        </p:spPr>
        <p:txBody>
          <a:bodyPr>
            <a:normAutofit/>
          </a:bodyPr>
          <a:lstStyle/>
          <a:p>
            <a:r>
              <a:rPr lang="en-US" sz="6600"/>
              <a:t>CBOT</a:t>
            </a:r>
          </a:p>
        </p:txBody>
      </p:sp>
      <p:sp>
        <p:nvSpPr>
          <p:cNvPr id="46" name="Rectangle: Rounded Corners 36">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r>
              <a:rPr lang="en-US"/>
              <a:t>THE CLEANING ROBOT</a:t>
            </a:r>
          </a:p>
        </p:txBody>
      </p:sp>
      <p:sp>
        <p:nvSpPr>
          <p:cNvPr id="4" name="TextBox 3">
            <a:extLst>
              <a:ext uri="{FF2B5EF4-FFF2-40B4-BE49-F238E27FC236}">
                <a16:creationId xmlns:a16="http://schemas.microsoft.com/office/drawing/2014/main" xmlns="" id="{9DCB6EB6-45A5-47C2-A0C0-DFCD7ED43C78}"/>
              </a:ext>
            </a:extLst>
          </p:cNvPr>
          <p:cNvSpPr txBox="1"/>
          <p:nvPr/>
        </p:nvSpPr>
        <p:spPr>
          <a:xfrm>
            <a:off x="7278129" y="6268994"/>
            <a:ext cx="49571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xmlns="" val="10985722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F8073-8AF7-47D3-A749-7DBE71E683C0}"/>
              </a:ext>
            </a:extLst>
          </p:cNvPr>
          <p:cNvSpPr>
            <a:spLocks noGrp="1"/>
          </p:cNvSpPr>
          <p:nvPr>
            <p:ph type="title"/>
          </p:nvPr>
        </p:nvSpPr>
        <p:spPr/>
        <p:txBody>
          <a:bodyPr/>
          <a:lstStyle/>
          <a:p>
            <a:pPr algn="ctr"/>
            <a:r>
              <a:rPr lang="en-US"/>
              <a:t>Programming the Arduino</a:t>
            </a:r>
          </a:p>
        </p:txBody>
      </p:sp>
      <p:pic>
        <p:nvPicPr>
          <p:cNvPr id="5" name="Picture 5" descr="Graphical user interface, text, application&#10;&#10;Description automatically generated">
            <a:extLst>
              <a:ext uri="{FF2B5EF4-FFF2-40B4-BE49-F238E27FC236}">
                <a16:creationId xmlns:a16="http://schemas.microsoft.com/office/drawing/2014/main" xmlns="" id="{31B8FCF2-7075-4134-B5B6-F9B85476E09C}"/>
              </a:ext>
            </a:extLst>
          </p:cNvPr>
          <p:cNvPicPr>
            <a:picLocks noGrp="1" noChangeAspect="1"/>
          </p:cNvPicPr>
          <p:nvPr>
            <p:ph sz="half" idx="1"/>
          </p:nvPr>
        </p:nvPicPr>
        <p:blipFill>
          <a:blip r:embed="rId2"/>
          <a:stretch>
            <a:fillRect/>
          </a:stretch>
        </p:blipFill>
        <p:spPr>
          <a:xfrm>
            <a:off x="566275" y="2478024"/>
            <a:ext cx="5329564" cy="3694176"/>
          </a:xfrm>
        </p:spPr>
      </p:pic>
      <p:pic>
        <p:nvPicPr>
          <p:cNvPr id="6" name="Picture 6" descr="Graphical user interface, text&#10;&#10;Description automatically generated">
            <a:extLst>
              <a:ext uri="{FF2B5EF4-FFF2-40B4-BE49-F238E27FC236}">
                <a16:creationId xmlns:a16="http://schemas.microsoft.com/office/drawing/2014/main" xmlns="" id="{4A45A04A-B2C2-43B4-B80E-5C7E3DDADBD2}"/>
              </a:ext>
            </a:extLst>
          </p:cNvPr>
          <p:cNvPicPr>
            <a:picLocks noGrp="1" noChangeAspect="1"/>
          </p:cNvPicPr>
          <p:nvPr>
            <p:ph sz="half" idx="2"/>
          </p:nvPr>
        </p:nvPicPr>
        <p:blipFill>
          <a:blip r:embed="rId3"/>
          <a:stretch>
            <a:fillRect/>
          </a:stretch>
        </p:blipFill>
        <p:spPr>
          <a:xfrm>
            <a:off x="6282555" y="2478024"/>
            <a:ext cx="5417912" cy="3694176"/>
          </a:xfrm>
        </p:spPr>
      </p:pic>
    </p:spTree>
    <p:extLst>
      <p:ext uri="{BB962C8B-B14F-4D97-AF65-F5344CB8AC3E}">
        <p14:creationId xmlns:p14="http://schemas.microsoft.com/office/powerpoint/2010/main" xmlns="" val="331289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D751CA-708B-4808-A459-0DCA7BB04F53}"/>
              </a:ext>
            </a:extLst>
          </p:cNvPr>
          <p:cNvSpPr txBox="1"/>
          <p:nvPr/>
        </p:nvSpPr>
        <p:spPr>
          <a:xfrm>
            <a:off x="1422400" y="483704"/>
            <a:ext cx="9358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Arduino is used to interpret the commands from the Pi and instructs the actuators on the robot to perform the needed tasks. Download the Arduino code attached below and upload it onto the Arduino. Once the Arduino is programmed, connect it to one of the Pi's USB ports using the dedicated USB cable.</a:t>
            </a:r>
            <a:endParaRPr lang="en-US"/>
          </a:p>
        </p:txBody>
      </p:sp>
      <p:sp>
        <p:nvSpPr>
          <p:cNvPr id="3" name="TextBox 2">
            <a:extLst>
              <a:ext uri="{FF2B5EF4-FFF2-40B4-BE49-F238E27FC236}">
                <a16:creationId xmlns:a16="http://schemas.microsoft.com/office/drawing/2014/main" xmlns="" id="{F194D003-CA73-4E08-8DFF-887C0015C0CB}"/>
              </a:ext>
            </a:extLst>
          </p:cNvPr>
          <p:cNvSpPr txBox="1"/>
          <p:nvPr/>
        </p:nvSpPr>
        <p:spPr>
          <a:xfrm>
            <a:off x="1421710" y="2360405"/>
            <a:ext cx="95901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robot will be powered off a 3 cell </a:t>
            </a:r>
            <a:r>
              <a:rPr lang="en-US" err="1">
                <a:ea typeface="+mn-lt"/>
                <a:cs typeface="+mn-lt"/>
              </a:rPr>
              <a:t>lipo</a:t>
            </a:r>
            <a:r>
              <a:rPr lang="en-US">
                <a:ea typeface="+mn-lt"/>
                <a:cs typeface="+mn-lt"/>
              </a:rPr>
              <a:t> battery. The battery terminals need to be split into two, where one goes directly to the CNC shield to power the motors, while the other gets connect to the 5v UBEC, which created a steady 5v power line which will be used to power the Raspberry Pi through the GPIO pins. The 5v from the UBEC is connected to the 5v pin of the Raspberry Pi and the GND from the UBEC is connected to the GND pin on the Pi.</a:t>
            </a:r>
            <a:endParaRPr lang="en-US"/>
          </a:p>
        </p:txBody>
      </p:sp>
    </p:spTree>
    <p:extLst>
      <p:ext uri="{BB962C8B-B14F-4D97-AF65-F5344CB8AC3E}">
        <p14:creationId xmlns:p14="http://schemas.microsoft.com/office/powerpoint/2010/main" xmlns="" val="2186344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7E54F-22B8-4DA2-A8EB-B8A10B25F2E4}"/>
              </a:ext>
            </a:extLst>
          </p:cNvPr>
          <p:cNvSpPr>
            <a:spLocks noGrp="1"/>
          </p:cNvSpPr>
          <p:nvPr>
            <p:ph type="title"/>
          </p:nvPr>
        </p:nvSpPr>
        <p:spPr/>
        <p:txBody>
          <a:bodyPr/>
          <a:lstStyle/>
          <a:p>
            <a:pPr algn="ctr"/>
            <a:r>
              <a:rPr lang="en-US"/>
              <a:t>Using the App</a:t>
            </a:r>
          </a:p>
        </p:txBody>
      </p:sp>
      <p:pic>
        <p:nvPicPr>
          <p:cNvPr id="5" name="Picture 5" descr="Background pattern&#10;&#10;Description automatically generated">
            <a:extLst>
              <a:ext uri="{FF2B5EF4-FFF2-40B4-BE49-F238E27FC236}">
                <a16:creationId xmlns:a16="http://schemas.microsoft.com/office/drawing/2014/main" xmlns="" id="{AF4D4BA8-595E-4A20-9DF7-B33432822B84}"/>
              </a:ext>
            </a:extLst>
          </p:cNvPr>
          <p:cNvPicPr>
            <a:picLocks noGrp="1" noChangeAspect="1"/>
          </p:cNvPicPr>
          <p:nvPr>
            <p:ph sz="half" idx="1"/>
          </p:nvPr>
        </p:nvPicPr>
        <p:blipFill>
          <a:blip r:embed="rId2"/>
          <a:stretch>
            <a:fillRect/>
          </a:stretch>
        </p:blipFill>
        <p:spPr>
          <a:xfrm>
            <a:off x="1010888" y="2478024"/>
            <a:ext cx="2776100" cy="3694176"/>
          </a:xfrm>
        </p:spPr>
      </p:pic>
      <p:pic>
        <p:nvPicPr>
          <p:cNvPr id="6" name="Picture 6" descr="A picture containing graphical user interface&#10;&#10;Description automatically generated">
            <a:extLst>
              <a:ext uri="{FF2B5EF4-FFF2-40B4-BE49-F238E27FC236}">
                <a16:creationId xmlns:a16="http://schemas.microsoft.com/office/drawing/2014/main" xmlns="" id="{C7E353B6-2401-4C87-90FF-26763C3F5F7F}"/>
              </a:ext>
            </a:extLst>
          </p:cNvPr>
          <p:cNvPicPr>
            <a:picLocks noGrp="1" noChangeAspect="1"/>
          </p:cNvPicPr>
          <p:nvPr>
            <p:ph sz="half" idx="2"/>
          </p:nvPr>
        </p:nvPicPr>
        <p:blipFill>
          <a:blip r:embed="rId3"/>
          <a:stretch>
            <a:fillRect/>
          </a:stretch>
        </p:blipFill>
        <p:spPr>
          <a:xfrm>
            <a:off x="4318328" y="2480445"/>
            <a:ext cx="2671718" cy="3694176"/>
          </a:xfrm>
        </p:spPr>
      </p:pic>
      <p:pic>
        <p:nvPicPr>
          <p:cNvPr id="3" name="Picture 3" descr="Graphical user interface, application&#10;&#10;Description automatically generated">
            <a:extLst>
              <a:ext uri="{FF2B5EF4-FFF2-40B4-BE49-F238E27FC236}">
                <a16:creationId xmlns:a16="http://schemas.microsoft.com/office/drawing/2014/main" xmlns="" id="{30F97FB3-DBA8-4426-819C-16042455C719}"/>
              </a:ext>
            </a:extLst>
          </p:cNvPr>
          <p:cNvPicPr>
            <a:picLocks noChangeAspect="1"/>
          </p:cNvPicPr>
          <p:nvPr/>
        </p:nvPicPr>
        <p:blipFill>
          <a:blip r:embed="rId4"/>
          <a:stretch>
            <a:fillRect/>
          </a:stretch>
        </p:blipFill>
        <p:spPr>
          <a:xfrm>
            <a:off x="7605386" y="2476212"/>
            <a:ext cx="3578269" cy="3690533"/>
          </a:xfrm>
          <a:prstGeom prst="rect">
            <a:avLst/>
          </a:prstGeom>
        </p:spPr>
      </p:pic>
    </p:spTree>
    <p:extLst>
      <p:ext uri="{BB962C8B-B14F-4D97-AF65-F5344CB8AC3E}">
        <p14:creationId xmlns:p14="http://schemas.microsoft.com/office/powerpoint/2010/main" xmlns="" val="230913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5D66801-4814-4D54-B5E3-99100CBCE00D}"/>
              </a:ext>
            </a:extLst>
          </p:cNvPr>
          <p:cNvSpPr txBox="1"/>
          <p:nvPr/>
        </p:nvSpPr>
        <p:spPr>
          <a:xfrm>
            <a:off x="1002748" y="1035878"/>
            <a:ext cx="1018650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interface of the app allows one to control the monitoring robot as well as stream a live feed from the onboard camera. To connect to your robot make sure you have a stable internet connection and then simply type in the Raspberry Pi's IP address in the provided textbox and click the </a:t>
            </a:r>
            <a:r>
              <a:rPr lang="en-US" b="1" dirty="0">
                <a:ea typeface="+mn-lt"/>
                <a:cs typeface="+mn-lt"/>
              </a:rPr>
              <a:t>update</a:t>
            </a:r>
            <a:r>
              <a:rPr lang="en-US" dirty="0">
                <a:ea typeface="+mn-lt"/>
                <a:cs typeface="+mn-lt"/>
              </a:rPr>
              <a:t> button. Once done, the live feed will appear on your screen and you should be able to control the various functions of the robot.</a:t>
            </a:r>
            <a:endParaRPr lang="en-US" dirty="0"/>
          </a:p>
        </p:txBody>
      </p:sp>
      <p:sp>
        <p:nvSpPr>
          <p:cNvPr id="4" name="TextBox 3"/>
          <p:cNvSpPr txBox="1"/>
          <p:nvPr/>
        </p:nvSpPr>
        <p:spPr>
          <a:xfrm>
            <a:off x="990601" y="3619500"/>
            <a:ext cx="10877549" cy="646331"/>
          </a:xfrm>
          <a:prstGeom prst="rect">
            <a:avLst/>
          </a:prstGeom>
          <a:noFill/>
        </p:spPr>
        <p:txBody>
          <a:bodyPr wrap="square" rtlCol="0">
            <a:spAutoFit/>
          </a:bodyPr>
          <a:lstStyle/>
          <a:p>
            <a:r>
              <a:rPr lang="en-US" dirty="0" smtClean="0"/>
              <a:t>Real Time Project </a:t>
            </a:r>
            <a:r>
              <a:rPr lang="en-US" dirty="0" smtClean="0"/>
              <a:t>Video Link :https://drive.google.com/file/d/1p5iKalj7L87cWMcq7hTSqPqVna_LLdJb/view?usp=sharing</a:t>
            </a:r>
            <a:endParaRPr lang="en-US" dirty="0"/>
          </a:p>
        </p:txBody>
      </p:sp>
    </p:spTree>
    <p:extLst>
      <p:ext uri="{BB962C8B-B14F-4D97-AF65-F5344CB8AC3E}">
        <p14:creationId xmlns:p14="http://schemas.microsoft.com/office/powerpoint/2010/main" xmlns="" val="137396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xmlns="" id="{69E6EFEE-6516-482C-B143-F97F9BF89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xmlns="" id="{3DF0D2C0-CD0C-470C-8851-D8B2CC417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A picture containing text&#10;&#10;Description automatically generated">
            <a:extLst>
              <a:ext uri="{FF2B5EF4-FFF2-40B4-BE49-F238E27FC236}">
                <a16:creationId xmlns:a16="http://schemas.microsoft.com/office/drawing/2014/main" xmlns="" id="{C719FD27-B094-4196-9E10-5BCC72EFD45A}"/>
              </a:ext>
            </a:extLst>
          </p:cNvPr>
          <p:cNvPicPr>
            <a:picLocks noChangeAspect="1"/>
          </p:cNvPicPr>
          <p:nvPr/>
        </p:nvPicPr>
        <p:blipFill rotWithShape="1">
          <a:blip r:embed="rId2"/>
          <a:srcRect t="8264"/>
          <a:stretch/>
        </p:blipFill>
        <p:spPr>
          <a:xfrm>
            <a:off x="583656" y="499236"/>
            <a:ext cx="11024687" cy="5688918"/>
          </a:xfrm>
          <a:prstGeom prst="rect">
            <a:avLst/>
          </a:prstGeom>
        </p:spPr>
      </p:pic>
    </p:spTree>
    <p:extLst>
      <p:ext uri="{BB962C8B-B14F-4D97-AF65-F5344CB8AC3E}">
        <p14:creationId xmlns:p14="http://schemas.microsoft.com/office/powerpoint/2010/main" xmlns="" val="75669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CE02A-4436-4678-933D-855FA9FB6A8D}"/>
              </a:ext>
            </a:extLst>
          </p:cNvPr>
          <p:cNvSpPr>
            <a:spLocks noGrp="1"/>
          </p:cNvSpPr>
          <p:nvPr>
            <p:ph type="title"/>
          </p:nvPr>
        </p:nvSpPr>
        <p:spPr/>
        <p:txBody>
          <a:bodyPr>
            <a:normAutofit/>
          </a:bodyPr>
          <a:lstStyle/>
          <a:p>
            <a:pPr algn="ctr"/>
            <a:r>
              <a:rPr lang="en-US"/>
              <a:t>Overview of the Design</a:t>
            </a:r>
          </a:p>
        </p:txBody>
      </p:sp>
      <p:sp>
        <p:nvSpPr>
          <p:cNvPr id="3" name="Content Placeholder 2">
            <a:extLst>
              <a:ext uri="{FF2B5EF4-FFF2-40B4-BE49-F238E27FC236}">
                <a16:creationId xmlns:a16="http://schemas.microsoft.com/office/drawing/2014/main" xmlns="" id="{667A1293-40DF-437C-BCA8-6E54A0E7B649}"/>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To conceptualize the dust monitoring robot, we first designed it on paper and later on solid works . Here are some of its features:</a:t>
            </a:r>
            <a:endParaRPr lang="en-US"/>
          </a:p>
          <a:p>
            <a:r>
              <a:rPr lang="en-US">
                <a:ea typeface="+mn-lt"/>
                <a:cs typeface="+mn-lt"/>
              </a:rPr>
              <a:t>The robot can be controlled via an app through the internet. This allows the user to connect to the robot from anywhere.</a:t>
            </a:r>
            <a:endParaRPr lang="en-US"/>
          </a:p>
          <a:p>
            <a:r>
              <a:rPr lang="en-US">
                <a:ea typeface="+mn-lt"/>
                <a:cs typeface="+mn-lt"/>
              </a:rPr>
              <a:t>An onboard camera that live streams a video feed to the smartphone can help the user to maneuver around the house and interact with the pet.</a:t>
            </a:r>
            <a:endParaRPr lang="en-US"/>
          </a:p>
          <a:p>
            <a:r>
              <a:rPr lang="en-US">
                <a:ea typeface="+mn-lt"/>
                <a:cs typeface="+mn-lt"/>
              </a:rPr>
              <a:t>An add-on treat bowl that can reward your pet remotely.</a:t>
            </a:r>
            <a:endParaRPr lang="en-US"/>
          </a:p>
          <a:p>
            <a:r>
              <a:rPr lang="en-US">
                <a:ea typeface="+mn-lt"/>
                <a:cs typeface="+mn-lt"/>
              </a:rPr>
              <a:t>Digitally fabricated parts also used recycled parts of old cd-drive for customizing a robot .</a:t>
            </a:r>
          </a:p>
          <a:p>
            <a:r>
              <a:rPr lang="en-US">
                <a:ea typeface="+mn-lt"/>
                <a:cs typeface="+mn-lt"/>
              </a:rPr>
              <a:t>A Raspberry Pi was used to connect to the internet as it features an onboard </a:t>
            </a:r>
            <a:r>
              <a:rPr lang="en-US" err="1">
                <a:ea typeface="+mn-lt"/>
                <a:cs typeface="+mn-lt"/>
              </a:rPr>
              <a:t>wifi</a:t>
            </a:r>
            <a:r>
              <a:rPr lang="en-US">
                <a:ea typeface="+mn-lt"/>
                <a:cs typeface="+mn-lt"/>
              </a:rPr>
              <a:t> mode.(here we are used a </a:t>
            </a:r>
            <a:r>
              <a:rPr lang="en-US" err="1">
                <a:ea typeface="+mn-lt"/>
                <a:cs typeface="+mn-lt"/>
              </a:rPr>
              <a:t>vmware</a:t>
            </a:r>
            <a:r>
              <a:rPr lang="en-US">
                <a:ea typeface="+mn-lt"/>
                <a:cs typeface="+mn-lt"/>
              </a:rPr>
              <a:t> for simulating a raspberry pi )</a:t>
            </a:r>
            <a:endParaRPr lang="en-US"/>
          </a:p>
          <a:p>
            <a:r>
              <a:rPr lang="en-US">
                <a:ea typeface="+mn-lt"/>
                <a:cs typeface="+mn-lt"/>
              </a:rPr>
              <a:t>An Arduino was used along with a CNC shield to give commands to the stepper motors.</a:t>
            </a:r>
            <a:endParaRPr lang="en-US"/>
          </a:p>
          <a:p>
            <a:endParaRPr lang="en-US"/>
          </a:p>
        </p:txBody>
      </p:sp>
    </p:spTree>
    <p:extLst>
      <p:ext uri="{BB962C8B-B14F-4D97-AF65-F5344CB8AC3E}">
        <p14:creationId xmlns:p14="http://schemas.microsoft.com/office/powerpoint/2010/main" xmlns="" val="286325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AAF35-5003-4467-A5C5-14B1088FCA82}"/>
              </a:ext>
            </a:extLst>
          </p:cNvPr>
          <p:cNvSpPr>
            <a:spLocks noGrp="1"/>
          </p:cNvSpPr>
          <p:nvPr>
            <p:ph type="title"/>
          </p:nvPr>
        </p:nvSpPr>
        <p:spPr/>
        <p:txBody>
          <a:bodyPr/>
          <a:lstStyle/>
          <a:p>
            <a:pPr algn="ctr"/>
            <a:r>
              <a:rPr lang="en-US"/>
              <a:t>Materials Needed</a:t>
            </a:r>
          </a:p>
        </p:txBody>
      </p:sp>
      <p:sp>
        <p:nvSpPr>
          <p:cNvPr id="3" name="Content Placeholder 2">
            <a:extLst>
              <a:ext uri="{FF2B5EF4-FFF2-40B4-BE49-F238E27FC236}">
                <a16:creationId xmlns:a16="http://schemas.microsoft.com/office/drawing/2014/main" xmlns="" id="{55120DD1-3DA7-4FEF-8B58-810F4C34236E}"/>
              </a:ext>
            </a:extLst>
          </p:cNvPr>
          <p:cNvSpPr>
            <a:spLocks noGrp="1"/>
          </p:cNvSpPr>
          <p:nvPr>
            <p:ph sz="half" idx="1"/>
          </p:nvPr>
        </p:nvSpPr>
        <p:spPr/>
        <p:txBody>
          <a:bodyPr vert="horz" lIns="91440" tIns="45720" rIns="91440" bIns="45720" rtlCol="0" anchor="t">
            <a:normAutofit fontScale="92500" lnSpcReduction="10000"/>
          </a:bodyPr>
          <a:lstStyle/>
          <a:p>
            <a:pPr>
              <a:lnSpc>
                <a:spcPct val="100000"/>
              </a:lnSpc>
              <a:spcBef>
                <a:spcPts val="0"/>
              </a:spcBef>
            </a:pPr>
            <a:r>
              <a:rPr lang="en-US" b="1" u="sng">
                <a:ea typeface="+mn-lt"/>
                <a:cs typeface="+mn-lt"/>
              </a:rPr>
              <a:t>ELECTRONICS:</a:t>
            </a:r>
            <a:endParaRPr lang="en-US">
              <a:ea typeface="+mn-lt"/>
              <a:cs typeface="+mn-lt"/>
            </a:endParaRPr>
          </a:p>
          <a:p>
            <a:pPr marL="285750" indent="-285750">
              <a:lnSpc>
                <a:spcPct val="100000"/>
              </a:lnSpc>
              <a:spcBef>
                <a:spcPts val="0"/>
              </a:spcBef>
              <a:buFont typeface="Arial,Sans-Serif" panose="020B0604020202020204" pitchFamily="34" charset="0"/>
            </a:pPr>
            <a:r>
              <a:rPr lang="en-US" b="1">
                <a:ea typeface="+mn-lt"/>
                <a:cs typeface="+mn-lt"/>
              </a:rPr>
              <a:t>Arduino Uno </a:t>
            </a:r>
            <a:r>
              <a:rPr lang="en-US">
                <a:ea typeface="+mn-lt"/>
                <a:cs typeface="+mn-lt"/>
              </a:rPr>
              <a:t>x 1</a:t>
            </a:r>
          </a:p>
          <a:p>
            <a:pPr marL="285750" indent="-285750">
              <a:lnSpc>
                <a:spcPct val="100000"/>
              </a:lnSpc>
              <a:spcBef>
                <a:spcPts val="0"/>
              </a:spcBef>
              <a:buFont typeface="Arial,Sans-Serif" panose="020B0604020202020204" pitchFamily="34" charset="0"/>
            </a:pPr>
            <a:r>
              <a:rPr lang="en-US" b="1">
                <a:ea typeface="+mn-lt"/>
                <a:cs typeface="+mn-lt"/>
              </a:rPr>
              <a:t>Raspberry Pi </a:t>
            </a:r>
            <a:r>
              <a:rPr lang="en-US">
                <a:ea typeface="+mn-lt"/>
                <a:cs typeface="+mn-lt"/>
              </a:rPr>
              <a:t>(flashed with latest </a:t>
            </a:r>
            <a:r>
              <a:rPr lang="en-US" err="1">
                <a:ea typeface="+mn-lt"/>
                <a:cs typeface="+mn-lt"/>
              </a:rPr>
              <a:t>raspbian</a:t>
            </a:r>
            <a:r>
              <a:rPr lang="en-US">
                <a:ea typeface="+mn-lt"/>
                <a:cs typeface="+mn-lt"/>
              </a:rPr>
              <a:t>) x 1</a:t>
            </a:r>
          </a:p>
          <a:p>
            <a:pPr marL="285750" indent="-285750">
              <a:lnSpc>
                <a:spcPct val="100000"/>
              </a:lnSpc>
              <a:spcBef>
                <a:spcPts val="0"/>
              </a:spcBef>
              <a:buFont typeface="Arial,Sans-Serif" panose="020B0604020202020204" pitchFamily="34" charset="0"/>
            </a:pPr>
            <a:r>
              <a:rPr lang="en-US" b="1">
                <a:ea typeface="+mn-lt"/>
                <a:cs typeface="+mn-lt"/>
              </a:rPr>
              <a:t>CNC Shield </a:t>
            </a:r>
            <a:r>
              <a:rPr lang="en-US">
                <a:ea typeface="+mn-lt"/>
                <a:cs typeface="+mn-lt"/>
              </a:rPr>
              <a:t>x 1</a:t>
            </a:r>
          </a:p>
          <a:p>
            <a:pPr marL="285750" indent="-285750">
              <a:lnSpc>
                <a:spcPct val="100000"/>
              </a:lnSpc>
              <a:spcBef>
                <a:spcPts val="0"/>
              </a:spcBef>
              <a:buFont typeface="Arial,Sans-Serif" panose="020B0604020202020204" pitchFamily="34" charset="0"/>
            </a:pPr>
            <a:r>
              <a:rPr lang="en-US" b="1">
                <a:ea typeface="+mn-lt"/>
                <a:cs typeface="+mn-lt"/>
              </a:rPr>
              <a:t>A4988 Stepper Motor Driver</a:t>
            </a:r>
            <a:r>
              <a:rPr lang="en-US">
                <a:ea typeface="+mn-lt"/>
                <a:cs typeface="+mn-lt"/>
              </a:rPr>
              <a:t> x 2</a:t>
            </a:r>
          </a:p>
          <a:p>
            <a:pPr marL="285750" indent="-285750">
              <a:lnSpc>
                <a:spcPct val="100000"/>
              </a:lnSpc>
              <a:spcBef>
                <a:spcPts val="0"/>
              </a:spcBef>
              <a:buFont typeface="Arial,Sans-Serif" panose="020B0604020202020204" pitchFamily="34" charset="0"/>
            </a:pPr>
            <a:r>
              <a:rPr lang="en-US" b="1" err="1">
                <a:ea typeface="+mn-lt"/>
                <a:cs typeface="+mn-lt"/>
              </a:rPr>
              <a:t>Picamera</a:t>
            </a:r>
            <a:r>
              <a:rPr lang="en-US" b="1">
                <a:ea typeface="+mn-lt"/>
                <a:cs typeface="+mn-lt"/>
              </a:rPr>
              <a:t> </a:t>
            </a:r>
            <a:r>
              <a:rPr lang="en-US">
                <a:ea typeface="+mn-lt"/>
                <a:cs typeface="+mn-lt"/>
              </a:rPr>
              <a:t>x 1</a:t>
            </a:r>
          </a:p>
          <a:p>
            <a:pPr marL="285750" indent="-285750">
              <a:lnSpc>
                <a:spcPct val="100000"/>
              </a:lnSpc>
              <a:spcBef>
                <a:spcPts val="0"/>
              </a:spcBef>
              <a:buFont typeface="Arial,Sans-Serif" panose="020B0604020202020204" pitchFamily="34" charset="0"/>
            </a:pPr>
            <a:r>
              <a:rPr lang="en-US" b="1">
                <a:ea typeface="+mn-lt"/>
                <a:cs typeface="+mn-lt"/>
              </a:rPr>
              <a:t>Ultrasonic Distance Sensor</a:t>
            </a:r>
            <a:r>
              <a:rPr lang="en-US">
                <a:ea typeface="+mn-lt"/>
                <a:cs typeface="+mn-lt"/>
              </a:rPr>
              <a:t> x 1</a:t>
            </a:r>
          </a:p>
          <a:p>
            <a:pPr marL="285750" indent="-285750">
              <a:lnSpc>
                <a:spcPct val="100000"/>
              </a:lnSpc>
              <a:spcBef>
                <a:spcPts val="0"/>
              </a:spcBef>
              <a:buFont typeface="Arial,Sans-Serif" panose="020B0604020202020204" pitchFamily="34" charset="0"/>
            </a:pPr>
            <a:r>
              <a:rPr lang="en-US" b="1">
                <a:ea typeface="+mn-lt"/>
                <a:cs typeface="+mn-lt"/>
              </a:rPr>
              <a:t>11.1v </a:t>
            </a:r>
            <a:r>
              <a:rPr lang="en-US" b="1" err="1">
                <a:ea typeface="+mn-lt"/>
                <a:cs typeface="+mn-lt"/>
              </a:rPr>
              <a:t>Lipo</a:t>
            </a:r>
            <a:r>
              <a:rPr lang="en-US" b="1">
                <a:ea typeface="+mn-lt"/>
                <a:cs typeface="+mn-lt"/>
              </a:rPr>
              <a:t> Battery</a:t>
            </a:r>
            <a:r>
              <a:rPr lang="en-US">
                <a:ea typeface="+mn-lt"/>
                <a:cs typeface="+mn-lt"/>
              </a:rPr>
              <a:t> x 1</a:t>
            </a:r>
          </a:p>
          <a:p>
            <a:pPr marL="285750" indent="-285750">
              <a:lnSpc>
                <a:spcPct val="100000"/>
              </a:lnSpc>
              <a:spcBef>
                <a:spcPts val="0"/>
              </a:spcBef>
              <a:buFont typeface="Arial,Sans-Serif" panose="020B0604020202020204" pitchFamily="34" charset="0"/>
            </a:pPr>
            <a:r>
              <a:rPr lang="en-US" b="1">
                <a:ea typeface="+mn-lt"/>
                <a:cs typeface="+mn-lt"/>
              </a:rPr>
              <a:t>NEMA 17 Stepper Motor</a:t>
            </a:r>
            <a:r>
              <a:rPr lang="en-US">
                <a:ea typeface="+mn-lt"/>
                <a:cs typeface="+mn-lt"/>
              </a:rPr>
              <a:t> x 2</a:t>
            </a:r>
          </a:p>
          <a:p>
            <a:pPr marL="285750" indent="-285750">
              <a:lnSpc>
                <a:spcPct val="100000"/>
              </a:lnSpc>
              <a:spcBef>
                <a:spcPts val="0"/>
              </a:spcBef>
              <a:buFont typeface="Arial,Sans-Serif" panose="020B0604020202020204" pitchFamily="34" charset="0"/>
            </a:pPr>
            <a:r>
              <a:rPr lang="en-US" b="1">
                <a:ea typeface="+mn-lt"/>
                <a:cs typeface="+mn-lt"/>
              </a:rPr>
              <a:t>5v UBEC </a:t>
            </a:r>
            <a:r>
              <a:rPr lang="en-US">
                <a:ea typeface="+mn-lt"/>
                <a:cs typeface="+mn-lt"/>
              </a:rPr>
              <a:t>x 1</a:t>
            </a:r>
          </a:p>
          <a:p>
            <a:pPr>
              <a:lnSpc>
                <a:spcPct val="100000"/>
              </a:lnSpc>
              <a:spcBef>
                <a:spcPts val="0"/>
              </a:spcBef>
            </a:pPr>
            <a:endParaRPr lang="en-US">
              <a:ea typeface="+mn-lt"/>
              <a:cs typeface="+mn-lt"/>
            </a:endParaRPr>
          </a:p>
          <a:p>
            <a:endParaRPr lang="en-US"/>
          </a:p>
        </p:txBody>
      </p:sp>
      <p:pic>
        <p:nvPicPr>
          <p:cNvPr id="6" name="Picture 6" descr="A picture containing table, indoor, sitting, people&#10;&#10;Description automatically generated">
            <a:extLst>
              <a:ext uri="{FF2B5EF4-FFF2-40B4-BE49-F238E27FC236}">
                <a16:creationId xmlns:a16="http://schemas.microsoft.com/office/drawing/2014/main" xmlns="" id="{059B645A-D0B8-44EE-8BE4-ED97B8907D83}"/>
              </a:ext>
            </a:extLst>
          </p:cNvPr>
          <p:cNvPicPr>
            <a:picLocks noGrp="1" noChangeAspect="1"/>
          </p:cNvPicPr>
          <p:nvPr>
            <p:ph sz="half" idx="2"/>
          </p:nvPr>
        </p:nvPicPr>
        <p:blipFill>
          <a:blip r:embed="rId2" cstate="print"/>
          <a:stretch>
            <a:fillRect/>
          </a:stretch>
        </p:blipFill>
        <p:spPr>
          <a:xfrm>
            <a:off x="6345936" y="2679192"/>
            <a:ext cx="4937760" cy="3291840"/>
          </a:xfrm>
        </p:spPr>
      </p:pic>
    </p:spTree>
    <p:extLst>
      <p:ext uri="{BB962C8B-B14F-4D97-AF65-F5344CB8AC3E}">
        <p14:creationId xmlns:p14="http://schemas.microsoft.com/office/powerpoint/2010/main" xmlns="" val="195667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able, indoor, sitting, wooden&#10;&#10;Description automatically generated">
            <a:extLst>
              <a:ext uri="{FF2B5EF4-FFF2-40B4-BE49-F238E27FC236}">
                <a16:creationId xmlns:a16="http://schemas.microsoft.com/office/drawing/2014/main" xmlns="" id="{C0BFE046-00A8-4F33-9C33-F0645B690872}"/>
              </a:ext>
            </a:extLst>
          </p:cNvPr>
          <p:cNvPicPr>
            <a:picLocks noChangeAspect="1"/>
          </p:cNvPicPr>
          <p:nvPr/>
        </p:nvPicPr>
        <p:blipFill>
          <a:blip r:embed="rId2"/>
          <a:stretch>
            <a:fillRect/>
          </a:stretch>
        </p:blipFill>
        <p:spPr>
          <a:xfrm>
            <a:off x="6093793" y="504241"/>
            <a:ext cx="5294242" cy="2934039"/>
          </a:xfrm>
          <a:prstGeom prst="rect">
            <a:avLst/>
          </a:prstGeom>
        </p:spPr>
      </p:pic>
      <p:sp>
        <p:nvSpPr>
          <p:cNvPr id="3" name="TextBox 2">
            <a:extLst>
              <a:ext uri="{FF2B5EF4-FFF2-40B4-BE49-F238E27FC236}">
                <a16:creationId xmlns:a16="http://schemas.microsoft.com/office/drawing/2014/main" xmlns="" id="{7FBB68CE-5BFC-42FF-88E7-0B739DB7597A}"/>
              </a:ext>
            </a:extLst>
          </p:cNvPr>
          <p:cNvSpPr txBox="1"/>
          <p:nvPr/>
        </p:nvSpPr>
        <p:spPr>
          <a:xfrm>
            <a:off x="848139" y="461616"/>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mn-lt"/>
                <a:cs typeface="+mn-lt"/>
              </a:rPr>
              <a:t>HARDWARE:</a:t>
            </a:r>
            <a:endParaRPr lang="en-US">
              <a:ea typeface="+mn-lt"/>
              <a:cs typeface="+mn-lt"/>
            </a:endParaRPr>
          </a:p>
          <a:p>
            <a:pPr marL="285750" indent="-285750">
              <a:buFont typeface="Arial"/>
              <a:buChar char="•"/>
            </a:pPr>
            <a:r>
              <a:rPr lang="en-US" b="1">
                <a:ea typeface="+mn-lt"/>
                <a:cs typeface="+mn-lt"/>
              </a:rPr>
              <a:t>Wheels</a:t>
            </a:r>
            <a:r>
              <a:rPr lang="en-US">
                <a:ea typeface="+mn-lt"/>
                <a:cs typeface="+mn-lt"/>
              </a:rPr>
              <a:t> x 2 (the wheels that we used were 7cm in diameter)</a:t>
            </a:r>
            <a:endParaRPr lang="en-US"/>
          </a:p>
          <a:p>
            <a:pPr marL="285750" indent="-285750">
              <a:buFont typeface="Arial"/>
              <a:buChar char="•"/>
            </a:pPr>
            <a:r>
              <a:rPr lang="en-US" b="1">
                <a:ea typeface="+mn-lt"/>
                <a:cs typeface="+mn-lt"/>
              </a:rPr>
              <a:t>Castor Wheels</a:t>
            </a:r>
            <a:r>
              <a:rPr lang="en-US">
                <a:ea typeface="+mn-lt"/>
                <a:cs typeface="+mn-lt"/>
              </a:rPr>
              <a:t> x 2</a:t>
            </a:r>
            <a:endParaRPr lang="en-US"/>
          </a:p>
          <a:p>
            <a:pPr marL="285750" indent="-285750">
              <a:buFont typeface="Arial"/>
              <a:buChar char="•"/>
            </a:pPr>
            <a:r>
              <a:rPr lang="en-US" b="1">
                <a:ea typeface="+mn-lt"/>
                <a:cs typeface="+mn-lt"/>
              </a:rPr>
              <a:t>M4 and M3 nuts and bolts</a:t>
            </a:r>
            <a:endParaRPr lang="en-US"/>
          </a:p>
          <a:p>
            <a:pPr algn="l"/>
            <a:endParaRPr lang="en-US"/>
          </a:p>
        </p:txBody>
      </p:sp>
    </p:spTree>
    <p:extLst>
      <p:ext uri="{BB962C8B-B14F-4D97-AF65-F5344CB8AC3E}">
        <p14:creationId xmlns:p14="http://schemas.microsoft.com/office/powerpoint/2010/main" xmlns="" val="250385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xmlns=""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xmlns=""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xmlns="" id="{B43B9CA2-4B31-4ACD-9A9F-B8E6C6420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person, table, holding, person&#10;&#10;Description automatically generated">
            <a:extLst>
              <a:ext uri="{FF2B5EF4-FFF2-40B4-BE49-F238E27FC236}">
                <a16:creationId xmlns:a16="http://schemas.microsoft.com/office/drawing/2014/main" xmlns="" id="{3F491605-64ED-4581-BF29-0B913469E1DF}"/>
              </a:ext>
            </a:extLst>
          </p:cNvPr>
          <p:cNvPicPr>
            <a:picLocks noChangeAspect="1"/>
          </p:cNvPicPr>
          <p:nvPr/>
        </p:nvPicPr>
        <p:blipFill rotWithShape="1">
          <a:blip r:embed="rId2"/>
          <a:srcRect l="9746" r="18380" b="1"/>
          <a:stretch/>
        </p:blipFill>
        <p:spPr>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p:spPr>
      </p:pic>
      <p:pic>
        <p:nvPicPr>
          <p:cNvPr id="7" name="Picture 7" descr="A picture containing person, holding, hand, table&#10;&#10;Description automatically generated">
            <a:extLst>
              <a:ext uri="{FF2B5EF4-FFF2-40B4-BE49-F238E27FC236}">
                <a16:creationId xmlns:a16="http://schemas.microsoft.com/office/drawing/2014/main" xmlns="" id="{6182B1D2-8F5F-4E06-AE2A-77E851A4B953}"/>
              </a:ext>
            </a:extLst>
          </p:cNvPr>
          <p:cNvPicPr>
            <a:picLocks noChangeAspect="1"/>
          </p:cNvPicPr>
          <p:nvPr/>
        </p:nvPicPr>
        <p:blipFill rotWithShape="1">
          <a:blip r:embed="rId3"/>
          <a:srcRect r="19189" b="1"/>
          <a:stretch/>
        </p:blipFill>
        <p:spPr>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p:spPr>
      </p:pic>
      <p:pic>
        <p:nvPicPr>
          <p:cNvPr id="5" name="Picture 5" descr="A picture containing table, small, little, sitting&#10;&#10;Description automatically generated">
            <a:extLst>
              <a:ext uri="{FF2B5EF4-FFF2-40B4-BE49-F238E27FC236}">
                <a16:creationId xmlns:a16="http://schemas.microsoft.com/office/drawing/2014/main" xmlns="" id="{33F2ECC1-49BC-4C11-B466-76E0B35BBD81}"/>
              </a:ext>
            </a:extLst>
          </p:cNvPr>
          <p:cNvPicPr>
            <a:picLocks noGrp="1" noChangeAspect="1"/>
          </p:cNvPicPr>
          <p:nvPr>
            <p:ph sz="half" idx="1"/>
          </p:nvPr>
        </p:nvPicPr>
        <p:blipFill rotWithShape="1">
          <a:blip r:embed="rId4"/>
          <a:srcRect r="-1" b="27445"/>
          <a:stretch/>
        </p:blipFill>
        <p:spPr>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p:spPr>
      </p:pic>
      <p:sp useBgFill="1">
        <p:nvSpPr>
          <p:cNvPr id="50" name="Freeform: Shape 49">
            <a:extLst>
              <a:ext uri="{FF2B5EF4-FFF2-40B4-BE49-F238E27FC236}">
                <a16:creationId xmlns:a16="http://schemas.microsoft.com/office/drawing/2014/main" xmlns="" id="{33F94DB1-BC5D-454D-845C-7BA3A1F469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xmlns="" id="{5676B86F-860B-4586-BCAA-C0650C09B7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6DD075A-19BA-42A4-A8CD-889468028524}"/>
              </a:ext>
            </a:extLst>
          </p:cNvPr>
          <p:cNvSpPr>
            <a:spLocks noGrp="1"/>
          </p:cNvSpPr>
          <p:nvPr>
            <p:ph type="title"/>
          </p:nvPr>
        </p:nvSpPr>
        <p:spPr>
          <a:xfrm>
            <a:off x="448056" y="685800"/>
            <a:ext cx="4922338" cy="1325563"/>
          </a:xfrm>
        </p:spPr>
        <p:txBody>
          <a:bodyPr vert="horz" lIns="91440" tIns="45720" rIns="91440" bIns="45720" rtlCol="0" anchor="ctr">
            <a:normAutofit/>
          </a:bodyPr>
          <a:lstStyle/>
          <a:p>
            <a:r>
              <a:rPr lang="en-US" sz="3400"/>
              <a:t>Attaching the Stepper Motor</a:t>
            </a:r>
          </a:p>
        </p:txBody>
      </p:sp>
      <p:sp>
        <p:nvSpPr>
          <p:cNvPr id="54" name="Rectangle 53">
            <a:extLst>
              <a:ext uri="{FF2B5EF4-FFF2-40B4-BE49-F238E27FC236}">
                <a16:creationId xmlns:a16="http://schemas.microsoft.com/office/drawing/2014/main" xmlns="" id="{8C818ED5-2F56-4171-9445-3AA4F4462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xmlns="" id="{DE74FCE8-866C-4AFA-B45C-FACE2A6094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911" y="2089941"/>
            <a:ext cx="4970439"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40164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9F72A-78DE-4796-8F80-C33FDC185DD4}"/>
              </a:ext>
            </a:extLst>
          </p:cNvPr>
          <p:cNvSpPr>
            <a:spLocks noGrp="1"/>
          </p:cNvSpPr>
          <p:nvPr>
            <p:ph type="title"/>
          </p:nvPr>
        </p:nvSpPr>
        <p:spPr/>
        <p:txBody>
          <a:bodyPr/>
          <a:lstStyle/>
          <a:p>
            <a:pPr algn="ctr"/>
            <a:r>
              <a:rPr lang="en-US"/>
              <a:t>Fitting the Wheels</a:t>
            </a:r>
          </a:p>
        </p:txBody>
      </p:sp>
      <p:pic>
        <p:nvPicPr>
          <p:cNvPr id="6" name="Picture 6" descr="A picture containing indoor, table, sitting, wooden&#10;&#10;Description automatically generated">
            <a:extLst>
              <a:ext uri="{FF2B5EF4-FFF2-40B4-BE49-F238E27FC236}">
                <a16:creationId xmlns:a16="http://schemas.microsoft.com/office/drawing/2014/main" xmlns="" id="{869135E5-DBEB-4A1D-A5C7-817BD8F8460B}"/>
              </a:ext>
            </a:extLst>
          </p:cNvPr>
          <p:cNvPicPr>
            <a:picLocks noGrp="1" noChangeAspect="1"/>
          </p:cNvPicPr>
          <p:nvPr>
            <p:ph sz="half" idx="2"/>
          </p:nvPr>
        </p:nvPicPr>
        <p:blipFill>
          <a:blip r:embed="rId2"/>
          <a:stretch>
            <a:fillRect/>
          </a:stretch>
        </p:blipFill>
        <p:spPr>
          <a:xfrm>
            <a:off x="817388" y="2354007"/>
            <a:ext cx="5040421" cy="3395289"/>
          </a:xfrm>
        </p:spPr>
      </p:pic>
      <p:pic>
        <p:nvPicPr>
          <p:cNvPr id="9" name="Picture 9" descr="A picture containing camera, table&#10;&#10;Description automatically generated">
            <a:extLst>
              <a:ext uri="{FF2B5EF4-FFF2-40B4-BE49-F238E27FC236}">
                <a16:creationId xmlns:a16="http://schemas.microsoft.com/office/drawing/2014/main" xmlns="" id="{8D4F8925-3B59-4ED7-8129-0CC577FCF284}"/>
              </a:ext>
            </a:extLst>
          </p:cNvPr>
          <p:cNvPicPr>
            <a:picLocks noChangeAspect="1"/>
          </p:cNvPicPr>
          <p:nvPr/>
        </p:nvPicPr>
        <p:blipFill rotWithShape="1">
          <a:blip r:embed="rId3"/>
          <a:srcRect t="27638" r="206" b="36683"/>
          <a:stretch/>
        </p:blipFill>
        <p:spPr>
          <a:xfrm>
            <a:off x="6423894" y="2356197"/>
            <a:ext cx="5196221" cy="3392643"/>
          </a:xfrm>
          <a:prstGeom prst="rect">
            <a:avLst/>
          </a:prstGeom>
        </p:spPr>
      </p:pic>
    </p:spTree>
    <p:extLst>
      <p:ext uri="{BB962C8B-B14F-4D97-AF65-F5344CB8AC3E}">
        <p14:creationId xmlns:p14="http://schemas.microsoft.com/office/powerpoint/2010/main" xmlns="" val="50152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E5D9E-AC28-4973-BC4A-446EA8FAF61A}"/>
              </a:ext>
            </a:extLst>
          </p:cNvPr>
          <p:cNvSpPr>
            <a:spLocks noGrp="1"/>
          </p:cNvSpPr>
          <p:nvPr>
            <p:ph type="title"/>
          </p:nvPr>
        </p:nvSpPr>
        <p:spPr/>
        <p:txBody>
          <a:bodyPr/>
          <a:lstStyle/>
          <a:p>
            <a:pPr algn="ctr"/>
            <a:r>
              <a:rPr lang="en-US"/>
              <a:t> Electronics</a:t>
            </a:r>
          </a:p>
        </p:txBody>
      </p:sp>
      <p:pic>
        <p:nvPicPr>
          <p:cNvPr id="5" name="Picture 5" descr="A circuit board&#10;&#10;Description automatically generated">
            <a:extLst>
              <a:ext uri="{FF2B5EF4-FFF2-40B4-BE49-F238E27FC236}">
                <a16:creationId xmlns:a16="http://schemas.microsoft.com/office/drawing/2014/main" xmlns="" id="{1E9E80F2-8ADA-4D03-8A73-DE531644C425}"/>
              </a:ext>
            </a:extLst>
          </p:cNvPr>
          <p:cNvPicPr>
            <a:picLocks noGrp="1" noChangeAspect="1"/>
          </p:cNvPicPr>
          <p:nvPr>
            <p:ph sz="half" idx="1"/>
          </p:nvPr>
        </p:nvPicPr>
        <p:blipFill>
          <a:blip r:embed="rId2"/>
          <a:stretch>
            <a:fillRect/>
          </a:stretch>
        </p:blipFill>
        <p:spPr>
          <a:xfrm>
            <a:off x="591286" y="4456046"/>
            <a:ext cx="5178937" cy="2076778"/>
          </a:xfrm>
        </p:spPr>
      </p:pic>
      <p:pic>
        <p:nvPicPr>
          <p:cNvPr id="3" name="Picture 3" descr="A close up of a device&#10;&#10;Description automatically generated">
            <a:extLst>
              <a:ext uri="{FF2B5EF4-FFF2-40B4-BE49-F238E27FC236}">
                <a16:creationId xmlns:a16="http://schemas.microsoft.com/office/drawing/2014/main" xmlns="" id="{F395F613-2196-46BA-A926-D94345FC24C4}"/>
              </a:ext>
            </a:extLst>
          </p:cNvPr>
          <p:cNvPicPr>
            <a:picLocks noChangeAspect="1"/>
          </p:cNvPicPr>
          <p:nvPr/>
        </p:nvPicPr>
        <p:blipFill>
          <a:blip r:embed="rId3"/>
          <a:stretch>
            <a:fillRect/>
          </a:stretch>
        </p:blipFill>
        <p:spPr>
          <a:xfrm>
            <a:off x="6206506" y="4458633"/>
            <a:ext cx="5478045" cy="2078276"/>
          </a:xfrm>
          <a:prstGeom prst="rect">
            <a:avLst/>
          </a:prstGeom>
        </p:spPr>
      </p:pic>
      <p:pic>
        <p:nvPicPr>
          <p:cNvPr id="4" name="Picture 6" descr="A circuit board&#10;&#10;Description automatically generated">
            <a:extLst>
              <a:ext uri="{FF2B5EF4-FFF2-40B4-BE49-F238E27FC236}">
                <a16:creationId xmlns:a16="http://schemas.microsoft.com/office/drawing/2014/main" xmlns="" id="{7C9A1587-9A9E-472F-A5C5-26AFB8488DE6}"/>
              </a:ext>
            </a:extLst>
          </p:cNvPr>
          <p:cNvPicPr>
            <a:picLocks noChangeAspect="1"/>
          </p:cNvPicPr>
          <p:nvPr/>
        </p:nvPicPr>
        <p:blipFill>
          <a:blip r:embed="rId4"/>
          <a:stretch>
            <a:fillRect/>
          </a:stretch>
        </p:blipFill>
        <p:spPr>
          <a:xfrm>
            <a:off x="6196210" y="2201972"/>
            <a:ext cx="5478047" cy="2067838"/>
          </a:xfrm>
          <a:prstGeom prst="rect">
            <a:avLst/>
          </a:prstGeom>
        </p:spPr>
      </p:pic>
      <p:pic>
        <p:nvPicPr>
          <p:cNvPr id="7" name="Picture 9" descr="A circuit board&#10;&#10;Description automatically generated">
            <a:extLst>
              <a:ext uri="{FF2B5EF4-FFF2-40B4-BE49-F238E27FC236}">
                <a16:creationId xmlns:a16="http://schemas.microsoft.com/office/drawing/2014/main" xmlns="" id="{6D6BF570-5D4E-4235-B0AE-ECC8CC6E1194}"/>
              </a:ext>
            </a:extLst>
          </p:cNvPr>
          <p:cNvPicPr>
            <a:picLocks noChangeAspect="1"/>
          </p:cNvPicPr>
          <p:nvPr/>
        </p:nvPicPr>
        <p:blipFill>
          <a:blip r:embed="rId5"/>
          <a:stretch>
            <a:fillRect/>
          </a:stretch>
        </p:blipFill>
        <p:spPr>
          <a:xfrm>
            <a:off x="590811" y="2201971"/>
            <a:ext cx="5185772" cy="2067840"/>
          </a:xfrm>
          <a:prstGeom prst="rect">
            <a:avLst/>
          </a:prstGeom>
        </p:spPr>
      </p:pic>
    </p:spTree>
    <p:extLst>
      <p:ext uri="{BB962C8B-B14F-4D97-AF65-F5344CB8AC3E}">
        <p14:creationId xmlns:p14="http://schemas.microsoft.com/office/powerpoint/2010/main" xmlns="" val="138442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08A3B1-F50D-426C-B7A2-7C6EFADE6416}"/>
              </a:ext>
            </a:extLst>
          </p:cNvPr>
          <p:cNvSpPr>
            <a:spLocks noGrp="1"/>
          </p:cNvSpPr>
          <p:nvPr>
            <p:ph idx="4294967295"/>
          </p:nvPr>
        </p:nvSpPr>
        <p:spPr>
          <a:xfrm>
            <a:off x="1008063" y="435045"/>
            <a:ext cx="10167937" cy="5692981"/>
          </a:xfrm>
        </p:spPr>
        <p:txBody>
          <a:bodyPr vert="horz" lIns="91440" tIns="45720" rIns="91440" bIns="45720" rtlCol="0" anchor="t">
            <a:noAutofit/>
          </a:bodyPr>
          <a:lstStyle/>
          <a:p>
            <a:r>
              <a:rPr lang="en-US" sz="2000" b="1">
                <a:ea typeface="+mn-lt"/>
                <a:cs typeface="+mn-lt"/>
              </a:rPr>
              <a:t>Left stepper</a:t>
            </a:r>
            <a:r>
              <a:rPr lang="en-US" sz="2000">
                <a:ea typeface="+mn-lt"/>
                <a:cs typeface="+mn-lt"/>
              </a:rPr>
              <a:t> to </a:t>
            </a:r>
            <a:r>
              <a:rPr lang="en-US" sz="2000" b="1">
                <a:ea typeface="+mn-lt"/>
                <a:cs typeface="+mn-lt"/>
              </a:rPr>
              <a:t>CNC shield X-axis port</a:t>
            </a:r>
            <a:endParaRPr lang="en-US" sz="2000">
              <a:ea typeface="+mn-lt"/>
              <a:cs typeface="+mn-lt"/>
            </a:endParaRPr>
          </a:p>
          <a:p>
            <a:r>
              <a:rPr lang="en-US" sz="2000" b="1">
                <a:ea typeface="+mn-lt"/>
                <a:cs typeface="+mn-lt"/>
              </a:rPr>
              <a:t>Right stepper </a:t>
            </a:r>
            <a:r>
              <a:rPr lang="en-US" sz="2000">
                <a:ea typeface="+mn-lt"/>
                <a:cs typeface="+mn-lt"/>
              </a:rPr>
              <a:t>to </a:t>
            </a:r>
            <a:r>
              <a:rPr lang="en-US" sz="2000" b="1">
                <a:ea typeface="+mn-lt"/>
                <a:cs typeface="+mn-lt"/>
              </a:rPr>
              <a:t>CNC shield Y-axis port</a:t>
            </a:r>
          </a:p>
          <a:p>
            <a:r>
              <a:rPr lang="en-US" sz="2000">
                <a:ea typeface="+mn-lt"/>
                <a:cs typeface="+mn-lt"/>
              </a:rPr>
              <a:t>With the stepper motors attached, connect the Arduino to the Raspberry Pi using the Arduino's USB cable. Eventually the Raspberry Pi and Arduino are going to communicate through this cable.</a:t>
            </a:r>
          </a:p>
          <a:p>
            <a:r>
              <a:rPr lang="en-US" sz="2000" b="1">
                <a:ea typeface="+mn-lt"/>
                <a:cs typeface="+mn-lt"/>
              </a:rPr>
              <a:t>Note:</a:t>
            </a:r>
            <a:r>
              <a:rPr lang="en-US" sz="2000">
                <a:ea typeface="+mn-lt"/>
                <a:cs typeface="+mn-lt"/>
              </a:rPr>
              <a:t> The front of the robot is the side with the Raspberry Pi</a:t>
            </a:r>
          </a:p>
          <a:p>
            <a:endParaRPr lang="en-US" sz="2000"/>
          </a:p>
          <a:p>
            <a:r>
              <a:rPr lang="en-US" sz="2000">
                <a:ea typeface="+mn-lt"/>
                <a:cs typeface="+mn-lt"/>
              </a:rPr>
              <a:t>Once the base of the chassis is fully assembled, it's time to mount the electronics onto the metal panel. We have made holes in the metal panel that align with the mounting holes of the Arduino and the Raspberry Pi. Using 3D printed standoffs we elevated the electronics slightly above the acrylic panels so that all the excess wiring can be tucked away neatly underneath. Mount the Arduino and the Raspberry Pi to their corresponding mounting locations using M3 nuts and bolts. Once the Arduino is fixed attach the CNC shield to the Arduino and connect the stepper wires in the following configuration.</a:t>
            </a:r>
          </a:p>
        </p:txBody>
      </p:sp>
    </p:spTree>
    <p:extLst>
      <p:ext uri="{BB962C8B-B14F-4D97-AF65-F5344CB8AC3E}">
        <p14:creationId xmlns:p14="http://schemas.microsoft.com/office/powerpoint/2010/main" xmlns="" val="3415140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516</Words>
  <Application>Microsoft Office PowerPoint</Application>
  <PresentationFormat>Custom</PresentationFormat>
  <Paragraphs>74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AccentBoxVTI</vt:lpstr>
      <vt:lpstr>Slide 1</vt:lpstr>
      <vt:lpstr>CBOT</vt:lpstr>
      <vt:lpstr>Overview of the Design</vt:lpstr>
      <vt:lpstr>Materials Needed</vt:lpstr>
      <vt:lpstr>Slide 5</vt:lpstr>
      <vt:lpstr>Attaching the Stepper Motor</vt:lpstr>
      <vt:lpstr>Fitting the Wheels</vt:lpstr>
      <vt:lpstr> Electronics</vt:lpstr>
      <vt:lpstr>Slide 9</vt:lpstr>
      <vt:lpstr>Vision System </vt:lpstr>
      <vt:lpstr>Slide 11</vt:lpstr>
      <vt:lpstr>Setting Up the Cloud Database</vt:lpstr>
      <vt:lpstr>Slide 13</vt:lpstr>
      <vt:lpstr>Slide 14</vt:lpstr>
      <vt:lpstr>Creating the Mobile App</vt:lpstr>
      <vt:lpstr>Slide 16</vt:lpstr>
      <vt:lpstr>Slide 17</vt:lpstr>
      <vt:lpstr>Programming the Raspberry Pi</vt:lpstr>
      <vt:lpstr>Slide 19</vt:lpstr>
      <vt:lpstr>Programming the Arduino</vt:lpstr>
      <vt:lpstr>Slide 21</vt:lpstr>
      <vt:lpstr>Using the App</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csc</cp:lastModifiedBy>
  <cp:revision>4</cp:revision>
  <dcterms:created xsi:type="dcterms:W3CDTF">2020-09-26T16:39:31Z</dcterms:created>
  <dcterms:modified xsi:type="dcterms:W3CDTF">2020-09-29T16:23:18Z</dcterms:modified>
</cp:coreProperties>
</file>