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CB3D4-41CE-4650-A441-F62994950321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F2F2D21-7C1E-41E5-B631-F12C914D977D}">
      <dgm:prSet phldrT="[Text]"/>
      <dgm:spPr/>
      <dgm:t>
        <a:bodyPr/>
        <a:lstStyle/>
        <a:p>
          <a:r>
            <a:rPr lang="en-IN" dirty="0"/>
            <a:t>ADVEC </a:t>
          </a:r>
        </a:p>
      </dgm:t>
    </dgm:pt>
    <dgm:pt modelId="{D1F74F1A-7ECE-421E-9B43-DB370EBA88B0}" type="parTrans" cxnId="{CC573354-30A8-4488-A570-24D5514F48DA}">
      <dgm:prSet/>
      <dgm:spPr/>
      <dgm:t>
        <a:bodyPr/>
        <a:lstStyle/>
        <a:p>
          <a:endParaRPr lang="en-IN"/>
        </a:p>
      </dgm:t>
    </dgm:pt>
    <dgm:pt modelId="{846F06E4-98C7-4320-A11C-94086DA00972}" type="sibTrans" cxnId="{CC573354-30A8-4488-A570-24D5514F48DA}">
      <dgm:prSet/>
      <dgm:spPr/>
      <dgm:t>
        <a:bodyPr/>
        <a:lstStyle/>
        <a:p>
          <a:endParaRPr lang="en-IN" dirty="0"/>
        </a:p>
      </dgm:t>
    </dgm:pt>
    <dgm:pt modelId="{A5D92455-71D3-4128-9CE5-E40F9C97518B}">
      <dgm:prSet phldrT="[Text]"/>
      <dgm:spPr/>
      <dgm:t>
        <a:bodyPr/>
        <a:lstStyle/>
        <a:p>
          <a:r>
            <a:rPr lang="en-IN" dirty="0" smtClean="0"/>
            <a:t>ARDUINO</a:t>
          </a:r>
          <a:endParaRPr lang="en-IN" dirty="0"/>
        </a:p>
      </dgm:t>
    </dgm:pt>
    <dgm:pt modelId="{B6F89153-44B7-4FD7-9AD5-4FA15E93F86E}" type="parTrans" cxnId="{F182812C-096B-4ECF-AABB-9686D0E7F6AC}">
      <dgm:prSet/>
      <dgm:spPr/>
      <dgm:t>
        <a:bodyPr/>
        <a:lstStyle/>
        <a:p>
          <a:endParaRPr lang="en-IN"/>
        </a:p>
      </dgm:t>
    </dgm:pt>
    <dgm:pt modelId="{AFA4CC05-6525-462C-A07E-E521691EA9B9}" type="sibTrans" cxnId="{F182812C-096B-4ECF-AABB-9686D0E7F6AC}">
      <dgm:prSet/>
      <dgm:spPr/>
      <dgm:t>
        <a:bodyPr/>
        <a:lstStyle/>
        <a:p>
          <a:pPr algn="ctr"/>
          <a:r>
            <a:rPr lang="en-IN" dirty="0"/>
            <a:t>Consisting all the algorithm </a:t>
          </a:r>
        </a:p>
      </dgm:t>
    </dgm:pt>
    <dgm:pt modelId="{7C9B706F-A035-43FA-B478-995D0D099107}">
      <dgm:prSet phldrT="[Text]"/>
      <dgm:spPr/>
      <dgm:t>
        <a:bodyPr/>
        <a:lstStyle/>
        <a:p>
          <a:r>
            <a:rPr lang="en-IN" dirty="0"/>
            <a:t>SENSOR</a:t>
          </a:r>
        </a:p>
      </dgm:t>
    </dgm:pt>
    <dgm:pt modelId="{3523C657-03E4-4F09-90D3-0BD72280EA3C}" type="parTrans" cxnId="{3C767CE3-F2E9-494A-AC99-EBA00D526FA0}">
      <dgm:prSet/>
      <dgm:spPr/>
      <dgm:t>
        <a:bodyPr/>
        <a:lstStyle/>
        <a:p>
          <a:endParaRPr lang="en-IN"/>
        </a:p>
      </dgm:t>
    </dgm:pt>
    <dgm:pt modelId="{4D458273-F075-43FA-8CF3-30AE76AC6B43}" type="sibTrans" cxnId="{3C767CE3-F2E9-494A-AC99-EBA00D526FA0}">
      <dgm:prSet/>
      <dgm:spPr/>
      <dgm:t>
        <a:bodyPr/>
        <a:lstStyle/>
        <a:p>
          <a:pPr algn="ctr"/>
          <a:r>
            <a:rPr lang="en-IN" dirty="0"/>
            <a:t>Senses the </a:t>
          </a:r>
          <a:r>
            <a:rPr lang="en-IN" dirty="0" smtClean="0"/>
            <a:t>concentration of </a:t>
          </a:r>
          <a:r>
            <a:rPr lang="en-IN" dirty="0"/>
            <a:t>poisonous gases</a:t>
          </a:r>
        </a:p>
      </dgm:t>
    </dgm:pt>
    <dgm:pt modelId="{0688A9A9-C7AA-4938-86C4-0770F0E9F81D}">
      <dgm:prSet phldrT="[Text]"/>
      <dgm:spPr/>
      <dgm:t>
        <a:bodyPr/>
        <a:lstStyle/>
        <a:p>
          <a:r>
            <a:rPr lang="en-IN" dirty="0"/>
            <a:t>FORWARD MOTORS </a:t>
          </a:r>
        </a:p>
      </dgm:t>
    </dgm:pt>
    <dgm:pt modelId="{847DC0AD-2660-47CD-B81C-338B064E6AD0}" type="parTrans" cxnId="{DB3023C3-2311-46D5-99CB-503D588D4596}">
      <dgm:prSet/>
      <dgm:spPr/>
      <dgm:t>
        <a:bodyPr/>
        <a:lstStyle/>
        <a:p>
          <a:endParaRPr lang="en-IN"/>
        </a:p>
      </dgm:t>
    </dgm:pt>
    <dgm:pt modelId="{7EBEA7CE-5D82-4DAF-92AD-6CA043045278}" type="sibTrans" cxnId="{DB3023C3-2311-46D5-99CB-503D588D4596}">
      <dgm:prSet custT="1"/>
      <dgm:spPr/>
      <dgm:t>
        <a:bodyPr/>
        <a:lstStyle/>
        <a:p>
          <a:pPr algn="ctr"/>
          <a:r>
            <a:rPr lang="en-IN" sz="1400" dirty="0"/>
            <a:t>Above permissive limit motor becomes active and chokes the exhaust with the help of piston</a:t>
          </a:r>
        </a:p>
      </dgm:t>
    </dgm:pt>
    <dgm:pt modelId="{7916BB14-AD20-4A67-A345-BBFF3CEBA036}">
      <dgm:prSet phldrT="[Text]"/>
      <dgm:spPr/>
      <dgm:t>
        <a:bodyPr/>
        <a:lstStyle/>
        <a:p>
          <a:r>
            <a:rPr lang="en-IN" dirty="0"/>
            <a:t>BACKWARD MOTORS </a:t>
          </a:r>
        </a:p>
      </dgm:t>
    </dgm:pt>
    <dgm:pt modelId="{033ADC77-816B-4D48-B413-DDC4C0E817B9}" type="parTrans" cxnId="{9AB9329C-9D6F-43BE-96E6-8859C4BBC707}">
      <dgm:prSet/>
      <dgm:spPr/>
      <dgm:t>
        <a:bodyPr/>
        <a:lstStyle/>
        <a:p>
          <a:endParaRPr lang="en-IN"/>
        </a:p>
      </dgm:t>
    </dgm:pt>
    <dgm:pt modelId="{AA1DCAC1-4D04-4B7B-BB08-686E8FDB273F}" type="sibTrans" cxnId="{9AB9329C-9D6F-43BE-96E6-8859C4BBC707}">
      <dgm:prSet/>
      <dgm:spPr/>
      <dgm:t>
        <a:bodyPr/>
        <a:lstStyle/>
        <a:p>
          <a:pPr algn="ctr"/>
          <a:r>
            <a:rPr lang="en-IN" dirty="0"/>
            <a:t>After the maintenance of engine  it unlocks the exhaust</a:t>
          </a:r>
        </a:p>
      </dgm:t>
    </dgm:pt>
    <dgm:pt modelId="{1D8D217C-0DEA-4138-AD21-0A441B941EC1}" type="pres">
      <dgm:prSet presAssocID="{8BBCB3D4-41CE-4650-A441-F629949503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C58C69-66AB-432B-A2A6-996D3F3991B2}" type="pres">
      <dgm:prSet presAssocID="{EF2F2D21-7C1E-41E5-B631-F12C914D977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E3F48C9-C0BB-46D6-BCEC-90A95661BC3A}" type="pres">
      <dgm:prSet presAssocID="{EF2F2D21-7C1E-41E5-B631-F12C914D977D}" presName="rootComposite1" presStyleCnt="0"/>
      <dgm:spPr/>
      <dgm:t>
        <a:bodyPr/>
        <a:lstStyle/>
        <a:p>
          <a:endParaRPr lang="en-US"/>
        </a:p>
      </dgm:t>
    </dgm:pt>
    <dgm:pt modelId="{1E0276A8-367F-4903-A034-99B88815CC24}" type="pres">
      <dgm:prSet presAssocID="{EF2F2D21-7C1E-41E5-B631-F12C914D977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BB045E-7425-4EF1-A5C7-89C41C429058}" type="pres">
      <dgm:prSet presAssocID="{EF2F2D21-7C1E-41E5-B631-F12C914D977D}" presName="titleText1" presStyleLbl="fgAcc0" presStyleIdx="0" presStyleCnt="1" custFlipHor="1" custScaleX="2876" custScaleY="14998" custLinFactY="100000" custLinFactNeighborX="12664" custLinFactNeighborY="1125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F687347-BFFB-4DF0-A645-90FE670E8550}" type="pres">
      <dgm:prSet presAssocID="{EF2F2D21-7C1E-41E5-B631-F12C914D977D}" presName="rootConnector1" presStyleLbl="node1" presStyleIdx="0" presStyleCnt="4"/>
      <dgm:spPr/>
      <dgm:t>
        <a:bodyPr/>
        <a:lstStyle/>
        <a:p>
          <a:endParaRPr lang="en-US"/>
        </a:p>
      </dgm:t>
    </dgm:pt>
    <dgm:pt modelId="{61A1D283-A239-4881-98D6-167DE9B4317E}" type="pres">
      <dgm:prSet presAssocID="{EF2F2D21-7C1E-41E5-B631-F12C914D977D}" presName="hierChild2" presStyleCnt="0"/>
      <dgm:spPr/>
      <dgm:t>
        <a:bodyPr/>
        <a:lstStyle/>
        <a:p>
          <a:endParaRPr lang="en-US"/>
        </a:p>
      </dgm:t>
    </dgm:pt>
    <dgm:pt modelId="{570B11CF-5AF9-46F3-8B13-6B771BFF78E1}" type="pres">
      <dgm:prSet presAssocID="{B6F89153-44B7-4FD7-9AD5-4FA15E93F86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D703226-22D2-4C54-9120-E268EBA2CC5E}" type="pres">
      <dgm:prSet presAssocID="{A5D92455-71D3-4128-9CE5-E40F9C9751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385514-0604-4C80-B358-308F4A42CBBE}" type="pres">
      <dgm:prSet presAssocID="{A5D92455-71D3-4128-9CE5-E40F9C97518B}" presName="rootComposite" presStyleCnt="0"/>
      <dgm:spPr/>
      <dgm:t>
        <a:bodyPr/>
        <a:lstStyle/>
        <a:p>
          <a:endParaRPr lang="en-US"/>
        </a:p>
      </dgm:t>
    </dgm:pt>
    <dgm:pt modelId="{ED8BF106-BE62-42C6-8A38-C443F3C3E816}" type="pres">
      <dgm:prSet presAssocID="{A5D92455-71D3-4128-9CE5-E40F9C97518B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F3AD37A-D35E-465A-A3EB-914485758182}" type="pres">
      <dgm:prSet presAssocID="{A5D92455-71D3-4128-9CE5-E40F9C97518B}" presName="titleText2" presStyleLbl="fgAcc1" presStyleIdx="0" presStyleCnt="4" custScaleY="1290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9D2EF1-D62B-4AA3-A998-A466E575F261}" type="pres">
      <dgm:prSet presAssocID="{A5D92455-71D3-4128-9CE5-E40F9C9751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332CEE15-C9C0-4EDA-BB51-A32F20EF359E}" type="pres">
      <dgm:prSet presAssocID="{A5D92455-71D3-4128-9CE5-E40F9C97518B}" presName="hierChild4" presStyleCnt="0"/>
      <dgm:spPr/>
      <dgm:t>
        <a:bodyPr/>
        <a:lstStyle/>
        <a:p>
          <a:endParaRPr lang="en-US"/>
        </a:p>
      </dgm:t>
    </dgm:pt>
    <dgm:pt modelId="{12D91EB4-67C7-4DD2-AE12-8F105145F3A7}" type="pres">
      <dgm:prSet presAssocID="{A5D92455-71D3-4128-9CE5-E40F9C97518B}" presName="hierChild5" presStyleCnt="0"/>
      <dgm:spPr/>
      <dgm:t>
        <a:bodyPr/>
        <a:lstStyle/>
        <a:p>
          <a:endParaRPr lang="en-US"/>
        </a:p>
      </dgm:t>
    </dgm:pt>
    <dgm:pt modelId="{4CC00321-6022-4F4A-B48C-B37D2ECB5AFE}" type="pres">
      <dgm:prSet presAssocID="{3523C657-03E4-4F09-90D3-0BD72280EA3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F2AC484-DF61-4343-97B2-919244CB1A33}" type="pres">
      <dgm:prSet presAssocID="{7C9B706F-A035-43FA-B478-995D0D09910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B59B7A7-C231-443E-992B-71B159DD87D2}" type="pres">
      <dgm:prSet presAssocID="{7C9B706F-A035-43FA-B478-995D0D099107}" presName="rootComposite" presStyleCnt="0"/>
      <dgm:spPr/>
      <dgm:t>
        <a:bodyPr/>
        <a:lstStyle/>
        <a:p>
          <a:endParaRPr lang="en-US"/>
        </a:p>
      </dgm:t>
    </dgm:pt>
    <dgm:pt modelId="{A425BB99-724D-452D-92C2-D8F61733B05D}" type="pres">
      <dgm:prSet presAssocID="{7C9B706F-A035-43FA-B478-995D0D09910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692D6D1-85D0-428D-AC60-01F17E5E62D3}" type="pres">
      <dgm:prSet presAssocID="{7C9B706F-A035-43FA-B478-995D0D099107}" presName="titleText2" presStyleLbl="fgAcc1" presStyleIdx="1" presStyleCnt="4" custScaleY="205045" custLinFactNeighborY="2689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6378D7D-2D3F-4171-838B-0F4A7ADCAA66}" type="pres">
      <dgm:prSet presAssocID="{7C9B706F-A035-43FA-B478-995D0D099107}" presName="rootConnector" presStyleLbl="node2" presStyleIdx="0" presStyleCnt="0"/>
      <dgm:spPr/>
      <dgm:t>
        <a:bodyPr/>
        <a:lstStyle/>
        <a:p>
          <a:endParaRPr lang="en-US"/>
        </a:p>
      </dgm:t>
    </dgm:pt>
    <dgm:pt modelId="{4F96E9F6-8541-4363-8BE9-9429B6EEA061}" type="pres">
      <dgm:prSet presAssocID="{7C9B706F-A035-43FA-B478-995D0D099107}" presName="hierChild4" presStyleCnt="0"/>
      <dgm:spPr/>
      <dgm:t>
        <a:bodyPr/>
        <a:lstStyle/>
        <a:p>
          <a:endParaRPr lang="en-US"/>
        </a:p>
      </dgm:t>
    </dgm:pt>
    <dgm:pt modelId="{94D0D5ED-8E31-4B75-873D-6C176D17B603}" type="pres">
      <dgm:prSet presAssocID="{7C9B706F-A035-43FA-B478-995D0D099107}" presName="hierChild5" presStyleCnt="0"/>
      <dgm:spPr/>
      <dgm:t>
        <a:bodyPr/>
        <a:lstStyle/>
        <a:p>
          <a:endParaRPr lang="en-US"/>
        </a:p>
      </dgm:t>
    </dgm:pt>
    <dgm:pt modelId="{6A708165-E502-4FCD-A20F-32C5624F35B1}" type="pres">
      <dgm:prSet presAssocID="{847DC0AD-2660-47CD-B81C-338B064E6AD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A05D05C-3141-4B23-A19B-72665D1EE179}" type="pres">
      <dgm:prSet presAssocID="{0688A9A9-C7AA-4938-86C4-0770F0E9F81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0D4A9E-E4AF-44DC-90E4-93374A36F997}" type="pres">
      <dgm:prSet presAssocID="{0688A9A9-C7AA-4938-86C4-0770F0E9F81D}" presName="rootComposite" presStyleCnt="0"/>
      <dgm:spPr/>
      <dgm:t>
        <a:bodyPr/>
        <a:lstStyle/>
        <a:p>
          <a:endParaRPr lang="en-US"/>
        </a:p>
      </dgm:t>
    </dgm:pt>
    <dgm:pt modelId="{1C98E9D3-9517-4D1B-858C-FD2950C9EDD3}" type="pres">
      <dgm:prSet presAssocID="{0688A9A9-C7AA-4938-86C4-0770F0E9F81D}" presName="rootText" presStyleLbl="node1" presStyleIdx="2" presStyleCnt="4" custScaleX="106854" custScaleY="1104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DC4C22A-17DE-4DF6-912A-10448C3C9ED2}" type="pres">
      <dgm:prSet presAssocID="{0688A9A9-C7AA-4938-86C4-0770F0E9F81D}" presName="titleText2" presStyleLbl="fgAcc1" presStyleIdx="2" presStyleCnt="4" custScaleX="118298" custScaleY="218416" custLinFactY="1658" custLinFactNeighborX="1429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260A6DC-7970-4510-B12A-1531A332250C}" type="pres">
      <dgm:prSet presAssocID="{0688A9A9-C7AA-4938-86C4-0770F0E9F81D}" presName="rootConnector" presStyleLbl="node2" presStyleIdx="0" presStyleCnt="0"/>
      <dgm:spPr/>
      <dgm:t>
        <a:bodyPr/>
        <a:lstStyle/>
        <a:p>
          <a:endParaRPr lang="en-US"/>
        </a:p>
      </dgm:t>
    </dgm:pt>
    <dgm:pt modelId="{BDC946E0-2F09-4B8A-B2A9-74B45FF3F626}" type="pres">
      <dgm:prSet presAssocID="{0688A9A9-C7AA-4938-86C4-0770F0E9F81D}" presName="hierChild4" presStyleCnt="0"/>
      <dgm:spPr/>
      <dgm:t>
        <a:bodyPr/>
        <a:lstStyle/>
        <a:p>
          <a:endParaRPr lang="en-US"/>
        </a:p>
      </dgm:t>
    </dgm:pt>
    <dgm:pt modelId="{062CBE96-2C3A-4F40-BDDD-0C4837136E37}" type="pres">
      <dgm:prSet presAssocID="{0688A9A9-C7AA-4938-86C4-0770F0E9F81D}" presName="hierChild5" presStyleCnt="0"/>
      <dgm:spPr/>
      <dgm:t>
        <a:bodyPr/>
        <a:lstStyle/>
        <a:p>
          <a:endParaRPr lang="en-US"/>
        </a:p>
      </dgm:t>
    </dgm:pt>
    <dgm:pt modelId="{2A5D0349-9071-4218-9C44-1C56A17B5E38}" type="pres">
      <dgm:prSet presAssocID="{033ADC77-816B-4D48-B413-DDC4C0E817B9}" presName="Name37" presStyleLbl="parChTrans1D2" presStyleIdx="3" presStyleCnt="4"/>
      <dgm:spPr/>
      <dgm:t>
        <a:bodyPr/>
        <a:lstStyle/>
        <a:p>
          <a:endParaRPr lang="en-US"/>
        </a:p>
      </dgm:t>
    </dgm:pt>
    <dgm:pt modelId="{2C84415B-27CC-4193-83CD-6D7E5CC00EFB}" type="pres">
      <dgm:prSet presAssocID="{7916BB14-AD20-4A67-A345-BBFF3CEBA0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73874C6-6C90-4223-8032-10D1BD344368}" type="pres">
      <dgm:prSet presAssocID="{7916BB14-AD20-4A67-A345-BBFF3CEBA036}" presName="rootComposite" presStyleCnt="0"/>
      <dgm:spPr/>
      <dgm:t>
        <a:bodyPr/>
        <a:lstStyle/>
        <a:p>
          <a:endParaRPr lang="en-US"/>
        </a:p>
      </dgm:t>
    </dgm:pt>
    <dgm:pt modelId="{93DB41B5-9D24-44E9-A460-29D84146AC85}" type="pres">
      <dgm:prSet presAssocID="{7916BB14-AD20-4A67-A345-BBFF3CEBA036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8491178-3FB3-40B1-92AF-4E5ECC9E5668}" type="pres">
      <dgm:prSet presAssocID="{7916BB14-AD20-4A67-A345-BBFF3CEBA036}" presName="titleText2" presStyleLbl="fgAcc1" presStyleIdx="3" presStyleCnt="4" custScaleY="176286" custLinFactNeighborX="558" custLinFactNeighborY="465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51B6EE-1CF0-439D-9BE5-B26230BB1D39}" type="pres">
      <dgm:prSet presAssocID="{7916BB14-AD20-4A67-A345-BBFF3CEBA036}" presName="rootConnector" presStyleLbl="node2" presStyleIdx="0" presStyleCnt="0"/>
      <dgm:spPr/>
      <dgm:t>
        <a:bodyPr/>
        <a:lstStyle/>
        <a:p>
          <a:endParaRPr lang="en-US"/>
        </a:p>
      </dgm:t>
    </dgm:pt>
    <dgm:pt modelId="{71B215BE-3D71-4C5E-955C-A6EDAB351AAB}" type="pres">
      <dgm:prSet presAssocID="{7916BB14-AD20-4A67-A345-BBFF3CEBA036}" presName="hierChild4" presStyleCnt="0"/>
      <dgm:spPr/>
      <dgm:t>
        <a:bodyPr/>
        <a:lstStyle/>
        <a:p>
          <a:endParaRPr lang="en-US"/>
        </a:p>
      </dgm:t>
    </dgm:pt>
    <dgm:pt modelId="{D5D13E2B-9348-44D0-BF02-AB089ABFBAEA}" type="pres">
      <dgm:prSet presAssocID="{7916BB14-AD20-4A67-A345-BBFF3CEBA036}" presName="hierChild5" presStyleCnt="0"/>
      <dgm:spPr/>
      <dgm:t>
        <a:bodyPr/>
        <a:lstStyle/>
        <a:p>
          <a:endParaRPr lang="en-US"/>
        </a:p>
      </dgm:t>
    </dgm:pt>
    <dgm:pt modelId="{AA994C46-D971-4CE4-8175-1F94A2FA45D7}" type="pres">
      <dgm:prSet presAssocID="{EF2F2D21-7C1E-41E5-B631-F12C914D977D}" presName="hierChild3" presStyleCnt="0"/>
      <dgm:spPr/>
      <dgm:t>
        <a:bodyPr/>
        <a:lstStyle/>
        <a:p>
          <a:endParaRPr lang="en-US"/>
        </a:p>
      </dgm:t>
    </dgm:pt>
  </dgm:ptLst>
  <dgm:cxnLst>
    <dgm:cxn modelId="{F4DC98A7-82C6-4A09-86F9-78C703931EE6}" type="presOf" srcId="{EF2F2D21-7C1E-41E5-B631-F12C914D977D}" destId="{1E0276A8-367F-4903-A034-99B88815CC24}" srcOrd="0" destOrd="0" presId="urn:microsoft.com/office/officeart/2008/layout/NameandTitleOrganizationalChart"/>
    <dgm:cxn modelId="{A261B08F-A4B2-412E-8B58-FE7F1161DD33}" type="presOf" srcId="{7916BB14-AD20-4A67-A345-BBFF3CEBA036}" destId="{93DB41B5-9D24-44E9-A460-29D84146AC85}" srcOrd="0" destOrd="0" presId="urn:microsoft.com/office/officeart/2008/layout/NameandTitleOrganizationalChart"/>
    <dgm:cxn modelId="{9AB9329C-9D6F-43BE-96E6-8859C4BBC707}" srcId="{EF2F2D21-7C1E-41E5-B631-F12C914D977D}" destId="{7916BB14-AD20-4A67-A345-BBFF3CEBA036}" srcOrd="3" destOrd="0" parTransId="{033ADC77-816B-4D48-B413-DDC4C0E817B9}" sibTransId="{AA1DCAC1-4D04-4B7B-BB08-686E8FDB273F}"/>
    <dgm:cxn modelId="{4AF847E2-7718-4AD0-B959-CDA6C590A01F}" type="presOf" srcId="{0688A9A9-C7AA-4938-86C4-0770F0E9F81D}" destId="{6260A6DC-7970-4510-B12A-1531A332250C}" srcOrd="1" destOrd="0" presId="urn:microsoft.com/office/officeart/2008/layout/NameandTitleOrganizationalChart"/>
    <dgm:cxn modelId="{F182812C-096B-4ECF-AABB-9686D0E7F6AC}" srcId="{EF2F2D21-7C1E-41E5-B631-F12C914D977D}" destId="{A5D92455-71D3-4128-9CE5-E40F9C97518B}" srcOrd="0" destOrd="0" parTransId="{B6F89153-44B7-4FD7-9AD5-4FA15E93F86E}" sibTransId="{AFA4CC05-6525-462C-A07E-E521691EA9B9}"/>
    <dgm:cxn modelId="{FDE4BA0C-29B4-4734-AE3B-F0EF05C023E7}" type="presOf" srcId="{7916BB14-AD20-4A67-A345-BBFF3CEBA036}" destId="{2D51B6EE-1CF0-439D-9BE5-B26230BB1D39}" srcOrd="1" destOrd="0" presId="urn:microsoft.com/office/officeart/2008/layout/NameandTitleOrganizationalChart"/>
    <dgm:cxn modelId="{1B42C73A-29DF-494B-8536-556E17969008}" type="presOf" srcId="{3523C657-03E4-4F09-90D3-0BD72280EA3C}" destId="{4CC00321-6022-4F4A-B48C-B37D2ECB5AFE}" srcOrd="0" destOrd="0" presId="urn:microsoft.com/office/officeart/2008/layout/NameandTitleOrganizationalChart"/>
    <dgm:cxn modelId="{E2ED3DBA-A166-4679-BA42-D2293254096D}" type="presOf" srcId="{8BBCB3D4-41CE-4650-A441-F62994950321}" destId="{1D8D217C-0DEA-4138-AD21-0A441B941EC1}" srcOrd="0" destOrd="0" presId="urn:microsoft.com/office/officeart/2008/layout/NameandTitleOrganizationalChart"/>
    <dgm:cxn modelId="{3C767CE3-F2E9-494A-AC99-EBA00D526FA0}" srcId="{EF2F2D21-7C1E-41E5-B631-F12C914D977D}" destId="{7C9B706F-A035-43FA-B478-995D0D099107}" srcOrd="1" destOrd="0" parTransId="{3523C657-03E4-4F09-90D3-0BD72280EA3C}" sibTransId="{4D458273-F075-43FA-8CF3-30AE76AC6B43}"/>
    <dgm:cxn modelId="{53750AB6-95BD-4416-809F-88B3A2043035}" type="presOf" srcId="{A5D92455-71D3-4128-9CE5-E40F9C97518B}" destId="{ED8BF106-BE62-42C6-8A38-C443F3C3E816}" srcOrd="0" destOrd="0" presId="urn:microsoft.com/office/officeart/2008/layout/NameandTitleOrganizationalChart"/>
    <dgm:cxn modelId="{AD6CB804-4535-48A2-891D-1906D8498480}" type="presOf" srcId="{EF2F2D21-7C1E-41E5-B631-F12C914D977D}" destId="{8F687347-BFFB-4DF0-A645-90FE670E8550}" srcOrd="1" destOrd="0" presId="urn:microsoft.com/office/officeart/2008/layout/NameandTitleOrganizationalChart"/>
    <dgm:cxn modelId="{CC573354-30A8-4488-A570-24D5514F48DA}" srcId="{8BBCB3D4-41CE-4650-A441-F62994950321}" destId="{EF2F2D21-7C1E-41E5-B631-F12C914D977D}" srcOrd="0" destOrd="0" parTransId="{D1F74F1A-7ECE-421E-9B43-DB370EBA88B0}" sibTransId="{846F06E4-98C7-4320-A11C-94086DA00972}"/>
    <dgm:cxn modelId="{9B135906-1E39-4452-BB5A-29B630EDE6ED}" type="presOf" srcId="{846F06E4-98C7-4320-A11C-94086DA00972}" destId="{95BB045E-7425-4EF1-A5C7-89C41C429058}" srcOrd="0" destOrd="0" presId="urn:microsoft.com/office/officeart/2008/layout/NameandTitleOrganizationalChart"/>
    <dgm:cxn modelId="{1817BB2A-C29F-4500-8B89-DD7A5066B3A6}" type="presOf" srcId="{033ADC77-816B-4D48-B413-DDC4C0E817B9}" destId="{2A5D0349-9071-4218-9C44-1C56A17B5E38}" srcOrd="0" destOrd="0" presId="urn:microsoft.com/office/officeart/2008/layout/NameandTitleOrganizationalChart"/>
    <dgm:cxn modelId="{432F59C8-0F6D-43E8-9A86-A482625C4ECF}" type="presOf" srcId="{A5D92455-71D3-4128-9CE5-E40F9C97518B}" destId="{F59D2EF1-D62B-4AA3-A998-A466E575F261}" srcOrd="1" destOrd="0" presId="urn:microsoft.com/office/officeart/2008/layout/NameandTitleOrganizationalChart"/>
    <dgm:cxn modelId="{5CBE4187-EAFC-4E00-B286-DBDEE507E6BC}" type="presOf" srcId="{AA1DCAC1-4D04-4B7B-BB08-686E8FDB273F}" destId="{08491178-3FB3-40B1-92AF-4E5ECC9E5668}" srcOrd="0" destOrd="0" presId="urn:microsoft.com/office/officeart/2008/layout/NameandTitleOrganizationalChart"/>
    <dgm:cxn modelId="{C20F3514-0711-4037-9F83-DD155E518FC2}" type="presOf" srcId="{7EBEA7CE-5D82-4DAF-92AD-6CA043045278}" destId="{2DC4C22A-17DE-4DF6-912A-10448C3C9ED2}" srcOrd="0" destOrd="0" presId="urn:microsoft.com/office/officeart/2008/layout/NameandTitleOrganizationalChart"/>
    <dgm:cxn modelId="{48337196-81D8-430A-B084-95ACF41588D0}" type="presOf" srcId="{7C9B706F-A035-43FA-B478-995D0D099107}" destId="{A425BB99-724D-452D-92C2-D8F61733B05D}" srcOrd="0" destOrd="0" presId="urn:microsoft.com/office/officeart/2008/layout/NameandTitleOrganizationalChart"/>
    <dgm:cxn modelId="{9917FC8E-3C9F-4FF9-9415-1EA439C863FD}" type="presOf" srcId="{4D458273-F075-43FA-8CF3-30AE76AC6B43}" destId="{4692D6D1-85D0-428D-AC60-01F17E5E62D3}" srcOrd="0" destOrd="0" presId="urn:microsoft.com/office/officeart/2008/layout/NameandTitleOrganizationalChart"/>
    <dgm:cxn modelId="{11E7E014-7B68-4020-920D-3C629AE90CB3}" type="presOf" srcId="{847DC0AD-2660-47CD-B81C-338B064E6AD0}" destId="{6A708165-E502-4FCD-A20F-32C5624F35B1}" srcOrd="0" destOrd="0" presId="urn:microsoft.com/office/officeart/2008/layout/NameandTitleOrganizationalChart"/>
    <dgm:cxn modelId="{29E559C1-5EC4-4067-BAE2-110AEEF117B8}" type="presOf" srcId="{B6F89153-44B7-4FD7-9AD5-4FA15E93F86E}" destId="{570B11CF-5AF9-46F3-8B13-6B771BFF78E1}" srcOrd="0" destOrd="0" presId="urn:microsoft.com/office/officeart/2008/layout/NameandTitleOrganizationalChart"/>
    <dgm:cxn modelId="{65BC3CD7-A846-4BC6-A01C-FACB8EB6966F}" type="presOf" srcId="{AFA4CC05-6525-462C-A07E-E521691EA9B9}" destId="{3F3AD37A-D35E-465A-A3EB-914485758182}" srcOrd="0" destOrd="0" presId="urn:microsoft.com/office/officeart/2008/layout/NameandTitleOrganizationalChart"/>
    <dgm:cxn modelId="{DB3023C3-2311-46D5-99CB-503D588D4596}" srcId="{EF2F2D21-7C1E-41E5-B631-F12C914D977D}" destId="{0688A9A9-C7AA-4938-86C4-0770F0E9F81D}" srcOrd="2" destOrd="0" parTransId="{847DC0AD-2660-47CD-B81C-338B064E6AD0}" sibTransId="{7EBEA7CE-5D82-4DAF-92AD-6CA043045278}"/>
    <dgm:cxn modelId="{A9DCA14A-0F31-43F0-87DE-43650C183DF5}" type="presOf" srcId="{7C9B706F-A035-43FA-B478-995D0D099107}" destId="{06378D7D-2D3F-4171-838B-0F4A7ADCAA66}" srcOrd="1" destOrd="0" presId="urn:microsoft.com/office/officeart/2008/layout/NameandTitleOrganizationalChart"/>
    <dgm:cxn modelId="{7F935AF5-5DCA-4F25-9A96-D0A82D0D7E47}" type="presOf" srcId="{0688A9A9-C7AA-4938-86C4-0770F0E9F81D}" destId="{1C98E9D3-9517-4D1B-858C-FD2950C9EDD3}" srcOrd="0" destOrd="0" presId="urn:microsoft.com/office/officeart/2008/layout/NameandTitleOrganizationalChart"/>
    <dgm:cxn modelId="{58DA4992-1A69-499D-9AA2-CFEE3AF6A087}" type="presParOf" srcId="{1D8D217C-0DEA-4138-AD21-0A441B941EC1}" destId="{2BC58C69-66AB-432B-A2A6-996D3F3991B2}" srcOrd="0" destOrd="0" presId="urn:microsoft.com/office/officeart/2008/layout/NameandTitleOrganizationalChart"/>
    <dgm:cxn modelId="{DFF1E43D-60CB-431A-902C-5C56DB9CECAD}" type="presParOf" srcId="{2BC58C69-66AB-432B-A2A6-996D3F3991B2}" destId="{9E3F48C9-C0BB-46D6-BCEC-90A95661BC3A}" srcOrd="0" destOrd="0" presId="urn:microsoft.com/office/officeart/2008/layout/NameandTitleOrganizationalChart"/>
    <dgm:cxn modelId="{C4C94AF1-836B-4C46-AC77-A4228CE6433F}" type="presParOf" srcId="{9E3F48C9-C0BB-46D6-BCEC-90A95661BC3A}" destId="{1E0276A8-367F-4903-A034-99B88815CC24}" srcOrd="0" destOrd="0" presId="urn:microsoft.com/office/officeart/2008/layout/NameandTitleOrganizationalChart"/>
    <dgm:cxn modelId="{B72079E7-5186-4D3A-A692-430DCFFDCB9B}" type="presParOf" srcId="{9E3F48C9-C0BB-46D6-BCEC-90A95661BC3A}" destId="{95BB045E-7425-4EF1-A5C7-89C41C429058}" srcOrd="1" destOrd="0" presId="urn:microsoft.com/office/officeart/2008/layout/NameandTitleOrganizationalChart"/>
    <dgm:cxn modelId="{1D92440E-9183-44BB-8E06-C03116756090}" type="presParOf" srcId="{9E3F48C9-C0BB-46D6-BCEC-90A95661BC3A}" destId="{8F687347-BFFB-4DF0-A645-90FE670E8550}" srcOrd="2" destOrd="0" presId="urn:microsoft.com/office/officeart/2008/layout/NameandTitleOrganizationalChart"/>
    <dgm:cxn modelId="{5CCC16AF-0DA7-42DF-B1C6-5B65723587F3}" type="presParOf" srcId="{2BC58C69-66AB-432B-A2A6-996D3F3991B2}" destId="{61A1D283-A239-4881-98D6-167DE9B4317E}" srcOrd="1" destOrd="0" presId="urn:microsoft.com/office/officeart/2008/layout/NameandTitleOrganizationalChart"/>
    <dgm:cxn modelId="{BDF9B91A-2C43-4556-9861-E26B817B7245}" type="presParOf" srcId="{61A1D283-A239-4881-98D6-167DE9B4317E}" destId="{570B11CF-5AF9-46F3-8B13-6B771BFF78E1}" srcOrd="0" destOrd="0" presId="urn:microsoft.com/office/officeart/2008/layout/NameandTitleOrganizationalChart"/>
    <dgm:cxn modelId="{71EF94FF-4055-4C9C-A6C0-D4871741AB6D}" type="presParOf" srcId="{61A1D283-A239-4881-98D6-167DE9B4317E}" destId="{2D703226-22D2-4C54-9120-E268EBA2CC5E}" srcOrd="1" destOrd="0" presId="urn:microsoft.com/office/officeart/2008/layout/NameandTitleOrganizationalChart"/>
    <dgm:cxn modelId="{233860EB-369B-44F7-AAC2-C15BC9BCB14F}" type="presParOf" srcId="{2D703226-22D2-4C54-9120-E268EBA2CC5E}" destId="{0A385514-0604-4C80-B358-308F4A42CBBE}" srcOrd="0" destOrd="0" presId="urn:microsoft.com/office/officeart/2008/layout/NameandTitleOrganizationalChart"/>
    <dgm:cxn modelId="{1A8C90CD-FC38-4481-AD43-E2E799B09D19}" type="presParOf" srcId="{0A385514-0604-4C80-B358-308F4A42CBBE}" destId="{ED8BF106-BE62-42C6-8A38-C443F3C3E816}" srcOrd="0" destOrd="0" presId="urn:microsoft.com/office/officeart/2008/layout/NameandTitleOrganizationalChart"/>
    <dgm:cxn modelId="{31D07D18-77A5-4CF6-A389-E29FE879EBEA}" type="presParOf" srcId="{0A385514-0604-4C80-B358-308F4A42CBBE}" destId="{3F3AD37A-D35E-465A-A3EB-914485758182}" srcOrd="1" destOrd="0" presId="urn:microsoft.com/office/officeart/2008/layout/NameandTitleOrganizationalChart"/>
    <dgm:cxn modelId="{7BAE15DB-F524-4208-9E77-A6DFB0C1D159}" type="presParOf" srcId="{0A385514-0604-4C80-B358-308F4A42CBBE}" destId="{F59D2EF1-D62B-4AA3-A998-A466E575F261}" srcOrd="2" destOrd="0" presId="urn:microsoft.com/office/officeart/2008/layout/NameandTitleOrganizationalChart"/>
    <dgm:cxn modelId="{E55DE22D-8C3F-45ED-841F-A19E0E7E8F9E}" type="presParOf" srcId="{2D703226-22D2-4C54-9120-E268EBA2CC5E}" destId="{332CEE15-C9C0-4EDA-BB51-A32F20EF359E}" srcOrd="1" destOrd="0" presId="urn:microsoft.com/office/officeart/2008/layout/NameandTitleOrganizationalChart"/>
    <dgm:cxn modelId="{C14199BE-8D83-4A07-862A-5EBBF68F70E4}" type="presParOf" srcId="{2D703226-22D2-4C54-9120-E268EBA2CC5E}" destId="{12D91EB4-67C7-4DD2-AE12-8F105145F3A7}" srcOrd="2" destOrd="0" presId="urn:microsoft.com/office/officeart/2008/layout/NameandTitleOrganizationalChart"/>
    <dgm:cxn modelId="{D515A98C-F7CD-4E11-9AC7-B433E184FB4C}" type="presParOf" srcId="{61A1D283-A239-4881-98D6-167DE9B4317E}" destId="{4CC00321-6022-4F4A-B48C-B37D2ECB5AFE}" srcOrd="2" destOrd="0" presId="urn:microsoft.com/office/officeart/2008/layout/NameandTitleOrganizationalChart"/>
    <dgm:cxn modelId="{6C496C44-C94B-4642-A86F-88DD4200614C}" type="presParOf" srcId="{61A1D283-A239-4881-98D6-167DE9B4317E}" destId="{4F2AC484-DF61-4343-97B2-919244CB1A33}" srcOrd="3" destOrd="0" presId="urn:microsoft.com/office/officeart/2008/layout/NameandTitleOrganizationalChart"/>
    <dgm:cxn modelId="{94DF1C6E-D6DF-4497-B9B6-1D75CE79E649}" type="presParOf" srcId="{4F2AC484-DF61-4343-97B2-919244CB1A33}" destId="{3B59B7A7-C231-443E-992B-71B159DD87D2}" srcOrd="0" destOrd="0" presId="urn:microsoft.com/office/officeart/2008/layout/NameandTitleOrganizationalChart"/>
    <dgm:cxn modelId="{BC62E059-1268-4FD1-8D89-1CC1A741D9C5}" type="presParOf" srcId="{3B59B7A7-C231-443E-992B-71B159DD87D2}" destId="{A425BB99-724D-452D-92C2-D8F61733B05D}" srcOrd="0" destOrd="0" presId="urn:microsoft.com/office/officeart/2008/layout/NameandTitleOrganizationalChart"/>
    <dgm:cxn modelId="{05B8EB57-43D1-42FE-806E-051603EAF2EF}" type="presParOf" srcId="{3B59B7A7-C231-443E-992B-71B159DD87D2}" destId="{4692D6D1-85D0-428D-AC60-01F17E5E62D3}" srcOrd="1" destOrd="0" presId="urn:microsoft.com/office/officeart/2008/layout/NameandTitleOrganizationalChart"/>
    <dgm:cxn modelId="{7348DA68-26C8-4D9E-9879-DD095C8CFC72}" type="presParOf" srcId="{3B59B7A7-C231-443E-992B-71B159DD87D2}" destId="{06378D7D-2D3F-4171-838B-0F4A7ADCAA66}" srcOrd="2" destOrd="0" presId="urn:microsoft.com/office/officeart/2008/layout/NameandTitleOrganizationalChart"/>
    <dgm:cxn modelId="{1FBF8D4B-93EA-4F50-9974-D0793566C869}" type="presParOf" srcId="{4F2AC484-DF61-4343-97B2-919244CB1A33}" destId="{4F96E9F6-8541-4363-8BE9-9429B6EEA061}" srcOrd="1" destOrd="0" presId="urn:microsoft.com/office/officeart/2008/layout/NameandTitleOrganizationalChart"/>
    <dgm:cxn modelId="{ECB65868-3323-434D-ABB3-049627391B3D}" type="presParOf" srcId="{4F2AC484-DF61-4343-97B2-919244CB1A33}" destId="{94D0D5ED-8E31-4B75-873D-6C176D17B603}" srcOrd="2" destOrd="0" presId="urn:microsoft.com/office/officeart/2008/layout/NameandTitleOrganizationalChart"/>
    <dgm:cxn modelId="{589CECC2-EB09-4A74-B948-3D8C5A649218}" type="presParOf" srcId="{61A1D283-A239-4881-98D6-167DE9B4317E}" destId="{6A708165-E502-4FCD-A20F-32C5624F35B1}" srcOrd="4" destOrd="0" presId="urn:microsoft.com/office/officeart/2008/layout/NameandTitleOrganizationalChart"/>
    <dgm:cxn modelId="{485C1A24-52EE-49F7-8277-67ACEC460927}" type="presParOf" srcId="{61A1D283-A239-4881-98D6-167DE9B4317E}" destId="{2A05D05C-3141-4B23-A19B-72665D1EE179}" srcOrd="5" destOrd="0" presId="urn:microsoft.com/office/officeart/2008/layout/NameandTitleOrganizationalChart"/>
    <dgm:cxn modelId="{F38B1ABC-13D7-4742-9322-A51FE90E1A15}" type="presParOf" srcId="{2A05D05C-3141-4B23-A19B-72665D1EE179}" destId="{D00D4A9E-E4AF-44DC-90E4-93374A36F997}" srcOrd="0" destOrd="0" presId="urn:microsoft.com/office/officeart/2008/layout/NameandTitleOrganizationalChart"/>
    <dgm:cxn modelId="{C03A1F30-4557-44D4-94BF-98339959C6F2}" type="presParOf" srcId="{D00D4A9E-E4AF-44DC-90E4-93374A36F997}" destId="{1C98E9D3-9517-4D1B-858C-FD2950C9EDD3}" srcOrd="0" destOrd="0" presId="urn:microsoft.com/office/officeart/2008/layout/NameandTitleOrganizationalChart"/>
    <dgm:cxn modelId="{30C61106-518B-4A2D-A97A-53DCAC628111}" type="presParOf" srcId="{D00D4A9E-E4AF-44DC-90E4-93374A36F997}" destId="{2DC4C22A-17DE-4DF6-912A-10448C3C9ED2}" srcOrd="1" destOrd="0" presId="urn:microsoft.com/office/officeart/2008/layout/NameandTitleOrganizationalChart"/>
    <dgm:cxn modelId="{3B64896D-89FB-463A-AF1F-300E2F0C50CB}" type="presParOf" srcId="{D00D4A9E-E4AF-44DC-90E4-93374A36F997}" destId="{6260A6DC-7970-4510-B12A-1531A332250C}" srcOrd="2" destOrd="0" presId="urn:microsoft.com/office/officeart/2008/layout/NameandTitleOrganizationalChart"/>
    <dgm:cxn modelId="{EF2E2630-E726-4854-8931-2A7D13BFA847}" type="presParOf" srcId="{2A05D05C-3141-4B23-A19B-72665D1EE179}" destId="{BDC946E0-2F09-4B8A-B2A9-74B45FF3F626}" srcOrd="1" destOrd="0" presId="urn:microsoft.com/office/officeart/2008/layout/NameandTitleOrganizationalChart"/>
    <dgm:cxn modelId="{C73169F8-F3FB-4128-86A9-479B1973F334}" type="presParOf" srcId="{2A05D05C-3141-4B23-A19B-72665D1EE179}" destId="{062CBE96-2C3A-4F40-BDDD-0C4837136E37}" srcOrd="2" destOrd="0" presId="urn:microsoft.com/office/officeart/2008/layout/NameandTitleOrganizationalChart"/>
    <dgm:cxn modelId="{587D57B6-FDAF-4AAB-A1F3-8EA96105359E}" type="presParOf" srcId="{61A1D283-A239-4881-98D6-167DE9B4317E}" destId="{2A5D0349-9071-4218-9C44-1C56A17B5E38}" srcOrd="6" destOrd="0" presId="urn:microsoft.com/office/officeart/2008/layout/NameandTitleOrganizationalChart"/>
    <dgm:cxn modelId="{60BA1B59-BFB7-49CC-862C-2DEBB7E563BF}" type="presParOf" srcId="{61A1D283-A239-4881-98D6-167DE9B4317E}" destId="{2C84415B-27CC-4193-83CD-6D7E5CC00EFB}" srcOrd="7" destOrd="0" presId="urn:microsoft.com/office/officeart/2008/layout/NameandTitleOrganizationalChart"/>
    <dgm:cxn modelId="{08748473-CD70-4587-9CFF-98D524D09548}" type="presParOf" srcId="{2C84415B-27CC-4193-83CD-6D7E5CC00EFB}" destId="{373874C6-6C90-4223-8032-10D1BD344368}" srcOrd="0" destOrd="0" presId="urn:microsoft.com/office/officeart/2008/layout/NameandTitleOrganizationalChart"/>
    <dgm:cxn modelId="{87A6C4DD-887B-457D-B58F-6FD32D758603}" type="presParOf" srcId="{373874C6-6C90-4223-8032-10D1BD344368}" destId="{93DB41B5-9D24-44E9-A460-29D84146AC85}" srcOrd="0" destOrd="0" presId="urn:microsoft.com/office/officeart/2008/layout/NameandTitleOrganizationalChart"/>
    <dgm:cxn modelId="{12420C3A-FD33-4A3B-9DA6-AFAED882983C}" type="presParOf" srcId="{373874C6-6C90-4223-8032-10D1BD344368}" destId="{08491178-3FB3-40B1-92AF-4E5ECC9E5668}" srcOrd="1" destOrd="0" presId="urn:microsoft.com/office/officeart/2008/layout/NameandTitleOrganizationalChart"/>
    <dgm:cxn modelId="{81681918-B158-46D7-9A5B-569FF1AA2B02}" type="presParOf" srcId="{373874C6-6C90-4223-8032-10D1BD344368}" destId="{2D51B6EE-1CF0-439D-9BE5-B26230BB1D39}" srcOrd="2" destOrd="0" presId="urn:microsoft.com/office/officeart/2008/layout/NameandTitleOrganizationalChart"/>
    <dgm:cxn modelId="{93238B1D-9232-47CE-934D-877C0B5D30D7}" type="presParOf" srcId="{2C84415B-27CC-4193-83CD-6D7E5CC00EFB}" destId="{71B215BE-3D71-4C5E-955C-A6EDAB351AAB}" srcOrd="1" destOrd="0" presId="urn:microsoft.com/office/officeart/2008/layout/NameandTitleOrganizationalChart"/>
    <dgm:cxn modelId="{95BB26F6-ED09-4766-8CBF-A0F12171902C}" type="presParOf" srcId="{2C84415B-27CC-4193-83CD-6D7E5CC00EFB}" destId="{D5D13E2B-9348-44D0-BF02-AB089ABFBAEA}" srcOrd="2" destOrd="0" presId="urn:microsoft.com/office/officeart/2008/layout/NameandTitleOrganizationalChart"/>
    <dgm:cxn modelId="{55C923EA-316F-47E9-9A01-7A017740D8EB}" type="presParOf" srcId="{2BC58C69-66AB-432B-A2A6-996D3F3991B2}" destId="{AA994C46-D971-4CE4-8175-1F94A2FA45D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D0349-9071-4218-9C44-1C56A17B5E38}">
      <dsp:nvSpPr>
        <dsp:cNvPr id="0" name=""/>
        <dsp:cNvSpPr/>
      </dsp:nvSpPr>
      <dsp:spPr>
        <a:xfrm>
          <a:off x="5695024" y="2898533"/>
          <a:ext cx="4303894" cy="51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08"/>
              </a:lnTo>
              <a:lnTo>
                <a:pt x="4303894" y="257308"/>
              </a:lnTo>
              <a:lnTo>
                <a:pt x="4303894" y="5146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08165-E502-4FCD-A20F-32C5624F35B1}">
      <dsp:nvSpPr>
        <dsp:cNvPr id="0" name=""/>
        <dsp:cNvSpPr/>
      </dsp:nvSpPr>
      <dsp:spPr>
        <a:xfrm>
          <a:off x="5695024" y="2898533"/>
          <a:ext cx="1271049" cy="51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08"/>
              </a:lnTo>
              <a:lnTo>
                <a:pt x="1271049" y="257308"/>
              </a:lnTo>
              <a:lnTo>
                <a:pt x="1271049" y="5146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00321-6022-4F4A-B48C-B37D2ECB5AFE}">
      <dsp:nvSpPr>
        <dsp:cNvPr id="0" name=""/>
        <dsp:cNvSpPr/>
      </dsp:nvSpPr>
      <dsp:spPr>
        <a:xfrm>
          <a:off x="4035613" y="2898533"/>
          <a:ext cx="1659411" cy="514616"/>
        </a:xfrm>
        <a:custGeom>
          <a:avLst/>
          <a:gdLst/>
          <a:ahLst/>
          <a:cxnLst/>
          <a:rect l="0" t="0" r="0" b="0"/>
          <a:pathLst>
            <a:path>
              <a:moveTo>
                <a:pt x="1659411" y="0"/>
              </a:moveTo>
              <a:lnTo>
                <a:pt x="1659411" y="257308"/>
              </a:lnTo>
              <a:lnTo>
                <a:pt x="0" y="257308"/>
              </a:lnTo>
              <a:lnTo>
                <a:pt x="0" y="5146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11CF-5AF9-46F3-8B13-6B771BFF78E1}">
      <dsp:nvSpPr>
        <dsp:cNvPr id="0" name=""/>
        <dsp:cNvSpPr/>
      </dsp:nvSpPr>
      <dsp:spPr>
        <a:xfrm>
          <a:off x="1178142" y="2898533"/>
          <a:ext cx="4516881" cy="514616"/>
        </a:xfrm>
        <a:custGeom>
          <a:avLst/>
          <a:gdLst/>
          <a:ahLst/>
          <a:cxnLst/>
          <a:rect l="0" t="0" r="0" b="0"/>
          <a:pathLst>
            <a:path>
              <a:moveTo>
                <a:pt x="4516881" y="0"/>
              </a:moveTo>
              <a:lnTo>
                <a:pt x="4516881" y="257308"/>
              </a:lnTo>
              <a:lnTo>
                <a:pt x="0" y="257308"/>
              </a:lnTo>
              <a:lnTo>
                <a:pt x="0" y="5146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276A8-367F-4903-A034-99B88815CC24}">
      <dsp:nvSpPr>
        <dsp:cNvPr id="0" name=""/>
        <dsp:cNvSpPr/>
      </dsp:nvSpPr>
      <dsp:spPr>
        <a:xfrm>
          <a:off x="4630091" y="1795783"/>
          <a:ext cx="2129866" cy="11027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56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/>
            <a:t>ADVEC </a:t>
          </a:r>
        </a:p>
      </dsp:txBody>
      <dsp:txXfrm>
        <a:off x="4630091" y="1795783"/>
        <a:ext cx="2129866" cy="1102750"/>
      </dsp:txXfrm>
    </dsp:sp>
    <dsp:sp modelId="{95BB045E-7425-4EF1-A5C7-89C41C429058}">
      <dsp:nvSpPr>
        <dsp:cNvPr id="0" name=""/>
        <dsp:cNvSpPr/>
      </dsp:nvSpPr>
      <dsp:spPr>
        <a:xfrm flipH="1">
          <a:off x="6229693" y="3591025"/>
          <a:ext cx="55129" cy="5513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6229693" y="3591025"/>
        <a:ext cx="55129" cy="55130"/>
      </dsp:txXfrm>
    </dsp:sp>
    <dsp:sp modelId="{ED8BF106-BE62-42C6-8A38-C443F3C3E816}">
      <dsp:nvSpPr>
        <dsp:cNvPr id="0" name=""/>
        <dsp:cNvSpPr/>
      </dsp:nvSpPr>
      <dsp:spPr>
        <a:xfrm>
          <a:off x="113209" y="3413150"/>
          <a:ext cx="2129866" cy="11027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56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ARDUINO</a:t>
          </a:r>
          <a:endParaRPr lang="en-IN" sz="3300" kern="1200" dirty="0"/>
        </a:p>
      </dsp:txBody>
      <dsp:txXfrm>
        <a:off x="113209" y="3413150"/>
        <a:ext cx="2129866" cy="1102750"/>
      </dsp:txXfrm>
    </dsp:sp>
    <dsp:sp modelId="{3F3AD37A-D35E-465A-A3EB-914485758182}">
      <dsp:nvSpPr>
        <dsp:cNvPr id="0" name=""/>
        <dsp:cNvSpPr/>
      </dsp:nvSpPr>
      <dsp:spPr>
        <a:xfrm>
          <a:off x="539182" y="4217527"/>
          <a:ext cx="1916879" cy="4742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Consisting all the algorithm </a:t>
          </a:r>
        </a:p>
      </dsp:txBody>
      <dsp:txXfrm>
        <a:off x="539182" y="4217527"/>
        <a:ext cx="1916879" cy="474219"/>
      </dsp:txXfrm>
    </dsp:sp>
    <dsp:sp modelId="{A425BB99-724D-452D-92C2-D8F61733B05D}">
      <dsp:nvSpPr>
        <dsp:cNvPr id="0" name=""/>
        <dsp:cNvSpPr/>
      </dsp:nvSpPr>
      <dsp:spPr>
        <a:xfrm>
          <a:off x="2970679" y="3413150"/>
          <a:ext cx="2129866" cy="11027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56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/>
            <a:t>SENSOR</a:t>
          </a:r>
        </a:p>
      </dsp:txBody>
      <dsp:txXfrm>
        <a:off x="2970679" y="3413150"/>
        <a:ext cx="2129866" cy="1102750"/>
      </dsp:txXfrm>
    </dsp:sp>
    <dsp:sp modelId="{4692D6D1-85D0-428D-AC60-01F17E5E62D3}">
      <dsp:nvSpPr>
        <dsp:cNvPr id="0" name=""/>
        <dsp:cNvSpPr/>
      </dsp:nvSpPr>
      <dsp:spPr>
        <a:xfrm>
          <a:off x="3396653" y="4176635"/>
          <a:ext cx="1916879" cy="75371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Senses the </a:t>
          </a:r>
          <a:r>
            <a:rPr lang="en-IN" sz="1400" kern="1200" dirty="0" smtClean="0"/>
            <a:t>concentration of </a:t>
          </a:r>
          <a:r>
            <a:rPr lang="en-IN" sz="1400" kern="1200" dirty="0"/>
            <a:t>poisonous gases</a:t>
          </a:r>
        </a:p>
      </dsp:txBody>
      <dsp:txXfrm>
        <a:off x="3396653" y="4176635"/>
        <a:ext cx="1916879" cy="753711"/>
      </dsp:txXfrm>
    </dsp:sp>
    <dsp:sp modelId="{1C98E9D3-9517-4D1B-858C-FD2950C9EDD3}">
      <dsp:nvSpPr>
        <dsp:cNvPr id="0" name=""/>
        <dsp:cNvSpPr/>
      </dsp:nvSpPr>
      <dsp:spPr>
        <a:xfrm>
          <a:off x="5828150" y="3413150"/>
          <a:ext cx="2275847" cy="12176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56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/>
            <a:t>FORWARD MOTORS </a:t>
          </a:r>
        </a:p>
      </dsp:txBody>
      <dsp:txXfrm>
        <a:off x="5828150" y="3413150"/>
        <a:ext cx="2275847" cy="1217646"/>
      </dsp:txXfrm>
    </dsp:sp>
    <dsp:sp modelId="{2DC4C22A-17DE-4DF6-912A-10448C3C9ED2}">
      <dsp:nvSpPr>
        <dsp:cNvPr id="0" name=""/>
        <dsp:cNvSpPr/>
      </dsp:nvSpPr>
      <dsp:spPr>
        <a:xfrm>
          <a:off x="6179130" y="4484332"/>
          <a:ext cx="2267630" cy="80286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Above permissive limit motor becomes active and chokes the exhaust with the help of piston</a:t>
          </a:r>
        </a:p>
      </dsp:txBody>
      <dsp:txXfrm>
        <a:off x="6179130" y="4484332"/>
        <a:ext cx="2267630" cy="802861"/>
      </dsp:txXfrm>
    </dsp:sp>
    <dsp:sp modelId="{93DB41B5-9D24-44E9-A460-29D84146AC85}">
      <dsp:nvSpPr>
        <dsp:cNvPr id="0" name=""/>
        <dsp:cNvSpPr/>
      </dsp:nvSpPr>
      <dsp:spPr>
        <a:xfrm>
          <a:off x="8933986" y="3413150"/>
          <a:ext cx="2129866" cy="11027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56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/>
            <a:t>BACKWARD MOTORS </a:t>
          </a:r>
        </a:p>
      </dsp:txBody>
      <dsp:txXfrm>
        <a:off x="8933986" y="3413150"/>
        <a:ext cx="2129866" cy="1102750"/>
      </dsp:txXfrm>
    </dsp:sp>
    <dsp:sp modelId="{08491178-3FB3-40B1-92AF-4E5ECC9E5668}">
      <dsp:nvSpPr>
        <dsp:cNvPr id="0" name=""/>
        <dsp:cNvSpPr/>
      </dsp:nvSpPr>
      <dsp:spPr>
        <a:xfrm>
          <a:off x="9370655" y="4301917"/>
          <a:ext cx="1916879" cy="64799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After the maintenance of engine  it unlocks the exhaust</a:t>
          </a:r>
        </a:p>
      </dsp:txBody>
      <dsp:txXfrm>
        <a:off x="9370655" y="4301917"/>
        <a:ext cx="1916879" cy="647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117D-A348-41EE-A7E5-05BA808F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37A7F-A5D1-4FE8-8667-62FDA8EE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F333-23F1-41CC-966E-05AECF57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C91E-9D8D-48BB-8665-D627035C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E21A-71E7-4BE2-8BDB-902E71C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3CC-68CE-4E4F-9362-F5B2299A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6731-5334-4260-832F-0F03E279E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A5F3-72DC-4116-A376-A87FC7F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49A-B081-43BD-8E96-9B88357B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481D-C76D-4AB1-9341-3AAA8E9B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3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0DBC6-BD1B-4BF6-BBFE-78B3390EA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5A078-4868-438E-922C-B8E26ED9C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C071-5360-4BE3-8601-08426033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7FD8-16D6-4D48-B56D-B72ADCD5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CA52-F77C-4C5F-A098-D7197784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67CD-C4B0-4CB3-A2ED-B75ADE8C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397F-2571-475B-B6D6-9889C4A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C1D-AB06-4438-BD77-8E04CC5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681E-9DEB-40E1-999B-374E1FA9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1C72-81F2-4238-B285-189A70A2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9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F6EF-2BF8-4AC1-9F01-A628A3D9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B353-7DAB-40E0-9B0C-81F6E840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E017-6802-470D-9588-684AAB48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832B-7494-43BE-BCC5-5A50DB51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5EF1-D26B-41BF-B3AA-0587467B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58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9736-4244-4F9F-ABC6-56655A59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83A6-564D-4F42-A08D-39D377AD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647A-545A-40B9-B169-92747D8B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871B-7444-49B5-A13E-4EBEA53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E98A-BD3C-4F28-8ECC-FB1B17C7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398ED-70CF-4E7E-9AC1-7F677A70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8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507-2A26-4113-AD2E-89C1A4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1EF1-83A4-4FC9-99B1-A48629F6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52F5-F46C-474B-9373-11B870F2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A14BD-A3B3-4CC6-B2EF-46BA48065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FE34B-F956-42BF-A08B-8617F0A7F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ABEF6-9DD7-42C3-8137-4B4C9C5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EAF88-7830-4841-A158-CC187271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1C7B-F3EC-4069-B7F8-D1707DB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E5A3-857A-4607-9D59-37B8E7E8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50B4C-6452-476F-AE9F-915E74F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FE91-CE66-4476-8213-F13E15A7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905BA-AB3B-4348-B397-4CDDF054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6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9CE6B-E692-438A-A0C2-D016989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22D4-97EC-4364-93B2-E72C5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F992-89BE-4D54-8BE9-57BC507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6B12-E8FA-4B28-A46E-43F985CA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99A9-8E9A-4A18-9678-D9F67BD2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253F-2C3C-43CD-8C8A-93057F72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224D-5488-4B64-A068-AF2EFA0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ABAB-AA3E-4BEE-9A65-40E8A8DF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8F6F-F7FC-4702-96F0-760142B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1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8BB-9B61-47CF-9D43-B7B3DF6C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13B61-5507-4740-BF58-EAD49442A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16BEA-4143-4A3D-864A-B3469FC05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ED11-F6D5-4C2E-95B5-0833034D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8684-4137-47C4-8791-7FB70EA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6883-5BB2-408C-8380-C7701E6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4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0F4CE-1117-41CF-A734-F46425B0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1C86-09FA-4620-98E3-E22287CA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24F7-C2DF-48E6-963A-4608F8BA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696C-735D-477E-A0DA-218B14872B1B}" type="datetimeFigureOut">
              <a:rPr lang="en-IN" smtClean="0"/>
              <a:t>14-11-2018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E9F1-F156-4259-B81F-C3B0E3769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1BD5-07F9-4882-BB40-56CB2AE2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B37F-9C0F-4B3D-99E8-1D9FC9A2426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36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944B999-9FDD-403E-87B5-07D406238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497932"/>
              </p:ext>
            </p:extLst>
          </p:nvPr>
        </p:nvGraphicFramePr>
        <p:xfrm>
          <a:off x="0" y="0"/>
          <a:ext cx="11390049" cy="670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7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Agarwal</dc:creator>
  <cp:lastModifiedBy>Aditya Kumar Singh</cp:lastModifiedBy>
  <cp:revision>6</cp:revision>
  <dcterms:created xsi:type="dcterms:W3CDTF">2018-11-14T16:18:42Z</dcterms:created>
  <dcterms:modified xsi:type="dcterms:W3CDTF">2018-11-14T17:11:13Z</dcterms:modified>
</cp:coreProperties>
</file>