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-518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063240" y="119060"/>
            <a:ext cx="559612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en-IN" sz="40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link</a:t>
            </a:r>
            <a:r>
              <a:rPr lang="en-IN" sz="4000" dirty="0" err="1" smtClean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=""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 conduct a comprehensive analysis of Blinkit's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sales </a:t>
            </a:r>
            <a:r>
              <a:rPr lang="en-US" b="1" smtClean="0">
                <a:solidFill>
                  <a:schemeClr val="accent6">
                    <a:lumMod val="75000"/>
                  </a:schemeClr>
                </a:solidFill>
              </a:rPr>
              <a:t>performance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identify key insights and opportunities for optimization using various KPIs and visualizations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using SQL.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393335"/>
            <a:ext cx="789622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054096" y="119060"/>
            <a:ext cx="585216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en-IN" sz="40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link</a:t>
            </a:r>
            <a:r>
              <a:rPr lang="en-IN" sz="4000" dirty="0" err="1" smtClean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 Sales </a:t>
            </a:r>
            <a:r>
              <a:rPr lang="en-IN" sz="40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=""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274190"/>
            <a:ext cx="1131608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Average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Rating) vary with fat 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Average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Rating) vary with fat 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Average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Rating) vary with fat content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=""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2862072" y="119060"/>
            <a:ext cx="579729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 smtClean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 smtClean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 smtClean="0">
                <a:solidFill>
                  <a:schemeClr val="accent6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Sales </a:t>
            </a:r>
            <a:r>
              <a:rPr lang="en-IN" sz="4000" dirty="0" smtClean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=""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 smtClean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Visualization  </a:t>
            </a:r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262158"/>
            <a:ext cx="1050571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</a:t>
            </a: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</a:t>
            </a: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</a:t>
            </a:r>
            <a:r>
              <a:rPr lang="en-US" altLang="en-US" b="1" dirty="0" smtClean="0">
                <a:solidFill>
                  <a:schemeClr val="accent1">
                    <a:lumMod val="75000"/>
                  </a:schemeClr>
                </a:solidFill>
              </a:rPr>
              <a:t>Average 	Rating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36992" y="5892308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By –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Aditya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 Black" pitchFamily="34" charset="0"/>
              </a:rPr>
              <a:t> Kumar Bag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100</Words>
  <Application>Microsoft Office PowerPoint</Application>
  <PresentationFormat>Custom</PresentationFormat>
  <Paragraphs>36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dell</cp:lastModifiedBy>
  <cp:revision>34</cp:revision>
  <dcterms:created xsi:type="dcterms:W3CDTF">2024-06-24T12:27:37Z</dcterms:created>
  <dcterms:modified xsi:type="dcterms:W3CDTF">2025-08-20T16:39:42Z</dcterms:modified>
</cp:coreProperties>
</file>