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swald"/>
      <p:regular r:id="rId23"/>
      <p:bold r:id="rId24"/>
    </p:embeddedFont>
    <p:embeddedFont>
      <p:font typeface="Droid Serif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roidSerif-bold.fntdata"/><Relationship Id="rId25" Type="http://schemas.openxmlformats.org/officeDocument/2006/relationships/font" Target="fonts/DroidSerif-regular.fntdata"/><Relationship Id="rId28" Type="http://schemas.openxmlformats.org/officeDocument/2006/relationships/font" Target="fonts/DroidSerif-boldItalic.fntdata"/><Relationship Id="rId27" Type="http://schemas.openxmlformats.org/officeDocument/2006/relationships/font" Target="fonts/DroidSerif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S-oK19eegD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pencv.org/" TargetMode="External"/><Relationship Id="rId4" Type="http://schemas.openxmlformats.org/officeDocument/2006/relationships/hyperlink" Target="https://www.raspberrypi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CS308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Tracktor</a:t>
            </a:r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Aditya Kumar Akash (120050046) Team Leader</a:t>
            </a:r>
          </a:p>
          <a:p>
            <a:pPr indent="-32385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Nishant Kumar Singh (120050043)</a:t>
            </a:r>
          </a:p>
          <a:p>
            <a:pPr indent="-32385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Anurag Shirolkar (120050003)</a:t>
            </a:r>
          </a:p>
          <a:p>
            <a:pPr indent="-32385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JVS Shyam (120050053)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SYSTEM DESIGN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17725"/>
            <a:ext cx="8520600" cy="38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FSM Representation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25" y="1805062"/>
            <a:ext cx="7346725" cy="23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SNAPSHOT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00" y="369800"/>
            <a:ext cx="3300999" cy="4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WORKING OF THE SYSTEM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74450"/>
            <a:ext cx="8520600" cy="28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USB camera mounted on the rotating platter captures images and sends them to Raspberry pi for detecting faces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LBP classifier is used for face detection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Using the x-coordinate of the face detected the amount of rotation required for the camera is determined.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PWM signal with the calculated duty cycle is sent to the servo motor which then rotates the stand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TESTING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3575"/>
            <a:ext cx="8520600" cy="260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To test video input, we displayed the video frames on a computer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In the video shown on the computer we highlight the faces detected with a green rectangle, tested with various faces and backgrounds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Tried to mount a number of different sized devices on the system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correctly orients the device towards the user without letting the device fall or without having the weight of the device slow it down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DISCUSSION OF THE SYSTEM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What components worked as per plan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Camera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Raspberry Pi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Servo Motor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Nothing more was added to SRS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motion detector was not used. Camera is used instead for the continuous feed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can only cover ~225° due to limited movement of servo motor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FUTURE WORK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Interfacing multiple cameras to cover 360° view, currently 1 camera covers only 53°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Incorporating motion sensor instead of camera if there is no movement, and using the camera only after movement is detected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Using only motion sensor to detect movement and rotating the motor using its data, this would make the system fast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Tracktor helps you parallelize household works with video calling or watching movies etc.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It is a system that tracks a user orients itself towards them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It can hold device with varying sizes and rotate them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Working Demo : </a:t>
            </a:r>
            <a:r>
              <a:rPr lang="en" sz="16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https://www.youtube.com/watch?v=S-oK19eegDg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REFERENCES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</a:pPr>
            <a:r>
              <a:rPr lang="en" sz="1600" u="sng">
                <a:solidFill>
                  <a:srgbClr val="1155CC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OpenCV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</a:pPr>
            <a:r>
              <a:rPr lang="en" sz="1600" u="sng">
                <a:solidFill>
                  <a:srgbClr val="1155CC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Raspberry 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System having a holder for objects like mobile and capable of tracking a person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We call it </a:t>
            </a: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Tracktor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as in Tracking Rotor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Suppose you are video calling and you want to move around or do other household work, you need your hands to be free from the mobile/tablet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Tracktor allows people to parallelize their household work with video calls or watching movies etc.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PROBLEM STATEMENT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788750"/>
            <a:ext cx="8520600" cy="156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aim of the project is to design a system that tracks a user present in its view and orient itself towards them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user should also be able to mount their own device such as mobile phone tablet on the system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Functional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should take input in the form of video feed or images at regular intervals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Using the input it should locate the user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It should allow user to mount his own device, such as a phone, on the system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should rotate the device towards the user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Non-functional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Correctness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The system should correctly track the user and rotate the device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Portability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It should be small and lightweight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Scalability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It should be able to hold any size of the device ranging from phone to tablets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Response time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the system should be quick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Price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it should be affordable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85300"/>
            <a:ext cx="8520600" cy="27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Hardware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Raspberry Pi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USB Camera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Servo motor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Power source - 5V adapters for both Rpi and the servo motor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696200"/>
            <a:ext cx="8520600" cy="17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Software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Raspbian OS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Python 2.7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OpenCV 2.4.5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SYSTEM DESIGN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20075"/>
            <a:ext cx="8520600" cy="28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Functional components of the system are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RPi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performs face detection and sends the signal to the servo motor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Camera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Sends continuous frames to the RPi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Motor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Rotates the system based on the input from RPi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Holder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Allows keeping mobiles firmly attached to the system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SYSTEM DESIGN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34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Interaction among components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00" y="1559204"/>
            <a:ext cx="6754941" cy="27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