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95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39694-F933-2447-8DA9-E9B39EE4B91B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889B-309F-CE41-9597-A1F73998E6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1524000" y="61318"/>
            <a:ext cx="6121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latin typeface="Helvetica Neue"/>
                <a:ea typeface="+mj-ea"/>
                <a:cs typeface="Helvetica Neue"/>
              </a:rPr>
              <a:t>Jalal </a:t>
            </a:r>
            <a:r>
              <a:rPr lang="en-US" sz="4400" b="1" noProof="0" dirty="0" err="1" smtClean="0">
                <a:latin typeface="Helvetica Neue"/>
                <a:ea typeface="+mj-ea"/>
                <a:cs typeface="Helvetica Neue"/>
              </a:rPr>
              <a:t>Arabneydi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"/>
              <a:ea typeface="+mj-ea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196752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</a:t>
            </a:r>
            <a:r>
              <a:rPr lang="en-US" b="1" dirty="0">
                <a:latin typeface="Helvetica Neue Light"/>
                <a:cs typeface="Helvetica Neue Light"/>
              </a:rPr>
              <a:t>Thesis Topics</a:t>
            </a:r>
          </a:p>
          <a:p>
            <a:pPr>
              <a:buSzPct val="70000"/>
            </a:pPr>
            <a:endParaRPr lang="en-US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 Optimal Control in Stochastic Systems</a:t>
            </a:r>
          </a:p>
          <a:p>
            <a:pPr>
              <a:buSzPct val="70000"/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      (Centralized and Decentralized)</a:t>
            </a:r>
            <a:endParaRPr lang="en-US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Reinforcement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Learning Algorithms</a:t>
            </a:r>
          </a:p>
          <a:p>
            <a:pPr>
              <a:buSzPct val="70000"/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     (Particularly, Q-learning Algorithms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)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  Focused on applications in Smart grids</a:t>
            </a:r>
            <a:endParaRPr lang="en-US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576" y="3963215"/>
            <a:ext cx="43560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en-US" sz="2000" b="1" dirty="0" smtClean="0">
                <a:latin typeface="Helvetica Neue Light"/>
                <a:cs typeface="Helvetica Neue Light"/>
              </a:rPr>
              <a:t>Approach/Results</a:t>
            </a:r>
          </a:p>
          <a:p>
            <a:pPr>
              <a:buSzPct val="70000"/>
              <a:buBlip>
                <a:blip r:embed="rId2"/>
              </a:buBlip>
            </a:pPr>
            <a:endParaRPr lang="en-US" sz="1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sz="1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Developed a new solution </a:t>
            </a:r>
            <a:r>
              <a:rPr lang="en-US" sz="1400" dirty="0">
                <a:solidFill>
                  <a:srgbClr val="000000"/>
                </a:solidFill>
                <a:latin typeface="Helvetica Neue Light"/>
                <a:cs typeface="Helvetica Neue Light"/>
              </a:rPr>
              <a:t>approach for Team Optimal Control </a:t>
            </a:r>
            <a:r>
              <a:rPr lang="en-US" sz="1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of </a:t>
            </a:r>
            <a:r>
              <a:rPr lang="en-US" sz="1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decentralized stochastic systems with mean-field sharing  information structure.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sz="1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Developed a new generic approximate RL algorithm </a:t>
            </a:r>
            <a:r>
              <a:rPr lang="en-US" sz="1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for  </a:t>
            </a:r>
            <a:r>
              <a:rPr lang="en-US" sz="1400" dirty="0">
                <a:solidFill>
                  <a:srgbClr val="000000"/>
                </a:solidFill>
                <a:latin typeface="Helvetica Neue Light"/>
                <a:cs typeface="Helvetica Neue Light"/>
              </a:rPr>
              <a:t>decentralized stochastic systems</a:t>
            </a:r>
            <a:endParaRPr lang="en-US" sz="1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>
              <a:buSzPct val="70000"/>
              <a:buBlip>
                <a:blip r:embed="rId2"/>
              </a:buBlip>
            </a:pPr>
            <a:r>
              <a:rPr lang="en-US" sz="1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 Solved interesting examples: 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983433" y="3693551"/>
            <a:ext cx="5571249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224" y="3787452"/>
            <a:ext cx="8763000" cy="1588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 txBox="1">
            <a:spLocks/>
          </p:cNvSpPr>
          <p:nvPr/>
        </p:nvSpPr>
        <p:spPr>
          <a:xfrm>
            <a:off x="1511299" y="421358"/>
            <a:ext cx="6121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j-ea"/>
                <a:cs typeface="Helvetica Neue Light"/>
              </a:rPr>
              <a:t>Ph.D. Candidate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elvetica Neue Light"/>
                <a:ea typeface="+mj-ea"/>
                <a:cs typeface="Helvetica Neue Light"/>
              </a:rPr>
              <a:t>Supervisor: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ea typeface="+mj-ea"/>
                <a:cs typeface="Helvetica Neue Light"/>
              </a:rPr>
              <a:t>Aditya Mahajan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Helvetica Neue Light"/>
              <a:ea typeface="+mj-ea"/>
              <a:cs typeface="Helvetica Neue Ligh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673" y="16160"/>
            <a:ext cx="1746989" cy="11147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874"/>
            <a:ext cx="1882775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Jalal\Research\Posters\CIM showcase\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10100"/>
            <a:ext cx="2650840" cy="200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196" y="4873326"/>
            <a:ext cx="3908771" cy="154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4052" y="13407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emand </a:t>
            </a: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response in smart grids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97820" y="3861048"/>
            <a:ext cx="4266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Optimal strategy for a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service that is not </a:t>
            </a: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only</a:t>
            </a:r>
            <a:r>
              <a:rPr lang="en-US" dirty="0">
                <a:solidFill>
                  <a:srgbClr val="FF0000"/>
                </a:solidFill>
                <a:latin typeface="Helvetica Neue Light"/>
                <a:cs typeface="Helvetica Neue Light"/>
              </a:rPr>
              <a:t> profitable </a:t>
            </a: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but also </a:t>
            </a:r>
            <a:r>
              <a:rPr lang="en-US" dirty="0">
                <a:solidFill>
                  <a:srgbClr val="0070C0"/>
                </a:solidFill>
                <a:latin typeface="Helvetica Neue Light"/>
                <a:cs typeface="Helvetica Neue Light"/>
              </a:rPr>
              <a:t>customer-satisfactory</a:t>
            </a:r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Gunnar Schmidtmann</dc:creator>
  <cp:lastModifiedBy>Centre for Intelligent Machines</cp:lastModifiedBy>
  <cp:revision>19</cp:revision>
  <dcterms:created xsi:type="dcterms:W3CDTF">2014-03-05T19:23:51Z</dcterms:created>
  <dcterms:modified xsi:type="dcterms:W3CDTF">2014-09-16T18:19:41Z</dcterms:modified>
</cp:coreProperties>
</file>