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>
                <a:solidFill>
                  <a:schemeClr val="bg1"/>
                </a:solidFill>
                <a:latin typeface="Agency FB" pitchFamily="34" charset="0"/>
              </a:rPr>
              <a:t>Global COVID-19 Impact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Regional Comparison and Weekly Trends</a:t>
            </a:r>
          </a:p>
          <a:p>
            <a:r>
              <a:t>By Aditya Manchandani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Case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Confirmed: 62%</a:t>
            </a:r>
          </a:p>
          <a:p>
            <a:r>
              <a:t>Recovered: 36%</a:t>
            </a:r>
          </a:p>
          <a:p>
            <a:r>
              <a:t>Deaths: 2%</a:t>
            </a:r>
          </a:p>
          <a:p>
            <a:r>
              <a:t>Data may reflect reporting or time lag differences</a:t>
            </a:r>
          </a:p>
        </p:txBody>
      </p:sp>
      <p:pic>
        <p:nvPicPr>
          <p:cNvPr id="5" name="Picture 4" descr="Screenshot 2025-05-04 1238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43" y="4008743"/>
            <a:ext cx="6724114" cy="26477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Recovered cases outpace deaths, but many active cases remain.</a:t>
            </a:r>
          </a:p>
          <a:p>
            <a:r>
              <a:t>Recovery and fatality trends vary sharply by region.</a:t>
            </a:r>
          </a:p>
          <a:p>
            <a:r>
              <a:t>Demonstrates ability to build actionable, visual insights with Power BI.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Creator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Aditya Manchandani</a:t>
            </a:r>
          </a:p>
          <a:p>
            <a:r>
              <a:t>Aspiring Data Analyst skilled in Power BI, Excel, and SQL</a:t>
            </a:r>
          </a:p>
          <a:p>
            <a:r>
              <a:t>Connect on LinkedIn or GitHub for more projects.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20"/>
            <a:ext cx="8305800" cy="957531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pic>
        <p:nvPicPr>
          <p:cNvPr id="3" name="Picture 2" descr="Screenshot 2025-05-04 1217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45164"/>
            <a:ext cx="8305800" cy="4748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the global impact of COVID-19 using WHO region-wise data.</a:t>
            </a:r>
          </a:p>
          <a:p>
            <a:r>
              <a:t>Compare confirmed cases, deaths, and recovery rates globally.</a:t>
            </a:r>
          </a:p>
          <a:p>
            <a:r>
              <a:t>Identify trends and high-risk regions based on recent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 Microsoft Power BI, DAX, Data Modeling</a:t>
            </a:r>
          </a:p>
          <a:p>
            <a:r>
              <a:t>Data Source: WHO global COVID-19 dataset</a:t>
            </a:r>
          </a:p>
          <a:p>
            <a:r>
              <a:t>Data includes confirmed, death, recovered cases by country/region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Global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16M confirmed cases globally</a:t>
            </a:r>
          </a:p>
          <a:p>
            <a:r>
              <a:t>654K deaths (~4% fatality rate)</a:t>
            </a:r>
          </a:p>
          <a:p>
            <a:r>
              <a:t>9M recovered (~56% recovery rate)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10 Countries with Highest Recovery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Dominica, Grenada, Holy See, Djibouti, Iceland</a:t>
            </a:r>
          </a:p>
          <a:p>
            <a:r>
              <a:t>Brunei, New Zealand, Qatar, Malaysia, Mauritius</a:t>
            </a:r>
          </a:p>
        </p:txBody>
      </p:sp>
      <p:pic>
        <p:nvPicPr>
          <p:cNvPr id="5" name="Picture 4" descr="Screenshot 2025-05-04 1243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423" y="3369552"/>
            <a:ext cx="7232952" cy="28083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1-Week Case Growth by WHO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increase: Africa</a:t>
            </a:r>
          </a:p>
          <a:p>
            <a:r>
              <a:t>Moderate increase: Americas, Europe</a:t>
            </a:r>
          </a:p>
          <a:p>
            <a:r>
              <a:t>Lowest increase: South-East Asia</a:t>
            </a:r>
          </a:p>
        </p:txBody>
      </p:sp>
      <p:pic>
        <p:nvPicPr>
          <p:cNvPr id="4" name="Picture 3" descr="Screenshot 2025-05-04 1232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43" y="3786997"/>
            <a:ext cx="8381999" cy="2285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Highest Fatality Rate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Yemen, United Kingdom, Belgium, Italy, France</a:t>
            </a:r>
          </a:p>
          <a:p>
            <a:r>
              <a:t>Fatality rate &gt;5% in these regions</a:t>
            </a:r>
          </a:p>
        </p:txBody>
      </p:sp>
      <p:pic>
        <p:nvPicPr>
          <p:cNvPr id="4" name="Picture 3" descr="Screenshot 2025-05-04 1232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6" y="3312544"/>
            <a:ext cx="8238324" cy="28345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Recovery Rate by WHO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Europe: 31.7%</a:t>
            </a:r>
          </a:p>
          <a:p>
            <a:r>
              <a:t>South-East Asia: 22.6%</a:t>
            </a:r>
          </a:p>
          <a:p>
            <a:r>
              <a:t>Americas: 18%</a:t>
            </a:r>
          </a:p>
          <a:p>
            <a:r>
              <a:t>Africa, Eastern Mediterranean, Western Pacific lower</a:t>
            </a:r>
          </a:p>
        </p:txBody>
      </p:sp>
      <p:pic>
        <p:nvPicPr>
          <p:cNvPr id="4" name="Picture 3" descr="Screenshot 2025-05-04 123256.png"/>
          <p:cNvPicPr>
            <a:picLocks noChangeAspect="1"/>
          </p:cNvPicPr>
          <p:nvPr/>
        </p:nvPicPr>
        <p:blipFill>
          <a:blip r:embed="rId2"/>
          <a:srcRect l="1628" t="3818" r="1924" b="4248"/>
          <a:stretch>
            <a:fillRect/>
          </a:stretch>
        </p:blipFill>
        <p:spPr>
          <a:xfrm>
            <a:off x="1121434" y="3950178"/>
            <a:ext cx="6918385" cy="24937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</TotalTime>
  <Words>282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Global COVID-19 Impact Dashboard</vt:lpstr>
      <vt:lpstr>Dashboard</vt:lpstr>
      <vt:lpstr>Project Objective</vt:lpstr>
      <vt:lpstr>Tools and Data</vt:lpstr>
      <vt:lpstr>Key Global Metrics</vt:lpstr>
      <vt:lpstr>Top 10 Countries with Highest Recovery Rate</vt:lpstr>
      <vt:lpstr>1-Week Case Growth by WHO Region</vt:lpstr>
      <vt:lpstr>Highest Fatality Rate by Country</vt:lpstr>
      <vt:lpstr>Recovery Rate by WHO Region</vt:lpstr>
      <vt:lpstr>Global Case Distribution</vt:lpstr>
      <vt:lpstr>Conclusion &amp; Takeaways</vt:lpstr>
      <vt:lpstr>About the Creator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COVID-19 Impact Dashboard</dc:title>
  <dc:subject/>
  <dc:creator/>
  <cp:keywords/>
  <dc:description>generated using python-pptx</dc:description>
  <cp:lastModifiedBy>adity</cp:lastModifiedBy>
  <cp:revision>3</cp:revision>
  <dcterms:created xsi:type="dcterms:W3CDTF">2013-01-27T09:14:16Z</dcterms:created>
  <dcterms:modified xsi:type="dcterms:W3CDTF">2025-05-04T07:14:50Z</dcterms:modified>
  <cp:category/>
</cp:coreProperties>
</file>