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E1318B6-F221-4E92-BD75-5C6CFE7F952D}">
  <a:tblStyle styleId="{FE1318B6-F221-4E92-BD75-5C6CFE7F95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1.jpg"/><Relationship Id="rId6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1.jpg"/><Relationship Id="rId6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252700" y="230125"/>
            <a:ext cx="8520600" cy="10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Group 12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311700" y="1371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Member</a:t>
            </a:r>
            <a:r>
              <a:rPr lang="en" sz="2400"/>
              <a:t>: Aditya Tiwari (2016csb1029)</a:t>
            </a:r>
            <a:endParaRPr sz="2400"/>
          </a:p>
        </p:txBody>
      </p:sp>
      <p:sp>
        <p:nvSpPr>
          <p:cNvPr id="130" name="Shape 130"/>
          <p:cNvSpPr txBox="1"/>
          <p:nvPr/>
        </p:nvSpPr>
        <p:spPr>
          <a:xfrm>
            <a:off x="58900" y="2757625"/>
            <a:ext cx="91440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Topic: Optical Character Recognition in scanned documents</a:t>
            </a:r>
            <a:endParaRPr sz="2400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600" y="1186700"/>
            <a:ext cx="2722000" cy="32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type="title"/>
          </p:nvPr>
        </p:nvSpPr>
        <p:spPr>
          <a:xfrm>
            <a:off x="819150" y="236000"/>
            <a:ext cx="75057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Continued</a:t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845775" y="1488950"/>
            <a:ext cx="2625900" cy="20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Threshed and cropped image.Whatever is inside white lines is in final cropped image.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175" y="381000"/>
            <a:ext cx="5453824" cy="414195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type="title"/>
          </p:nvPr>
        </p:nvSpPr>
        <p:spPr>
          <a:xfrm>
            <a:off x="324550" y="388400"/>
            <a:ext cx="23898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 Mask  </a:t>
            </a:r>
            <a:r>
              <a:rPr lang="en" sz="1800"/>
              <a:t>: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Character: 1</a:t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521225" y="1518475"/>
            <a:ext cx="2144100" cy="30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Wherever</a:t>
            </a:r>
            <a:r>
              <a:rPr lang="en"/>
              <a:t> it is 255,it is -1, but since uchar data type in opencv c++ doesn’t supports negative integers, I used 255.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819150" y="236000"/>
            <a:ext cx="75057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Continued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819150" y="849800"/>
            <a:ext cx="7505700" cy="3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I resize the input image to the size of mask then  I find a integer output by applying the mask on the input image by simply multiplying the input character’s pixel value at a location by mask’s value at that location and adding it all.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985950" y="4146700"/>
            <a:ext cx="1857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Input:</a:t>
            </a:r>
            <a:endParaRPr/>
          </a:p>
        </p:txBody>
      </p:sp>
      <p:graphicFrame>
        <p:nvGraphicFramePr>
          <p:cNvPr id="213" name="Shape 213"/>
          <p:cNvGraphicFramePr/>
          <p:nvPr/>
        </p:nvGraphicFramePr>
        <p:xfrm>
          <a:off x="95250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{FE1318B6-F221-4E92-BD75-5C6CFE7F952D}</a:tableStyleId>
              </a:tblPr>
              <a:tblGrid>
                <a:gridCol w="472350"/>
                <a:gridCol w="472350"/>
                <a:gridCol w="472350"/>
                <a:gridCol w="472350"/>
                <a:gridCol w="472350"/>
              </a:tblGrid>
              <a:tr h="40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2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2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2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2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4" name="Shape 214"/>
          <p:cNvGraphicFramePr/>
          <p:nvPr/>
        </p:nvGraphicFramePr>
        <p:xfrm>
          <a:off x="369570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{FE1318B6-F221-4E92-BD75-5C6CFE7F952D}</a:tableStyleId>
              </a:tblPr>
              <a:tblGrid>
                <a:gridCol w="472350"/>
                <a:gridCol w="472350"/>
                <a:gridCol w="472350"/>
                <a:gridCol w="472350"/>
                <a:gridCol w="472350"/>
              </a:tblGrid>
              <a:tr h="40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2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2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2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2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5" name="Shape 215"/>
          <p:cNvSpPr txBox="1"/>
          <p:nvPr/>
        </p:nvSpPr>
        <p:spPr>
          <a:xfrm>
            <a:off x="6205650" y="2157725"/>
            <a:ext cx="2527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0x1+0x2+0x1+0x1+0x(-1)+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0x2+255x3+255x3…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so on.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=5355</a:t>
            </a: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3687975" y="4252475"/>
            <a:ext cx="24390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666750" y="312200"/>
            <a:ext cx="75057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Continued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819150" y="859550"/>
            <a:ext cx="8002500" cy="3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store the function output,as well as the character and the mask for each of the character input from data set.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given a input character,I find out function output with each of the mask and with whom the answer comes to the closest </a:t>
            </a:r>
            <a:r>
              <a:rPr lang="en"/>
              <a:t>corresponding</a:t>
            </a:r>
            <a:r>
              <a:rPr lang="en"/>
              <a:t> function output stored,I return that character.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Intuition of mask: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the input image is somewhat close to data set,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 shall add to the function output more if it has exactly 255 where the data_set image did i.e multiplier is 3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 shall add less to the function output if it has 255 at a location where data_set had a pixel who had a 4-neighbor with value 255 i.e multiplier is 2. And same 1 for 8-neighbour.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it has 255 at a location where data set wasn’t even close, it shall decrease function output ,i.e multiplier is -1.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7429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Results(Custom Images Tried):</a:t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495400"/>
            <a:ext cx="148590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2448825" y="1725000"/>
            <a:ext cx="47598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Successfully Identified as 1 with 40% approx difference to original.</a:t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2876525"/>
            <a:ext cx="9906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2498000" y="2914975"/>
            <a:ext cx="47598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Successfully Identified as 2 with 22.6238% difference to orriginal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Results Continued: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(Custom Images drawn in paint that aren't identified)</a:t>
            </a:r>
            <a:endParaRPr sz="1800"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3292250"/>
            <a:ext cx="9906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75" y="2314525"/>
            <a:ext cx="9906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150" y="1543000"/>
            <a:ext cx="9906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2920875" y="3436200"/>
            <a:ext cx="56451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Identified as 6 with 58% approx difference, with B it has 62% difference. </a:t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2901200" y="2629775"/>
            <a:ext cx="52518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Identified as G with 47% difference ,with E it had 62% approx difference</a:t>
            </a: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2763525" y="1597150"/>
            <a:ext cx="57042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Identified as Y with 83% difference,with M it has 92% </a:t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816275" y="4380325"/>
            <a:ext cx="78186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Note:Above images are drawn by hands in paint and do not belong to any font </a:t>
            </a:r>
            <a:r>
              <a:rPr lang="en"/>
              <a:t>families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Results</a:t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 identified most of the characters  </a:t>
            </a:r>
            <a:r>
              <a:rPr lang="en"/>
              <a:t>correctly</a:t>
            </a:r>
            <a:r>
              <a:rPr lang="en"/>
              <a:t> that were of normal fonts with 20-30% difference in some cases 35%. Except for G and C confusions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 Error are because of inefficient parsing algorithm,it sometimes parses only half of the cropped image,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 G is cropped to C while creating the data set itself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Scope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images had been pre processed, maybe the above custom images could have been recognized.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Like Dilation to completely connect the image if it wasn’t before like in E above. Dilation could also thicken the image to produce function output more distinct because it now has 255 pixel value at more places,so it will be identified more better.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learnt</a:t>
            </a:r>
            <a:endParaRPr/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required pre-processing </a:t>
            </a:r>
            <a:r>
              <a:rPr lang="en"/>
              <a:t>methods  to improve image quality for better identification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 processing methods like allow words only that belong to english words-match it with set of dictionary and etc.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Project requires methods of Computer Vision and Deep learning for proper parsing and preprocessing (which is beyond my scope 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706100" y="2023425"/>
            <a:ext cx="75057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None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45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</a:t>
            </a:r>
            <a:r>
              <a:rPr lang="en" sz="1800"/>
              <a:t>Given a scanned image of a document, recognize and generate the string as output from the image</a:t>
            </a:r>
            <a:endParaRPr sz="1800"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81432" l="0" r="0" t="8652"/>
          <a:stretch/>
        </p:blipFill>
        <p:spPr>
          <a:xfrm>
            <a:off x="826200" y="1593125"/>
            <a:ext cx="7505700" cy="8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936700" y="2895300"/>
            <a:ext cx="7405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Generates: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Values Wall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At Meeting Tomorrow we take our company core values seriously. We hire people who embody these ideals and a prominent Values Wall located near the front door of the office reminds us why we’re here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(for ourselves,each other and our customers) every day.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</a:t>
            </a:r>
            <a:r>
              <a:rPr lang="en"/>
              <a:t>intuition :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approach is parse each character separately  and then identify each parsed character.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Pre-Processing of image includes 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deskewing the image if document wasn’t aligned properly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Smoothen edges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Binarize</a:t>
            </a:r>
            <a:r>
              <a:rPr lang="en"/>
              <a:t> the image i.e black and white (threshing as done ahead)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Line removal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Segmentation</a:t>
            </a:r>
            <a:r>
              <a:rPr lang="en"/>
              <a:t>(Parsing) for identifying them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</a:t>
            </a:r>
            <a:endParaRPr sz="1800"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It is common to have articles or printed documents in physical form which are needed in soft form for various purposes(Sending someone in soft form,editing).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Hence text is required from the scanned images of the documents.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That is the main motivation of Optical Character Recognition(OCR).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forms: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can provide inputs in form of jpg(strictly) format which have only single character in it out of 0-9 or A-Z not any other character.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 inputs:</a:t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463" y="2950388"/>
            <a:ext cx="14859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8975" y="3102800"/>
            <a:ext cx="827960" cy="11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3337" y="3102800"/>
            <a:ext cx="857011" cy="11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1900" y="2950400"/>
            <a:ext cx="943725" cy="11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819150" y="1076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 identified character for the given input image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675" y="1876538"/>
            <a:ext cx="14859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175" y="3255200"/>
            <a:ext cx="827960" cy="11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8512" y="1807400"/>
            <a:ext cx="857011" cy="11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300" y="3179000"/>
            <a:ext cx="943725" cy="11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2675025" y="2059375"/>
            <a:ext cx="393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2598825" y="3430975"/>
            <a:ext cx="393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6598975" y="2108475"/>
            <a:ext cx="393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6598975" y="3430975"/>
            <a:ext cx="393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819150" y="1990725"/>
            <a:ext cx="75057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first created a data set of characters 0-9 and A-Z.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 Set :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77973" l="1724" r="1926" t="0"/>
          <a:stretch/>
        </p:blipFill>
        <p:spPr>
          <a:xfrm>
            <a:off x="304875" y="2743200"/>
            <a:ext cx="8516774" cy="101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19150" y="236000"/>
            <a:ext cx="75057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Continued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819150" y="849800"/>
            <a:ext cx="7505700" cy="3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Each input of dataset,I crop it to smallest box that encloses the character and then I thresh and inverse it.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Meaning: if pixel values are less than 200,I make it 0 else 255,So now there are only two pixel values in the image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I invert the image : 0-&gt;255 and 255-&gt;0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Then I generate a mask of that character which some integer values,For mask generation: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Wherever the input character has pixel value 255,mask has a value of 3 at the pixel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Wherever the input character has 4-neighbour pixel value 255, mask has value of 2 at the pixel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Wherever the input character has 8-neighbour pixel value 255,mask has a value 1 at the pixel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Else -1 everywhere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