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9CBC72-F0A1-45A1-8525-FBE5A92858E7}">
  <a:tblStyle styleId="{529CBC72-F0A1-45A1-8525-FBE5A9285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2a07ea56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2a07ea56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drops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2a07ea5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2a07ea5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drops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2a07ea5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2a07ea5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abut the project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2a07ea56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2a07ea56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how difficult it is to swallow feedback.with our project we provide </a:t>
            </a:r>
            <a:r>
              <a:rPr lang="en">
                <a:solidFill>
                  <a:schemeClr val="dk2"/>
                </a:solidFill>
              </a:rPr>
              <a:t>anonymity with feedback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saving your class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Providing anonymity with feedback - no offence --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judgement by adding more input features  - extra activities ----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establishing a community to help you - forum --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Complete package with other features example - mailing, handy dashboard with intuitive graphs, checklist etc. 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2a07ea56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2a07ea5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working on/with different proven data analysis algorithms taking inputs directly/indirectly(social media) from teachers worldwide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how option confusion makes life tough!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hence we don’t show you any out of hendreds of random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try to find what you need to know -- may be comparison from other persons past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>
                <a:solidFill>
                  <a:schemeClr val="dk2"/>
                </a:solidFill>
              </a:rPr>
              <a:t>extra activities you should focus upon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2a07ef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2a07ef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2a07ea5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2a07ea5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drops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2a07ea5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2a07ea5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2a07ef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2a07ef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Our system makes use of data analysis to help students to get better in their respective domains and also helps the teacher in improving his teaching methodology.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You a teacher us we students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2a07ea5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2a07ea5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not about why scoring marks still a priority for most its about why being creative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 reason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2a07ef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2a07ef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3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class tracking system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15</a:t>
            </a:r>
            <a:endParaRPr b="1" sz="2400"/>
          </a:p>
        </p:txBody>
      </p:sp>
      <p:sp>
        <p:nvSpPr>
          <p:cNvPr id="79" name="Google Shape;79;p14"/>
          <p:cNvSpPr txBox="1"/>
          <p:nvPr/>
        </p:nvSpPr>
        <p:spPr>
          <a:xfrm>
            <a:off x="2484175" y="2351425"/>
            <a:ext cx="6103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CCCC"/>
                </a:solidFill>
              </a:rPr>
              <a:t>A helping-hand for a teacher to make a difference in the world</a:t>
            </a:r>
            <a:endParaRPr sz="17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83100" y="565000"/>
            <a:ext cx="86223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Functional requirements</a:t>
            </a:r>
            <a:endParaRPr sz="3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User (teacher) signup/login form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User can use excel/csv etc. to input the records in the database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 dashboard where the teacher can view stats of the students or whole class for each of his/her course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 Teacher will be able to analyze students results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Results = exam/quiz marks + </a:t>
            </a:r>
            <a:r>
              <a:rPr lang="en" sz="1400">
                <a:solidFill>
                  <a:srgbClr val="FFFFFF"/>
                </a:solidFill>
              </a:rPr>
              <a:t>attendance</a:t>
            </a:r>
            <a:r>
              <a:rPr lang="en" sz="1400">
                <a:solidFill>
                  <a:srgbClr val="FFFFFF"/>
                </a:solidFill>
              </a:rPr>
              <a:t> + co-</a:t>
            </a:r>
            <a:r>
              <a:rPr lang="en" sz="1400">
                <a:solidFill>
                  <a:srgbClr val="FFFFFF"/>
                </a:solidFill>
              </a:rPr>
              <a:t>curricular</a:t>
            </a:r>
            <a:r>
              <a:rPr lang="en" sz="1400">
                <a:solidFill>
                  <a:srgbClr val="FFFFFF"/>
                </a:solidFill>
              </a:rPr>
              <a:t> activities +extra achievements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Professor can analyze TA’s performance as well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Professor will be able to send </a:t>
            </a:r>
            <a:r>
              <a:rPr lang="en" sz="1800">
                <a:solidFill>
                  <a:srgbClr val="FFFFFF"/>
                </a:solidFill>
              </a:rPr>
              <a:t>emails</a:t>
            </a:r>
            <a:r>
              <a:rPr lang="en" sz="1800">
                <a:solidFill>
                  <a:srgbClr val="FFFFFF"/>
                </a:solidFill>
              </a:rPr>
              <a:t> to selected students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3100" y="565000"/>
            <a:ext cx="86223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7. </a:t>
            </a:r>
            <a:r>
              <a:rPr lang="en" sz="1400">
                <a:solidFill>
                  <a:srgbClr val="FFFFFF"/>
                </a:solidFill>
              </a:rPr>
              <a:t> In the stats above mentioned, teacher will be able to store following student data in the Database:</a:t>
            </a:r>
            <a:endParaRPr sz="14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i) Marks/Grades		</a:t>
            </a:r>
            <a:r>
              <a:rPr lang="en" sz="1100">
                <a:solidFill>
                  <a:srgbClr val="FFFFFF"/>
                </a:solidFill>
              </a:rPr>
              <a:t>ii) Attendance	iii)Co-Curricular activities if any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Exam marks</a:t>
            </a:r>
            <a:endParaRPr sz="10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Assignment marks</a:t>
            </a:r>
            <a:endParaRPr sz="10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Quiz marks etc.</a:t>
            </a:r>
            <a:endParaRPr sz="10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Detailed project contribution</a:t>
            </a:r>
            <a:endParaRPr sz="10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iv) Extra achievements like winning in </a:t>
            </a:r>
            <a:r>
              <a:rPr lang="en" sz="1100">
                <a:solidFill>
                  <a:srgbClr val="FFFFFF"/>
                </a:solidFill>
              </a:rPr>
              <a:t>Hackathons, </a:t>
            </a:r>
            <a:r>
              <a:rPr lang="en" sz="1100">
                <a:solidFill>
                  <a:srgbClr val="FFFFFF"/>
                </a:solidFill>
              </a:rPr>
              <a:t>online coding competitions, etc.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</a:rPr>
              <a:t>v)Class participation</a:t>
            </a:r>
            <a:endParaRPr sz="11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vi)Bonus marks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8. </a:t>
            </a:r>
            <a:r>
              <a:rPr lang="en" sz="1400">
                <a:solidFill>
                  <a:srgbClr val="FFFFFF"/>
                </a:solidFill>
              </a:rPr>
              <a:t>Professor can compare attendance of students with their performance which serves as another feedback for him/her.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9. The analytics part focuses on identifying students who really needs counselling without any stereotyping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0850" y="481675"/>
            <a:ext cx="86223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10.There will be a forum for teachers in which they can discuss about various courses, best resources and teaching methods etc.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11.  There will a feature of feedback form i.e. professor can generate feedback forms and roll-out to students.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12. Student login/signup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13. There will be another forum in which students will interact with the professors and ask their doubts.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6056300" y="1981600"/>
            <a:ext cx="3711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highlight>
                  <a:srgbClr val="F3F3F3"/>
                </a:highlight>
              </a:rPr>
              <a:t>Loc]al hos</a:t>
            </a:r>
            <a:r>
              <a:rPr lang="en" sz="600">
                <a:highlight>
                  <a:srgbClr val="F3F3F3"/>
                </a:highlight>
              </a:rPr>
              <a:t>t</a:t>
            </a:r>
            <a:endParaRPr sz="600">
              <a:highlight>
                <a:srgbClr val="F3F3F3"/>
              </a:highlight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" y="162725"/>
            <a:ext cx="898289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1310400" y="497875"/>
            <a:ext cx="3530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System Architecture</a:t>
            </a:r>
            <a:endParaRPr b="1" sz="2400"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-1279" l="870" r="-870" t="1280"/>
          <a:stretch/>
        </p:blipFill>
        <p:spPr>
          <a:xfrm>
            <a:off x="1215000" y="1228075"/>
            <a:ext cx="68424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128300" y="2064875"/>
            <a:ext cx="227100" cy="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6006800" y="2518650"/>
            <a:ext cx="348600" cy="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098000" y="1928500"/>
            <a:ext cx="371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694650" y="9810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Handle it. 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29000" y="506950"/>
            <a:ext cx="4916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What’s Novel here?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With</a:t>
            </a:r>
            <a:r>
              <a:rPr lang="en" sz="3600">
                <a:solidFill>
                  <a:schemeClr val="accent5"/>
                </a:solidFill>
              </a:rPr>
              <a:t> care</a:t>
            </a:r>
            <a:endParaRPr sz="36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Providing anonymity with feedback - no offence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establishing a community support to help you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83099" y="7883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With</a:t>
            </a:r>
            <a:r>
              <a:rPr lang="en" sz="3600">
                <a:solidFill>
                  <a:schemeClr val="accent5"/>
                </a:solidFill>
              </a:rPr>
              <a:t> credibility</a:t>
            </a:r>
            <a:endParaRPr sz="36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-"/>
            </a:pPr>
            <a:r>
              <a:rPr b="0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 for the teachers, by the teachers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71225" y="1292200"/>
            <a:ext cx="29013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Technologies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605700" y="761950"/>
            <a:ext cx="38256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Backend -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framework - Django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Frontend- HTML/ CSS/ </a:t>
            </a:r>
            <a:r>
              <a:rPr lang="en" sz="1800"/>
              <a:t>Javascript</a:t>
            </a:r>
            <a:r>
              <a:rPr lang="en" sz="1800"/>
              <a:t> / Bootstrap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analytics and graph plotting - python libraries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D3 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 - Mysql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People need to understand how rare or frequent your examples are.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Pick 1 or 2 statistics and make them as concrete as possible. Stats are generally not sticky, but here are a few tactics: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Relate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Deliver data within the context of a story you’ve already told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Compare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Make big numbers digestible by putting them in the context of something familiar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00" y="162725"/>
            <a:ext cx="63252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Testing &amp; quality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assurance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037675" y="1496725"/>
            <a:ext cx="37344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Unit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Integration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Performance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Functionality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Website response time will be tested several times after modifications to increase performance.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2. The data analysis part will be done several times to increase the usability of web-app.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{529CBC72-F0A1-45A1-8525-FBE5A92858E7}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october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November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91" name="Google Shape;191;p32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2" name="Google Shape;192;p32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29 th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 th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25th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95" name="Google Shape;195;p32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7" name="Google Shape;197;p32"/>
          <p:cNvSpPr txBox="1"/>
          <p:nvPr>
            <p:ph idx="4294967295" type="body"/>
          </p:nvPr>
        </p:nvSpPr>
        <p:spPr>
          <a:xfrm>
            <a:off x="646175" y="1560475"/>
            <a:ext cx="2528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 UI and Database architecture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 on data analytics part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8" name="Google Shape;198;p32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Forum completion</a:t>
            </a:r>
            <a:endParaRPr sz="1400"/>
          </a:p>
        </p:txBody>
      </p:sp>
      <p:sp>
        <p:nvSpPr>
          <p:cNvPr id="199" name="Google Shape;199;p32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Complete integration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52400" y="152400"/>
            <a:ext cx="5286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The Team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51500" y="1224025"/>
            <a:ext cx="35301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Aditya Mehra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Siddhant Jain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Sai Avinash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 Sai Karthik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Abhiram chowdhary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260850" y="1163425"/>
            <a:ext cx="86223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</a:t>
            </a:r>
            <a:r>
              <a:rPr lang="en">
                <a:solidFill>
                  <a:schemeClr val="accent5"/>
                </a:solidFill>
              </a:rPr>
              <a:t>You 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51725" y="75875"/>
            <a:ext cx="50451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Scenario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52400" y="152400"/>
            <a:ext cx="52866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046800" y="1839425"/>
            <a:ext cx="69870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Till date we don’t have a real time feedback system for the teachers with which they can gauge how effective they were in teaching a particular course.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893900" y="1489150"/>
            <a:ext cx="6120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Mundane Course 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Bad student-teacher relationship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Zero class participation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Searching alternative interests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Topping on a bad base won’t work</a:t>
            </a:r>
            <a:br>
              <a:rPr lang="en" sz="2000"/>
            </a:br>
            <a:r>
              <a:rPr lang="en" sz="2000"/>
              <a:t>							</a:t>
            </a:r>
            <a:r>
              <a:rPr lang="en"/>
              <a:t>- pizza :)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Consequences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Our Goal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0" y="952475"/>
            <a:ext cx="5054862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53600" y="1300750"/>
            <a:ext cx="28836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make sure this is not a picture of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construct a healthy understanding- ground for a teacher and a student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500" y="-35750"/>
            <a:ext cx="9184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92550" y="364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project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034300" y="1192950"/>
            <a:ext cx="50754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smart class tracking system that helps a learner and a teacher by working on real stats rather than on assumption and GPA.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Our system makes use of data analysis to help students to get better in their respective domains and also helps the teacher in improving his teaching methodology.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Some facts from present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25" y="1089800"/>
            <a:ext cx="7261514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 rot="-1333236">
            <a:off x="493154" y="1576955"/>
            <a:ext cx="8520692" cy="23620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5"/>
                </a:solidFill>
              </a:rPr>
              <a:t>But </a:t>
            </a:r>
            <a:r>
              <a:rPr lang="en" sz="4800">
                <a:solidFill>
                  <a:srgbClr val="000000"/>
                </a:solidFill>
              </a:rPr>
              <a:t>we will mak</a:t>
            </a:r>
            <a:r>
              <a:rPr lang="en" sz="4800">
                <a:solidFill>
                  <a:srgbClr val="000000"/>
                </a:solidFill>
              </a:rPr>
              <a:t>e a </a:t>
            </a:r>
            <a:r>
              <a:rPr lang="en" sz="4800">
                <a:solidFill>
                  <a:srgbClr val="000000"/>
                </a:solidFill>
              </a:rPr>
              <a:t>difference !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lphaLcPeriod"/>
            </a:pPr>
            <a:r>
              <a:rPr b="0"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 will use data-analysis to establish relations among a student’s over the time marks, attendance, co-curricular activities and extra achievements.</a:t>
            </a:r>
            <a:endParaRPr b="0"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lphaLcPeriod"/>
            </a:pPr>
            <a:r>
              <a:rPr b="0"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 are also making a forum where teachers over the network can interact and share their experience, tips, and can even ask for some input on specific topics.</a:t>
            </a:r>
            <a:endParaRPr b="0"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lphaLcPeriod"/>
            </a:pPr>
            <a:r>
              <a:rPr b="0"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Another teacher - student forum to discuss any idea or query will be made.</a:t>
            </a:r>
            <a:endParaRPr b="0"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AutoNum type="alphaLcPeriod"/>
            </a:pPr>
            <a:r>
              <a:rPr b="0"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Finally an adaptable interface with a robust backend will mark the completion of the project.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