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347DF8D-3059-4004-AFE9-565FF55D1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70390C-B08D-4AF6-B46D-AB96C6B623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4994D-C820-4C2B-9549-F7BB467FB811}" type="datetimeFigureOut">
              <a:rPr lang="en-US" smtClean="0"/>
              <a:t>25-Dec-17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26837-A982-46DB-ABB5-EA33A21551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C62C8-C996-493E-B548-4756658D3D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19767-04B9-462F-8328-78707D3D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42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1">
            <a:extLst>
              <a:ext uri="{FF2B5EF4-FFF2-40B4-BE49-F238E27FC236}">
                <a16:creationId xmlns:a16="http://schemas.microsoft.com/office/drawing/2014/main" id="{6F8CD9AA-5DCB-4A57-A3C6-2FC0EA6D8F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563173"/>
            <a:ext cx="10158984" cy="520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N2">
            <a:extLst>
              <a:ext uri="{FF2B5EF4-FFF2-40B4-BE49-F238E27FC236}">
                <a16:creationId xmlns:a16="http://schemas.microsoft.com/office/drawing/2014/main" id="{0BB7CA0A-5AFD-41C4-A6F7-443A0320B1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3856" y="1334643"/>
            <a:ext cx="10158984" cy="520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N3">
            <a:extLst>
              <a:ext uri="{FF2B5EF4-FFF2-40B4-BE49-F238E27FC236}">
                <a16:creationId xmlns:a16="http://schemas.microsoft.com/office/drawing/2014/main" id="{2B2AD575-64F5-41F9-8712-5F3A964154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33858" y="1996821"/>
            <a:ext cx="10158984" cy="520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N4">
            <a:extLst>
              <a:ext uri="{FF2B5EF4-FFF2-40B4-BE49-F238E27FC236}">
                <a16:creationId xmlns:a16="http://schemas.microsoft.com/office/drawing/2014/main" id="{02245F95-C497-4EFF-8E48-DCAEFB270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33856" y="2757170"/>
            <a:ext cx="10158984" cy="520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9" name="N5">
            <a:extLst>
              <a:ext uri="{FF2B5EF4-FFF2-40B4-BE49-F238E27FC236}">
                <a16:creationId xmlns:a16="http://schemas.microsoft.com/office/drawing/2014/main" id="{661A1238-4A99-4989-A808-487CB176D0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33856" y="3517519"/>
            <a:ext cx="10158984" cy="520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0" name="N6">
            <a:extLst>
              <a:ext uri="{FF2B5EF4-FFF2-40B4-BE49-F238E27FC236}">
                <a16:creationId xmlns:a16="http://schemas.microsoft.com/office/drawing/2014/main" id="{A560306A-3ACE-4A78-BDA8-501F9EE3C0C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33856" y="4277868"/>
            <a:ext cx="10158984" cy="520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1" name="N7">
            <a:extLst>
              <a:ext uri="{FF2B5EF4-FFF2-40B4-BE49-F238E27FC236}">
                <a16:creationId xmlns:a16="http://schemas.microsoft.com/office/drawing/2014/main" id="{CBDE3771-216B-4411-AEB4-25E8532C71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33856" y="5038217"/>
            <a:ext cx="10158984" cy="520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486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809A2F-BEE4-4B1E-ADB0-C5F6788EFA74}"/>
              </a:ext>
            </a:extLst>
          </p:cNvPr>
          <p:cNvCxnSpPr/>
          <p:nvPr userDrawn="1"/>
        </p:nvCxnSpPr>
        <p:spPr>
          <a:xfrm>
            <a:off x="6099048" y="365760"/>
            <a:ext cx="64008" cy="621792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NAME1">
            <a:extLst>
              <a:ext uri="{FF2B5EF4-FFF2-40B4-BE49-F238E27FC236}">
                <a16:creationId xmlns:a16="http://schemas.microsoft.com/office/drawing/2014/main" id="{6EF4771D-5FD9-485F-8958-B1DCA70ADE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794605" y="660909"/>
            <a:ext cx="3619500" cy="620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1" name="1D1">
            <a:extLst>
              <a:ext uri="{FF2B5EF4-FFF2-40B4-BE49-F238E27FC236}">
                <a16:creationId xmlns:a16="http://schemas.microsoft.com/office/drawing/2014/main" id="{953627D4-E0B6-4AB0-9FEB-35C64B5929F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9184" y="2202307"/>
            <a:ext cx="3189871" cy="39535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1D2">
            <a:extLst>
              <a:ext uri="{FF2B5EF4-FFF2-40B4-BE49-F238E27FC236}">
                <a16:creationId xmlns:a16="http://schemas.microsoft.com/office/drawing/2014/main" id="{98740A18-A3D5-4409-8CA2-869AD570590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9183" y="2696179"/>
            <a:ext cx="3189871" cy="33883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4" name="1D3">
            <a:extLst>
              <a:ext uri="{FF2B5EF4-FFF2-40B4-BE49-F238E27FC236}">
                <a16:creationId xmlns:a16="http://schemas.microsoft.com/office/drawing/2014/main" id="{B4335C6E-7623-495D-BDFE-AB3734E53C9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3534" y="3189446"/>
            <a:ext cx="3189870" cy="31337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5" name="1D4">
            <a:extLst>
              <a:ext uri="{FF2B5EF4-FFF2-40B4-BE49-F238E27FC236}">
                <a16:creationId xmlns:a16="http://schemas.microsoft.com/office/drawing/2014/main" id="{BFB0A29E-D827-4AD5-BB1F-E0A81C25016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3530" y="3647033"/>
            <a:ext cx="3189871" cy="32908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6" name="1D5">
            <a:extLst>
              <a:ext uri="{FF2B5EF4-FFF2-40B4-BE49-F238E27FC236}">
                <a16:creationId xmlns:a16="http://schemas.microsoft.com/office/drawing/2014/main" id="{69619F4E-B196-4C27-919A-820D92C741F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13529" y="4117668"/>
            <a:ext cx="3189871" cy="33883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7" name="1D6">
            <a:extLst>
              <a:ext uri="{FF2B5EF4-FFF2-40B4-BE49-F238E27FC236}">
                <a16:creationId xmlns:a16="http://schemas.microsoft.com/office/drawing/2014/main" id="{7A5DE4DB-D1FE-439C-B4AA-EB11AD0A441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13528" y="4598051"/>
            <a:ext cx="3189871" cy="33351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8" name="1D7">
            <a:extLst>
              <a:ext uri="{FF2B5EF4-FFF2-40B4-BE49-F238E27FC236}">
                <a16:creationId xmlns:a16="http://schemas.microsoft.com/office/drawing/2014/main" id="{48B7F251-7304-4848-BF31-17B308F1271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93498" y="5161743"/>
            <a:ext cx="3202537" cy="31545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NAME2">
            <a:extLst>
              <a:ext uri="{FF2B5EF4-FFF2-40B4-BE49-F238E27FC236}">
                <a16:creationId xmlns:a16="http://schemas.microsoft.com/office/drawing/2014/main" id="{EC7ED6CC-C378-4BBF-957F-E40B5B36F53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847999" y="659295"/>
            <a:ext cx="3619500" cy="62071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DP1">
            <a:extLst>
              <a:ext uri="{FF2B5EF4-FFF2-40B4-BE49-F238E27FC236}">
                <a16:creationId xmlns:a16="http://schemas.microsoft.com/office/drawing/2014/main" id="{63D187D4-6350-4BEC-968E-294FD85DF391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190500" y="328549"/>
            <a:ext cx="1457325" cy="162560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7" name="DP2">
            <a:extLst>
              <a:ext uri="{FF2B5EF4-FFF2-40B4-BE49-F238E27FC236}">
                <a16:creationId xmlns:a16="http://schemas.microsoft.com/office/drawing/2014/main" id="{E82FC213-4DE1-4E9F-9856-4AD510A678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0658475" y="438150"/>
            <a:ext cx="1314450" cy="147637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22" name="2D1">
            <a:extLst>
              <a:ext uri="{FF2B5EF4-FFF2-40B4-BE49-F238E27FC236}">
                <a16:creationId xmlns:a16="http://schemas.microsoft.com/office/drawing/2014/main" id="{478D3958-F640-4AA3-A1CE-8CEE8FD3E99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547935" y="2175255"/>
            <a:ext cx="3141010" cy="39535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9" name="2D2">
            <a:extLst>
              <a:ext uri="{FF2B5EF4-FFF2-40B4-BE49-F238E27FC236}">
                <a16:creationId xmlns:a16="http://schemas.microsoft.com/office/drawing/2014/main" id="{6DD112BF-B22B-497C-BA48-7189144D7AB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547935" y="2685699"/>
            <a:ext cx="3141010" cy="33883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0" name="2D3">
            <a:extLst>
              <a:ext uri="{FF2B5EF4-FFF2-40B4-BE49-F238E27FC236}">
                <a16:creationId xmlns:a16="http://schemas.microsoft.com/office/drawing/2014/main" id="{00DB27A5-5498-4860-B0FB-C287A3BB435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547937" y="3189445"/>
            <a:ext cx="3141009" cy="31337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1" name="2D4">
            <a:extLst>
              <a:ext uri="{FF2B5EF4-FFF2-40B4-BE49-F238E27FC236}">
                <a16:creationId xmlns:a16="http://schemas.microsoft.com/office/drawing/2014/main" id="{17DB9373-60A8-4CE2-92B7-2FE32111059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547934" y="3628390"/>
            <a:ext cx="3141010" cy="32908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2" name="2D5">
            <a:extLst>
              <a:ext uri="{FF2B5EF4-FFF2-40B4-BE49-F238E27FC236}">
                <a16:creationId xmlns:a16="http://schemas.microsoft.com/office/drawing/2014/main" id="{E7EFC747-0DBE-4111-906D-A3819CA3287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547933" y="4126895"/>
            <a:ext cx="3141010" cy="33883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3" name="2D6">
            <a:extLst>
              <a:ext uri="{FF2B5EF4-FFF2-40B4-BE49-F238E27FC236}">
                <a16:creationId xmlns:a16="http://schemas.microsoft.com/office/drawing/2014/main" id="{01649818-09CD-4693-8D56-F9A89EF5BDD3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547933" y="4635134"/>
            <a:ext cx="3141010" cy="33351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4" name="2D7">
            <a:extLst>
              <a:ext uri="{FF2B5EF4-FFF2-40B4-BE49-F238E27FC236}">
                <a16:creationId xmlns:a16="http://schemas.microsoft.com/office/drawing/2014/main" id="{2DF5A064-C056-4878-8C9B-6F3F748A6B09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530867" y="5161743"/>
            <a:ext cx="3153483" cy="31545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5" name="1D1">
            <a:extLst>
              <a:ext uri="{FF2B5EF4-FFF2-40B4-BE49-F238E27FC236}">
                <a16:creationId xmlns:a16="http://schemas.microsoft.com/office/drawing/2014/main" id="{F1F5108D-07B9-4B1B-80D8-CE7E364A6BBA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3639127" y="2202307"/>
            <a:ext cx="1861128" cy="3953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6" name="1D2">
            <a:extLst>
              <a:ext uri="{FF2B5EF4-FFF2-40B4-BE49-F238E27FC236}">
                <a16:creationId xmlns:a16="http://schemas.microsoft.com/office/drawing/2014/main" id="{AC7C0820-024B-42C4-BE5F-2D7BC97D6CF1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3639126" y="2696179"/>
            <a:ext cx="1861128" cy="3388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7" name="1D3">
            <a:extLst>
              <a:ext uri="{FF2B5EF4-FFF2-40B4-BE49-F238E27FC236}">
                <a16:creationId xmlns:a16="http://schemas.microsoft.com/office/drawing/2014/main" id="{7C602B70-EC14-48C3-8247-F161D580F89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3623476" y="3189446"/>
            <a:ext cx="1861127" cy="3133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1D4">
            <a:extLst>
              <a:ext uri="{FF2B5EF4-FFF2-40B4-BE49-F238E27FC236}">
                <a16:creationId xmlns:a16="http://schemas.microsoft.com/office/drawing/2014/main" id="{B5FB96EE-7A05-4F6D-9D2C-CFF789257AA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623473" y="3647033"/>
            <a:ext cx="1861128" cy="32908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0" name="1D5">
            <a:extLst>
              <a:ext uri="{FF2B5EF4-FFF2-40B4-BE49-F238E27FC236}">
                <a16:creationId xmlns:a16="http://schemas.microsoft.com/office/drawing/2014/main" id="{A568ED83-A3A4-491B-9C12-D5BE803E651A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3623472" y="4117668"/>
            <a:ext cx="1861128" cy="3388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1" name="1D6">
            <a:extLst>
              <a:ext uri="{FF2B5EF4-FFF2-40B4-BE49-F238E27FC236}">
                <a16:creationId xmlns:a16="http://schemas.microsoft.com/office/drawing/2014/main" id="{BBC1B485-47D3-4D3D-8BC3-2474D96D1B8C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3623471" y="4598051"/>
            <a:ext cx="1861128" cy="33351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2" name="1D7">
            <a:extLst>
              <a:ext uri="{FF2B5EF4-FFF2-40B4-BE49-F238E27FC236}">
                <a16:creationId xmlns:a16="http://schemas.microsoft.com/office/drawing/2014/main" id="{B214C132-97E1-4F37-BE17-EE1F22F4FDB6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605931" y="5161743"/>
            <a:ext cx="1868518" cy="31545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0" name="2D1">
            <a:extLst>
              <a:ext uri="{FF2B5EF4-FFF2-40B4-BE49-F238E27FC236}">
                <a16:creationId xmlns:a16="http://schemas.microsoft.com/office/drawing/2014/main" id="{DE644ADE-8B26-4405-AB62-2972D50979E4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9951478" y="2175255"/>
            <a:ext cx="2113773" cy="3953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1" name="2D2">
            <a:extLst>
              <a:ext uri="{FF2B5EF4-FFF2-40B4-BE49-F238E27FC236}">
                <a16:creationId xmlns:a16="http://schemas.microsoft.com/office/drawing/2014/main" id="{3493B2B9-097F-4879-A7FF-6D61ACF340F4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9951478" y="2685699"/>
            <a:ext cx="2113773" cy="3388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2" name="2D3">
            <a:extLst>
              <a:ext uri="{FF2B5EF4-FFF2-40B4-BE49-F238E27FC236}">
                <a16:creationId xmlns:a16="http://schemas.microsoft.com/office/drawing/2014/main" id="{DCE8B84F-608C-4440-8306-BD5FDE459091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951481" y="3189445"/>
            <a:ext cx="2113772" cy="3133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3" name="2D4">
            <a:extLst>
              <a:ext uri="{FF2B5EF4-FFF2-40B4-BE49-F238E27FC236}">
                <a16:creationId xmlns:a16="http://schemas.microsoft.com/office/drawing/2014/main" id="{09819909-2231-4475-8442-0D8C250F335E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951477" y="3628390"/>
            <a:ext cx="2113773" cy="32908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4" name="2D5">
            <a:extLst>
              <a:ext uri="{FF2B5EF4-FFF2-40B4-BE49-F238E27FC236}">
                <a16:creationId xmlns:a16="http://schemas.microsoft.com/office/drawing/2014/main" id="{022BA358-030B-45F9-B0C7-E8664A37F137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9951476" y="4126895"/>
            <a:ext cx="2113773" cy="3388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5" name="2D6">
            <a:extLst>
              <a:ext uri="{FF2B5EF4-FFF2-40B4-BE49-F238E27FC236}">
                <a16:creationId xmlns:a16="http://schemas.microsoft.com/office/drawing/2014/main" id="{A5BE9D9F-4CCC-47F8-BAC4-C40C2BC6BB17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9951476" y="4635134"/>
            <a:ext cx="2113773" cy="33351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6" name="2D7">
            <a:extLst>
              <a:ext uri="{FF2B5EF4-FFF2-40B4-BE49-F238E27FC236}">
                <a16:creationId xmlns:a16="http://schemas.microsoft.com/office/drawing/2014/main" id="{0ACA7196-A016-466C-A55A-50A24E5C7995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9937089" y="5161743"/>
            <a:ext cx="2122166" cy="31545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444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ME">
            <a:extLst>
              <a:ext uri="{FF2B5EF4-FFF2-40B4-BE49-F238E27FC236}">
                <a16:creationId xmlns:a16="http://schemas.microsoft.com/office/drawing/2014/main" id="{8724B03C-96AC-47BB-A5BB-B35912FB258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252054" y="1013334"/>
            <a:ext cx="6537865" cy="6207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 b="1"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S1">
            <a:extLst>
              <a:ext uri="{FF2B5EF4-FFF2-40B4-BE49-F238E27FC236}">
                <a16:creationId xmlns:a16="http://schemas.microsoft.com/office/drawing/2014/main" id="{5F0C1E7E-8089-4ED3-A941-B66F1220D27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974109" y="2518156"/>
            <a:ext cx="3801434" cy="39535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="1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" name="S2">
            <a:extLst>
              <a:ext uri="{FF2B5EF4-FFF2-40B4-BE49-F238E27FC236}">
                <a16:creationId xmlns:a16="http://schemas.microsoft.com/office/drawing/2014/main" id="{5626C11A-08F1-489F-B26D-6E57D6EDF26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953" y="3048604"/>
            <a:ext cx="3786190" cy="33883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="1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S3">
            <a:extLst>
              <a:ext uri="{FF2B5EF4-FFF2-40B4-BE49-F238E27FC236}">
                <a16:creationId xmlns:a16="http://schemas.microsoft.com/office/drawing/2014/main" id="{8A2F553D-25C4-4FC0-B5C7-22551F6275E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993302" y="3541871"/>
            <a:ext cx="3786189" cy="31337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="1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4">
            <a:extLst>
              <a:ext uri="{FF2B5EF4-FFF2-40B4-BE49-F238E27FC236}">
                <a16:creationId xmlns:a16="http://schemas.microsoft.com/office/drawing/2014/main" id="{315E3553-0633-48AB-9B77-D0FD1652501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993300" y="3999458"/>
            <a:ext cx="3786190" cy="32908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="1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5">
            <a:extLst>
              <a:ext uri="{FF2B5EF4-FFF2-40B4-BE49-F238E27FC236}">
                <a16:creationId xmlns:a16="http://schemas.microsoft.com/office/drawing/2014/main" id="{DF5955BC-C409-4C5A-8D69-3A4526136CA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993299" y="4470093"/>
            <a:ext cx="3786190" cy="33883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="1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S6">
            <a:extLst>
              <a:ext uri="{FF2B5EF4-FFF2-40B4-BE49-F238E27FC236}">
                <a16:creationId xmlns:a16="http://schemas.microsoft.com/office/drawing/2014/main" id="{78BF52A2-CC1A-4504-BF72-B0A8F278AFA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993298" y="4950476"/>
            <a:ext cx="3786190" cy="33351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="1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S7">
            <a:extLst>
              <a:ext uri="{FF2B5EF4-FFF2-40B4-BE49-F238E27FC236}">
                <a16:creationId xmlns:a16="http://schemas.microsoft.com/office/drawing/2014/main" id="{82AC92EE-886C-4C6F-ACF9-212D9BC8D21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974151" y="5514168"/>
            <a:ext cx="3801226" cy="31545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="1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SP">
            <a:extLst>
              <a:ext uri="{FF2B5EF4-FFF2-40B4-BE49-F238E27FC236}">
                <a16:creationId xmlns:a16="http://schemas.microsoft.com/office/drawing/2014/main" id="{706BD85C-E8DB-4574-9BE3-DCE0FBD5464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028700" y="666750"/>
            <a:ext cx="2200275" cy="1971675"/>
          </a:xfrm>
          <a:prstGeom prst="rect">
            <a:avLst/>
          </a:prstGeom>
          <a:ln w="7620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11" name="S1">
            <a:extLst>
              <a:ext uri="{FF2B5EF4-FFF2-40B4-BE49-F238E27FC236}">
                <a16:creationId xmlns:a16="http://schemas.microsoft.com/office/drawing/2014/main" id="{9880860D-9DD6-47CD-9BA8-97E415C092C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24111" y="2518156"/>
            <a:ext cx="3051832" cy="3953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3" name="S2">
            <a:extLst>
              <a:ext uri="{FF2B5EF4-FFF2-40B4-BE49-F238E27FC236}">
                <a16:creationId xmlns:a16="http://schemas.microsoft.com/office/drawing/2014/main" id="{B637C10E-9683-45F4-A2F3-8F8282E29F2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955949" y="3048604"/>
            <a:ext cx="3039594" cy="3388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S3">
            <a:extLst>
              <a:ext uri="{FF2B5EF4-FFF2-40B4-BE49-F238E27FC236}">
                <a16:creationId xmlns:a16="http://schemas.microsoft.com/office/drawing/2014/main" id="{7B1FC7BB-1785-434F-BE8E-FFCF0CD7F29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940298" y="3541871"/>
            <a:ext cx="3039593" cy="3133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S4">
            <a:extLst>
              <a:ext uri="{FF2B5EF4-FFF2-40B4-BE49-F238E27FC236}">
                <a16:creationId xmlns:a16="http://schemas.microsoft.com/office/drawing/2014/main" id="{2564EF11-6159-4E7E-AC3F-ADD07A0B98C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940296" y="3999458"/>
            <a:ext cx="3039594" cy="32908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S5">
            <a:extLst>
              <a:ext uri="{FF2B5EF4-FFF2-40B4-BE49-F238E27FC236}">
                <a16:creationId xmlns:a16="http://schemas.microsoft.com/office/drawing/2014/main" id="{8F680157-0B7C-4288-BC56-F643AE46E46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940295" y="4470093"/>
            <a:ext cx="3039594" cy="3388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7" name="S6">
            <a:extLst>
              <a:ext uri="{FF2B5EF4-FFF2-40B4-BE49-F238E27FC236}">
                <a16:creationId xmlns:a16="http://schemas.microsoft.com/office/drawing/2014/main" id="{81549E35-C109-4FD5-B930-F33A1F94C2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940294" y="4950476"/>
            <a:ext cx="3039594" cy="33351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S7">
            <a:extLst>
              <a:ext uri="{FF2B5EF4-FFF2-40B4-BE49-F238E27FC236}">
                <a16:creationId xmlns:a16="http://schemas.microsoft.com/office/drawing/2014/main" id="{50DA4A65-04AD-45F6-949B-76ED935EFD8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924111" y="5514168"/>
            <a:ext cx="3051665" cy="31545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332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8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1">
            <a:extLst>
              <a:ext uri="{FF2B5EF4-FFF2-40B4-BE49-F238E27FC236}">
                <a16:creationId xmlns:a16="http://schemas.microsoft.com/office/drawing/2014/main" id="{3A2F5493-0576-4907-A5A7-6CCFF35EC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N2">
            <a:extLst>
              <a:ext uri="{FF2B5EF4-FFF2-40B4-BE49-F238E27FC236}">
                <a16:creationId xmlns:a16="http://schemas.microsoft.com/office/drawing/2014/main" id="{0D0F0720-4A67-4B9A-BB65-56E78FA1DA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3">
            <a:extLst>
              <a:ext uri="{FF2B5EF4-FFF2-40B4-BE49-F238E27FC236}">
                <a16:creationId xmlns:a16="http://schemas.microsoft.com/office/drawing/2014/main" id="{5FF4E687-E4C3-4D35-9DF1-6641238D2A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N4">
            <a:extLst>
              <a:ext uri="{FF2B5EF4-FFF2-40B4-BE49-F238E27FC236}">
                <a16:creationId xmlns:a16="http://schemas.microsoft.com/office/drawing/2014/main" id="{D31BD624-1FC5-4CAF-8BD1-119A000E04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N5">
            <a:extLst>
              <a:ext uri="{FF2B5EF4-FFF2-40B4-BE49-F238E27FC236}">
                <a16:creationId xmlns:a16="http://schemas.microsoft.com/office/drawing/2014/main" id="{20C7ACF0-AD9B-4B0B-91CF-C69D59DA05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N6">
            <a:extLst>
              <a:ext uri="{FF2B5EF4-FFF2-40B4-BE49-F238E27FC236}">
                <a16:creationId xmlns:a16="http://schemas.microsoft.com/office/drawing/2014/main" id="{C4CBDCFD-3D89-472B-ABD9-11A6E0206A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N7">
            <a:extLst>
              <a:ext uri="{FF2B5EF4-FFF2-40B4-BE49-F238E27FC236}">
                <a16:creationId xmlns:a16="http://schemas.microsoft.com/office/drawing/2014/main" id="{00359138-8BCE-4F3F-9EC6-214F397C98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3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NAME">
            <a:extLst>
              <a:ext uri="{FF2B5EF4-FFF2-40B4-BE49-F238E27FC236}">
                <a16:creationId xmlns:a16="http://schemas.microsoft.com/office/drawing/2014/main" id="{26831C1F-ACA2-4BB6-A717-277DE90E80A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LD1A">
            <a:extLst>
              <a:ext uri="{FF2B5EF4-FFF2-40B4-BE49-F238E27FC236}">
                <a16:creationId xmlns:a16="http://schemas.microsoft.com/office/drawing/2014/main" id="{BD937376-39B0-4C2C-91E1-71C0D90CC5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LD2A">
            <a:extLst>
              <a:ext uri="{FF2B5EF4-FFF2-40B4-BE49-F238E27FC236}">
                <a16:creationId xmlns:a16="http://schemas.microsoft.com/office/drawing/2014/main" id="{46381C74-509C-4D20-AD15-7AB5B5F6162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LD3A">
            <a:extLst>
              <a:ext uri="{FF2B5EF4-FFF2-40B4-BE49-F238E27FC236}">
                <a16:creationId xmlns:a16="http://schemas.microsoft.com/office/drawing/2014/main" id="{41DD0D5C-532C-4710-8DE1-39C36AEF17D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LD4A">
            <a:extLst>
              <a:ext uri="{FF2B5EF4-FFF2-40B4-BE49-F238E27FC236}">
                <a16:creationId xmlns:a16="http://schemas.microsoft.com/office/drawing/2014/main" id="{8D6CEA84-BEE7-414B-9995-FED5819FF86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LD5A">
            <a:extLst>
              <a:ext uri="{FF2B5EF4-FFF2-40B4-BE49-F238E27FC236}">
                <a16:creationId xmlns:a16="http://schemas.microsoft.com/office/drawing/2014/main" id="{96C7AF4F-F0EF-4224-8DFA-7A715D580A0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LD6A">
            <a:extLst>
              <a:ext uri="{FF2B5EF4-FFF2-40B4-BE49-F238E27FC236}">
                <a16:creationId xmlns:a16="http://schemas.microsoft.com/office/drawing/2014/main" id="{2320B193-CFA3-426C-85FF-5E726A81ADF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LD7A">
            <a:extLst>
              <a:ext uri="{FF2B5EF4-FFF2-40B4-BE49-F238E27FC236}">
                <a16:creationId xmlns:a16="http://schemas.microsoft.com/office/drawing/2014/main" id="{A67CF974-9BBD-4FCC-B22E-9A0B72E0218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NAME">
            <a:extLst>
              <a:ext uri="{FF2B5EF4-FFF2-40B4-BE49-F238E27FC236}">
                <a16:creationId xmlns:a16="http://schemas.microsoft.com/office/drawing/2014/main" id="{023140E3-A29B-4281-861F-4247CD551DF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LPIC">
            <a:extLst>
              <a:ext uri="{FF2B5EF4-FFF2-40B4-BE49-F238E27FC236}">
                <a16:creationId xmlns:a16="http://schemas.microsoft.com/office/drawing/2014/main" id="{6EAFBD1B-8B0E-4E1B-A3F5-B70CB5740E1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190500" y="261874"/>
            <a:ext cx="1457325" cy="1625600"/>
          </a:xfrm>
          <a:ln>
            <a:noFill/>
          </a:ln>
        </p:spPr>
      </p:sp>
      <p:sp>
        <p:nvSpPr>
          <p:cNvPr id="12" name="RPIC">
            <a:extLst>
              <a:ext uri="{FF2B5EF4-FFF2-40B4-BE49-F238E27FC236}">
                <a16:creationId xmlns:a16="http://schemas.microsoft.com/office/drawing/2014/main" id="{D7A91915-3352-40E8-94D7-F0C90701574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0658475" y="410441"/>
            <a:ext cx="1314450" cy="1476375"/>
          </a:xfrm>
          <a:ln>
            <a:noFill/>
          </a:ln>
        </p:spPr>
      </p:sp>
      <p:sp>
        <p:nvSpPr>
          <p:cNvPr id="13" name="RD1A">
            <a:extLst>
              <a:ext uri="{FF2B5EF4-FFF2-40B4-BE49-F238E27FC236}">
                <a16:creationId xmlns:a16="http://schemas.microsoft.com/office/drawing/2014/main" id="{A1787E69-EA64-4BC2-BDE7-8A32F2A670E3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D2A">
            <a:extLst>
              <a:ext uri="{FF2B5EF4-FFF2-40B4-BE49-F238E27FC236}">
                <a16:creationId xmlns:a16="http://schemas.microsoft.com/office/drawing/2014/main" id="{9B9AA1C4-6436-4E4F-92AF-0BA73995BE46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D3A">
            <a:extLst>
              <a:ext uri="{FF2B5EF4-FFF2-40B4-BE49-F238E27FC236}">
                <a16:creationId xmlns:a16="http://schemas.microsoft.com/office/drawing/2014/main" id="{5604C110-6E47-42D3-A39F-DFAE58907CFF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D4A">
            <a:extLst>
              <a:ext uri="{FF2B5EF4-FFF2-40B4-BE49-F238E27FC236}">
                <a16:creationId xmlns:a16="http://schemas.microsoft.com/office/drawing/2014/main" id="{5E2A72E5-C86E-4EB9-9633-AD4F69133950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D5A">
            <a:extLst>
              <a:ext uri="{FF2B5EF4-FFF2-40B4-BE49-F238E27FC236}">
                <a16:creationId xmlns:a16="http://schemas.microsoft.com/office/drawing/2014/main" id="{E5EFAEB2-B4AB-423B-A97E-CCECCDBDAFC0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D6A">
            <a:extLst>
              <a:ext uri="{FF2B5EF4-FFF2-40B4-BE49-F238E27FC236}">
                <a16:creationId xmlns:a16="http://schemas.microsoft.com/office/drawing/2014/main" id="{A8EC9B15-635B-462A-9C14-8473514F297A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D7A">
            <a:extLst>
              <a:ext uri="{FF2B5EF4-FFF2-40B4-BE49-F238E27FC236}">
                <a16:creationId xmlns:a16="http://schemas.microsoft.com/office/drawing/2014/main" id="{DFBE0564-EA46-46F2-AA04-9B27691EB5CB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LD1B">
            <a:extLst>
              <a:ext uri="{FF2B5EF4-FFF2-40B4-BE49-F238E27FC236}">
                <a16:creationId xmlns:a16="http://schemas.microsoft.com/office/drawing/2014/main" id="{BB2D8931-CE22-4EB1-B025-8D80594F95EC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LD2B">
            <a:extLst>
              <a:ext uri="{FF2B5EF4-FFF2-40B4-BE49-F238E27FC236}">
                <a16:creationId xmlns:a16="http://schemas.microsoft.com/office/drawing/2014/main" id="{A15D51AF-483C-4919-B04B-EEF4049F457E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LD3B">
            <a:extLst>
              <a:ext uri="{FF2B5EF4-FFF2-40B4-BE49-F238E27FC236}">
                <a16:creationId xmlns:a16="http://schemas.microsoft.com/office/drawing/2014/main" id="{55177BE9-5DC6-4F46-A7D2-7759F2AC8CB9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LD4B">
            <a:extLst>
              <a:ext uri="{FF2B5EF4-FFF2-40B4-BE49-F238E27FC236}">
                <a16:creationId xmlns:a16="http://schemas.microsoft.com/office/drawing/2014/main" id="{211B2AE8-3C4A-4C39-8A45-3DD390F1A059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LD5B">
            <a:extLst>
              <a:ext uri="{FF2B5EF4-FFF2-40B4-BE49-F238E27FC236}">
                <a16:creationId xmlns:a16="http://schemas.microsoft.com/office/drawing/2014/main" id="{1037D9FD-D66B-48D8-8A58-07B601E9037E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LD6B">
            <a:extLst>
              <a:ext uri="{FF2B5EF4-FFF2-40B4-BE49-F238E27FC236}">
                <a16:creationId xmlns:a16="http://schemas.microsoft.com/office/drawing/2014/main" id="{3CE83CFC-C9F5-4922-9CFA-E80E2AF4DB0F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LD7B">
            <a:extLst>
              <a:ext uri="{FF2B5EF4-FFF2-40B4-BE49-F238E27FC236}">
                <a16:creationId xmlns:a16="http://schemas.microsoft.com/office/drawing/2014/main" id="{33918887-904A-40CB-9EDB-1AD2090B8EB3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RD1B">
            <a:extLst>
              <a:ext uri="{FF2B5EF4-FFF2-40B4-BE49-F238E27FC236}">
                <a16:creationId xmlns:a16="http://schemas.microsoft.com/office/drawing/2014/main" id="{B59280BD-472C-4104-9971-AF19C6B44DC1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" name="RD2B">
            <a:extLst>
              <a:ext uri="{FF2B5EF4-FFF2-40B4-BE49-F238E27FC236}">
                <a16:creationId xmlns:a16="http://schemas.microsoft.com/office/drawing/2014/main" id="{5837987D-F2C9-4BBD-B6E0-990A7F57AD4B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RD3B">
            <a:extLst>
              <a:ext uri="{FF2B5EF4-FFF2-40B4-BE49-F238E27FC236}">
                <a16:creationId xmlns:a16="http://schemas.microsoft.com/office/drawing/2014/main" id="{57FAD11E-6E46-4A85-B1C2-C9291DC61550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RD4B">
            <a:extLst>
              <a:ext uri="{FF2B5EF4-FFF2-40B4-BE49-F238E27FC236}">
                <a16:creationId xmlns:a16="http://schemas.microsoft.com/office/drawing/2014/main" id="{572DE5A0-14D0-444D-AF3C-E64163B36273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RD5B">
            <a:extLst>
              <a:ext uri="{FF2B5EF4-FFF2-40B4-BE49-F238E27FC236}">
                <a16:creationId xmlns:a16="http://schemas.microsoft.com/office/drawing/2014/main" id="{C16640A6-1491-4BAE-874E-A381261FBACA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D6B">
            <a:extLst>
              <a:ext uri="{FF2B5EF4-FFF2-40B4-BE49-F238E27FC236}">
                <a16:creationId xmlns:a16="http://schemas.microsoft.com/office/drawing/2014/main" id="{BD35B4A9-46A6-4737-B5F2-9AA47A819393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3" name="RD7B">
            <a:extLst>
              <a:ext uri="{FF2B5EF4-FFF2-40B4-BE49-F238E27FC236}">
                <a16:creationId xmlns:a16="http://schemas.microsoft.com/office/drawing/2014/main" id="{0FEC9CFA-C7BD-4984-A3C4-BFA256DD1590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16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me">
            <a:extLst>
              <a:ext uri="{FF2B5EF4-FFF2-40B4-BE49-F238E27FC236}">
                <a16:creationId xmlns:a16="http://schemas.microsoft.com/office/drawing/2014/main" id="{9D01EBD2-4BC8-41B0-A703-24137A49E1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1A">
            <a:extLst>
              <a:ext uri="{FF2B5EF4-FFF2-40B4-BE49-F238E27FC236}">
                <a16:creationId xmlns:a16="http://schemas.microsoft.com/office/drawing/2014/main" id="{C0158AE7-A68A-4F4A-910D-E69E1067C7D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2A">
            <a:extLst>
              <a:ext uri="{FF2B5EF4-FFF2-40B4-BE49-F238E27FC236}">
                <a16:creationId xmlns:a16="http://schemas.microsoft.com/office/drawing/2014/main" id="{D224E365-ED70-4242-8CE5-74BA9EF1CB5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3A">
            <a:extLst>
              <a:ext uri="{FF2B5EF4-FFF2-40B4-BE49-F238E27FC236}">
                <a16:creationId xmlns:a16="http://schemas.microsoft.com/office/drawing/2014/main" id="{FA22E25C-FAB1-4703-AAA1-EA0264018FA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4A">
            <a:extLst>
              <a:ext uri="{FF2B5EF4-FFF2-40B4-BE49-F238E27FC236}">
                <a16:creationId xmlns:a16="http://schemas.microsoft.com/office/drawing/2014/main" id="{4F703E29-15D5-4267-BBCF-855445AEDEE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5A">
            <a:extLst>
              <a:ext uri="{FF2B5EF4-FFF2-40B4-BE49-F238E27FC236}">
                <a16:creationId xmlns:a16="http://schemas.microsoft.com/office/drawing/2014/main" id="{54A968E8-6E11-4A26-AE22-8DE8F7B202A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6A">
            <a:extLst>
              <a:ext uri="{FF2B5EF4-FFF2-40B4-BE49-F238E27FC236}">
                <a16:creationId xmlns:a16="http://schemas.microsoft.com/office/drawing/2014/main" id="{6A19F98C-38F0-4724-B81C-102F66A361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D7A">
            <a:extLst>
              <a:ext uri="{FF2B5EF4-FFF2-40B4-BE49-F238E27FC236}">
                <a16:creationId xmlns:a16="http://schemas.microsoft.com/office/drawing/2014/main" id="{331AE315-AB4A-437C-BDA9-CBD6FFAC445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Pict">
            <a:extLst>
              <a:ext uri="{FF2B5EF4-FFF2-40B4-BE49-F238E27FC236}">
                <a16:creationId xmlns:a16="http://schemas.microsoft.com/office/drawing/2014/main" id="{FB4B6799-20A6-405C-AC55-1D6ED3F76B56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11" name="D1B">
            <a:extLst>
              <a:ext uri="{FF2B5EF4-FFF2-40B4-BE49-F238E27FC236}">
                <a16:creationId xmlns:a16="http://schemas.microsoft.com/office/drawing/2014/main" id="{22D6D233-F61C-46EA-BB51-F1227D22C2C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D2B">
            <a:extLst>
              <a:ext uri="{FF2B5EF4-FFF2-40B4-BE49-F238E27FC236}">
                <a16:creationId xmlns:a16="http://schemas.microsoft.com/office/drawing/2014/main" id="{70CD12AD-B336-4040-9355-791ACF304A2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D3B">
            <a:extLst>
              <a:ext uri="{FF2B5EF4-FFF2-40B4-BE49-F238E27FC236}">
                <a16:creationId xmlns:a16="http://schemas.microsoft.com/office/drawing/2014/main" id="{58BD2174-F103-43B4-9395-9DA93D4AB94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D4B">
            <a:extLst>
              <a:ext uri="{FF2B5EF4-FFF2-40B4-BE49-F238E27FC236}">
                <a16:creationId xmlns:a16="http://schemas.microsoft.com/office/drawing/2014/main" id="{17896236-B5DB-4423-BFFE-E9B17894B948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D5B">
            <a:extLst>
              <a:ext uri="{FF2B5EF4-FFF2-40B4-BE49-F238E27FC236}">
                <a16:creationId xmlns:a16="http://schemas.microsoft.com/office/drawing/2014/main" id="{07769B1B-0DF1-4569-A709-1DF0C6677223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D6B">
            <a:extLst>
              <a:ext uri="{FF2B5EF4-FFF2-40B4-BE49-F238E27FC236}">
                <a16:creationId xmlns:a16="http://schemas.microsoft.com/office/drawing/2014/main" id="{90C7CF61-79A2-409A-9E54-5CB60BDD53B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D7B">
            <a:extLst>
              <a:ext uri="{FF2B5EF4-FFF2-40B4-BE49-F238E27FC236}">
                <a16:creationId xmlns:a16="http://schemas.microsoft.com/office/drawing/2014/main" id="{A854AF5B-70F8-441E-9CE6-677EED36E095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62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Adobe Gothic Std B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Mehta</dc:creator>
  <cp:lastModifiedBy>Aditya Mehta</cp:lastModifiedBy>
  <cp:revision>31</cp:revision>
  <dcterms:created xsi:type="dcterms:W3CDTF">2017-08-11T02:54:34Z</dcterms:created>
  <dcterms:modified xsi:type="dcterms:W3CDTF">2017-12-25T10:52:33Z</dcterms:modified>
</cp:coreProperties>
</file>