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866-9431-4DBF-A93D-261DFFC4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59522-83CB-4823-A2A2-C57E910C5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876E-4AD4-485E-AEAB-A4EF46AD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479A-2C65-4E8E-B905-95BA8F1D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A3DD-8D11-44B7-B2EA-AA91150A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1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A24-8246-4000-AF4B-A08FC94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D05E3-A53E-4C02-8483-7F9D4F51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32DE-8304-485C-A0CC-BC6E9F46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00506-3787-49FB-B78E-0F1A91AF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F233-F933-441E-8B1B-D14E726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85FA-13D2-4B48-A66D-721835C0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DD739-F7D8-4F80-B12E-CC73550A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9A88-FD98-401E-BDEA-D14C1F25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7A50-376D-447B-BCD2-742A9D21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C066-97C2-4F94-83D3-24421AC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3CD-4D2F-49E0-AEFE-A315C46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64A5-DBC4-4C5F-AA26-85AA2F4B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98CF-70A3-4B7D-9D4C-A037A6F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1453-E23F-4022-8C43-3A8B661A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345-F443-4386-A303-DEEEC06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EDE2-7F20-496F-8843-E9585B66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A37D-8AA1-4A62-813A-FFE4746E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AEB9-07BD-4DDB-8FCE-1D8C7EC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238A-9F8E-4F36-BABA-59578F3D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54A-E277-49CD-889C-F726CE0F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2024-5BA4-4E78-8773-8190ED1F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9C6E-8162-4BA2-9113-CE4C9321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A5405-50F6-4959-ACA6-C5AC7E2E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1751-851C-421C-8FFA-5CC7BD02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29FD-1343-44C6-B82A-237333DD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F271-7B72-40C7-8399-DB42B58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9556-6E27-4344-ABD8-A175AC47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5398-5957-4244-8C5D-5F9D34A4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03A3A-62AC-48C5-A4AE-808EB16A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9B76-0845-4645-BB7C-91DAAF9C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29831-3C5B-4A5E-9BC9-82797E89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315F8-6F20-4C7B-880C-3D420EE1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1E6D-910D-49AA-83DA-8F890114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03BE2-BF17-49EF-BC69-18B6A52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9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FDA3-4E91-4468-805A-D9F072F5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E00D-0D7D-4987-A733-00C40779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69C87-D063-4E90-A984-58771ABB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5785-B118-4E90-BAD6-A2E48871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7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B0DA9-594C-4D95-A28F-D8637680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DD567-2FFD-4ECA-9533-EE94C43A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BAC20-B537-46F8-A72D-968B5AC4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BBC7-9E48-42EB-80DB-42D9AB9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00EB-7F51-4DE2-8B5B-B8583E8A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3774E-5F25-4AAA-80D8-A899467E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0340-49CF-4946-8E5B-85D5C0AE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3F11-0E1E-4047-BD87-D07008AA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3C25-6F74-4D4F-A93E-8EA6158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5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43C3-BE7C-47A5-9EEC-079E2D93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C5AD5-FCD6-4384-9184-BF25B4E5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EC84-FE63-457D-8B62-D7E2C057A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E52-E2D2-400C-8989-BFF1AC97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41792-40EB-42DD-BA3B-8F1DC011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717D-3A4F-41D3-808A-860D3E2D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68E70-B600-4433-936B-CECC7039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E145-5A6D-4E55-BCCC-E5762B57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6BEA-0543-46C8-8C86-197054A6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D9B6-EE48-40DF-908D-99382FF91566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789F-C23F-4CD1-A5C0-D8FADF2B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AC56-C0D9-422C-BC9E-4632FEE3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BBD9-A839-4D09-92E9-EFEC046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pixabay.com/en/cloud-symbol-gateway-internet-305461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4E8163-302C-41EC-A7FB-6130CC9E7F90}"/>
              </a:ext>
            </a:extLst>
          </p:cNvPr>
          <p:cNvSpPr/>
          <p:nvPr/>
        </p:nvSpPr>
        <p:spPr>
          <a:xfrm>
            <a:off x="399495" y="351030"/>
            <a:ext cx="11221375" cy="6289467"/>
          </a:xfrm>
          <a:prstGeom prst="roundRect">
            <a:avLst>
              <a:gd name="adj" fmla="val 16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843399-694D-4C02-A4CC-148B6D21657F}"/>
              </a:ext>
            </a:extLst>
          </p:cNvPr>
          <p:cNvSpPr/>
          <p:nvPr/>
        </p:nvSpPr>
        <p:spPr>
          <a:xfrm>
            <a:off x="923277" y="621332"/>
            <a:ext cx="10324731" cy="54643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F592E-D737-4F95-879B-DC94CBEBE8C1}"/>
              </a:ext>
            </a:extLst>
          </p:cNvPr>
          <p:cNvSpPr/>
          <p:nvPr/>
        </p:nvSpPr>
        <p:spPr>
          <a:xfrm>
            <a:off x="1620175" y="892207"/>
            <a:ext cx="9194305" cy="43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3657F-C563-4671-8645-C5AB70655C0C}"/>
              </a:ext>
            </a:extLst>
          </p:cNvPr>
          <p:cNvSpPr txBox="1"/>
          <p:nvPr/>
        </p:nvSpPr>
        <p:spPr>
          <a:xfrm>
            <a:off x="4687410" y="6462944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09E63-DF0A-4F55-94FC-FD5580D7148A}"/>
              </a:ext>
            </a:extLst>
          </p:cNvPr>
          <p:cNvSpPr txBox="1"/>
          <p:nvPr/>
        </p:nvSpPr>
        <p:spPr>
          <a:xfrm>
            <a:off x="4935984" y="6324444"/>
            <a:ext cx="174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Region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B04C9-DB63-4E39-B83E-ABA8C84802B7}"/>
              </a:ext>
            </a:extLst>
          </p:cNvPr>
          <p:cNvSpPr txBox="1"/>
          <p:nvPr/>
        </p:nvSpPr>
        <p:spPr>
          <a:xfrm>
            <a:off x="1620175" y="645105"/>
            <a:ext cx="7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BA73F3-AC04-4AAB-BAF6-20F0EC8FE0B5}"/>
              </a:ext>
            </a:extLst>
          </p:cNvPr>
          <p:cNvSpPr/>
          <p:nvPr/>
        </p:nvSpPr>
        <p:spPr>
          <a:xfrm>
            <a:off x="1890944" y="892207"/>
            <a:ext cx="3258105" cy="4563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7334F6-D6E5-4030-A294-B19D70AFF433}"/>
              </a:ext>
            </a:extLst>
          </p:cNvPr>
          <p:cNvSpPr/>
          <p:nvPr/>
        </p:nvSpPr>
        <p:spPr>
          <a:xfrm>
            <a:off x="7042951" y="892207"/>
            <a:ext cx="3258105" cy="4563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6595C7-58A5-4104-8DDF-2732D04E348D}"/>
              </a:ext>
            </a:extLst>
          </p:cNvPr>
          <p:cNvSpPr/>
          <p:nvPr/>
        </p:nvSpPr>
        <p:spPr>
          <a:xfrm>
            <a:off x="2152835" y="3353832"/>
            <a:ext cx="2352583" cy="1580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55C5E-7183-4A56-807C-E8500934C5D2}"/>
              </a:ext>
            </a:extLst>
          </p:cNvPr>
          <p:cNvSpPr/>
          <p:nvPr/>
        </p:nvSpPr>
        <p:spPr>
          <a:xfrm>
            <a:off x="7504590" y="1065318"/>
            <a:ext cx="2352583" cy="1580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572F4-4869-43B4-880B-2ACA62F09E84}"/>
              </a:ext>
            </a:extLst>
          </p:cNvPr>
          <p:cNvSpPr/>
          <p:nvPr/>
        </p:nvSpPr>
        <p:spPr>
          <a:xfrm>
            <a:off x="2161116" y="1022884"/>
            <a:ext cx="2352583" cy="15802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2BF7EC-6BBE-4082-9644-B9CA16683092}"/>
              </a:ext>
            </a:extLst>
          </p:cNvPr>
          <p:cNvSpPr/>
          <p:nvPr/>
        </p:nvSpPr>
        <p:spPr>
          <a:xfrm>
            <a:off x="7495711" y="3333564"/>
            <a:ext cx="2352583" cy="1580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F6AF6-7E94-4DF3-AA38-9FBC00EC30A2}"/>
              </a:ext>
            </a:extLst>
          </p:cNvPr>
          <p:cNvSpPr txBox="1"/>
          <p:nvPr/>
        </p:nvSpPr>
        <p:spPr>
          <a:xfrm>
            <a:off x="2565647" y="5521912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Availability zone -1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2CEB1-4569-46F0-8C35-FCACBCB1A0B9}"/>
              </a:ext>
            </a:extLst>
          </p:cNvPr>
          <p:cNvSpPr txBox="1"/>
          <p:nvPr/>
        </p:nvSpPr>
        <p:spPr>
          <a:xfrm>
            <a:off x="7837502" y="5410192"/>
            <a:ext cx="168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Availability zone -2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5C5DB-5A28-496D-B1E6-7F45D8DEA1BB}"/>
              </a:ext>
            </a:extLst>
          </p:cNvPr>
          <p:cNvSpPr txBox="1"/>
          <p:nvPr/>
        </p:nvSpPr>
        <p:spPr>
          <a:xfrm>
            <a:off x="2152835" y="2396971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Public subnet-1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83362-62BF-44C2-B16F-823F615ACF88}"/>
              </a:ext>
            </a:extLst>
          </p:cNvPr>
          <p:cNvSpPr txBox="1"/>
          <p:nvPr/>
        </p:nvSpPr>
        <p:spPr>
          <a:xfrm>
            <a:off x="7524565" y="4699095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Private subnet-2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CDED6-7EA8-436E-8065-B6D8E3B8A88A}"/>
              </a:ext>
            </a:extLst>
          </p:cNvPr>
          <p:cNvSpPr txBox="1"/>
          <p:nvPr/>
        </p:nvSpPr>
        <p:spPr>
          <a:xfrm>
            <a:off x="2152835" y="4687837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Private subnet-1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A0443-1856-4033-878D-A00D7D27F59F}"/>
              </a:ext>
            </a:extLst>
          </p:cNvPr>
          <p:cNvSpPr txBox="1"/>
          <p:nvPr/>
        </p:nvSpPr>
        <p:spPr>
          <a:xfrm>
            <a:off x="7491272" y="2426260"/>
            <a:ext cx="1043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Public subnet-2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E317349D-0132-4CE0-ADFB-8323689208F4}"/>
              </a:ext>
            </a:extLst>
          </p:cNvPr>
          <p:cNvSpPr/>
          <p:nvPr/>
        </p:nvSpPr>
        <p:spPr>
          <a:xfrm>
            <a:off x="4212409" y="986105"/>
            <a:ext cx="3585098" cy="910398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ALB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0C8266-EC80-4212-B5F9-1A575CFD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52" y="1216429"/>
            <a:ext cx="457246" cy="449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52FAB8-A5EF-4B3A-A7C4-A7EDB03B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31" y="-54709"/>
            <a:ext cx="381000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38D166-79EB-4551-8DFD-9FB6EC478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67375" y="456348"/>
            <a:ext cx="485632" cy="4651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F3CF7-04E0-49A5-851C-552A719172B1}"/>
              </a:ext>
            </a:extLst>
          </p:cNvPr>
          <p:cNvCxnSpPr>
            <a:cxnSpLocks/>
          </p:cNvCxnSpPr>
          <p:nvPr/>
        </p:nvCxnSpPr>
        <p:spPr>
          <a:xfrm>
            <a:off x="5326602" y="237552"/>
            <a:ext cx="612559" cy="34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A50E3C-9628-4B79-B37F-1D4FDE175977}"/>
              </a:ext>
            </a:extLst>
          </p:cNvPr>
          <p:cNvCxnSpPr>
            <a:stCxn id="31" idx="2"/>
          </p:cNvCxnSpPr>
          <p:nvPr/>
        </p:nvCxnSpPr>
        <p:spPr>
          <a:xfrm>
            <a:off x="6110191" y="921473"/>
            <a:ext cx="0" cy="2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D5AF214-844B-4174-A539-201BE11A8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961" y="3878232"/>
            <a:ext cx="552450" cy="5536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7749275-5437-4396-92BB-9C7F9B9D7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398" y="4033423"/>
            <a:ext cx="552450" cy="5536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E7C005-FB22-4160-BBCD-551CDC5D3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087" y="1862741"/>
            <a:ext cx="579179" cy="5975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28DE95-13C5-479B-9F05-519C5B52C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129" y="1839087"/>
            <a:ext cx="600075" cy="619125"/>
          </a:xfrm>
          <a:prstGeom prst="rect">
            <a:avLst/>
          </a:prstGeom>
        </p:spPr>
      </p:pic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BE470BA9-57E2-4745-A42F-58B377B34CE2}"/>
              </a:ext>
            </a:extLst>
          </p:cNvPr>
          <p:cNvSpPr/>
          <p:nvPr/>
        </p:nvSpPr>
        <p:spPr>
          <a:xfrm>
            <a:off x="4252404" y="2058241"/>
            <a:ext cx="3898683" cy="399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817632-2E03-49EF-B522-92229D335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365" y="1574890"/>
            <a:ext cx="693914" cy="4762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5B1800-0C1F-4FBB-A1C7-2900FE2FDC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9593" y="1579239"/>
            <a:ext cx="727847" cy="49950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1BAEEA-ECBE-456F-90D7-A74A7DD4D43E}"/>
              </a:ext>
            </a:extLst>
          </p:cNvPr>
          <p:cNvCxnSpPr>
            <a:stCxn id="25" idx="1"/>
          </p:cNvCxnSpPr>
          <p:nvPr/>
        </p:nvCxnSpPr>
        <p:spPr>
          <a:xfrm flipH="1">
            <a:off x="4198216" y="1441304"/>
            <a:ext cx="1440536" cy="54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6ACE8-287C-4981-80A1-E1EC776BCE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95998" y="1441304"/>
            <a:ext cx="2078760" cy="5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A66EAC-B789-4E6F-A833-7635D109C3C3}"/>
              </a:ext>
            </a:extLst>
          </p:cNvPr>
          <p:cNvSpPr txBox="1"/>
          <p:nvPr/>
        </p:nvSpPr>
        <p:spPr>
          <a:xfrm>
            <a:off x="1437304" y="322799"/>
            <a:ext cx="7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D5474C-9CD3-47D6-8C65-3F8B210FA9B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316549" y="2078742"/>
            <a:ext cx="12578" cy="127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6F9D51-E432-4B5E-8F43-35938EC76FF8}"/>
              </a:ext>
            </a:extLst>
          </p:cNvPr>
          <p:cNvCxnSpPr>
            <a:cxnSpLocks/>
          </p:cNvCxnSpPr>
          <p:nvPr/>
        </p:nvCxnSpPr>
        <p:spPr>
          <a:xfrm flipV="1">
            <a:off x="9210111" y="2078742"/>
            <a:ext cx="0" cy="1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6FA55BE8-2B6D-47FA-A04D-EA12FD052958}"/>
              </a:ext>
            </a:extLst>
          </p:cNvPr>
          <p:cNvSpPr/>
          <p:nvPr/>
        </p:nvSpPr>
        <p:spPr>
          <a:xfrm>
            <a:off x="4128889" y="3878232"/>
            <a:ext cx="3816626" cy="307288"/>
          </a:xfrm>
          <a:prstGeom prst="flowChartTerminator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CCECEB2C-73F6-49AB-824C-6B3127B48386}"/>
              </a:ext>
            </a:extLst>
          </p:cNvPr>
          <p:cNvSpPr/>
          <p:nvPr/>
        </p:nvSpPr>
        <p:spPr>
          <a:xfrm>
            <a:off x="1931609" y="1306830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Public Route Table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B8197C78-CAF1-490C-B655-CEA1D714618D}"/>
              </a:ext>
            </a:extLst>
          </p:cNvPr>
          <p:cNvSpPr/>
          <p:nvPr/>
        </p:nvSpPr>
        <p:spPr>
          <a:xfrm>
            <a:off x="1931609" y="3544143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Private Route Table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9E4BA352-E2BD-4060-A2B4-2186688E3857}"/>
              </a:ext>
            </a:extLst>
          </p:cNvPr>
          <p:cNvSpPr/>
          <p:nvPr/>
        </p:nvSpPr>
        <p:spPr>
          <a:xfrm>
            <a:off x="9043293" y="1233944"/>
            <a:ext cx="1120067" cy="1653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Public Route Table</a:t>
            </a:r>
          </a:p>
        </p:txBody>
      </p: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0D24FCC5-0DA6-47A4-AAFD-DF8DA2F39C1B}"/>
              </a:ext>
            </a:extLst>
          </p:cNvPr>
          <p:cNvSpPr/>
          <p:nvPr/>
        </p:nvSpPr>
        <p:spPr>
          <a:xfrm>
            <a:off x="9049187" y="3620711"/>
            <a:ext cx="1120067" cy="1531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Private Route Table</a:t>
            </a:r>
          </a:p>
        </p:txBody>
      </p:sp>
    </p:spTree>
    <p:extLst>
      <p:ext uri="{BB962C8B-B14F-4D97-AF65-F5344CB8AC3E}">
        <p14:creationId xmlns:p14="http://schemas.microsoft.com/office/powerpoint/2010/main" val="175312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mishra</dc:creator>
  <cp:lastModifiedBy>aditya mishra</cp:lastModifiedBy>
  <cp:revision>7</cp:revision>
  <dcterms:created xsi:type="dcterms:W3CDTF">2022-09-08T10:07:17Z</dcterms:created>
  <dcterms:modified xsi:type="dcterms:W3CDTF">2022-09-13T16:38:54Z</dcterms:modified>
</cp:coreProperties>
</file>