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715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0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5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089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51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5452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81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933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03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74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3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52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212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88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632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087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9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89FB-42F9-4AC6-AEA3-749E9FEF52E3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DA67-C8C5-419B-8451-3B6167CEA8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2440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2774-28C4-4A51-A0E8-E597FF17F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EGG BASKET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EE071-7DCA-4F85-81EC-AA39422AB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Yohana_02221147320</a:t>
            </a:r>
          </a:p>
          <a:p>
            <a:r>
              <a:rPr lang="en-ID" dirty="0"/>
              <a:t>Adit_02221147350</a:t>
            </a:r>
          </a:p>
          <a:p>
            <a:r>
              <a:rPr lang="en-ID" dirty="0"/>
              <a:t>Fatah_02221147322</a:t>
            </a:r>
          </a:p>
        </p:txBody>
      </p:sp>
    </p:spTree>
    <p:extLst>
      <p:ext uri="{BB962C8B-B14F-4D97-AF65-F5344CB8AC3E}">
        <p14:creationId xmlns:p14="http://schemas.microsoft.com/office/powerpoint/2010/main" val="307344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AFC5-3D48-41D5-9A67-AF59E1B4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tinggi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3C85-CC4C-46BF-BD94-E44B60DF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Skor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localStorage</a:t>
            </a:r>
            <a:r>
              <a:rPr lang="en-ID" dirty="0"/>
              <a:t> agar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direfresh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saveScore</a:t>
            </a:r>
            <a:r>
              <a:rPr lang="en-ID" dirty="0"/>
              <a:t>()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showHighScore</a:t>
            </a:r>
            <a:r>
              <a:rPr lang="en-ID" dirty="0"/>
              <a:t>() </a:t>
            </a:r>
            <a:r>
              <a:rPr lang="en-ID" dirty="0" err="1"/>
              <a:t>mengurutkan</a:t>
            </a:r>
            <a:r>
              <a:rPr lang="en-ID" dirty="0"/>
              <a:t> dan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panel yang </a:t>
            </a:r>
            <a:r>
              <a:rPr lang="en-ID" dirty="0" err="1"/>
              <a:t>ditampilkan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3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EB25-225C-4E3A-A226-DD1EAE09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Referensi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D8C47-1963-4913-97AB-64D82E88F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3" y="2249488"/>
            <a:ext cx="6726100" cy="3541712"/>
          </a:xfrm>
        </p:spPr>
      </p:pic>
    </p:spTree>
    <p:extLst>
      <p:ext uri="{BB962C8B-B14F-4D97-AF65-F5344CB8AC3E}">
        <p14:creationId xmlns:p14="http://schemas.microsoft.com/office/powerpoint/2010/main" val="115428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375-C58A-4F59-B502-3569379C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2A99-DF78-446C-BB29-872D5415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yang </a:t>
            </a:r>
            <a:r>
              <a:rPr lang="en-ID" dirty="0" err="1"/>
              <a:t>dijatuhkan</a:t>
            </a:r>
            <a:r>
              <a:rPr lang="en-ID" dirty="0"/>
              <a:t> oleh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ayam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. Point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keranjang</a:t>
            </a:r>
            <a:r>
              <a:rPr lang="en-ID" dirty="0"/>
              <a:t>. Point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di hall of fame.</a:t>
            </a:r>
          </a:p>
        </p:txBody>
      </p:sp>
    </p:spTree>
    <p:extLst>
      <p:ext uri="{BB962C8B-B14F-4D97-AF65-F5344CB8AC3E}">
        <p14:creationId xmlns:p14="http://schemas.microsoft.com/office/powerpoint/2010/main" val="13726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802-4B93-4C5F-B233-2F93714B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Penjelasan</a:t>
            </a:r>
            <a:r>
              <a:rPr lang="en-ID" dirty="0"/>
              <a:t> KODE GAME EGG BASKET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A01C-C48C-4BB7-9D02-01101020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21033" cy="354171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D" dirty="0" err="1"/>
              <a:t>Struktur</a:t>
            </a:r>
            <a:r>
              <a:rPr lang="en-ID" dirty="0"/>
              <a:t> HTML dan Layout</a:t>
            </a:r>
          </a:p>
          <a:p>
            <a:pPr marL="0" indent="0">
              <a:buNone/>
            </a:pPr>
            <a:r>
              <a:rPr lang="en-ID" dirty="0"/>
              <a:t>&lt;div id="</a:t>
            </a:r>
            <a:r>
              <a:rPr lang="en-ID" dirty="0" err="1"/>
              <a:t>gameContainer</a:t>
            </a:r>
            <a:r>
              <a:rPr lang="en-ID" dirty="0"/>
              <a:t>"&gt;: Container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game.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wadah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visual,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kanvas</a:t>
            </a:r>
            <a:r>
              <a:rPr lang="en-ID" dirty="0"/>
              <a:t> game, bucket, dan </a:t>
            </a:r>
            <a:r>
              <a:rPr lang="en-ID" dirty="0" err="1"/>
              <a:t>elemen</a:t>
            </a:r>
            <a:r>
              <a:rPr lang="en-ID" dirty="0"/>
              <a:t> UI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FEAC3-B765-4893-BFCF-09411E8A0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6" t="35471" r="33137" b="24151"/>
          <a:stretch/>
        </p:blipFill>
        <p:spPr>
          <a:xfrm>
            <a:off x="6789852" y="1807668"/>
            <a:ext cx="3208163" cy="2177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3B312-1A5A-4A0C-A4DD-528A73A2B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2" y="4309330"/>
            <a:ext cx="3208163" cy="21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7B56-178B-444B-AA4C-18BAC5FE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BADD-571B-4407-8444-73366829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&lt;canvas id="</a:t>
            </a:r>
            <a:r>
              <a:rPr lang="en-ID" dirty="0" err="1"/>
              <a:t>gameCanvas</a:t>
            </a:r>
            <a:r>
              <a:rPr lang="en-ID" dirty="0"/>
              <a:t>"&gt;: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visual dan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animasi</a:t>
            </a:r>
            <a:r>
              <a:rPr lang="en-ID" dirty="0"/>
              <a:t> game.</a:t>
            </a:r>
          </a:p>
          <a:p>
            <a:pPr marL="0" indent="0">
              <a:buNone/>
            </a:pPr>
            <a:r>
              <a:rPr lang="en-ID" dirty="0"/>
              <a:t>#bucket: </a:t>
            </a:r>
            <a:r>
              <a:rPr lang="en-ID" dirty="0" err="1"/>
              <a:t>Elemen</a:t>
            </a:r>
            <a:r>
              <a:rPr lang="en-ID" dirty="0"/>
              <a:t> visual ember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#scoreDisplay: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game </a:t>
            </a:r>
            <a:r>
              <a:rPr lang="en-ID" dirty="0" err="1"/>
              <a:t>berlangsung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#missDisplay: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yang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ditangkap</a:t>
            </a:r>
            <a:r>
              <a:rPr lang="en-ID" dirty="0"/>
              <a:t> oleh ember.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32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9A1D-9890-4D45-8A89-4D3D21B9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Desain </a:t>
            </a:r>
            <a:r>
              <a:rPr lang="en-ID" dirty="0" err="1"/>
              <a:t>tampilan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FAB5-F245-4CEC-B090-C62AB952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CSS Styling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, </a:t>
            </a:r>
            <a:r>
              <a:rPr lang="en-ID" dirty="0" err="1"/>
              <a:t>ukuran</a:t>
            </a:r>
            <a:r>
              <a:rPr lang="en-ID" dirty="0"/>
              <a:t>, dan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game. </a:t>
            </a:r>
            <a:r>
              <a:rPr lang="en-ID" dirty="0" err="1"/>
              <a:t>Contoh</a:t>
            </a:r>
            <a:r>
              <a:rPr lang="en-ID" dirty="0"/>
              <a:t>: bucket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melengkung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keranjang.Menu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flexbox agar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ditata</a:t>
            </a:r>
            <a:r>
              <a:rPr lang="en-ID" dirty="0"/>
              <a:t> di </a:t>
            </a:r>
            <a:r>
              <a:rPr lang="en-ID" dirty="0" err="1"/>
              <a:t>tengah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24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4A39-CC39-46EE-8CE8-4786667F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Utama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676C-8C46-4AC9-AC4C-477EB69FD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dirty="0" err="1"/>
              <a:t>startGame</a:t>
            </a:r>
            <a:r>
              <a:rPr lang="en-ID" dirty="0"/>
              <a:t>():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game. </a:t>
            </a:r>
            <a:r>
              <a:rPr lang="en-ID" dirty="0" err="1"/>
              <a:t>Menyembunyikan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menu dan </a:t>
            </a:r>
            <a:r>
              <a:rPr lang="en-ID" dirty="0" err="1"/>
              <a:t>memulai</a:t>
            </a:r>
            <a:r>
              <a:rPr lang="en-ID" dirty="0"/>
              <a:t> game loop </a:t>
            </a:r>
            <a:r>
              <a:rPr lang="en-ID" dirty="0" err="1"/>
              <a:t>serta</a:t>
            </a:r>
            <a:r>
              <a:rPr lang="en-ID" dirty="0"/>
              <a:t> interval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gameLoop</a:t>
            </a:r>
            <a:r>
              <a:rPr lang="en-ID" dirty="0"/>
              <a:t>():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16ms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menggerakkan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dan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ditangkap</a:t>
            </a:r>
            <a:r>
              <a:rPr lang="en-ID" dirty="0"/>
              <a:t> ember.</a:t>
            </a:r>
          </a:p>
          <a:p>
            <a:pPr marL="0" indent="0">
              <a:buNone/>
            </a:pPr>
            <a:r>
              <a:rPr lang="en-ID" dirty="0" err="1"/>
              <a:t>createEgg</a:t>
            </a:r>
            <a:r>
              <a:rPr lang="en-ID" dirty="0"/>
              <a:t>():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di </a:t>
            </a:r>
            <a:r>
              <a:rPr lang="en-ID" dirty="0" err="1"/>
              <a:t>posisi</a:t>
            </a:r>
            <a:r>
              <a:rPr lang="en-ID" dirty="0"/>
              <a:t> horizontal yang </a:t>
            </a:r>
            <a:r>
              <a:rPr lang="en-ID" dirty="0" err="1"/>
              <a:t>berbeda</a:t>
            </a:r>
            <a:r>
              <a:rPr lang="en-ID" dirty="0"/>
              <a:t> dan </a:t>
            </a:r>
            <a:r>
              <a:rPr lang="en-ID" dirty="0" err="1"/>
              <a:t>menambahkannya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game.</a:t>
            </a:r>
          </a:p>
          <a:p>
            <a:pPr marL="0" indent="0">
              <a:buNone/>
            </a:pPr>
            <a:r>
              <a:rPr lang="en-ID" dirty="0" err="1"/>
              <a:t>moveEggs</a:t>
            </a:r>
            <a:r>
              <a:rPr lang="en-ID" dirty="0"/>
              <a:t>(): </a:t>
            </a:r>
            <a:r>
              <a:rPr lang="en-ID" dirty="0" err="1"/>
              <a:t>Menggerakkan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game. Juga </a:t>
            </a:r>
            <a:r>
              <a:rPr lang="en-ID" dirty="0" err="1"/>
              <a:t>mengecek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ditangkap</a:t>
            </a:r>
            <a:r>
              <a:rPr lang="en-ID" dirty="0"/>
              <a:t> ember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increaseDifficulty</a:t>
            </a:r>
            <a:r>
              <a:rPr lang="en-ID" dirty="0"/>
              <a:t>():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detik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game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6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2870-04B9-4F5F-8A16-22CA4639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dan game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4B2D-BC0F-4380-9151-A72438C1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scoreDisplay</a:t>
            </a:r>
            <a:r>
              <a:rPr lang="en-ID" dirty="0"/>
              <a:t>: </a:t>
            </a:r>
            <a:r>
              <a:rPr lang="en-ID" dirty="0" err="1"/>
              <a:t>Diperbarui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,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total.</a:t>
            </a:r>
          </a:p>
          <a:p>
            <a:pPr marL="0" indent="0">
              <a:buNone/>
            </a:pPr>
            <a:r>
              <a:rPr lang="en-ID" dirty="0" err="1"/>
              <a:t>missDisplay</a:t>
            </a:r>
            <a:r>
              <a:rPr lang="en-ID" dirty="0"/>
              <a:t>: </a:t>
            </a:r>
            <a:r>
              <a:rPr lang="en-ID" dirty="0" err="1"/>
              <a:t>Diperbarui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telur</a:t>
            </a:r>
            <a:r>
              <a:rPr lang="en-ID" dirty="0"/>
              <a:t>. Jika </a:t>
            </a:r>
            <a:r>
              <a:rPr lang="en-ID" dirty="0" err="1"/>
              <a:t>missCount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3, game </a:t>
            </a:r>
            <a:r>
              <a:rPr lang="en-ID" dirty="0" err="1"/>
              <a:t>berakhir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gameOver</a:t>
            </a:r>
            <a:r>
              <a:rPr lang="en-ID" dirty="0"/>
              <a:t>(): </a:t>
            </a:r>
            <a:r>
              <a:rPr lang="en-ID" dirty="0" err="1"/>
              <a:t>Berhenti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interval yang </a:t>
            </a:r>
            <a:r>
              <a:rPr lang="en-ID" dirty="0" err="1"/>
              <a:t>berjalan</a:t>
            </a:r>
            <a:r>
              <a:rPr lang="en-ID" dirty="0"/>
              <a:t>,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Game Over, dan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saveScore</a:t>
            </a:r>
            <a:r>
              <a:rPr lang="en-ID" dirty="0"/>
              <a:t>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00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065E-EDDF-4705-87C2-15671A8F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ui</a:t>
            </a:r>
            <a:r>
              <a:rPr lang="en-ID" dirty="0"/>
              <a:t> dan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pengguna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AABD-B82C-41E1-88DC-D8A9988A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switchUser</a:t>
            </a:r>
            <a:r>
              <a:rPr lang="en-ID" dirty="0"/>
              <a:t>():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prompt, </a:t>
            </a:r>
            <a:r>
              <a:rPr lang="en-ID" dirty="0" err="1"/>
              <a:t>memperbarui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di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showCredits</a:t>
            </a:r>
            <a:r>
              <a:rPr lang="en-ID" dirty="0"/>
              <a:t>() dan </a:t>
            </a:r>
            <a:r>
              <a:rPr lang="en-ID" dirty="0" err="1"/>
              <a:t>closeCredits</a:t>
            </a:r>
            <a:r>
              <a:rPr lang="en-ID" dirty="0"/>
              <a:t>(): </a:t>
            </a:r>
            <a:r>
              <a:rPr lang="en-ID" dirty="0" err="1"/>
              <a:t>Menampilkan</a:t>
            </a:r>
            <a:r>
              <a:rPr lang="en-ID" dirty="0"/>
              <a:t> dan </a:t>
            </a:r>
            <a:r>
              <a:rPr lang="en-ID" dirty="0" err="1"/>
              <a:t>menyembunyikan</a:t>
            </a:r>
            <a:r>
              <a:rPr lang="en-ID" dirty="0"/>
              <a:t> panel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kreditor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showHighScore</a:t>
            </a:r>
            <a:r>
              <a:rPr lang="en-ID" dirty="0"/>
              <a:t>():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yang </a:t>
            </a:r>
            <a:r>
              <a:rPr lang="en-ID" dirty="0" err="1"/>
              <a:t>disimpan</a:t>
            </a:r>
            <a:r>
              <a:rPr lang="en-ID" dirty="0"/>
              <a:t> di </a:t>
            </a:r>
            <a:r>
              <a:rPr lang="en-ID" dirty="0" err="1"/>
              <a:t>localStorage</a:t>
            </a:r>
            <a:r>
              <a:rPr lang="en-ID" dirty="0"/>
              <a:t> dan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ranking </a:t>
            </a:r>
            <a:r>
              <a:rPr lang="en-ID" dirty="0" err="1"/>
              <a:t>tertinggi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72AF1-B0EB-4CFC-BE0F-9D02E79A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93" y="3509763"/>
            <a:ext cx="4047013" cy="2761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91A8B-8422-4892-937B-EA421A29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45" y="611287"/>
            <a:ext cx="4034287" cy="2761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32139-59C2-4F44-80AE-7F94A9E3F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60" y="611287"/>
            <a:ext cx="4015197" cy="27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444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EGG BASKET</vt:lpstr>
      <vt:lpstr>Konsep Game</vt:lpstr>
      <vt:lpstr>Penjelasan KODE GAME EGG BASKET</vt:lpstr>
      <vt:lpstr>PowerPoint Presentation</vt:lpstr>
      <vt:lpstr>Desain tampilan</vt:lpstr>
      <vt:lpstr>Fungsi Utama Game</vt:lpstr>
      <vt:lpstr>Pengelolaan skor dan game over</vt:lpstr>
      <vt:lpstr>Fungsi ui dan interaksi pengguna</vt:lpstr>
      <vt:lpstr>PowerPoint Presentation</vt:lpstr>
      <vt:lpstr>Sistem skor tinggi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 BASKET</dc:title>
  <dc:creator>Hewlett-Packard Company</dc:creator>
  <cp:lastModifiedBy>Hewlett-Packard Company</cp:lastModifiedBy>
  <cp:revision>6</cp:revision>
  <dcterms:created xsi:type="dcterms:W3CDTF">2024-10-01T02:16:42Z</dcterms:created>
  <dcterms:modified xsi:type="dcterms:W3CDTF">2024-10-15T02:16:25Z</dcterms:modified>
</cp:coreProperties>
</file>