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231" y="-4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9C954C0-54C1-4F5A-848D-D148CE5E8297}" type="datetimeFigureOut">
              <a:rPr lang="en-US" smtClean="0"/>
              <a:t>2/1/2020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678A5F9-866E-446E-AE6A-2B8A3F5D6C8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C954C0-54C1-4F5A-848D-D148CE5E8297}" type="datetimeFigureOut">
              <a:rPr lang="en-US" smtClean="0"/>
              <a:t>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8A5F9-866E-446E-AE6A-2B8A3F5D6C8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C954C0-54C1-4F5A-848D-D148CE5E8297}" type="datetimeFigureOut">
              <a:rPr lang="en-US" smtClean="0"/>
              <a:t>2/1/2020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8A5F9-866E-446E-AE6A-2B8A3F5D6C8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9C954C0-54C1-4F5A-848D-D148CE5E8297}" type="datetimeFigureOut">
              <a:rPr lang="en-US" smtClean="0"/>
              <a:t>2/1/2020</a:t>
            </a:fld>
            <a:endParaRPr lang="en-IN"/>
          </a:p>
        </p:txBody>
      </p:sp>
      <p:sp>
        <p:nvSpPr>
          <p:cNvPr id="9" name="Slide Number Placeholder 8"/>
          <p:cNvSpPr>
            <a:spLocks noGrp="1"/>
          </p:cNvSpPr>
          <p:nvPr>
            <p:ph type="sldNum" sz="quarter" idx="15"/>
          </p:nvPr>
        </p:nvSpPr>
        <p:spPr/>
        <p:txBody>
          <a:bodyPr rtlCol="0"/>
          <a:lstStyle/>
          <a:p>
            <a:fld id="{A678A5F9-866E-446E-AE6A-2B8A3F5D6C8E}"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9C954C0-54C1-4F5A-848D-D148CE5E8297}" type="datetimeFigureOut">
              <a:rPr lang="en-US" smtClean="0"/>
              <a:t>2/1/2020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678A5F9-866E-446E-AE6A-2B8A3F5D6C8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9C954C0-54C1-4F5A-848D-D148CE5E8297}" type="datetimeFigureOut">
              <a:rPr lang="en-US" smtClean="0"/>
              <a:t>2/1/2020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8A5F9-866E-446E-AE6A-2B8A3F5D6C8E}"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9C954C0-54C1-4F5A-848D-D148CE5E8297}" type="datetimeFigureOut">
              <a:rPr lang="en-US" smtClean="0"/>
              <a:t>2/1/2020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78A5F9-866E-446E-AE6A-2B8A3F5D6C8E}"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9C954C0-54C1-4F5A-848D-D148CE5E8297}" type="datetimeFigureOut">
              <a:rPr lang="en-US" smtClean="0"/>
              <a:t>2/1/2020</a:t>
            </a:fld>
            <a:endParaRPr lang="en-IN"/>
          </a:p>
        </p:txBody>
      </p:sp>
      <p:sp>
        <p:nvSpPr>
          <p:cNvPr id="7" name="Slide Number Placeholder 6"/>
          <p:cNvSpPr>
            <a:spLocks noGrp="1"/>
          </p:cNvSpPr>
          <p:nvPr>
            <p:ph type="sldNum" sz="quarter" idx="11"/>
          </p:nvPr>
        </p:nvSpPr>
        <p:spPr/>
        <p:txBody>
          <a:bodyPr rtlCol="0"/>
          <a:lstStyle/>
          <a:p>
            <a:fld id="{A678A5F9-866E-446E-AE6A-2B8A3F5D6C8E}"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954C0-54C1-4F5A-848D-D148CE5E8297}" type="datetimeFigureOut">
              <a:rPr lang="en-US" smtClean="0"/>
              <a:t>2/1/2020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78A5F9-866E-446E-AE6A-2B8A3F5D6C8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9C954C0-54C1-4F5A-848D-D148CE5E8297}" type="datetimeFigureOut">
              <a:rPr lang="en-US" smtClean="0"/>
              <a:t>2/1/2020</a:t>
            </a:fld>
            <a:endParaRPr lang="en-IN"/>
          </a:p>
        </p:txBody>
      </p:sp>
      <p:sp>
        <p:nvSpPr>
          <p:cNvPr id="22" name="Slide Number Placeholder 21"/>
          <p:cNvSpPr>
            <a:spLocks noGrp="1"/>
          </p:cNvSpPr>
          <p:nvPr>
            <p:ph type="sldNum" sz="quarter" idx="15"/>
          </p:nvPr>
        </p:nvSpPr>
        <p:spPr/>
        <p:txBody>
          <a:bodyPr rtlCol="0"/>
          <a:lstStyle/>
          <a:p>
            <a:fld id="{A678A5F9-866E-446E-AE6A-2B8A3F5D6C8E}"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9C954C0-54C1-4F5A-848D-D148CE5E8297}" type="datetimeFigureOut">
              <a:rPr lang="en-US" smtClean="0"/>
              <a:t>2/1/2020</a:t>
            </a:fld>
            <a:endParaRPr lang="en-IN"/>
          </a:p>
        </p:txBody>
      </p:sp>
      <p:sp>
        <p:nvSpPr>
          <p:cNvPr id="18" name="Slide Number Placeholder 17"/>
          <p:cNvSpPr>
            <a:spLocks noGrp="1"/>
          </p:cNvSpPr>
          <p:nvPr>
            <p:ph type="sldNum" sz="quarter" idx="11"/>
          </p:nvPr>
        </p:nvSpPr>
        <p:spPr/>
        <p:txBody>
          <a:bodyPr rtlCol="0"/>
          <a:lstStyle/>
          <a:p>
            <a:fld id="{A678A5F9-866E-446E-AE6A-2B8A3F5D6C8E}"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9C954C0-54C1-4F5A-848D-D148CE5E8297}" type="datetimeFigureOut">
              <a:rPr lang="en-US" smtClean="0"/>
              <a:t>2/1/2020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678A5F9-866E-446E-AE6A-2B8A3F5D6C8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785794"/>
            <a:ext cx="6172200" cy="1357322"/>
          </a:xfrm>
        </p:spPr>
        <p:txBody>
          <a:bodyPr>
            <a:normAutofit fontScale="90000"/>
          </a:bodyPr>
          <a:lstStyle/>
          <a:p>
            <a:r>
              <a:rPr lang="en-IN" dirty="0" err="1" smtClean="0"/>
              <a:t>Coursera</a:t>
            </a:r>
            <a:r>
              <a:rPr lang="en-IN" dirty="0" smtClean="0"/>
              <a:t> </a:t>
            </a:r>
            <a:r>
              <a:rPr lang="en-IN" dirty="0" err="1" smtClean="0"/>
              <a:t>capestone</a:t>
            </a:r>
            <a:r>
              <a:rPr lang="en-IN" dirty="0" smtClean="0"/>
              <a:t> project</a:t>
            </a:r>
            <a:br>
              <a:rPr lang="en-IN" dirty="0" smtClean="0"/>
            </a:br>
            <a:r>
              <a:rPr lang="en-IN" dirty="0" smtClean="0"/>
              <a:t>IBM applied data science </a:t>
            </a:r>
            <a:r>
              <a:rPr lang="en-IN" dirty="0" err="1" smtClean="0"/>
              <a:t>capestone</a:t>
            </a:r>
            <a:r>
              <a:rPr lang="en-IN" dirty="0" smtClean="0"/>
              <a:t> :</a:t>
            </a:r>
            <a:r>
              <a:rPr lang="en-IN" dirty="0" err="1" smtClean="0"/>
              <a:t>indian</a:t>
            </a:r>
            <a:r>
              <a:rPr lang="en-IN" dirty="0" smtClean="0"/>
              <a:t> restaurant</a:t>
            </a:r>
            <a:endParaRPr lang="en-IN" dirty="0"/>
          </a:p>
        </p:txBody>
      </p:sp>
      <p:sp>
        <p:nvSpPr>
          <p:cNvPr id="3" name="Subtitle 2"/>
          <p:cNvSpPr>
            <a:spLocks noGrp="1"/>
          </p:cNvSpPr>
          <p:nvPr>
            <p:ph type="subTitle" idx="1"/>
          </p:nvPr>
        </p:nvSpPr>
        <p:spPr>
          <a:xfrm>
            <a:off x="5214942" y="5003322"/>
            <a:ext cx="3243258" cy="1371600"/>
          </a:xfrm>
        </p:spPr>
        <p:txBody>
          <a:bodyPr/>
          <a:lstStyle/>
          <a:p>
            <a:r>
              <a:rPr lang="en-IN" dirty="0" smtClean="0"/>
              <a:t>By :</a:t>
            </a:r>
            <a:r>
              <a:rPr lang="en-IN" dirty="0" err="1" smtClean="0"/>
              <a:t>aditya</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Problem</a:t>
            </a:r>
            <a:endParaRPr lang="en-IN" dirty="0"/>
          </a:p>
        </p:txBody>
      </p:sp>
      <p:sp>
        <p:nvSpPr>
          <p:cNvPr id="6" name="Content Placeholder 5"/>
          <p:cNvSpPr>
            <a:spLocks noGrp="1"/>
          </p:cNvSpPr>
          <p:nvPr>
            <p:ph sz="quarter" idx="1"/>
          </p:nvPr>
        </p:nvSpPr>
        <p:spPr/>
        <p:txBody>
          <a:bodyPr>
            <a:normAutofit/>
          </a:bodyPr>
          <a:lstStyle/>
          <a:p>
            <a:r>
              <a:rPr lang="en-US" dirty="0" smtClean="0"/>
              <a:t>Location of  the restaurant determine the success or failure of restaurant</a:t>
            </a:r>
            <a:endParaRPr lang="en-IN" dirty="0" smtClean="0"/>
          </a:p>
          <a:p>
            <a:pPr>
              <a:buNone/>
            </a:pPr>
            <a:endParaRPr lang="en-IN" dirty="0" smtClean="0"/>
          </a:p>
          <a:p>
            <a:r>
              <a:rPr lang="en-US" dirty="0" smtClean="0"/>
              <a:t>Objective</a:t>
            </a:r>
            <a:r>
              <a:rPr lang="en-US" dirty="0" smtClean="0"/>
              <a:t>: To </a:t>
            </a:r>
            <a:r>
              <a:rPr lang="en-US" dirty="0" err="1" smtClean="0"/>
              <a:t>analyse</a:t>
            </a:r>
            <a:r>
              <a:rPr lang="en-US" dirty="0" smtClean="0"/>
              <a:t> and select the best locations in the city of  </a:t>
            </a:r>
            <a:r>
              <a:rPr lang="en-US" dirty="0" smtClean="0"/>
              <a:t>new </a:t>
            </a:r>
            <a:r>
              <a:rPr lang="en-US" dirty="0" err="1" smtClean="0"/>
              <a:t>york</a:t>
            </a:r>
            <a:r>
              <a:rPr lang="en-US" dirty="0" smtClean="0"/>
              <a:t> to open a </a:t>
            </a:r>
            <a:r>
              <a:rPr lang="en-US" dirty="0" err="1" smtClean="0"/>
              <a:t>indian</a:t>
            </a:r>
            <a:r>
              <a:rPr lang="en-US" dirty="0" smtClean="0"/>
              <a:t> restaurant</a:t>
            </a:r>
            <a:endParaRPr lang="en-IN" dirty="0" smtClean="0"/>
          </a:p>
          <a:p>
            <a:pPr>
              <a:buNone/>
            </a:pPr>
            <a:endParaRPr lang="en-IN" dirty="0" smtClean="0"/>
          </a:p>
          <a:p>
            <a:r>
              <a:rPr lang="en-US" dirty="0" smtClean="0"/>
              <a:t>• Business question</a:t>
            </a:r>
            <a:endParaRPr lang="en-IN" dirty="0" smtClean="0"/>
          </a:p>
          <a:p>
            <a:pPr>
              <a:buNone/>
            </a:pPr>
            <a:r>
              <a:rPr lang="en-US" dirty="0" smtClean="0"/>
              <a:t>In </a:t>
            </a:r>
            <a:r>
              <a:rPr lang="en-US" dirty="0" smtClean="0"/>
              <a:t>the </a:t>
            </a:r>
            <a:r>
              <a:rPr lang="en-US" dirty="0" smtClean="0"/>
              <a:t>new </a:t>
            </a:r>
            <a:r>
              <a:rPr lang="en-US" dirty="0" err="1" smtClean="0"/>
              <a:t>york</a:t>
            </a:r>
            <a:r>
              <a:rPr lang="en-US" dirty="0" smtClean="0"/>
              <a:t> city,  the </a:t>
            </a:r>
            <a:r>
              <a:rPr lang="en-US" dirty="0" err="1" smtClean="0"/>
              <a:t>chefis</a:t>
            </a:r>
            <a:r>
              <a:rPr lang="en-US" dirty="0" smtClean="0"/>
              <a:t> </a:t>
            </a:r>
            <a:r>
              <a:rPr lang="en-US" dirty="0" smtClean="0"/>
              <a:t>looking to open a </a:t>
            </a:r>
            <a:r>
              <a:rPr lang="en-US" dirty="0" smtClean="0"/>
              <a:t>Indian restaurant, </a:t>
            </a:r>
            <a:r>
              <a:rPr lang="en-US" dirty="0" smtClean="0"/>
              <a:t>where would you recommend that they open it?</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IN" dirty="0"/>
          </a:p>
        </p:txBody>
      </p:sp>
      <p:sp>
        <p:nvSpPr>
          <p:cNvPr id="3" name="Content Placeholder 2"/>
          <p:cNvSpPr>
            <a:spLocks noGrp="1"/>
          </p:cNvSpPr>
          <p:nvPr>
            <p:ph sz="quarter" idx="1"/>
          </p:nvPr>
        </p:nvSpPr>
        <p:spPr/>
        <p:txBody>
          <a:bodyPr>
            <a:normAutofit fontScale="92500"/>
          </a:bodyPr>
          <a:lstStyle/>
          <a:p>
            <a:r>
              <a:rPr lang="en-US" dirty="0" smtClean="0"/>
              <a:t> </a:t>
            </a:r>
            <a:r>
              <a:rPr lang="en-US" dirty="0" smtClean="0"/>
              <a:t>Data required</a:t>
            </a:r>
            <a:endParaRPr lang="en-IN" dirty="0" smtClean="0"/>
          </a:p>
          <a:p>
            <a:r>
              <a:rPr lang="en-US" dirty="0" smtClean="0"/>
              <a:t>List </a:t>
            </a:r>
            <a:r>
              <a:rPr lang="en-US" dirty="0" smtClean="0"/>
              <a:t>of </a:t>
            </a:r>
            <a:r>
              <a:rPr lang="en-US" dirty="0" err="1" smtClean="0"/>
              <a:t>neighbourhoods</a:t>
            </a:r>
            <a:r>
              <a:rPr lang="en-US" dirty="0" smtClean="0"/>
              <a:t> in </a:t>
            </a:r>
            <a:r>
              <a:rPr lang="en-US" dirty="0" smtClean="0"/>
              <a:t>new </a:t>
            </a:r>
            <a:r>
              <a:rPr lang="en-US" dirty="0" err="1" smtClean="0"/>
              <a:t>york</a:t>
            </a:r>
            <a:endParaRPr lang="en-IN" dirty="0" smtClean="0"/>
          </a:p>
          <a:p>
            <a:r>
              <a:rPr lang="en-US" dirty="0" smtClean="0"/>
              <a:t>Latitude </a:t>
            </a:r>
            <a:r>
              <a:rPr lang="en-US" dirty="0" smtClean="0"/>
              <a:t>and longitude coordinates of the </a:t>
            </a:r>
            <a:r>
              <a:rPr lang="en-US" dirty="0" err="1" smtClean="0"/>
              <a:t>neighbourhoods</a:t>
            </a:r>
            <a:endParaRPr lang="en-IN" dirty="0" smtClean="0"/>
          </a:p>
          <a:p>
            <a:r>
              <a:rPr lang="en-US" dirty="0" smtClean="0"/>
              <a:t>Venue </a:t>
            </a:r>
            <a:r>
              <a:rPr lang="en-US" dirty="0" smtClean="0"/>
              <a:t>data, particularly data related to </a:t>
            </a:r>
            <a:r>
              <a:rPr lang="en-US" dirty="0" err="1" smtClean="0"/>
              <a:t>restaura</a:t>
            </a:r>
            <a:endParaRPr lang="en-IN" dirty="0" smtClean="0"/>
          </a:p>
          <a:p>
            <a:pPr>
              <a:buNone/>
            </a:pPr>
            <a:endParaRPr lang="en-IN" dirty="0" smtClean="0"/>
          </a:p>
          <a:p>
            <a:r>
              <a:rPr lang="en-US" dirty="0" smtClean="0"/>
              <a:t>Sources </a:t>
            </a:r>
            <a:r>
              <a:rPr lang="en-US" dirty="0" smtClean="0"/>
              <a:t>of data</a:t>
            </a:r>
            <a:endParaRPr lang="en-IN" dirty="0" smtClean="0"/>
          </a:p>
          <a:p>
            <a:pPr>
              <a:buNone/>
            </a:pPr>
            <a:r>
              <a:rPr lang="en-US" dirty="0" smtClean="0"/>
              <a:t>➢</a:t>
            </a:r>
            <a:r>
              <a:rPr lang="en-IN" dirty="0" smtClean="0"/>
              <a:t>will be collected from https://cocl.us/new_york_dataset and cleaned and processed into a </a:t>
            </a:r>
            <a:r>
              <a:rPr lang="en-IN" dirty="0" err="1" smtClean="0"/>
              <a:t>dataframe</a:t>
            </a:r>
            <a:endParaRPr lang="en-IN" dirty="0" smtClean="0"/>
          </a:p>
          <a:p>
            <a:r>
              <a:rPr lang="en-US" dirty="0" err="1" smtClean="0"/>
              <a:t>Geocoder</a:t>
            </a:r>
            <a:r>
              <a:rPr lang="en-US" dirty="0" smtClean="0"/>
              <a:t> </a:t>
            </a:r>
            <a:r>
              <a:rPr lang="en-US" dirty="0" smtClean="0"/>
              <a:t>package for latitude and longitude coordinates</a:t>
            </a:r>
            <a:endParaRPr lang="en-IN" dirty="0" smtClean="0"/>
          </a:p>
          <a:p>
            <a:r>
              <a:rPr lang="en-US" dirty="0" smtClean="0"/>
              <a:t>Foursquare </a:t>
            </a:r>
            <a:r>
              <a:rPr lang="en-US" dirty="0" smtClean="0"/>
              <a:t>API for venue data</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Web scraping </a:t>
            </a:r>
            <a:r>
              <a:rPr lang="en-US" dirty="0" smtClean="0"/>
              <a:t>link  </a:t>
            </a:r>
            <a:r>
              <a:rPr lang="en-US" dirty="0" smtClean="0"/>
              <a:t>for </a:t>
            </a:r>
            <a:r>
              <a:rPr lang="en-US" dirty="0" err="1" smtClean="0"/>
              <a:t>neighbourhoods</a:t>
            </a:r>
            <a:r>
              <a:rPr lang="en-US" dirty="0" smtClean="0"/>
              <a:t> list</a:t>
            </a:r>
            <a:endParaRPr lang="en-IN" dirty="0" smtClean="0"/>
          </a:p>
          <a:p>
            <a:r>
              <a:rPr lang="en-US" dirty="0" smtClean="0"/>
              <a:t> </a:t>
            </a:r>
            <a:r>
              <a:rPr lang="en-US" dirty="0" smtClean="0"/>
              <a:t>Get </a:t>
            </a:r>
            <a:r>
              <a:rPr lang="en-US" dirty="0" smtClean="0"/>
              <a:t>latitude and longitude coordinates using </a:t>
            </a:r>
            <a:r>
              <a:rPr lang="en-US" dirty="0" err="1" smtClean="0"/>
              <a:t>Geocoder</a:t>
            </a:r>
            <a:endParaRPr lang="en-IN" dirty="0" smtClean="0"/>
          </a:p>
          <a:p>
            <a:r>
              <a:rPr lang="en-US" dirty="0" smtClean="0"/>
              <a:t> </a:t>
            </a:r>
            <a:r>
              <a:rPr lang="en-US" dirty="0" smtClean="0"/>
              <a:t> </a:t>
            </a:r>
            <a:r>
              <a:rPr lang="en-US" dirty="0" smtClean="0"/>
              <a:t>Use Foursquare API to get venue </a:t>
            </a:r>
            <a:r>
              <a:rPr lang="en-US" dirty="0" smtClean="0"/>
              <a:t>data</a:t>
            </a:r>
            <a:r>
              <a:rPr lang="en-US" dirty="0" smtClean="0"/>
              <a:t> </a:t>
            </a:r>
            <a:endParaRPr lang="en-IN" dirty="0" smtClean="0"/>
          </a:p>
          <a:p>
            <a:r>
              <a:rPr lang="en-US" dirty="0" smtClean="0"/>
              <a:t> </a:t>
            </a:r>
            <a:r>
              <a:rPr lang="en-US" dirty="0" smtClean="0"/>
              <a:t>Group data by </a:t>
            </a:r>
            <a:r>
              <a:rPr lang="en-US" dirty="0" err="1" smtClean="0"/>
              <a:t>neighbourhood</a:t>
            </a:r>
            <a:r>
              <a:rPr lang="en-US" dirty="0" smtClean="0"/>
              <a:t> and taking the mean of the frequency of</a:t>
            </a:r>
            <a:endParaRPr lang="en-IN" dirty="0" smtClean="0"/>
          </a:p>
          <a:p>
            <a:r>
              <a:rPr lang="en-US" dirty="0" smtClean="0"/>
              <a:t>occurrence of each venue category</a:t>
            </a:r>
            <a:endParaRPr lang="en-IN" dirty="0" smtClean="0"/>
          </a:p>
          <a:p>
            <a:r>
              <a:rPr lang="en-US" dirty="0" smtClean="0"/>
              <a:t> </a:t>
            </a:r>
            <a:r>
              <a:rPr lang="en-US" dirty="0" smtClean="0"/>
              <a:t>Filter venue category by Shopping Mall</a:t>
            </a:r>
            <a:endParaRPr lang="en-IN" dirty="0" smtClean="0"/>
          </a:p>
          <a:p>
            <a:pPr>
              <a:buNone/>
            </a:pPr>
            <a:r>
              <a:rPr lang="en-US" dirty="0" smtClean="0"/>
              <a:t> </a:t>
            </a:r>
            <a:endParaRPr lang="en-IN" dirty="0" smtClean="0"/>
          </a:p>
          <a:p>
            <a:r>
              <a:rPr lang="en-US" dirty="0" smtClean="0"/>
              <a:t> </a:t>
            </a:r>
            <a:r>
              <a:rPr lang="en-US" dirty="0" smtClean="0"/>
              <a:t>Perform clustering on the data by using k-means clustering</a:t>
            </a:r>
            <a:endParaRPr lang="en-IN" dirty="0" smtClean="0"/>
          </a:p>
          <a:p>
            <a:pPr>
              <a:buNone/>
            </a:pPr>
            <a:r>
              <a:rPr lang="en-US" dirty="0" smtClean="0"/>
              <a:t> </a:t>
            </a:r>
            <a:endParaRPr lang="en-IN" dirty="0" smtClean="0"/>
          </a:p>
          <a:p>
            <a:r>
              <a:rPr lang="en-US" dirty="0" smtClean="0"/>
              <a:t> </a:t>
            </a:r>
            <a:r>
              <a:rPr lang="en-US" dirty="0" smtClean="0"/>
              <a:t>Visualize the clusters in a map using Folium</a:t>
            </a: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sz="quarter" idx="1"/>
          </p:nvPr>
        </p:nvSpPr>
        <p:spPr/>
        <p:txBody>
          <a:bodyPr/>
          <a:lstStyle/>
          <a:p>
            <a:r>
              <a:rPr lang="en-IN" dirty="0" smtClean="0"/>
              <a:t>Due to limited  amount of  data on </a:t>
            </a:r>
            <a:r>
              <a:rPr lang="en-IN" dirty="0" err="1" smtClean="0"/>
              <a:t>indian</a:t>
            </a:r>
            <a:r>
              <a:rPr lang="en-IN" dirty="0" smtClean="0"/>
              <a:t> restaurant  k mean clustering is impossible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lstStyle/>
          <a:p>
            <a:r>
              <a:rPr lang="en-IN" dirty="0" smtClean="0"/>
              <a:t>In this project, we have gone through the process of identifying the business problem, specifying the data required, extracting and preparing the data, and tried performing machine learning by clustering the data into 3 clusters based on their similarities. </a:t>
            </a:r>
          </a:p>
          <a:p>
            <a:endParaRPr lang="en-IN"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TotalTime>
  <Words>188</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Coursera capestone project IBM applied data science capestone :indian restaurant</vt:lpstr>
      <vt:lpstr>Business Problem</vt:lpstr>
      <vt:lpstr>Data</vt:lpstr>
      <vt:lpstr>Methodology </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capestone project IBM applied data science capestone :indian restaurant</dc:title>
  <dc:creator>Windows User</dc:creator>
  <cp:lastModifiedBy>Windows User</cp:lastModifiedBy>
  <cp:revision>4</cp:revision>
  <dcterms:created xsi:type="dcterms:W3CDTF">2020-02-01T16:20:56Z</dcterms:created>
  <dcterms:modified xsi:type="dcterms:W3CDTF">2020-02-01T16:56:19Z</dcterms:modified>
</cp:coreProperties>
</file>