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17-Aug-15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17-Aug-15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17-Aug-15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17-Aug-15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17-Aug-15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17-Aug-15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17-Aug-15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17-Aug-15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17-Aug-15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17-Aug-15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17-Aug-15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17-Aug-15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685800"/>
            <a:ext cx="6324600"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BE PROJECT</a:t>
            </a:r>
            <a:endParaRPr lang="en-US" sz="3600" b="1" dirty="0">
              <a:latin typeface="Times New Roman" pitchFamily="18" charset="0"/>
              <a:cs typeface="Times New Roman" pitchFamily="18" charset="0"/>
            </a:endParaRPr>
          </a:p>
        </p:txBody>
      </p:sp>
      <p:sp>
        <p:nvSpPr>
          <p:cNvPr id="3" name="TextBox 2"/>
          <p:cNvSpPr txBox="1"/>
          <p:nvPr/>
        </p:nvSpPr>
        <p:spPr>
          <a:xfrm>
            <a:off x="457200" y="4267200"/>
            <a:ext cx="2286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Class: BE IT A</a:t>
            </a:r>
            <a:endParaRPr lang="en-US" dirty="0">
              <a:latin typeface="Times New Roman" pitchFamily="18" charset="0"/>
              <a:cs typeface="Times New Roman" pitchFamily="18" charset="0"/>
            </a:endParaRPr>
          </a:p>
        </p:txBody>
      </p:sp>
      <p:sp>
        <p:nvSpPr>
          <p:cNvPr id="4" name="TextBox 3"/>
          <p:cNvSpPr txBox="1"/>
          <p:nvPr/>
        </p:nvSpPr>
        <p:spPr>
          <a:xfrm>
            <a:off x="4876800" y="4267200"/>
            <a:ext cx="38862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Group Members</a:t>
            </a:r>
            <a:endParaRPr lang="en-US"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4953000" y="4876800"/>
          <a:ext cx="3810000" cy="1508760"/>
        </p:xfrm>
        <a:graphic>
          <a:graphicData uri="http://schemas.openxmlformats.org/drawingml/2006/table">
            <a:tbl>
              <a:tblPr firstRow="1" bandRow="1">
                <a:tableStyleId>{5C22544A-7EE6-4342-B048-85BDC9FD1C3A}</a:tableStyleId>
              </a:tblPr>
              <a:tblGrid>
                <a:gridCol w="1905000"/>
                <a:gridCol w="1905000"/>
              </a:tblGrid>
              <a:tr h="377190">
                <a:tc>
                  <a:txBody>
                    <a:bodyPr/>
                    <a:lstStyle/>
                    <a:p>
                      <a:pPr algn="ctr"/>
                      <a:r>
                        <a:rPr lang="en-US" dirty="0" smtClean="0">
                          <a:latin typeface="Times New Roman" pitchFamily="18" charset="0"/>
                          <a:cs typeface="Times New Roman" pitchFamily="18" charset="0"/>
                        </a:rPr>
                        <a:t>Name</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Roll</a:t>
                      </a:r>
                      <a:r>
                        <a:rPr lang="en-US" baseline="0" dirty="0" smtClean="0">
                          <a:latin typeface="Times New Roman" pitchFamily="18" charset="0"/>
                          <a:cs typeface="Times New Roman" pitchFamily="18" charset="0"/>
                        </a:rPr>
                        <a:t> No</a:t>
                      </a:r>
                      <a:endParaRPr lang="en-US" dirty="0">
                        <a:latin typeface="Times New Roman" pitchFamily="18" charset="0"/>
                        <a:cs typeface="Times New Roman" pitchFamily="18" charset="0"/>
                      </a:endParaRPr>
                    </a:p>
                  </a:txBody>
                  <a:tcPr/>
                </a:tc>
              </a:tr>
              <a:tr h="377190">
                <a:tc>
                  <a:txBody>
                    <a:bodyPr/>
                    <a:lstStyle/>
                    <a:p>
                      <a:pPr algn="ctr"/>
                      <a:r>
                        <a:rPr lang="en-US" dirty="0" smtClean="0">
                          <a:latin typeface="Times New Roman" pitchFamily="18" charset="0"/>
                          <a:cs typeface="Times New Roman" pitchFamily="18" charset="0"/>
                        </a:rPr>
                        <a:t>Varsha Jha</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28</a:t>
                      </a:r>
                      <a:endParaRPr lang="en-US" dirty="0">
                        <a:latin typeface="Times New Roman" pitchFamily="18" charset="0"/>
                        <a:cs typeface="Times New Roman" pitchFamily="18" charset="0"/>
                      </a:endParaRPr>
                    </a:p>
                  </a:txBody>
                  <a:tcPr/>
                </a:tc>
              </a:tr>
              <a:tr h="377190">
                <a:tc>
                  <a:txBody>
                    <a:bodyPr/>
                    <a:lstStyle/>
                    <a:p>
                      <a:pPr algn="ctr"/>
                      <a:r>
                        <a:rPr lang="en-US" dirty="0" smtClean="0">
                          <a:latin typeface="Times New Roman" pitchFamily="18" charset="0"/>
                          <a:cs typeface="Times New Roman" pitchFamily="18" charset="0"/>
                        </a:rPr>
                        <a:t>Aditya Nalge</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42</a:t>
                      </a:r>
                      <a:endParaRPr lang="en-US" dirty="0">
                        <a:latin typeface="Times New Roman" pitchFamily="18" charset="0"/>
                        <a:cs typeface="Times New Roman" pitchFamily="18" charset="0"/>
                      </a:endParaRPr>
                    </a:p>
                  </a:txBody>
                  <a:tcPr/>
                </a:tc>
              </a:tr>
              <a:tr h="377190">
                <a:tc>
                  <a:txBody>
                    <a:bodyPr/>
                    <a:lstStyle/>
                    <a:p>
                      <a:pPr algn="ctr"/>
                      <a:r>
                        <a:rPr lang="en-US" dirty="0" smtClean="0">
                          <a:latin typeface="Times New Roman" pitchFamily="18" charset="0"/>
                          <a:cs typeface="Times New Roman" pitchFamily="18" charset="0"/>
                        </a:rPr>
                        <a:t>Rushabh</a:t>
                      </a:r>
                      <a:r>
                        <a:rPr lang="en-US" baseline="0" dirty="0" smtClean="0">
                          <a:latin typeface="Times New Roman" pitchFamily="18" charset="0"/>
                          <a:cs typeface="Times New Roman" pitchFamily="18" charset="0"/>
                        </a:rPr>
                        <a:t> Patel</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69</a:t>
                      </a:r>
                      <a:endParaRPr lang="en-US" dirty="0">
                        <a:latin typeface="Times New Roman" pitchFamily="18" charset="0"/>
                        <a:cs typeface="Times New Roman" pitchFamily="18" charset="0"/>
                      </a:endParaRPr>
                    </a:p>
                  </a:txBody>
                  <a:tcPr/>
                </a:tc>
              </a:tr>
            </a:tbl>
          </a:graphicData>
        </a:graphic>
      </p:graphicFrame>
      <p:sp>
        <p:nvSpPr>
          <p:cNvPr id="6" name="TextBox 5"/>
          <p:cNvSpPr txBox="1"/>
          <p:nvPr/>
        </p:nvSpPr>
        <p:spPr>
          <a:xfrm>
            <a:off x="914400" y="2514600"/>
            <a:ext cx="7543800" cy="523220"/>
          </a:xfrm>
          <a:prstGeom prst="rect">
            <a:avLst/>
          </a:prstGeom>
          <a:noFill/>
        </p:spPr>
        <p:txBody>
          <a:bodyPr wrap="square" rtlCol="0">
            <a:spAutoFit/>
          </a:bodyPr>
          <a:lstStyle/>
          <a:p>
            <a:pPr algn="ctr"/>
            <a:r>
              <a:rPr lang="en-US" sz="2800" b="1" u="sng" dirty="0" smtClean="0">
                <a:latin typeface="Times New Roman" pitchFamily="18" charset="0"/>
                <a:cs typeface="Times New Roman" pitchFamily="18" charset="0"/>
              </a:rPr>
              <a:t>An Android Application for a Start Up</a:t>
            </a:r>
            <a:endParaRPr lang="en-US" sz="2800"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667000"/>
            <a:ext cx="5943600" cy="1569660"/>
          </a:xfrm>
          <a:prstGeom prst="rect">
            <a:avLst/>
          </a:prstGeom>
          <a:noFill/>
        </p:spPr>
        <p:txBody>
          <a:bodyPr wrap="square" rtlCol="0">
            <a:spAutoFit/>
          </a:bodyPr>
          <a:lstStyle/>
          <a:p>
            <a:pPr algn="ctr"/>
            <a:r>
              <a:rPr lang="en-US" sz="9600" dirty="0" smtClean="0">
                <a:latin typeface="Times New Roman" pitchFamily="18" charset="0"/>
                <a:cs typeface="Times New Roman" pitchFamily="18" charset="0"/>
              </a:rPr>
              <a:t>Thank You</a:t>
            </a:r>
            <a:endParaRPr lang="en-US" sz="9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About The Start Up</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2514600"/>
            <a:ext cx="8229600" cy="2667000"/>
          </a:xfrm>
        </p:spPr>
        <p:txBody>
          <a:bodyPr>
            <a:normAutofit/>
          </a:bodyPr>
          <a:lstStyle/>
          <a:p>
            <a:pPr>
              <a:buNone/>
            </a:pPr>
            <a:r>
              <a:rPr lang="en-US" sz="2800" dirty="0" smtClean="0">
                <a:latin typeface="Times New Roman" pitchFamily="18" charset="0"/>
                <a:cs typeface="Times New Roman" pitchFamily="18" charset="0"/>
              </a:rPr>
              <a:t>    It is a new start up which aims at providing technicians to house hold in the fastest possible way by making it easier for the technicians as well as the clients to connect with each other.</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Problem Definition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2209800"/>
            <a:ext cx="8229600" cy="1981200"/>
          </a:xfrm>
        </p:spPr>
        <p:txBody>
          <a:bodyPr/>
          <a:lstStyle/>
          <a:p>
            <a:pPr algn="just">
              <a:buNone/>
            </a:pPr>
            <a:r>
              <a:rPr lang="en-US" dirty="0" smtClean="0">
                <a:latin typeface="Times New Roman" pitchFamily="18" charset="0"/>
                <a:cs typeface="Times New Roman" pitchFamily="18" charset="0"/>
              </a:rPr>
              <a:t>   Technicians employed by the start up need </a:t>
            </a:r>
            <a:r>
              <a:rPr lang="en-US" dirty="0" smtClean="0">
                <a:latin typeface="Times New Roman" pitchFamily="18" charset="0"/>
                <a:cs typeface="Times New Roman" pitchFamily="18" charset="0"/>
              </a:rPr>
              <a:t>an app which would help them to learn new skills while improving their existing skills.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Concept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The main objective of this app is to create an encyclopedic data for technicians which would contain a large number of skill enhancing tools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 technician who uses the app would be able to learn about the different tasks he has to perform.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Technology Used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905000"/>
            <a:ext cx="8229600" cy="2057400"/>
          </a:xfrm>
        </p:spPr>
        <p:txBody>
          <a:bodyPr>
            <a:normAutofit fontScale="92500" lnSpcReduction="10000"/>
          </a:bodyPr>
          <a:lstStyle/>
          <a:p>
            <a:r>
              <a:rPr lang="en-US" dirty="0" smtClean="0">
                <a:latin typeface="Times New Roman" pitchFamily="18" charset="0"/>
                <a:cs typeface="Times New Roman" pitchFamily="18" charset="0"/>
              </a:rPr>
              <a:t>Android Studio</a:t>
            </a:r>
          </a:p>
          <a:p>
            <a:r>
              <a:rPr lang="en-US" dirty="0" smtClean="0">
                <a:latin typeface="Times New Roman" pitchFamily="18" charset="0"/>
                <a:cs typeface="Times New Roman" pitchFamily="18" charset="0"/>
              </a:rPr>
              <a:t>SDK Manager</a:t>
            </a:r>
          </a:p>
          <a:p>
            <a:r>
              <a:rPr lang="en-US" dirty="0" smtClean="0">
                <a:latin typeface="Times New Roman" pitchFamily="18" charset="0"/>
                <a:cs typeface="Times New Roman" pitchFamily="18" charset="0"/>
              </a:rPr>
              <a:t>Java</a:t>
            </a:r>
          </a:p>
          <a:p>
            <a:r>
              <a:rPr lang="en-US" dirty="0" smtClean="0">
                <a:latin typeface="Times New Roman" pitchFamily="18" charset="0"/>
                <a:cs typeface="Times New Roman" pitchFamily="18" charset="0"/>
              </a:rPr>
              <a:t>Miscellaneous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Advantages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1524000"/>
            <a:ext cx="8229600" cy="2895600"/>
          </a:xfrm>
        </p:spPr>
        <p:txBody>
          <a:bodyPr/>
          <a:lstStyle/>
          <a:p>
            <a:pPr lvl="0" algn="just"/>
            <a:r>
              <a:rPr lang="en-US" dirty="0" smtClean="0">
                <a:latin typeface="Times New Roman" pitchFamily="18" charset="0"/>
                <a:cs typeface="Times New Roman" pitchFamily="18" charset="0"/>
              </a:rPr>
              <a:t>It will be easier to train technicians with the help of the application through visual representations.</a:t>
            </a:r>
          </a:p>
          <a:p>
            <a:pPr lvl="0" algn="just"/>
            <a:r>
              <a:rPr lang="en-US" dirty="0" smtClean="0">
                <a:latin typeface="Times New Roman" pitchFamily="18" charset="0"/>
                <a:cs typeface="Times New Roman" pitchFamily="18" charset="0"/>
              </a:rPr>
              <a:t>Everything the technicians need to learn will be present at their finger tips.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Disadvantages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1600200"/>
            <a:ext cx="8229600" cy="2362200"/>
          </a:xfrm>
        </p:spPr>
        <p:txBody>
          <a:bodyPr/>
          <a:lstStyle/>
          <a:p>
            <a:pPr lvl="0" algn="just">
              <a:buNone/>
            </a:pPr>
            <a:r>
              <a:rPr lang="en-US" dirty="0" smtClean="0"/>
              <a:t>   It will be tedious to train those technicians to use the app who have absolutely no experience with android devices.</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Future </a:t>
            </a:r>
            <a:r>
              <a:rPr lang="en-US" b="1" dirty="0" smtClean="0">
                <a:latin typeface="Times New Roman" pitchFamily="18" charset="0"/>
                <a:cs typeface="Times New Roman" pitchFamily="18" charset="0"/>
              </a:rPr>
              <a:t>Scope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76400"/>
            <a:ext cx="8229600" cy="2667000"/>
          </a:xfrm>
        </p:spPr>
        <p:txBody>
          <a:bodyPr/>
          <a:lstStyle/>
          <a:p>
            <a:pPr algn="just">
              <a:buNone/>
            </a:pPr>
            <a:r>
              <a:rPr lang="en-US" dirty="0" smtClean="0">
                <a:latin typeface="Times New Roman" pitchFamily="18" charset="0"/>
                <a:cs typeface="Times New Roman" pitchFamily="18" charset="0"/>
              </a:rPr>
              <a:t>   In </a:t>
            </a:r>
            <a:r>
              <a:rPr lang="en-US" dirty="0" smtClean="0">
                <a:latin typeface="Times New Roman" pitchFamily="18" charset="0"/>
                <a:cs typeface="Times New Roman" pitchFamily="18" charset="0"/>
              </a:rPr>
              <a:t>the initial period it will be tough to determine the future applications of the app but as the number of users grow many more ideas such as skill enhancing games can be included in the app</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Existing </a:t>
            </a:r>
            <a:r>
              <a:rPr lang="en-US" b="1" dirty="0" smtClean="0">
                <a:latin typeface="Times New Roman" pitchFamily="18" charset="0"/>
                <a:cs typeface="Times New Roman" pitchFamily="18" charset="0"/>
              </a:rPr>
              <a:t>Systems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Although currently; using search engines such as Google, technicians can learn majority of the skills required, there is no special app for this purpose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Thus</a:t>
            </a:r>
            <a:r>
              <a:rPr lang="en-US" dirty="0" smtClean="0">
                <a:latin typeface="Times New Roman" pitchFamily="18" charset="0"/>
                <a:cs typeface="Times New Roman" pitchFamily="18" charset="0"/>
              </a:rPr>
              <a:t>, creating this project would result in the making of a technician specific app which helps them learn new skills while enhancing current skills.</a:t>
            </a: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305</Words>
  <Application>Microsoft Office PowerPoint</Application>
  <PresentationFormat>On-screen Show (4:3)</PresentationFormat>
  <Paragraphs>35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About The Start Up</vt:lpstr>
      <vt:lpstr>Problem Definition</vt:lpstr>
      <vt:lpstr>Concept</vt:lpstr>
      <vt:lpstr>Technology Used</vt:lpstr>
      <vt:lpstr>Advantages</vt:lpstr>
      <vt:lpstr>Disadvantages</vt:lpstr>
      <vt:lpstr>Future Scope</vt:lpstr>
      <vt:lpstr>Existing Systems</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Aditya Nalge</dc:creator>
  <cp:lastModifiedBy>Awesome Aditya</cp:lastModifiedBy>
  <cp:revision>6</cp:revision>
  <dcterms:created xsi:type="dcterms:W3CDTF">2006-08-16T00:00:00Z</dcterms:created>
  <dcterms:modified xsi:type="dcterms:W3CDTF">2015-08-17T03:55:44Z</dcterms:modified>
</cp:coreProperties>
</file>