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A1028-8A91-1588-7C1C-57691E28BC85}"/>
              </a:ext>
            </a:extLst>
          </p:cNvPr>
          <p:cNvSpPr txBox="1"/>
          <p:nvPr/>
        </p:nvSpPr>
        <p:spPr>
          <a:xfrm>
            <a:off x="906011" y="478173"/>
            <a:ext cx="11285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Topic Modeling</a:t>
            </a:r>
          </a:p>
          <a:p>
            <a:r>
              <a:rPr lang="en-US" b="1" dirty="0"/>
              <a:t>Topic 1: </a:t>
            </a:r>
            <a:r>
              <a:rPr lang="en-US" dirty="0"/>
              <a:t>flight </a:t>
            </a:r>
            <a:r>
              <a:rPr lang="en-US" dirty="0" err="1"/>
              <a:t>ba</a:t>
            </a:r>
            <a:r>
              <a:rPr lang="en-US" dirty="0"/>
              <a:t> food service crew seat class cabin good </a:t>
            </a:r>
            <a:r>
              <a:rPr lang="en-US" dirty="0" err="1"/>
              <a:t>london</a:t>
            </a:r>
            <a:r>
              <a:rPr lang="en-US" dirty="0"/>
              <a:t> seats business time economy </a:t>
            </a:r>
            <a:r>
              <a:rPr lang="en-US" dirty="0" err="1"/>
              <a:t>british</a:t>
            </a:r>
            <a:endParaRPr lang="en-US" dirty="0"/>
          </a:p>
          <a:p>
            <a:r>
              <a:rPr lang="en-US" b="1" dirty="0"/>
              <a:t>Topic 2</a:t>
            </a:r>
            <a:r>
              <a:rPr lang="en-US" dirty="0"/>
              <a:t>: flight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london</a:t>
            </a:r>
            <a:r>
              <a:rPr lang="en-US" dirty="0"/>
              <a:t> </a:t>
            </a:r>
            <a:r>
              <a:rPr lang="en-US" dirty="0" err="1"/>
              <a:t>british</a:t>
            </a:r>
            <a:r>
              <a:rPr lang="en-US" dirty="0"/>
              <a:t> airways service told hours customer check staff time airport </a:t>
            </a:r>
            <a:r>
              <a:rPr lang="en-US" dirty="0" err="1"/>
              <a:t>heathrow</a:t>
            </a:r>
            <a:r>
              <a:rPr lang="en-US" dirty="0"/>
              <a:t> did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57CFC-20B5-0582-EAEB-3B0673081263}"/>
              </a:ext>
            </a:extLst>
          </p:cNvPr>
          <p:cNvSpPr txBox="1"/>
          <p:nvPr/>
        </p:nvSpPr>
        <p:spPr>
          <a:xfrm>
            <a:off x="1149292" y="2208866"/>
            <a:ext cx="302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WordCloud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0FAB2-CECB-921D-2BD7-4DD2C8750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9" y="3021024"/>
            <a:ext cx="4839976" cy="3133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D6C629-C2CC-1911-5B63-859ED097EF5F}"/>
              </a:ext>
            </a:extLst>
          </p:cNvPr>
          <p:cNvSpPr txBox="1"/>
          <p:nvPr/>
        </p:nvSpPr>
        <p:spPr>
          <a:xfrm>
            <a:off x="7618602" y="2208866"/>
            <a:ext cx="302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Review Analysis</a:t>
            </a:r>
            <a:endParaRPr lang="en-IN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B70A3-72FE-1F0C-8BDE-3D5C329B2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82" y="3021024"/>
            <a:ext cx="5471195" cy="32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Aditya Naranje</cp:lastModifiedBy>
  <cp:revision>2</cp:revision>
  <dcterms:created xsi:type="dcterms:W3CDTF">2022-12-06T11:13:27Z</dcterms:created>
  <dcterms:modified xsi:type="dcterms:W3CDTF">2024-06-11T07:05:28Z</dcterms:modified>
</cp:coreProperties>
</file>