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5F5E5E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Predicting customer buying behaviour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5587F5-F342-90DD-0A5B-6ABE16342BF6}"/>
              </a:ext>
            </a:extLst>
          </p:cNvPr>
          <p:cNvSpPr txBox="1"/>
          <p:nvPr/>
        </p:nvSpPr>
        <p:spPr>
          <a:xfrm>
            <a:off x="998288" y="763398"/>
            <a:ext cx="937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dataset was unbalanced we performed oversampling to increase the count of class 1 in booking complete (target column).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531556-D2E5-222D-B2BE-A655ADE2F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82926"/>
              </p:ext>
            </p:extLst>
          </p:nvPr>
        </p:nvGraphicFramePr>
        <p:xfrm>
          <a:off x="2032000" y="2394591"/>
          <a:ext cx="8128000" cy="415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8684557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3714139"/>
                    </a:ext>
                  </a:extLst>
                </a:gridCol>
              </a:tblGrid>
              <a:tr h="370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1890"/>
                  </a:ext>
                </a:extLst>
              </a:tr>
              <a:tr h="370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Flight Duration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95679"/>
                  </a:ext>
                </a:extLst>
              </a:tr>
              <a:tr h="370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Wants Extra Baggage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15141"/>
                  </a:ext>
                </a:extLst>
              </a:tr>
              <a:tr h="370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Wants Preferred Seat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54282"/>
                  </a:ext>
                </a:extLst>
              </a:tr>
              <a:tr h="370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 Channel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297921"/>
                  </a:ext>
                </a:extLst>
              </a:tr>
              <a:tr h="370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 Of Stay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36125"/>
                  </a:ext>
                </a:extLst>
              </a:tr>
              <a:tr h="410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Wants in Flight Meals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31809"/>
                  </a:ext>
                </a:extLst>
              </a:tr>
              <a:tr h="410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 Passengers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51477"/>
                  </a:ext>
                </a:extLst>
              </a:tr>
              <a:tr h="370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 Lead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-0.031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86470"/>
                  </a:ext>
                </a:extLst>
              </a:tr>
              <a:tr h="370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Flight Hour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340550"/>
                  </a:ext>
                </a:extLst>
              </a:tr>
              <a:tr h="3700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Flight 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169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4F5AFFB-34BD-E0DD-4011-D9EC34912B72}"/>
              </a:ext>
            </a:extLst>
          </p:cNvPr>
          <p:cNvSpPr txBox="1"/>
          <p:nvPr/>
        </p:nvSpPr>
        <p:spPr>
          <a:xfrm>
            <a:off x="3742888" y="1661019"/>
            <a:ext cx="470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of Features with target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ADB96F-9546-B0EB-5A08-73C85E51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51743"/>
              </p:ext>
            </p:extLst>
          </p:nvPr>
        </p:nvGraphicFramePr>
        <p:xfrm>
          <a:off x="2032000" y="195284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226977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53373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72302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5292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5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99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8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4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Kneighbor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596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FA1F0E-BD42-A19B-7BC9-9995C00D89E4}"/>
              </a:ext>
            </a:extLst>
          </p:cNvPr>
          <p:cNvSpPr txBox="1"/>
          <p:nvPr/>
        </p:nvSpPr>
        <p:spPr>
          <a:xfrm>
            <a:off x="3632432" y="656641"/>
            <a:ext cx="5058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Performance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8283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110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DM Sans</vt:lpstr>
      <vt:lpstr>Office Theme</vt:lpstr>
      <vt:lpstr>BRITISH AIRWAYS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Aditya Naranje</cp:lastModifiedBy>
  <cp:revision>2</cp:revision>
  <dcterms:created xsi:type="dcterms:W3CDTF">2022-12-06T11:13:27Z</dcterms:created>
  <dcterms:modified xsi:type="dcterms:W3CDTF">2024-06-11T08:23:21Z</dcterms:modified>
</cp:coreProperties>
</file>