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9260800" cy="16459200"/>
  <p:notesSz cx="6858000" cy="9144000"/>
  <p:embeddedFontLst>
    <p:embeddedFont>
      <p:font typeface="Arial Black" panose="020B0A04020102020204" pitchFamily="34" charset="0"/>
      <p:bold r:id="rId4"/>
    </p:embeddedFont>
    <p:embeddedFont>
      <p:font typeface="Cambria" panose="02040503050406030204" pitchFamily="18" charset="0"/>
      <p:regular r:id="rId5"/>
      <p:bold r:id="rId6"/>
      <p:italic r:id="rId7"/>
      <p:boldItalic r:id="rId8"/>
    </p:embeddedFont>
    <p:embeddedFont>
      <p:font typeface="Century Gothic" panose="020B0502020202020204" pitchFamily="34" charset="0"/>
      <p:regular r:id="rId9"/>
      <p:bold r:id="rId10"/>
      <p:italic r:id="rId11"/>
      <p:boldItalic r:id="rId12"/>
    </p:embeddedFont>
    <p:embeddedFont>
      <p:font typeface="Trebuchet MS" panose="020B0603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orient="horz" pos="30">
          <p15:clr>
            <a:srgbClr val="A4A3A4"/>
          </p15:clr>
        </p15:guide>
        <p15:guide id="3" pos="18432">
          <p15:clr>
            <a:srgbClr val="A4A3A4"/>
          </p15:clr>
        </p15:guide>
        <p15:guide id="4" pos="212">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hCr55XGRk4ljs44xfAgHoRQkW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2E6B6F-8E12-465A-9847-2C5D55EAB9B4}" v="24" dt="2024-10-23T07:07:14.535"/>
  </p1510:revLst>
</p1510:revInfo>
</file>

<file path=ppt/tableStyles.xml><?xml version="1.0" encoding="utf-8"?>
<a:tblStyleLst xmlns:a="http://schemas.openxmlformats.org/drawingml/2006/main" def="{DBC86933-D5D4-4BDE-9B68-22F803B627C2}">
  <a:tblStyle styleId="{DBC86933-D5D4-4BDE-9B68-22F803B627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75" autoAdjust="0"/>
  </p:normalViewPr>
  <p:slideViewPr>
    <p:cSldViewPr snapToGrid="0">
      <p:cViewPr varScale="1">
        <p:scale>
          <a:sx n="34" d="100"/>
          <a:sy n="34" d="100"/>
        </p:scale>
        <p:origin x="754" y="96"/>
      </p:cViewPr>
      <p:guideLst>
        <p:guide orient="horz" pos="10368"/>
        <p:guide orient="horz" pos="30"/>
        <p:guide pos="18432"/>
        <p:guide pos="2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26"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12:49:27.238"/>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12:49:33.249"/>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12:49:33.717"/>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12:49:33.873"/>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18 0,'-7'0,"-3"0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12:49:34.033"/>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12:49:34.216"/>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12:49:34.372"/>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12:49:34.528"/>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12:49:34.68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3484"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3484"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3484"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3484"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348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348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348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348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348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1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13840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650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2x90 Template">
  <p:cSld name="42x90 Template">
    <p:spTree>
      <p:nvGrpSpPr>
        <p:cNvPr id="1" name="Shape 22"/>
        <p:cNvGrpSpPr/>
        <p:nvPr/>
      </p:nvGrpSpPr>
      <p:grpSpPr>
        <a:xfrm>
          <a:off x="0" y="0"/>
          <a:ext cx="0" cy="0"/>
          <a:chOff x="0" y="0"/>
          <a:chExt cx="0" cy="0"/>
        </a:xfrm>
      </p:grpSpPr>
      <p:sp>
        <p:nvSpPr>
          <p:cNvPr id="23" name="Google Shape;23;p3"/>
          <p:cNvSpPr txBox="1">
            <a:spLocks noGrp="1"/>
          </p:cNvSpPr>
          <p:nvPr>
            <p:ph type="body" idx="1"/>
          </p:nvPr>
        </p:nvSpPr>
        <p:spPr>
          <a:xfrm>
            <a:off x="316443" y="3411053"/>
            <a:ext cx="6725730" cy="452856"/>
          </a:xfrm>
          <a:prstGeom prst="rect">
            <a:avLst/>
          </a:prstGeom>
          <a:noFill/>
          <a:ln>
            <a:noFill/>
          </a:ln>
        </p:spPr>
        <p:txBody>
          <a:bodyPr spcFirstLastPara="1" wrap="square" lIns="83800" tIns="83800" rIns="83800" bIns="83800" anchor="t" anchorCtr="0">
            <a:spAutoFit/>
          </a:bodyPr>
          <a:lstStyle>
            <a:lvl1pPr marL="457200" marR="0" lvl="0" indent="-228600" algn="l" rtl="0">
              <a:spcBef>
                <a:spcPts val="360"/>
              </a:spcBef>
              <a:spcAft>
                <a:spcPts val="0"/>
              </a:spcAft>
              <a:buClr>
                <a:srgbClr val="1F3864"/>
              </a:buClr>
              <a:buSzPts val="1800"/>
              <a:buFont typeface="Arial"/>
              <a:buNone/>
              <a:defRPr sz="1800" b="0" i="0" u="none" strike="noStrike" cap="none">
                <a:solidFill>
                  <a:srgbClr val="1F3864"/>
                </a:solidFill>
                <a:latin typeface="Century Gothic"/>
                <a:ea typeface="Century Gothic"/>
                <a:cs typeface="Century Gothic"/>
                <a:sym typeface="Century Gothic"/>
              </a:defRPr>
            </a:lvl1pPr>
            <a:lvl2pPr marL="914400" marR="0" lvl="1"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2pPr>
            <a:lvl3pPr marL="1371600" marR="0" lvl="2"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3pPr>
            <a:lvl4pPr marL="1828800" marR="0" lvl="3"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4pPr>
            <a:lvl5pPr marL="2286000" marR="0" lvl="4" indent="-314451"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2"/>
          </p:nvPr>
        </p:nvSpPr>
        <p:spPr>
          <a:xfrm>
            <a:off x="3724206" y="858032"/>
            <a:ext cx="21823080" cy="415498"/>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420"/>
              </a:spcBef>
              <a:spcAft>
                <a:spcPts val="0"/>
              </a:spcAft>
              <a:buClr>
                <a:schemeClr val="lt1"/>
              </a:buClr>
              <a:buSzPts val="2100"/>
              <a:buFont typeface="Arial"/>
              <a:buNone/>
              <a:defRPr sz="21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2pPr>
            <a:lvl3pPr marL="1371600" marR="0" lvl="2"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3pPr>
            <a:lvl4pPr marL="1828800" marR="0" lvl="3"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4pPr>
            <a:lvl5pPr marL="2286000" marR="0" lvl="4"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3"/>
          </p:nvPr>
        </p:nvSpPr>
        <p:spPr>
          <a:xfrm>
            <a:off x="3724206" y="1403376"/>
            <a:ext cx="21823080" cy="338554"/>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32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2pPr>
            <a:lvl3pPr marL="1371600" marR="0" lvl="2"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3pPr>
            <a:lvl4pPr marL="1828800" marR="0" lvl="3"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4pPr>
            <a:lvl5pPr marL="2286000" marR="0" lvl="4"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4"/>
          </p:nvPr>
        </p:nvSpPr>
        <p:spPr>
          <a:xfrm>
            <a:off x="3718860" y="154402"/>
            <a:ext cx="21823080" cy="646331"/>
          </a:xfrm>
          <a:prstGeom prst="rect">
            <a:avLst/>
          </a:prstGeom>
          <a:noFill/>
          <a:ln>
            <a:noFill/>
          </a:ln>
        </p:spPr>
        <p:txBody>
          <a:bodyPr spcFirstLastPara="1" wrap="square" lIns="91425" tIns="45700" rIns="91425" bIns="45700" anchor="t" anchorCtr="0">
            <a:spAutoFit/>
          </a:bodyPr>
          <a:lstStyle>
            <a:lvl1pPr marL="457200" marR="0" lvl="0" indent="-228600" algn="ctr" rtl="0">
              <a:spcBef>
                <a:spcPts val="720"/>
              </a:spcBef>
              <a:spcAft>
                <a:spcPts val="0"/>
              </a:spcAft>
              <a:buClr>
                <a:schemeClr val="lt1"/>
              </a:buClr>
              <a:buSzPts val="3600"/>
              <a:buFont typeface="Arial"/>
              <a:buNone/>
              <a:defRPr sz="3600" b="1" i="0" u="none" strike="noStrike" cap="none">
                <a:solidFill>
                  <a:schemeClr val="lt1"/>
                </a:solidFill>
                <a:latin typeface="Century Gothic"/>
                <a:ea typeface="Century Gothic"/>
                <a:cs typeface="Century Gothic"/>
                <a:sym typeface="Century Gothic"/>
              </a:defRPr>
            </a:lvl1pPr>
            <a:lvl2pPr marL="914400" marR="0" lvl="1"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2pPr>
            <a:lvl3pPr marL="1371600" marR="0" lvl="2"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3pPr>
            <a:lvl4pPr marL="1828800" marR="0" lvl="3"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4pPr>
            <a:lvl5pPr marL="2286000" marR="0" lvl="4" indent="-228600" algn="l" rtl="0">
              <a:spcBef>
                <a:spcPts val="1024"/>
              </a:spcBef>
              <a:spcAft>
                <a:spcPts val="0"/>
              </a:spcAft>
              <a:buClr>
                <a:schemeClr val="dk1"/>
              </a:buClr>
              <a:buSzPts val="5120"/>
              <a:buFont typeface="Arial"/>
              <a:buNone/>
              <a:defRPr sz="5120" b="0" i="0" u="none" strike="noStrike" cap="none">
                <a:solidFill>
                  <a:schemeClr val="dk1"/>
                </a:solidFill>
                <a:latin typeface="Calibri"/>
                <a:ea typeface="Calibri"/>
                <a:cs typeface="Calibri"/>
                <a:sym typeface="Calibri"/>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5"/>
          </p:nvPr>
        </p:nvSpPr>
        <p:spPr>
          <a:xfrm>
            <a:off x="316443" y="2838926"/>
            <a:ext cx="6725730" cy="452856"/>
          </a:xfrm>
          <a:prstGeom prst="rect">
            <a:avLst/>
          </a:prstGeom>
          <a:solidFill>
            <a:srgbClr val="1F3864"/>
          </a:solidFill>
          <a:ln>
            <a:noFill/>
          </a:ln>
        </p:spPr>
        <p:txBody>
          <a:bodyPr spcFirstLastPara="1" wrap="square" lIns="71825" tIns="71825" rIns="71825" bIns="71825" anchor="t" anchorCtr="0">
            <a:spAutoFit/>
          </a:bodyPr>
          <a:lstStyle>
            <a:lvl1pPr marL="457200" marR="0" lvl="0" indent="-228600" algn="ctr" rtl="0">
              <a:spcBef>
                <a:spcPts val="4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1pPr>
            <a:lvl2pPr marL="914400" marR="0" lvl="1" indent="-707263" algn="l" rtl="0">
              <a:spcBef>
                <a:spcPts val="1508"/>
              </a:spcBef>
              <a:spcAft>
                <a:spcPts val="0"/>
              </a:spcAft>
              <a:buClr>
                <a:schemeClr val="dk1"/>
              </a:buClr>
              <a:buSzPts val="7538"/>
              <a:buFont typeface="Arial"/>
              <a:buChar char="–"/>
              <a:defRPr sz="7537" b="0" i="0" u="none" strike="noStrike" cap="none">
                <a:solidFill>
                  <a:schemeClr val="dk1"/>
                </a:solidFill>
                <a:latin typeface="Calibri"/>
                <a:ea typeface="Calibri"/>
                <a:cs typeface="Calibri"/>
                <a:sym typeface="Calibri"/>
              </a:defRPr>
            </a:lvl2pPr>
            <a:lvl3pPr marL="1371600" marR="0" lvl="2" indent="-639572" algn="l" rtl="0">
              <a:spcBef>
                <a:spcPts val="1294"/>
              </a:spcBef>
              <a:spcAft>
                <a:spcPts val="0"/>
              </a:spcAft>
              <a:buClr>
                <a:schemeClr val="dk1"/>
              </a:buClr>
              <a:buSzPts val="6472"/>
              <a:buFont typeface="Arial"/>
              <a:buChar char="•"/>
              <a:defRPr sz="6472" b="0" i="0" u="none" strike="noStrike" cap="none">
                <a:solidFill>
                  <a:schemeClr val="dk1"/>
                </a:solidFill>
                <a:latin typeface="Calibri"/>
                <a:ea typeface="Calibri"/>
                <a:cs typeface="Calibri"/>
                <a:sym typeface="Calibri"/>
              </a:defRPr>
            </a:lvl3pPr>
            <a:lvl4pPr marL="1828800" marR="0" lvl="3"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4pPr>
            <a:lvl5pPr marL="2286000" marR="0" lvl="4"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6"/>
          </p:nvPr>
        </p:nvSpPr>
        <p:spPr>
          <a:xfrm>
            <a:off x="7603987" y="2838926"/>
            <a:ext cx="6725730" cy="452856"/>
          </a:xfrm>
          <a:prstGeom prst="rect">
            <a:avLst/>
          </a:prstGeom>
          <a:solidFill>
            <a:srgbClr val="1F3864"/>
          </a:solidFill>
          <a:ln>
            <a:noFill/>
          </a:ln>
        </p:spPr>
        <p:txBody>
          <a:bodyPr spcFirstLastPara="1" wrap="square" lIns="71825" tIns="71825" rIns="71825" bIns="71825" anchor="t" anchorCtr="0">
            <a:spAutoFit/>
          </a:bodyPr>
          <a:lstStyle>
            <a:lvl1pPr marL="457200" marR="0" lvl="0" indent="-228600" algn="ctr" rtl="0">
              <a:spcBef>
                <a:spcPts val="4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1pPr>
            <a:lvl2pPr marL="914400" marR="0" lvl="1" indent="-707263" algn="l" rtl="0">
              <a:spcBef>
                <a:spcPts val="1508"/>
              </a:spcBef>
              <a:spcAft>
                <a:spcPts val="0"/>
              </a:spcAft>
              <a:buClr>
                <a:schemeClr val="dk1"/>
              </a:buClr>
              <a:buSzPts val="7538"/>
              <a:buFont typeface="Arial"/>
              <a:buChar char="–"/>
              <a:defRPr sz="7537" b="0" i="0" u="none" strike="noStrike" cap="none">
                <a:solidFill>
                  <a:schemeClr val="dk1"/>
                </a:solidFill>
                <a:latin typeface="Calibri"/>
                <a:ea typeface="Calibri"/>
                <a:cs typeface="Calibri"/>
                <a:sym typeface="Calibri"/>
              </a:defRPr>
            </a:lvl2pPr>
            <a:lvl3pPr marL="1371600" marR="0" lvl="2" indent="-639572" algn="l" rtl="0">
              <a:spcBef>
                <a:spcPts val="1294"/>
              </a:spcBef>
              <a:spcAft>
                <a:spcPts val="0"/>
              </a:spcAft>
              <a:buClr>
                <a:schemeClr val="dk1"/>
              </a:buClr>
              <a:buSzPts val="6472"/>
              <a:buFont typeface="Arial"/>
              <a:buChar char="•"/>
              <a:defRPr sz="6472" b="0" i="0" u="none" strike="noStrike" cap="none">
                <a:solidFill>
                  <a:schemeClr val="dk1"/>
                </a:solidFill>
                <a:latin typeface="Calibri"/>
                <a:ea typeface="Calibri"/>
                <a:cs typeface="Calibri"/>
                <a:sym typeface="Calibri"/>
              </a:defRPr>
            </a:lvl3pPr>
            <a:lvl4pPr marL="1828800" marR="0" lvl="3"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4pPr>
            <a:lvl5pPr marL="2286000" marR="0" lvl="4"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7"/>
          </p:nvPr>
        </p:nvSpPr>
        <p:spPr>
          <a:xfrm>
            <a:off x="14891531" y="2838926"/>
            <a:ext cx="6725730" cy="452856"/>
          </a:xfrm>
          <a:prstGeom prst="rect">
            <a:avLst/>
          </a:prstGeom>
          <a:solidFill>
            <a:srgbClr val="1F3864"/>
          </a:solidFill>
          <a:ln>
            <a:noFill/>
          </a:ln>
        </p:spPr>
        <p:txBody>
          <a:bodyPr spcFirstLastPara="1" wrap="square" lIns="71825" tIns="71825" rIns="71825" bIns="71825" anchor="t" anchorCtr="0">
            <a:spAutoFit/>
          </a:bodyPr>
          <a:lstStyle>
            <a:lvl1pPr marL="457200" marR="0" lvl="0" indent="-228600" algn="ctr" rtl="0">
              <a:spcBef>
                <a:spcPts val="4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1pPr>
            <a:lvl2pPr marL="914400" marR="0" lvl="1" indent="-707263" algn="l" rtl="0">
              <a:spcBef>
                <a:spcPts val="1508"/>
              </a:spcBef>
              <a:spcAft>
                <a:spcPts val="0"/>
              </a:spcAft>
              <a:buClr>
                <a:schemeClr val="dk1"/>
              </a:buClr>
              <a:buSzPts val="7538"/>
              <a:buFont typeface="Arial"/>
              <a:buChar char="–"/>
              <a:defRPr sz="7537" b="0" i="0" u="none" strike="noStrike" cap="none">
                <a:solidFill>
                  <a:schemeClr val="dk1"/>
                </a:solidFill>
                <a:latin typeface="Calibri"/>
                <a:ea typeface="Calibri"/>
                <a:cs typeface="Calibri"/>
                <a:sym typeface="Calibri"/>
              </a:defRPr>
            </a:lvl2pPr>
            <a:lvl3pPr marL="1371600" marR="0" lvl="2" indent="-639572" algn="l" rtl="0">
              <a:spcBef>
                <a:spcPts val="1294"/>
              </a:spcBef>
              <a:spcAft>
                <a:spcPts val="0"/>
              </a:spcAft>
              <a:buClr>
                <a:schemeClr val="dk1"/>
              </a:buClr>
              <a:buSzPts val="6472"/>
              <a:buFont typeface="Arial"/>
              <a:buChar char="•"/>
              <a:defRPr sz="6472" b="0" i="0" u="none" strike="noStrike" cap="none">
                <a:solidFill>
                  <a:schemeClr val="dk1"/>
                </a:solidFill>
                <a:latin typeface="Calibri"/>
                <a:ea typeface="Calibri"/>
                <a:cs typeface="Calibri"/>
                <a:sym typeface="Calibri"/>
              </a:defRPr>
            </a:lvl3pPr>
            <a:lvl4pPr marL="1828800" marR="0" lvl="3"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4pPr>
            <a:lvl5pPr marL="2286000" marR="0" lvl="4"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8"/>
          </p:nvPr>
        </p:nvSpPr>
        <p:spPr>
          <a:xfrm>
            <a:off x="22179075" y="2838926"/>
            <a:ext cx="6725730" cy="452856"/>
          </a:xfrm>
          <a:prstGeom prst="rect">
            <a:avLst/>
          </a:prstGeom>
          <a:solidFill>
            <a:srgbClr val="1F3864"/>
          </a:solidFill>
          <a:ln>
            <a:noFill/>
          </a:ln>
        </p:spPr>
        <p:txBody>
          <a:bodyPr spcFirstLastPara="1" wrap="square" lIns="71825" tIns="71825" rIns="71825" bIns="71825" anchor="t" anchorCtr="0">
            <a:spAutoFit/>
          </a:bodyPr>
          <a:lstStyle>
            <a:lvl1pPr marL="457200" marR="0" lvl="0" indent="-228600" algn="ctr" rtl="0">
              <a:spcBef>
                <a:spcPts val="4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1pPr>
            <a:lvl2pPr marL="914400" marR="0" lvl="1" indent="-707263" algn="l" rtl="0">
              <a:spcBef>
                <a:spcPts val="1508"/>
              </a:spcBef>
              <a:spcAft>
                <a:spcPts val="0"/>
              </a:spcAft>
              <a:buClr>
                <a:schemeClr val="dk1"/>
              </a:buClr>
              <a:buSzPts val="7538"/>
              <a:buFont typeface="Arial"/>
              <a:buChar char="–"/>
              <a:defRPr sz="7537" b="0" i="0" u="none" strike="noStrike" cap="none">
                <a:solidFill>
                  <a:schemeClr val="dk1"/>
                </a:solidFill>
                <a:latin typeface="Calibri"/>
                <a:ea typeface="Calibri"/>
                <a:cs typeface="Calibri"/>
                <a:sym typeface="Calibri"/>
              </a:defRPr>
            </a:lvl2pPr>
            <a:lvl3pPr marL="1371600" marR="0" lvl="2" indent="-639572" algn="l" rtl="0">
              <a:spcBef>
                <a:spcPts val="1294"/>
              </a:spcBef>
              <a:spcAft>
                <a:spcPts val="0"/>
              </a:spcAft>
              <a:buClr>
                <a:schemeClr val="dk1"/>
              </a:buClr>
              <a:buSzPts val="6472"/>
              <a:buFont typeface="Arial"/>
              <a:buChar char="•"/>
              <a:defRPr sz="6472" b="0" i="0" u="none" strike="noStrike" cap="none">
                <a:solidFill>
                  <a:schemeClr val="dk1"/>
                </a:solidFill>
                <a:latin typeface="Calibri"/>
                <a:ea typeface="Calibri"/>
                <a:cs typeface="Calibri"/>
                <a:sym typeface="Calibri"/>
              </a:defRPr>
            </a:lvl3pPr>
            <a:lvl4pPr marL="1828800" marR="0" lvl="3"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4pPr>
            <a:lvl5pPr marL="2286000" marR="0" lvl="4"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9"/>
          </p:nvPr>
        </p:nvSpPr>
        <p:spPr>
          <a:xfrm>
            <a:off x="316443" y="8688204"/>
            <a:ext cx="6725730" cy="452856"/>
          </a:xfrm>
          <a:prstGeom prst="rect">
            <a:avLst/>
          </a:prstGeom>
          <a:solidFill>
            <a:srgbClr val="1F3864"/>
          </a:solidFill>
          <a:ln>
            <a:noFill/>
          </a:ln>
        </p:spPr>
        <p:txBody>
          <a:bodyPr spcFirstLastPara="1" wrap="square" lIns="71825" tIns="71825" rIns="71825" bIns="71825" anchor="t" anchorCtr="0">
            <a:spAutoFit/>
          </a:bodyPr>
          <a:lstStyle>
            <a:lvl1pPr marL="457200" marR="0" lvl="0" indent="-228600" algn="ctr" rtl="0">
              <a:spcBef>
                <a:spcPts val="4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1pPr>
            <a:lvl2pPr marL="914400" marR="0" lvl="1" indent="-707263" algn="l" rtl="0">
              <a:spcBef>
                <a:spcPts val="1508"/>
              </a:spcBef>
              <a:spcAft>
                <a:spcPts val="0"/>
              </a:spcAft>
              <a:buClr>
                <a:schemeClr val="dk1"/>
              </a:buClr>
              <a:buSzPts val="7538"/>
              <a:buFont typeface="Arial"/>
              <a:buChar char="–"/>
              <a:defRPr sz="7537" b="0" i="0" u="none" strike="noStrike" cap="none">
                <a:solidFill>
                  <a:schemeClr val="dk1"/>
                </a:solidFill>
                <a:latin typeface="Calibri"/>
                <a:ea typeface="Calibri"/>
                <a:cs typeface="Calibri"/>
                <a:sym typeface="Calibri"/>
              </a:defRPr>
            </a:lvl2pPr>
            <a:lvl3pPr marL="1371600" marR="0" lvl="2" indent="-639572" algn="l" rtl="0">
              <a:spcBef>
                <a:spcPts val="1294"/>
              </a:spcBef>
              <a:spcAft>
                <a:spcPts val="0"/>
              </a:spcAft>
              <a:buClr>
                <a:schemeClr val="dk1"/>
              </a:buClr>
              <a:buSzPts val="6472"/>
              <a:buFont typeface="Arial"/>
              <a:buChar char="•"/>
              <a:defRPr sz="6472" b="0" i="0" u="none" strike="noStrike" cap="none">
                <a:solidFill>
                  <a:schemeClr val="dk1"/>
                </a:solidFill>
                <a:latin typeface="Calibri"/>
                <a:ea typeface="Calibri"/>
                <a:cs typeface="Calibri"/>
                <a:sym typeface="Calibri"/>
              </a:defRPr>
            </a:lvl3pPr>
            <a:lvl4pPr marL="1828800" marR="0" lvl="3"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4pPr>
            <a:lvl5pPr marL="2286000" marR="0" lvl="4"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3"/>
          </p:nvPr>
        </p:nvSpPr>
        <p:spPr>
          <a:xfrm>
            <a:off x="22179075" y="9655889"/>
            <a:ext cx="6725730" cy="452856"/>
          </a:xfrm>
          <a:prstGeom prst="rect">
            <a:avLst/>
          </a:prstGeom>
          <a:solidFill>
            <a:srgbClr val="1F3864"/>
          </a:solidFill>
          <a:ln>
            <a:noFill/>
          </a:ln>
        </p:spPr>
        <p:txBody>
          <a:bodyPr spcFirstLastPara="1" wrap="square" lIns="71825" tIns="71825" rIns="71825" bIns="71825" anchor="t" anchorCtr="0">
            <a:spAutoFit/>
          </a:bodyPr>
          <a:lstStyle>
            <a:lvl1pPr marL="457200" marR="0" lvl="0" indent="-228600" algn="ctr" rtl="0">
              <a:spcBef>
                <a:spcPts val="4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1pPr>
            <a:lvl2pPr marL="914400" marR="0" lvl="1" indent="-707263" algn="l" rtl="0">
              <a:spcBef>
                <a:spcPts val="1508"/>
              </a:spcBef>
              <a:spcAft>
                <a:spcPts val="0"/>
              </a:spcAft>
              <a:buClr>
                <a:schemeClr val="dk1"/>
              </a:buClr>
              <a:buSzPts val="7538"/>
              <a:buFont typeface="Arial"/>
              <a:buChar char="–"/>
              <a:defRPr sz="7537" b="0" i="0" u="none" strike="noStrike" cap="none">
                <a:solidFill>
                  <a:schemeClr val="dk1"/>
                </a:solidFill>
                <a:latin typeface="Calibri"/>
                <a:ea typeface="Calibri"/>
                <a:cs typeface="Calibri"/>
                <a:sym typeface="Calibri"/>
              </a:defRPr>
            </a:lvl2pPr>
            <a:lvl3pPr marL="1371600" marR="0" lvl="2" indent="-639572" algn="l" rtl="0">
              <a:spcBef>
                <a:spcPts val="1294"/>
              </a:spcBef>
              <a:spcAft>
                <a:spcPts val="0"/>
              </a:spcAft>
              <a:buClr>
                <a:schemeClr val="dk1"/>
              </a:buClr>
              <a:buSzPts val="6472"/>
              <a:buFont typeface="Arial"/>
              <a:buChar char="•"/>
              <a:defRPr sz="6472" b="0" i="0" u="none" strike="noStrike" cap="none">
                <a:solidFill>
                  <a:schemeClr val="dk1"/>
                </a:solidFill>
                <a:latin typeface="Calibri"/>
                <a:ea typeface="Calibri"/>
                <a:cs typeface="Calibri"/>
                <a:sym typeface="Calibri"/>
              </a:defRPr>
            </a:lvl3pPr>
            <a:lvl4pPr marL="1828800" marR="0" lvl="3"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4pPr>
            <a:lvl5pPr marL="2286000" marR="0" lvl="4"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4"/>
          </p:nvPr>
        </p:nvSpPr>
        <p:spPr>
          <a:xfrm>
            <a:off x="22179075" y="13918064"/>
            <a:ext cx="6725730" cy="452856"/>
          </a:xfrm>
          <a:prstGeom prst="rect">
            <a:avLst/>
          </a:prstGeom>
          <a:solidFill>
            <a:srgbClr val="1F3864"/>
          </a:solidFill>
          <a:ln>
            <a:noFill/>
          </a:ln>
        </p:spPr>
        <p:txBody>
          <a:bodyPr spcFirstLastPara="1" wrap="square" lIns="71825" tIns="71825" rIns="71825" bIns="71825" anchor="t" anchorCtr="0">
            <a:spAutoFit/>
          </a:bodyPr>
          <a:lstStyle>
            <a:lvl1pPr marL="457200" marR="0" lvl="0" indent="-228600" algn="ctr" rtl="0">
              <a:spcBef>
                <a:spcPts val="4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1pPr>
            <a:lvl2pPr marL="914400" marR="0" lvl="1" indent="-707263" algn="l" rtl="0">
              <a:spcBef>
                <a:spcPts val="1508"/>
              </a:spcBef>
              <a:spcAft>
                <a:spcPts val="0"/>
              </a:spcAft>
              <a:buClr>
                <a:schemeClr val="dk1"/>
              </a:buClr>
              <a:buSzPts val="7538"/>
              <a:buFont typeface="Arial"/>
              <a:buChar char="–"/>
              <a:defRPr sz="7537" b="0" i="0" u="none" strike="noStrike" cap="none">
                <a:solidFill>
                  <a:schemeClr val="dk1"/>
                </a:solidFill>
                <a:latin typeface="Calibri"/>
                <a:ea typeface="Calibri"/>
                <a:cs typeface="Calibri"/>
                <a:sym typeface="Calibri"/>
              </a:defRPr>
            </a:lvl2pPr>
            <a:lvl3pPr marL="1371600" marR="0" lvl="2" indent="-639572" algn="l" rtl="0">
              <a:spcBef>
                <a:spcPts val="1294"/>
              </a:spcBef>
              <a:spcAft>
                <a:spcPts val="0"/>
              </a:spcAft>
              <a:buClr>
                <a:schemeClr val="dk1"/>
              </a:buClr>
              <a:buSzPts val="6472"/>
              <a:buFont typeface="Arial"/>
              <a:buChar char="•"/>
              <a:defRPr sz="6472" b="0" i="0" u="none" strike="noStrike" cap="none">
                <a:solidFill>
                  <a:schemeClr val="dk1"/>
                </a:solidFill>
                <a:latin typeface="Calibri"/>
                <a:ea typeface="Calibri"/>
                <a:cs typeface="Calibri"/>
                <a:sym typeface="Calibri"/>
              </a:defRPr>
            </a:lvl3pPr>
            <a:lvl4pPr marL="1828800" marR="0" lvl="3"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4pPr>
            <a:lvl5pPr marL="2286000" marR="0" lvl="4"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15"/>
          </p:nvPr>
        </p:nvSpPr>
        <p:spPr>
          <a:xfrm>
            <a:off x="14891531" y="3411053"/>
            <a:ext cx="6725730" cy="452856"/>
          </a:xfrm>
          <a:prstGeom prst="rect">
            <a:avLst/>
          </a:prstGeom>
          <a:noFill/>
          <a:ln>
            <a:noFill/>
          </a:ln>
        </p:spPr>
        <p:txBody>
          <a:bodyPr spcFirstLastPara="1" wrap="square" lIns="83800" tIns="83800" rIns="83800" bIns="83800" anchor="t" anchorCtr="0">
            <a:spAutoFit/>
          </a:bodyPr>
          <a:lstStyle>
            <a:lvl1pPr marL="457200" marR="0" lvl="0" indent="-228600" algn="l" rtl="0">
              <a:spcBef>
                <a:spcPts val="360"/>
              </a:spcBef>
              <a:spcAft>
                <a:spcPts val="0"/>
              </a:spcAft>
              <a:buClr>
                <a:srgbClr val="1F3864"/>
              </a:buClr>
              <a:buSzPts val="1800"/>
              <a:buFont typeface="Arial"/>
              <a:buNone/>
              <a:defRPr sz="1800" b="0" i="0" u="none" strike="noStrike" cap="none">
                <a:solidFill>
                  <a:srgbClr val="1F3864"/>
                </a:solidFill>
                <a:latin typeface="Century Gothic"/>
                <a:ea typeface="Century Gothic"/>
                <a:cs typeface="Century Gothic"/>
                <a:sym typeface="Century Gothic"/>
              </a:defRPr>
            </a:lvl1pPr>
            <a:lvl2pPr marL="914400" marR="0" lvl="1"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2pPr>
            <a:lvl3pPr marL="1371600" marR="0" lvl="2"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3pPr>
            <a:lvl4pPr marL="1828800" marR="0" lvl="3"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4pPr>
            <a:lvl5pPr marL="2286000" marR="0" lvl="4" indent="-314451"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35" name="Google Shape;35;p3"/>
          <p:cNvSpPr txBox="1">
            <a:spLocks noGrp="1"/>
          </p:cNvSpPr>
          <p:nvPr>
            <p:ph type="body" idx="16"/>
          </p:nvPr>
        </p:nvSpPr>
        <p:spPr>
          <a:xfrm>
            <a:off x="7756387" y="3411053"/>
            <a:ext cx="6725730" cy="452856"/>
          </a:xfrm>
          <a:prstGeom prst="rect">
            <a:avLst/>
          </a:prstGeom>
          <a:noFill/>
          <a:ln>
            <a:noFill/>
          </a:ln>
        </p:spPr>
        <p:txBody>
          <a:bodyPr spcFirstLastPara="1" wrap="square" lIns="83800" tIns="83800" rIns="83800" bIns="83800" anchor="t" anchorCtr="0">
            <a:spAutoFit/>
          </a:bodyPr>
          <a:lstStyle>
            <a:lvl1pPr marL="457200" marR="0" lvl="0" indent="-228600" algn="l" rtl="0">
              <a:spcBef>
                <a:spcPts val="360"/>
              </a:spcBef>
              <a:spcAft>
                <a:spcPts val="0"/>
              </a:spcAft>
              <a:buClr>
                <a:srgbClr val="1F3864"/>
              </a:buClr>
              <a:buSzPts val="1800"/>
              <a:buFont typeface="Arial"/>
              <a:buNone/>
              <a:defRPr sz="1800" b="0" i="0" u="none" strike="noStrike" cap="none">
                <a:solidFill>
                  <a:srgbClr val="1F3864"/>
                </a:solidFill>
                <a:latin typeface="Century Gothic"/>
                <a:ea typeface="Century Gothic"/>
                <a:cs typeface="Century Gothic"/>
                <a:sym typeface="Century Gothic"/>
              </a:defRPr>
            </a:lvl1pPr>
            <a:lvl2pPr marL="914400" marR="0" lvl="1"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2pPr>
            <a:lvl3pPr marL="1371600" marR="0" lvl="2"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3pPr>
            <a:lvl4pPr marL="1828800" marR="0" lvl="3"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4pPr>
            <a:lvl5pPr marL="2286000" marR="0" lvl="4" indent="-314451"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36" name="Google Shape;36;p3"/>
          <p:cNvSpPr txBox="1">
            <a:spLocks noGrp="1"/>
          </p:cNvSpPr>
          <p:nvPr>
            <p:ph type="body" idx="17"/>
          </p:nvPr>
        </p:nvSpPr>
        <p:spPr>
          <a:xfrm>
            <a:off x="22179075" y="3411053"/>
            <a:ext cx="6725730" cy="452856"/>
          </a:xfrm>
          <a:prstGeom prst="rect">
            <a:avLst/>
          </a:prstGeom>
          <a:noFill/>
          <a:ln>
            <a:noFill/>
          </a:ln>
        </p:spPr>
        <p:txBody>
          <a:bodyPr spcFirstLastPara="1" wrap="square" lIns="83800" tIns="83800" rIns="83800" bIns="83800" anchor="t" anchorCtr="0">
            <a:spAutoFit/>
          </a:bodyPr>
          <a:lstStyle>
            <a:lvl1pPr marL="457200" marR="0" lvl="0" indent="-228600" algn="l" rtl="0">
              <a:spcBef>
                <a:spcPts val="360"/>
              </a:spcBef>
              <a:spcAft>
                <a:spcPts val="0"/>
              </a:spcAft>
              <a:buClr>
                <a:srgbClr val="1F3864"/>
              </a:buClr>
              <a:buSzPts val="1800"/>
              <a:buFont typeface="Arial"/>
              <a:buNone/>
              <a:defRPr sz="1800" b="0" i="0" u="none" strike="noStrike" cap="none">
                <a:solidFill>
                  <a:srgbClr val="1F3864"/>
                </a:solidFill>
                <a:latin typeface="Century Gothic"/>
                <a:ea typeface="Century Gothic"/>
                <a:cs typeface="Century Gothic"/>
                <a:sym typeface="Century Gothic"/>
              </a:defRPr>
            </a:lvl1pPr>
            <a:lvl2pPr marL="914400" marR="0" lvl="1"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2pPr>
            <a:lvl3pPr marL="1371600" marR="0" lvl="2"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3pPr>
            <a:lvl4pPr marL="1828800" marR="0" lvl="3"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4pPr>
            <a:lvl5pPr marL="2286000" marR="0" lvl="4" indent="-314451"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37" name="Google Shape;37;p3"/>
          <p:cNvSpPr txBox="1">
            <a:spLocks noGrp="1"/>
          </p:cNvSpPr>
          <p:nvPr>
            <p:ph type="body" idx="18"/>
          </p:nvPr>
        </p:nvSpPr>
        <p:spPr>
          <a:xfrm>
            <a:off x="22179075" y="10209753"/>
            <a:ext cx="6725730" cy="452856"/>
          </a:xfrm>
          <a:prstGeom prst="rect">
            <a:avLst/>
          </a:prstGeom>
          <a:noFill/>
          <a:ln>
            <a:noFill/>
          </a:ln>
        </p:spPr>
        <p:txBody>
          <a:bodyPr spcFirstLastPara="1" wrap="square" lIns="83800" tIns="83800" rIns="83800" bIns="83800" anchor="t" anchorCtr="0">
            <a:spAutoFit/>
          </a:bodyPr>
          <a:lstStyle>
            <a:lvl1pPr marL="457200" marR="0" lvl="0" indent="-228600" algn="l" rtl="0">
              <a:spcBef>
                <a:spcPts val="360"/>
              </a:spcBef>
              <a:spcAft>
                <a:spcPts val="0"/>
              </a:spcAft>
              <a:buClr>
                <a:srgbClr val="1F3864"/>
              </a:buClr>
              <a:buSzPts val="1800"/>
              <a:buFont typeface="Arial"/>
              <a:buNone/>
              <a:defRPr sz="1800" b="0" i="0" u="none" strike="noStrike" cap="none">
                <a:solidFill>
                  <a:srgbClr val="1F3864"/>
                </a:solidFill>
                <a:latin typeface="Century Gothic"/>
                <a:ea typeface="Century Gothic"/>
                <a:cs typeface="Century Gothic"/>
                <a:sym typeface="Century Gothic"/>
              </a:defRPr>
            </a:lvl1pPr>
            <a:lvl2pPr marL="914400" marR="0" lvl="1"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2pPr>
            <a:lvl3pPr marL="1371600" marR="0" lvl="2"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3pPr>
            <a:lvl4pPr marL="1828800" marR="0" lvl="3"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4pPr>
            <a:lvl5pPr marL="2286000" marR="0" lvl="4" indent="-314451"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38" name="Google Shape;38;p3"/>
          <p:cNvSpPr txBox="1">
            <a:spLocks noGrp="1"/>
          </p:cNvSpPr>
          <p:nvPr>
            <p:ph type="body" idx="19"/>
          </p:nvPr>
        </p:nvSpPr>
        <p:spPr>
          <a:xfrm>
            <a:off x="316443" y="9263207"/>
            <a:ext cx="6725730" cy="452856"/>
          </a:xfrm>
          <a:prstGeom prst="rect">
            <a:avLst/>
          </a:prstGeom>
          <a:noFill/>
          <a:ln>
            <a:noFill/>
          </a:ln>
        </p:spPr>
        <p:txBody>
          <a:bodyPr spcFirstLastPara="1" wrap="square" lIns="83800" tIns="83800" rIns="83800" bIns="83800" anchor="t" anchorCtr="0">
            <a:spAutoFit/>
          </a:bodyPr>
          <a:lstStyle>
            <a:lvl1pPr marL="457200" marR="0" lvl="0" indent="-228600" algn="l" rtl="0">
              <a:spcBef>
                <a:spcPts val="360"/>
              </a:spcBef>
              <a:spcAft>
                <a:spcPts val="0"/>
              </a:spcAft>
              <a:buClr>
                <a:srgbClr val="1F3864"/>
              </a:buClr>
              <a:buSzPts val="1800"/>
              <a:buFont typeface="Arial"/>
              <a:buNone/>
              <a:defRPr sz="1800" b="0" i="0" u="none" strike="noStrike" cap="none">
                <a:solidFill>
                  <a:srgbClr val="1F3864"/>
                </a:solidFill>
                <a:latin typeface="Century Gothic"/>
                <a:ea typeface="Century Gothic"/>
                <a:cs typeface="Century Gothic"/>
                <a:sym typeface="Century Gothic"/>
              </a:defRPr>
            </a:lvl1pPr>
            <a:lvl2pPr marL="914400" marR="0" lvl="1"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2pPr>
            <a:lvl3pPr marL="1371600" marR="0" lvl="2"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3pPr>
            <a:lvl4pPr marL="1828800" marR="0" lvl="3"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4pPr>
            <a:lvl5pPr marL="2286000" marR="0" lvl="4" indent="-314451"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
        <p:nvSpPr>
          <p:cNvPr id="39" name="Google Shape;39;p3"/>
          <p:cNvSpPr txBox="1">
            <a:spLocks noGrp="1"/>
          </p:cNvSpPr>
          <p:nvPr>
            <p:ph type="body" idx="20"/>
          </p:nvPr>
        </p:nvSpPr>
        <p:spPr>
          <a:xfrm>
            <a:off x="22179075" y="14471928"/>
            <a:ext cx="6725730" cy="452856"/>
          </a:xfrm>
          <a:prstGeom prst="rect">
            <a:avLst/>
          </a:prstGeom>
          <a:noFill/>
          <a:ln>
            <a:noFill/>
          </a:ln>
        </p:spPr>
        <p:txBody>
          <a:bodyPr spcFirstLastPara="1" wrap="square" lIns="83800" tIns="83800" rIns="83800" bIns="83800" anchor="t" anchorCtr="0">
            <a:spAutoFit/>
          </a:bodyPr>
          <a:lstStyle>
            <a:lvl1pPr marL="457200" marR="0" lvl="0" indent="-228600" algn="l" rtl="0">
              <a:spcBef>
                <a:spcPts val="360"/>
              </a:spcBef>
              <a:spcAft>
                <a:spcPts val="0"/>
              </a:spcAft>
              <a:buClr>
                <a:srgbClr val="1F3864"/>
              </a:buClr>
              <a:buSzPts val="1800"/>
              <a:buFont typeface="Arial"/>
              <a:buNone/>
              <a:defRPr sz="1800" b="0" i="0" u="none" strike="noStrike" cap="none">
                <a:solidFill>
                  <a:srgbClr val="1F3864"/>
                </a:solidFill>
                <a:latin typeface="Century Gothic"/>
                <a:ea typeface="Century Gothic"/>
                <a:cs typeface="Century Gothic"/>
                <a:sym typeface="Century Gothic"/>
              </a:defRPr>
            </a:lvl1pPr>
            <a:lvl2pPr marL="914400" marR="0" lvl="1"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2pPr>
            <a:lvl3pPr marL="1371600" marR="0" lvl="2"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3pPr>
            <a:lvl4pPr marL="1828800" marR="0" lvl="3" indent="-314452"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4pPr>
            <a:lvl5pPr marL="2286000" marR="0" lvl="4" indent="-314451" algn="l" rtl="0">
              <a:spcBef>
                <a:spcPts val="270"/>
              </a:spcBef>
              <a:spcAft>
                <a:spcPts val="0"/>
              </a:spcAft>
              <a:buClr>
                <a:schemeClr val="dk1"/>
              </a:buClr>
              <a:buSzPts val="1352"/>
              <a:buFont typeface="Arial"/>
              <a:buChar char="»"/>
              <a:defRPr sz="1352" b="0" i="0" u="none" strike="noStrike" cap="none">
                <a:solidFill>
                  <a:schemeClr val="dk1"/>
                </a:solidFill>
                <a:latin typeface="Trebuchet MS"/>
                <a:ea typeface="Trebuchet MS"/>
                <a:cs typeface="Trebuchet MS"/>
                <a:sym typeface="Trebuchet MS"/>
              </a:defRPr>
            </a:lvl5pPr>
            <a:lvl6pPr marL="2743200" marR="0" lvl="5"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6pPr>
            <a:lvl7pPr marL="3200400" marR="0" lvl="6"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7pPr>
            <a:lvl8pPr marL="3657600" marR="0" lvl="7"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8pPr>
            <a:lvl9pPr marL="4114800" marR="0" lvl="8" indent="-571881" algn="l" rtl="0">
              <a:spcBef>
                <a:spcPts val="1081"/>
              </a:spcBef>
              <a:spcAft>
                <a:spcPts val="0"/>
              </a:spcAft>
              <a:buClr>
                <a:schemeClr val="dk1"/>
              </a:buClr>
              <a:buSzPts val="5406"/>
              <a:buFont typeface="Arial"/>
              <a:buChar char="•"/>
              <a:defRPr sz="5406"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s://www.posterpresentations.com/research"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15391674"/>
            <a:ext cx="29260800" cy="1054841"/>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32" b="0" i="0" u="none" strike="noStrike" cap="none" dirty="0">
              <a:solidFill>
                <a:schemeClr val="lt1"/>
              </a:solidFill>
              <a:latin typeface="Calibri"/>
              <a:ea typeface="Calibri"/>
              <a:cs typeface="Calibri"/>
              <a:sym typeface="Calibri"/>
            </a:endParaRPr>
          </a:p>
        </p:txBody>
      </p:sp>
      <p:sp>
        <p:nvSpPr>
          <p:cNvPr id="11" name="Google Shape;11;p2"/>
          <p:cNvSpPr txBox="1"/>
          <p:nvPr/>
        </p:nvSpPr>
        <p:spPr>
          <a:xfrm>
            <a:off x="658040" y="16045490"/>
            <a:ext cx="2814285" cy="343289"/>
          </a:xfrm>
          <a:prstGeom prst="rect">
            <a:avLst/>
          </a:prstGeom>
          <a:noFill/>
          <a:ln>
            <a:noFill/>
          </a:ln>
        </p:spPr>
        <p:txBody>
          <a:bodyPr spcFirstLastPara="1" wrap="square" lIns="50975" tIns="25475" rIns="50975" bIns="25475" anchor="t" anchorCtr="0">
            <a:spAutoFit/>
          </a:bodyPr>
          <a:lstStyle/>
          <a:p>
            <a:pPr marL="0" marR="0" lvl="0" indent="0" algn="l" rtl="0">
              <a:lnSpc>
                <a:spcPct val="65000"/>
              </a:lnSpc>
              <a:spcBef>
                <a:spcPts val="0"/>
              </a:spcBef>
              <a:spcAft>
                <a:spcPts val="0"/>
              </a:spcAft>
              <a:buNone/>
            </a:pPr>
            <a:r>
              <a:rPr lang="en-US" sz="2800" b="1" i="0" u="none" strike="noStrike" cap="none" dirty="0">
                <a:solidFill>
                  <a:srgbClr val="FFFF00"/>
                </a:solidFill>
                <a:latin typeface="Arial"/>
                <a:ea typeface="Arial"/>
                <a:cs typeface="Arial"/>
                <a:sym typeface="Arial"/>
              </a:rPr>
              <a:t>Project Guide </a:t>
            </a:r>
            <a:endParaRPr sz="3600" b="1" i="0" u="none" strike="noStrike" cap="none" dirty="0">
              <a:solidFill>
                <a:srgbClr val="FFFF00"/>
              </a:solidFill>
              <a:latin typeface="Arial"/>
              <a:ea typeface="Arial"/>
              <a:cs typeface="Arial"/>
              <a:sym typeface="Arial"/>
            </a:endParaRPr>
          </a:p>
        </p:txBody>
      </p:sp>
      <p:graphicFrame>
        <p:nvGraphicFramePr>
          <p:cNvPr id="12" name="Google Shape;12;p2"/>
          <p:cNvGraphicFramePr/>
          <p:nvPr/>
        </p:nvGraphicFramePr>
        <p:xfrm>
          <a:off x="-5980711" y="48126"/>
          <a:ext cx="5621800" cy="16470780"/>
        </p:xfrm>
        <a:graphic>
          <a:graphicData uri="http://schemas.openxmlformats.org/drawingml/2006/table">
            <a:tbl>
              <a:tblPr firstRow="1" bandRow="1">
                <a:noFill/>
                <a:tableStyleId>{DBC86933-D5D4-4BDE-9B68-22F803B627C2}</a:tableStyleId>
              </a:tblPr>
              <a:tblGrid>
                <a:gridCol w="2410575">
                  <a:extLst>
                    <a:ext uri="{9D8B030D-6E8A-4147-A177-3AD203B41FA5}">
                      <a16:colId xmlns:a16="http://schemas.microsoft.com/office/drawing/2014/main" val="20000"/>
                    </a:ext>
                  </a:extLst>
                </a:gridCol>
                <a:gridCol w="3211225">
                  <a:extLst>
                    <a:ext uri="{9D8B030D-6E8A-4147-A177-3AD203B41FA5}">
                      <a16:colId xmlns:a16="http://schemas.microsoft.com/office/drawing/2014/main" val="20001"/>
                    </a:ext>
                  </a:extLst>
                </a:gridCol>
              </a:tblGrid>
              <a:tr h="668725">
                <a:tc gridSpan="2">
                  <a:txBody>
                    <a:bodyPr/>
                    <a:lstStyle/>
                    <a:p>
                      <a:pPr marL="0" marR="0" lvl="0" indent="0" algn="ctr" rtl="0">
                        <a:lnSpc>
                          <a:spcPct val="100000"/>
                        </a:lnSpc>
                        <a:spcBef>
                          <a:spcPts val="0"/>
                        </a:spcBef>
                        <a:spcAft>
                          <a:spcPts val="0"/>
                        </a:spcAft>
                        <a:buClr>
                          <a:srgbClr val="1F3A4E"/>
                        </a:buClr>
                        <a:buSzPts val="1900"/>
                        <a:buFont typeface="Arial Black"/>
                        <a:buNone/>
                      </a:pPr>
                      <a:r>
                        <a:rPr lang="en-US" sz="1900" b="0" u="none" strike="noStrike" cap="none" dirty="0">
                          <a:solidFill>
                            <a:srgbClr val="1F3A4E"/>
                          </a:solidFill>
                          <a:latin typeface="Arial Black"/>
                          <a:ea typeface="Arial Black"/>
                          <a:cs typeface="Arial Black"/>
                          <a:sym typeface="Arial Black"/>
                        </a:rPr>
                        <a:t>QUICK START GUIDE</a:t>
                      </a:r>
                      <a:br>
                        <a:rPr lang="en-US" sz="1900" b="0" u="none" strike="noStrike" cap="none" dirty="0">
                          <a:solidFill>
                            <a:srgbClr val="1F3A4E"/>
                          </a:solidFill>
                          <a:latin typeface="Arial Black"/>
                          <a:ea typeface="Arial Black"/>
                          <a:cs typeface="Arial Black"/>
                          <a:sym typeface="Arial Black"/>
                        </a:rPr>
                      </a:br>
                      <a:r>
                        <a:rPr lang="en-US" sz="1400" b="1" u="none" strike="noStrike" cap="none" dirty="0">
                          <a:solidFill>
                            <a:srgbClr val="FF0000"/>
                          </a:solidFill>
                          <a:latin typeface="Trebuchet MS"/>
                          <a:ea typeface="Trebuchet MS"/>
                          <a:cs typeface="Trebuchet MS"/>
                          <a:sym typeface="Trebuchet MS"/>
                        </a:rPr>
                        <a:t>(THIS SIDEBAR WILL NOT PRINT)</a:t>
                      </a:r>
                      <a:endParaRPr sz="1900" b="1" u="none" strike="noStrike" cap="none" dirty="0">
                        <a:solidFill>
                          <a:schemeClr val="lt1"/>
                        </a:solidFill>
                        <a:latin typeface="Trebuchet MS"/>
                        <a:ea typeface="Trebuchet MS"/>
                        <a:cs typeface="Trebuchet MS"/>
                        <a:sym typeface="Trebuchet MS"/>
                      </a:endParaRPr>
                    </a:p>
                  </a:txBody>
                  <a:tcPr marL="71075" marR="71075" marT="35550" marB="35550">
                    <a:solidFill>
                      <a:srgbClr val="FFC000"/>
                    </a:solidFill>
                  </a:tcPr>
                </a:tc>
                <a:tc hMerge="1">
                  <a:txBody>
                    <a:bodyPr/>
                    <a:lstStyle/>
                    <a:p>
                      <a:endParaRPr lang="en-US"/>
                    </a:p>
                  </a:txBody>
                  <a:tcPr/>
                </a:tc>
                <a:extLst>
                  <a:ext uri="{0D108BD9-81ED-4DB2-BD59-A6C34878D82A}">
                    <a16:rowId xmlns:a16="http://schemas.microsoft.com/office/drawing/2014/main" val="10000"/>
                  </a:ext>
                </a:extLst>
              </a:tr>
              <a:tr h="2116500">
                <a:tc gridSpan="2">
                  <a:txBody>
                    <a:bodyPr/>
                    <a:lstStyle/>
                    <a:p>
                      <a:pPr marL="0" marR="0" lvl="0" indent="0" algn="l" rtl="0">
                        <a:spcBef>
                          <a:spcPts val="0"/>
                        </a:spcBef>
                        <a:spcAft>
                          <a:spcPts val="0"/>
                        </a:spcAft>
                        <a:buNone/>
                      </a:pPr>
                      <a:r>
                        <a:rPr lang="en-US" sz="1000" i="0" u="none" strike="noStrike" cap="none" dirty="0">
                          <a:solidFill>
                            <a:srgbClr val="D9D9D9"/>
                          </a:solidFill>
                          <a:latin typeface="Arial"/>
                          <a:ea typeface="Arial"/>
                          <a:cs typeface="Arial"/>
                          <a:sym typeface="Arial"/>
                        </a:rPr>
                        <a:t>This PowerPoint template produces a </a:t>
                      </a:r>
                      <a:r>
                        <a:rPr lang="en-US" sz="1200" i="0" u="none" strike="noStrike" cap="none" dirty="0">
                          <a:solidFill>
                            <a:srgbClr val="FFC000"/>
                          </a:solidFill>
                          <a:latin typeface="Arial"/>
                          <a:ea typeface="Arial"/>
                          <a:cs typeface="Arial"/>
                          <a:sym typeface="Arial"/>
                        </a:rPr>
                        <a:t>wide screen size (16:9 Ratio) virtual </a:t>
                      </a:r>
                      <a:r>
                        <a:rPr lang="en-US" sz="1000" i="0" u="none" strike="noStrike" cap="none" dirty="0">
                          <a:solidFill>
                            <a:srgbClr val="D9D9D9"/>
                          </a:solidFill>
                          <a:latin typeface="Arial"/>
                          <a:ea typeface="Arial"/>
                          <a:cs typeface="Arial"/>
                          <a:sym typeface="Arial"/>
                        </a:rPr>
                        <a:t>presentation poster. You can use it to create your research poster by placing your title, subtitle, text, tables, charts and photos. </a:t>
                      </a:r>
                      <a:endParaRPr dirty="0"/>
                    </a:p>
                    <a:p>
                      <a:pPr marL="0" marR="0" lvl="0" indent="0" algn="l" rtl="0">
                        <a:spcBef>
                          <a:spcPts val="0"/>
                        </a:spcBef>
                        <a:spcAft>
                          <a:spcPts val="0"/>
                        </a:spcAft>
                        <a:buNone/>
                      </a:pPr>
                      <a:endParaRPr sz="1000" i="0" u="none" strike="noStrike" cap="none" dirty="0">
                        <a:solidFill>
                          <a:srgbClr val="D9D9D9"/>
                        </a:solidFill>
                        <a:latin typeface="Arial"/>
                        <a:ea typeface="Arial"/>
                        <a:cs typeface="Arial"/>
                        <a:sym typeface="Arial"/>
                      </a:endParaRPr>
                    </a:p>
                    <a:p>
                      <a:pPr marL="0" marR="0" lvl="0" indent="0" algn="l" rtl="0">
                        <a:spcBef>
                          <a:spcPts val="0"/>
                        </a:spcBef>
                        <a:spcAft>
                          <a:spcPts val="0"/>
                        </a:spcAft>
                        <a:buNone/>
                      </a:pPr>
                      <a:r>
                        <a:rPr lang="en-US" sz="1000" i="0" u="none" strike="noStrike" cap="none" dirty="0">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1000" i="0" u="none" strike="noStrike" cap="none" dirty="0">
                          <a:solidFill>
                            <a:srgbClr val="FFC000"/>
                          </a:solidFill>
                          <a:latin typeface="Arial"/>
                          <a:ea typeface="Arial"/>
                          <a:cs typeface="Arial"/>
                          <a:sym typeface="Arial"/>
                        </a:rPr>
                        <a:t>PosterPresentations.com</a:t>
                      </a:r>
                      <a:r>
                        <a:rPr lang="en-US" sz="1000" i="0" u="none" strike="noStrike" cap="none" dirty="0">
                          <a:solidFill>
                            <a:srgbClr val="D9D9D9"/>
                          </a:solidFill>
                          <a:latin typeface="Arial"/>
                          <a:ea typeface="Arial"/>
                          <a:cs typeface="Arial"/>
                          <a:sym typeface="Arial"/>
                        </a:rPr>
                        <a:t> and click on the  </a:t>
                      </a:r>
                      <a:r>
                        <a:rPr lang="en-US" sz="1000" i="0" u="none" strike="noStrike" cap="none" dirty="0">
                          <a:solidFill>
                            <a:srgbClr val="FFC000"/>
                          </a:solidFill>
                          <a:latin typeface="Arial"/>
                          <a:ea typeface="Arial"/>
                          <a:cs typeface="Arial"/>
                          <a:sym typeface="Arial"/>
                        </a:rPr>
                        <a:t>HELP DESK</a:t>
                      </a:r>
                      <a:r>
                        <a:rPr lang="en-US" sz="1000" i="0" u="none" strike="noStrike" cap="none" dirty="0">
                          <a:solidFill>
                            <a:srgbClr val="D9D9D9"/>
                          </a:solidFill>
                          <a:latin typeface="Arial"/>
                          <a:ea typeface="Arial"/>
                          <a:cs typeface="Arial"/>
                          <a:sym typeface="Arial"/>
                        </a:rPr>
                        <a:t> tab.</a:t>
                      </a:r>
                      <a:endParaRPr dirty="0"/>
                    </a:p>
                    <a:p>
                      <a:pPr marL="0" marR="0" lvl="0" indent="0" algn="l" rtl="0">
                        <a:spcBef>
                          <a:spcPts val="0"/>
                        </a:spcBef>
                        <a:spcAft>
                          <a:spcPts val="0"/>
                        </a:spcAft>
                        <a:buNone/>
                      </a:pPr>
                      <a:endParaRPr sz="1000" i="0" u="none" strike="noStrike" cap="none" dirty="0">
                        <a:solidFill>
                          <a:srgbClr val="D9D9D9"/>
                        </a:solidFill>
                        <a:latin typeface="Arial"/>
                        <a:ea typeface="Arial"/>
                        <a:cs typeface="Arial"/>
                        <a:sym typeface="Arial"/>
                      </a:endParaRPr>
                    </a:p>
                    <a:p>
                      <a:pPr marL="0" marR="0" lvl="0" indent="0" algn="l" rtl="0">
                        <a:spcBef>
                          <a:spcPts val="0"/>
                        </a:spcBef>
                        <a:spcAft>
                          <a:spcPts val="0"/>
                        </a:spcAft>
                        <a:buNone/>
                      </a:pPr>
                      <a:r>
                        <a:rPr lang="en-US" sz="1000" i="0" u="none" strike="noStrike" cap="none" dirty="0">
                          <a:solidFill>
                            <a:srgbClr val="D9D9D9"/>
                          </a:solidFill>
                          <a:latin typeface="Arial"/>
                          <a:ea typeface="Arial"/>
                          <a:cs typeface="Arial"/>
                          <a:sym typeface="Arial"/>
                        </a:rPr>
                        <a:t>To print your poster using our same-day professional printing service, go online to </a:t>
                      </a:r>
                      <a:r>
                        <a:rPr lang="en-US" sz="1000" i="0" u="none" strike="noStrike" cap="none" dirty="0">
                          <a:solidFill>
                            <a:srgbClr val="FFC000"/>
                          </a:solidFill>
                          <a:latin typeface="Arial"/>
                          <a:ea typeface="Arial"/>
                          <a:cs typeface="Arial"/>
                          <a:sym typeface="Arial"/>
                        </a:rPr>
                        <a:t>PosterPresentations.com</a:t>
                      </a:r>
                      <a:r>
                        <a:rPr lang="en-US" sz="1000" i="0" u="none" strike="noStrike" cap="none" dirty="0">
                          <a:solidFill>
                            <a:srgbClr val="D9D9D9"/>
                          </a:solidFill>
                          <a:latin typeface="Arial"/>
                          <a:ea typeface="Arial"/>
                          <a:cs typeface="Arial"/>
                          <a:sym typeface="Arial"/>
                        </a:rPr>
                        <a:t> and click on "</a:t>
                      </a:r>
                      <a:r>
                        <a:rPr lang="en-US" sz="1000" i="0" u="none" strike="noStrike" cap="none" dirty="0">
                          <a:solidFill>
                            <a:srgbClr val="FFC000"/>
                          </a:solidFill>
                          <a:latin typeface="Arial"/>
                          <a:ea typeface="Arial"/>
                          <a:cs typeface="Arial"/>
                          <a:sym typeface="Arial"/>
                        </a:rPr>
                        <a:t>Order your poster</a:t>
                      </a:r>
                      <a:r>
                        <a:rPr lang="en-US" sz="1000" i="0" u="none" strike="noStrike" cap="none" dirty="0">
                          <a:solidFill>
                            <a:srgbClr val="D9D9D9"/>
                          </a:solidFill>
                          <a:latin typeface="Arial"/>
                          <a:ea typeface="Arial"/>
                          <a:cs typeface="Arial"/>
                          <a:sym typeface="Arial"/>
                        </a:rPr>
                        <a:t>".</a:t>
                      </a:r>
                      <a:endParaRPr sz="1000" b="1" u="none" strike="noStrike" cap="none" dirty="0">
                        <a:solidFill>
                          <a:srgbClr val="D9D9D9"/>
                        </a:solidFill>
                        <a:latin typeface="Arial"/>
                        <a:ea typeface="Arial"/>
                        <a:cs typeface="Arial"/>
                        <a:sym typeface="Arial"/>
                      </a:endParaRPr>
                    </a:p>
                  </a:txBody>
                  <a:tcPr marL="71075" marR="71075" marT="35550" marB="35550">
                    <a:solidFill>
                      <a:srgbClr val="010101"/>
                    </a:solidFill>
                  </a:tcPr>
                </a:tc>
                <a:tc hMerge="1">
                  <a:txBody>
                    <a:bodyPr/>
                    <a:lstStyle/>
                    <a:p>
                      <a:endParaRPr lang="en-US"/>
                    </a:p>
                  </a:txBody>
                  <a:tcPr/>
                </a:tc>
                <a:extLst>
                  <a:ext uri="{0D108BD9-81ED-4DB2-BD59-A6C34878D82A}">
                    <a16:rowId xmlns:a16="http://schemas.microsoft.com/office/drawing/2014/main" val="10001"/>
                  </a:ext>
                </a:extLst>
              </a:tr>
              <a:tr h="2300550">
                <a:tc>
                  <a:txBody>
                    <a:bodyPr/>
                    <a:lstStyle/>
                    <a:p>
                      <a:pPr marL="0" marR="0" lvl="0" indent="0" algn="ctr" rtl="0">
                        <a:spcBef>
                          <a:spcPts val="0"/>
                        </a:spcBef>
                        <a:spcAft>
                          <a:spcPts val="0"/>
                        </a:spcAft>
                        <a:buNone/>
                      </a:pPr>
                      <a:endParaRPr sz="1200" u="none" strike="noStrike" cap="none" dirty="0">
                        <a:solidFill>
                          <a:srgbClr val="1F3A4E"/>
                        </a:solidFill>
                      </a:endParaRPr>
                    </a:p>
                    <a:p>
                      <a:pPr marL="0" marR="0" lvl="0" indent="0" algn="ctr" rtl="0">
                        <a:lnSpc>
                          <a:spcPct val="100000"/>
                        </a:lnSpc>
                        <a:spcBef>
                          <a:spcPts val="0"/>
                        </a:spcBef>
                        <a:spcAft>
                          <a:spcPts val="0"/>
                        </a:spcAft>
                        <a:buClr>
                          <a:schemeClr val="lt1"/>
                        </a:buClr>
                        <a:buSzPts val="1200"/>
                        <a:buFont typeface="Arial"/>
                        <a:buNone/>
                      </a:pPr>
                      <a:r>
                        <a:rPr lang="en-US" sz="1200" u="none" strike="noStrike" cap="none" dirty="0">
                          <a:solidFill>
                            <a:schemeClr val="lt1"/>
                          </a:solidFill>
                          <a:latin typeface="Arial"/>
                          <a:ea typeface="Arial"/>
                          <a:cs typeface="Arial"/>
                          <a:sym typeface="Arial"/>
                        </a:rPr>
                        <a:t>This is a template for a </a:t>
                      </a:r>
                      <a:endParaRPr dirty="0"/>
                    </a:p>
                    <a:p>
                      <a:pPr marL="0" marR="0" lvl="0" indent="0" algn="ctr" rtl="0">
                        <a:spcBef>
                          <a:spcPts val="0"/>
                        </a:spcBef>
                        <a:spcAft>
                          <a:spcPts val="0"/>
                        </a:spcAft>
                        <a:buNone/>
                      </a:pPr>
                      <a:r>
                        <a:rPr lang="en-US" sz="1200" u="none" strike="noStrike" cap="none" dirty="0">
                          <a:solidFill>
                            <a:schemeClr val="lt1"/>
                          </a:solidFill>
                          <a:latin typeface="Arial"/>
                          <a:ea typeface="Arial"/>
                          <a:cs typeface="Arial"/>
                          <a:sym typeface="Arial"/>
                        </a:rPr>
                        <a:t>presentation poster</a:t>
                      </a:r>
                      <a:br>
                        <a:rPr lang="en-US" sz="1200" u="none" strike="noStrike" cap="none" dirty="0">
                          <a:solidFill>
                            <a:schemeClr val="lt1"/>
                          </a:solidFill>
                          <a:latin typeface="Arial"/>
                          <a:ea typeface="Arial"/>
                          <a:cs typeface="Arial"/>
                          <a:sym typeface="Arial"/>
                        </a:rPr>
                      </a:br>
                      <a:r>
                        <a:rPr lang="en-US" sz="2000" b="1" u="none" strike="noStrike" cap="none" dirty="0">
                          <a:solidFill>
                            <a:srgbClr val="FFC000"/>
                          </a:solidFill>
                          <a:latin typeface="Arial"/>
                          <a:ea typeface="Arial"/>
                          <a:cs typeface="Arial"/>
                          <a:sym typeface="Arial"/>
                        </a:rPr>
                        <a:t>Virtual</a:t>
                      </a:r>
                      <a:br>
                        <a:rPr lang="en-US" sz="2000" b="1" u="none" strike="noStrike" cap="none" dirty="0">
                          <a:solidFill>
                            <a:srgbClr val="FFC000"/>
                          </a:solidFill>
                          <a:latin typeface="Arial"/>
                          <a:ea typeface="Arial"/>
                          <a:cs typeface="Arial"/>
                          <a:sym typeface="Arial"/>
                        </a:rPr>
                      </a:br>
                      <a:r>
                        <a:rPr lang="en-US" sz="2000" b="1" u="none" strike="noStrike" cap="none" dirty="0">
                          <a:solidFill>
                            <a:srgbClr val="FFC000"/>
                          </a:solidFill>
                          <a:latin typeface="Arial"/>
                          <a:ea typeface="Arial"/>
                          <a:cs typeface="Arial"/>
                          <a:sym typeface="Arial"/>
                        </a:rPr>
                        <a:t>Wide Screen</a:t>
                      </a:r>
                      <a:br>
                        <a:rPr lang="en-US" sz="2000" b="1" u="none" strike="noStrike" cap="none" dirty="0">
                          <a:solidFill>
                            <a:srgbClr val="FFC000"/>
                          </a:solidFill>
                          <a:latin typeface="Arial"/>
                          <a:ea typeface="Arial"/>
                          <a:cs typeface="Arial"/>
                          <a:sym typeface="Arial"/>
                        </a:rPr>
                      </a:br>
                      <a:r>
                        <a:rPr lang="en-US" sz="2000" b="1" u="none" strike="noStrike" cap="none" dirty="0">
                          <a:solidFill>
                            <a:srgbClr val="FFC000"/>
                          </a:solidFill>
                          <a:latin typeface="Arial"/>
                          <a:ea typeface="Arial"/>
                          <a:cs typeface="Arial"/>
                          <a:sym typeface="Arial"/>
                        </a:rPr>
                        <a:t>(16:9 Ratio)</a:t>
                      </a:r>
                      <a:br>
                        <a:rPr lang="en-US" sz="1200" u="none" strike="noStrike" cap="none" dirty="0">
                          <a:solidFill>
                            <a:schemeClr val="lt1"/>
                          </a:solidFill>
                          <a:latin typeface="Arial"/>
                          <a:ea typeface="Arial"/>
                          <a:cs typeface="Arial"/>
                          <a:sym typeface="Arial"/>
                        </a:rPr>
                      </a:br>
                      <a:endParaRPr sz="1200" u="none" strike="noStrike" cap="none" dirty="0">
                        <a:solidFill>
                          <a:srgbClr val="1F3A4E"/>
                        </a:solidFill>
                      </a:endParaRPr>
                    </a:p>
                  </a:txBody>
                  <a:tcPr marL="52575" marR="52575" marT="23000" marB="23000">
                    <a:solidFill>
                      <a:srgbClr val="010101"/>
                    </a:solidFill>
                  </a:tcPr>
                </a:tc>
                <a:tc>
                  <a:txBody>
                    <a:bodyPr/>
                    <a:lstStyle/>
                    <a:p>
                      <a:pPr marL="0" marR="0" lvl="0" indent="0" algn="l" rtl="0">
                        <a:lnSpc>
                          <a:spcPct val="100000"/>
                        </a:lnSpc>
                        <a:spcBef>
                          <a:spcPts val="0"/>
                        </a:spcBef>
                        <a:spcAft>
                          <a:spcPts val="0"/>
                        </a:spcAft>
                        <a:buClr>
                          <a:srgbClr val="FFC000"/>
                        </a:buClr>
                        <a:buSzPts val="1200"/>
                        <a:buFont typeface="Arial"/>
                        <a:buNone/>
                      </a:pPr>
                      <a:r>
                        <a:rPr lang="en-US" sz="1200" b="1" u="none" strike="noStrike" cap="none" dirty="0">
                          <a:solidFill>
                            <a:srgbClr val="FFC000"/>
                          </a:solidFill>
                          <a:latin typeface="Arial"/>
                          <a:ea typeface="Arial"/>
                          <a:cs typeface="Arial"/>
                          <a:sym typeface="Arial"/>
                        </a:rPr>
                        <a:t>Important: Check the template size</a:t>
                      </a:r>
                      <a:br>
                        <a:rPr lang="en-US" sz="1000" b="0" u="none" strike="noStrike" cap="none" dirty="0">
                          <a:solidFill>
                            <a:srgbClr val="FFC000"/>
                          </a:solidFill>
                          <a:latin typeface="Arial"/>
                          <a:ea typeface="Arial"/>
                          <a:cs typeface="Arial"/>
                          <a:sym typeface="Arial"/>
                        </a:rPr>
                      </a:br>
                      <a:r>
                        <a:rPr lang="en-US" sz="1000" b="0" u="none" strike="noStrike" cap="none" dirty="0">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1000" b="0" u="none" strike="noStrike" cap="none" dirty="0">
                          <a:solidFill>
                            <a:srgbClr val="D9D9D9"/>
                          </a:solidFill>
                          <a:latin typeface="Arial"/>
                          <a:ea typeface="Arial"/>
                          <a:cs typeface="Arial"/>
                          <a:sym typeface="Arial"/>
                        </a:rPr>
                      </a:br>
                      <a:r>
                        <a:rPr lang="en-US" sz="1000" b="0" u="none" strike="noStrike" cap="none" dirty="0">
                          <a:solidFill>
                            <a:srgbClr val="D9D9D9"/>
                          </a:solidFill>
                          <a:latin typeface="Arial"/>
                          <a:ea typeface="Arial"/>
                          <a:cs typeface="Arial"/>
                          <a:sym typeface="Arial"/>
                        </a:rPr>
                        <a:t>This template can also be printed at the following sizes without distortion and without any additional formatting:</a:t>
                      </a:r>
                      <a:br>
                        <a:rPr lang="en-US" sz="1000" b="0" u="none" strike="noStrike" cap="none" dirty="0">
                          <a:solidFill>
                            <a:srgbClr val="D9D9D9"/>
                          </a:solidFill>
                          <a:latin typeface="Arial"/>
                          <a:ea typeface="Arial"/>
                          <a:cs typeface="Arial"/>
                          <a:sym typeface="Arial"/>
                        </a:rPr>
                      </a:br>
                      <a:r>
                        <a:rPr lang="en-US" sz="1000" b="0" u="none" strike="noStrike" cap="none" dirty="0">
                          <a:solidFill>
                            <a:srgbClr val="FFC000"/>
                          </a:solidFill>
                          <a:latin typeface="Arial"/>
                          <a:ea typeface="Arial"/>
                          <a:cs typeface="Arial"/>
                          <a:sym typeface="Arial"/>
                        </a:rPr>
                        <a:t>27 tall x 48 wide</a:t>
                      </a:r>
                      <a:br>
                        <a:rPr lang="en-US" sz="1000" b="0" u="none" strike="noStrike" cap="none" dirty="0">
                          <a:solidFill>
                            <a:srgbClr val="FFC000"/>
                          </a:solidFill>
                          <a:latin typeface="Arial"/>
                          <a:ea typeface="Arial"/>
                          <a:cs typeface="Arial"/>
                          <a:sym typeface="Arial"/>
                        </a:rPr>
                      </a:br>
                      <a:r>
                        <a:rPr lang="en-US" sz="1000" b="0" u="none" strike="noStrike" cap="none" dirty="0">
                          <a:solidFill>
                            <a:srgbClr val="FFC000"/>
                          </a:solidFill>
                          <a:latin typeface="Arial"/>
                          <a:ea typeface="Arial"/>
                          <a:cs typeface="Arial"/>
                          <a:sym typeface="Arial"/>
                        </a:rPr>
                        <a:t>36 tall x 64 wide</a:t>
                      </a:r>
                      <a:endParaRPr dirty="0"/>
                    </a:p>
                    <a:p>
                      <a:pPr marL="0" marR="0" lvl="0" indent="0" algn="l" rtl="0">
                        <a:lnSpc>
                          <a:spcPct val="100000"/>
                        </a:lnSpc>
                        <a:spcBef>
                          <a:spcPts val="0"/>
                        </a:spcBef>
                        <a:spcAft>
                          <a:spcPts val="0"/>
                        </a:spcAft>
                        <a:buClr>
                          <a:srgbClr val="FFC000"/>
                        </a:buClr>
                        <a:buSzPts val="1000"/>
                        <a:buFont typeface="Arial"/>
                        <a:buNone/>
                      </a:pPr>
                      <a:r>
                        <a:rPr lang="en-US" sz="1000" b="0" u="none" strike="noStrike" cap="none" dirty="0">
                          <a:solidFill>
                            <a:srgbClr val="FFC000"/>
                          </a:solidFill>
                          <a:latin typeface="Arial"/>
                          <a:ea typeface="Arial"/>
                          <a:cs typeface="Arial"/>
                          <a:sym typeface="Arial"/>
                        </a:rPr>
                        <a:t>45 tall x 80 wide</a:t>
                      </a:r>
                      <a:endParaRPr dirty="0"/>
                    </a:p>
                  </a:txBody>
                  <a:tcPr marL="105150" marR="52575" marT="69000" marB="23000">
                    <a:solidFill>
                      <a:srgbClr val="010101"/>
                    </a:solidFill>
                  </a:tcPr>
                </a:tc>
                <a:extLst>
                  <a:ext uri="{0D108BD9-81ED-4DB2-BD59-A6C34878D82A}">
                    <a16:rowId xmlns:a16="http://schemas.microsoft.com/office/drawing/2014/main" val="10002"/>
                  </a:ext>
                </a:extLst>
              </a:tr>
              <a:tr h="2157775">
                <a:tc>
                  <a:txBody>
                    <a:bodyPr/>
                    <a:lstStyle/>
                    <a:p>
                      <a:pPr marL="0" marR="0" lvl="0" indent="0" algn="l" rtl="0">
                        <a:spcBef>
                          <a:spcPts val="0"/>
                        </a:spcBef>
                        <a:spcAft>
                          <a:spcPts val="0"/>
                        </a:spcAft>
                        <a:buNone/>
                      </a:pPr>
                      <a:endParaRPr sz="1000" dirty="0">
                        <a:solidFill>
                          <a:srgbClr val="1F3A4E"/>
                        </a:solidFill>
                      </a:endParaRPr>
                    </a:p>
                  </a:txBody>
                  <a:tcPr marL="52575" marR="52575" marT="23000" marB="23000"/>
                </a:tc>
                <a:tc>
                  <a:txBody>
                    <a:bodyPr/>
                    <a:lstStyle/>
                    <a:p>
                      <a:pPr marL="0" marR="0" lvl="0" indent="0" algn="l" rtl="0">
                        <a:spcBef>
                          <a:spcPts val="0"/>
                        </a:spcBef>
                        <a:spcAft>
                          <a:spcPts val="0"/>
                        </a:spcAft>
                        <a:buNone/>
                      </a:pPr>
                      <a:r>
                        <a:rPr lang="en-US" sz="1200" b="1" dirty="0">
                          <a:solidFill>
                            <a:srgbClr val="FFC000"/>
                          </a:solidFill>
                          <a:latin typeface="Arial"/>
                          <a:ea typeface="Arial"/>
                          <a:cs typeface="Arial"/>
                          <a:sym typeface="Arial"/>
                        </a:rPr>
                        <a:t>How to </a:t>
                      </a:r>
                      <a:r>
                        <a:rPr lang="en-US" sz="2000" b="1" dirty="0">
                          <a:solidFill>
                            <a:srgbClr val="FFC000"/>
                          </a:solidFill>
                          <a:latin typeface="Arial"/>
                          <a:ea typeface="Arial"/>
                          <a:cs typeface="Arial"/>
                          <a:sym typeface="Arial"/>
                        </a:rPr>
                        <a:t>Zoom in </a:t>
                      </a:r>
                      <a:r>
                        <a:rPr lang="en-US" sz="1200" b="1" dirty="0">
                          <a:solidFill>
                            <a:srgbClr val="FFC000"/>
                          </a:solidFill>
                          <a:latin typeface="Arial"/>
                          <a:ea typeface="Arial"/>
                          <a:cs typeface="Arial"/>
                          <a:sym typeface="Arial"/>
                        </a:rPr>
                        <a:t>and </a:t>
                      </a:r>
                      <a:r>
                        <a:rPr lang="en-US" sz="900" b="1" dirty="0">
                          <a:solidFill>
                            <a:srgbClr val="FFC000"/>
                          </a:solidFill>
                          <a:latin typeface="Arial"/>
                          <a:ea typeface="Arial"/>
                          <a:cs typeface="Arial"/>
                          <a:sym typeface="Arial"/>
                        </a:rPr>
                        <a:t>out</a:t>
                      </a:r>
                      <a:endParaRPr sz="1200" b="1" dirty="0">
                        <a:solidFill>
                          <a:srgbClr val="FFC000"/>
                        </a:solidFill>
                        <a:latin typeface="Arial"/>
                        <a:ea typeface="Arial"/>
                        <a:cs typeface="Arial"/>
                        <a:sym typeface="Arial"/>
                      </a:endParaRPr>
                    </a:p>
                    <a:p>
                      <a:pPr marL="0" marR="0" lvl="0" indent="0" algn="l" rtl="0">
                        <a:spcBef>
                          <a:spcPts val="0"/>
                        </a:spcBef>
                        <a:spcAft>
                          <a:spcPts val="0"/>
                        </a:spcAft>
                        <a:buNone/>
                      </a:pPr>
                      <a:r>
                        <a:rPr lang="en-US" sz="1000" b="0" dirty="0">
                          <a:solidFill>
                            <a:srgbClr val="D9D9D9"/>
                          </a:solidFill>
                          <a:latin typeface="Arial"/>
                          <a:ea typeface="Arial"/>
                          <a:cs typeface="Arial"/>
                          <a:sym typeface="Arial"/>
                        </a:rPr>
                        <a:t>Use the PowerPoint zoom tool to adjust the screen magnification to view comfortably. PowerPoint provides 2 ways to zoom: </a:t>
                      </a:r>
                      <a:br>
                        <a:rPr lang="en-US" sz="1000" b="0" dirty="0">
                          <a:solidFill>
                            <a:srgbClr val="D9D9D9"/>
                          </a:solidFill>
                          <a:latin typeface="Arial"/>
                          <a:ea typeface="Arial"/>
                          <a:cs typeface="Arial"/>
                          <a:sym typeface="Arial"/>
                        </a:rPr>
                      </a:br>
                      <a:r>
                        <a:rPr lang="en-US" sz="1000" b="0" dirty="0">
                          <a:solidFill>
                            <a:srgbClr val="FFC000"/>
                          </a:solidFill>
                          <a:latin typeface="Arial"/>
                          <a:ea typeface="Arial"/>
                          <a:cs typeface="Arial"/>
                          <a:sym typeface="Arial"/>
                        </a:rPr>
                        <a:t>1. </a:t>
                      </a:r>
                      <a:r>
                        <a:rPr lang="en-US" sz="1000" b="0" dirty="0">
                          <a:solidFill>
                            <a:srgbClr val="D9D9D9"/>
                          </a:solidFill>
                          <a:latin typeface="Arial"/>
                          <a:ea typeface="Arial"/>
                          <a:cs typeface="Arial"/>
                          <a:sym typeface="Arial"/>
                        </a:rPr>
                        <a:t>On the top menu bar click on the VIEW tab and then click on ZOOM. Choose the zoom percentage that works best for you. </a:t>
                      </a:r>
                      <a:br>
                        <a:rPr lang="en-US" sz="1000" b="0" dirty="0">
                          <a:solidFill>
                            <a:srgbClr val="D9D9D9"/>
                          </a:solidFill>
                          <a:latin typeface="Arial"/>
                          <a:ea typeface="Arial"/>
                          <a:cs typeface="Arial"/>
                          <a:sym typeface="Arial"/>
                        </a:rPr>
                      </a:br>
                      <a:r>
                        <a:rPr lang="en-US" sz="1000" b="0" dirty="0">
                          <a:solidFill>
                            <a:srgbClr val="FFC000"/>
                          </a:solidFill>
                          <a:latin typeface="Arial"/>
                          <a:ea typeface="Arial"/>
                          <a:cs typeface="Arial"/>
                          <a:sym typeface="Arial"/>
                        </a:rPr>
                        <a:t>2. </a:t>
                      </a:r>
                      <a:r>
                        <a:rPr lang="en-US" sz="1000" b="0" dirty="0">
                          <a:solidFill>
                            <a:srgbClr val="D9D9D9"/>
                          </a:solidFill>
                          <a:latin typeface="Arial"/>
                          <a:ea typeface="Arial"/>
                          <a:cs typeface="Arial"/>
                          <a:sym typeface="Arial"/>
                        </a:rPr>
                        <a:t>For better zoom flexibility, use the zoom slider at the bottom right of the window.</a:t>
                      </a:r>
                      <a:endParaRPr dirty="0"/>
                    </a:p>
                  </a:txBody>
                  <a:tcPr marL="105150" marR="52575" marT="69000" marB="23000">
                    <a:solidFill>
                      <a:srgbClr val="010101"/>
                    </a:solidFill>
                  </a:tcPr>
                </a:tc>
                <a:extLst>
                  <a:ext uri="{0D108BD9-81ED-4DB2-BD59-A6C34878D82A}">
                    <a16:rowId xmlns:a16="http://schemas.microsoft.com/office/drawing/2014/main" val="10003"/>
                  </a:ext>
                </a:extLst>
              </a:tr>
              <a:tr h="910725">
                <a:tc gridSpan="2">
                  <a:txBody>
                    <a:bodyPr/>
                    <a:lstStyle/>
                    <a:p>
                      <a:pPr marL="0" marR="0" lvl="0" indent="0" algn="l" rtl="0">
                        <a:lnSpc>
                          <a:spcPct val="100000"/>
                        </a:lnSpc>
                        <a:spcBef>
                          <a:spcPts val="0"/>
                        </a:spcBef>
                        <a:spcAft>
                          <a:spcPts val="0"/>
                        </a:spcAft>
                        <a:buClr>
                          <a:srgbClr val="FFC000"/>
                        </a:buClr>
                        <a:buSzPts val="1200"/>
                        <a:buFont typeface="Arial"/>
                        <a:buNone/>
                      </a:pPr>
                      <a:r>
                        <a:rPr lang="en-US" sz="1200" b="1" dirty="0">
                          <a:solidFill>
                            <a:srgbClr val="FFC000"/>
                          </a:solidFill>
                          <a:latin typeface="Arial"/>
                          <a:ea typeface="Arial"/>
                          <a:cs typeface="Arial"/>
                          <a:sym typeface="Arial"/>
                        </a:rPr>
                        <a:t>Ruler and Guides</a:t>
                      </a:r>
                      <a:br>
                        <a:rPr lang="en-US" sz="1000" b="0" dirty="0">
                          <a:solidFill>
                            <a:srgbClr val="FFC000"/>
                          </a:solidFill>
                          <a:latin typeface="Arial"/>
                          <a:ea typeface="Arial"/>
                          <a:cs typeface="Arial"/>
                          <a:sym typeface="Arial"/>
                        </a:rPr>
                      </a:br>
                      <a:r>
                        <a:rPr lang="en-US" sz="1000" b="0" dirty="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dirty="0"/>
                    </a:p>
                  </a:txBody>
                  <a:tcPr marL="142150" marR="71075" marT="106625" marB="35550">
                    <a:solidFill>
                      <a:srgbClr val="010101"/>
                    </a:solidFill>
                  </a:tcPr>
                </a:tc>
                <a:tc hMerge="1">
                  <a:txBody>
                    <a:bodyPr/>
                    <a:lstStyle/>
                    <a:p>
                      <a:endParaRPr lang="en-US"/>
                    </a:p>
                  </a:txBody>
                  <a:tcPr/>
                </a:tc>
                <a:extLst>
                  <a:ext uri="{0D108BD9-81ED-4DB2-BD59-A6C34878D82A}">
                    <a16:rowId xmlns:a16="http://schemas.microsoft.com/office/drawing/2014/main" val="10004"/>
                  </a:ext>
                </a:extLst>
              </a:tr>
              <a:tr h="1924150">
                <a:tc>
                  <a:txBody>
                    <a:bodyPr/>
                    <a:lstStyle/>
                    <a:p>
                      <a:pPr marL="0" marR="0" lvl="0" indent="0" algn="l" rtl="0">
                        <a:spcBef>
                          <a:spcPts val="0"/>
                        </a:spcBef>
                        <a:spcAft>
                          <a:spcPts val="0"/>
                        </a:spcAft>
                        <a:buNone/>
                      </a:pPr>
                      <a:endParaRPr sz="1000" dirty="0">
                        <a:solidFill>
                          <a:srgbClr val="1F3A4E"/>
                        </a:solidFill>
                      </a:endParaRPr>
                    </a:p>
                  </a:txBody>
                  <a:tcPr marL="52575" marR="52575" marT="23000" marB="23000"/>
                </a:tc>
                <a:tc>
                  <a:txBody>
                    <a:bodyPr/>
                    <a:lstStyle/>
                    <a:p>
                      <a:pPr marL="0" marR="0" lvl="1" indent="0" algn="l" rtl="0">
                        <a:spcBef>
                          <a:spcPts val="0"/>
                        </a:spcBef>
                        <a:spcAft>
                          <a:spcPts val="0"/>
                        </a:spcAft>
                        <a:buNone/>
                      </a:pPr>
                      <a:r>
                        <a:rPr lang="en-US" sz="1200" b="1" u="none" strike="noStrike" cap="none" dirty="0">
                          <a:solidFill>
                            <a:srgbClr val="FFC000"/>
                          </a:solidFill>
                          <a:latin typeface="Arial"/>
                          <a:ea typeface="Arial"/>
                          <a:cs typeface="Arial"/>
                          <a:sym typeface="Arial"/>
                        </a:rPr>
                        <a:t>Headers and text containers</a:t>
                      </a:r>
                      <a:br>
                        <a:rPr lang="en-US" sz="1000" b="0" u="none" strike="noStrike" cap="none" dirty="0">
                          <a:solidFill>
                            <a:schemeClr val="lt1"/>
                          </a:solidFill>
                          <a:latin typeface="Arial"/>
                          <a:ea typeface="Arial"/>
                          <a:cs typeface="Arial"/>
                          <a:sym typeface="Arial"/>
                        </a:rPr>
                      </a:br>
                      <a:r>
                        <a:rPr lang="en-US" sz="1000" b="0" u="none" strike="noStrike" cap="none" dirty="0">
                          <a:solidFill>
                            <a:srgbClr val="D9D9D9"/>
                          </a:solidFill>
                          <a:latin typeface="Arial"/>
                          <a:ea typeface="Arial"/>
                          <a:cs typeface="Arial"/>
                          <a:sym typeface="Arial"/>
                        </a:rPr>
                        <a:t>Included in this template are commonly used section headers such as Abstract, Objectives, Methods, Results, etc. </a:t>
                      </a:r>
                      <a:br>
                        <a:rPr lang="en-US" sz="1000" b="0" u="none" strike="noStrike" cap="none" dirty="0">
                          <a:solidFill>
                            <a:schemeClr val="lt1"/>
                          </a:solidFill>
                          <a:latin typeface="Arial"/>
                          <a:ea typeface="Arial"/>
                          <a:cs typeface="Arial"/>
                          <a:sym typeface="Arial"/>
                        </a:rPr>
                      </a:br>
                      <a:r>
                        <a:rPr lang="en-US" sz="1000" b="0" u="none" strike="noStrike" cap="none" dirty="0">
                          <a:solidFill>
                            <a:srgbClr val="FFC000"/>
                          </a:solidFill>
                          <a:latin typeface="Arial"/>
                          <a:ea typeface="Arial"/>
                          <a:cs typeface="Arial"/>
                          <a:sym typeface="Arial"/>
                        </a:rPr>
                        <a:t>-</a:t>
                      </a:r>
                      <a:r>
                        <a:rPr lang="en-US" sz="1000" b="0" u="none" strike="noStrike" cap="none" dirty="0">
                          <a:solidFill>
                            <a:schemeClr val="lt1"/>
                          </a:solidFill>
                          <a:latin typeface="Arial"/>
                          <a:ea typeface="Arial"/>
                          <a:cs typeface="Arial"/>
                          <a:sym typeface="Arial"/>
                        </a:rPr>
                        <a:t> </a:t>
                      </a:r>
                      <a:r>
                        <a:rPr lang="en-US" sz="1000" b="0" u="none" strike="noStrike" cap="none" dirty="0">
                          <a:solidFill>
                            <a:srgbClr val="D9D9D9"/>
                          </a:solidFill>
                          <a:latin typeface="Arial"/>
                          <a:ea typeface="Arial"/>
                          <a:cs typeface="Arial"/>
                          <a:sym typeface="Arial"/>
                        </a:rPr>
                        <a:t>Click inside a section header to add its text. </a:t>
                      </a:r>
                      <a:br>
                        <a:rPr lang="en-US" sz="1000" b="0" u="none" strike="noStrike" cap="none" dirty="0">
                          <a:solidFill>
                            <a:schemeClr val="lt1"/>
                          </a:solidFill>
                          <a:latin typeface="Arial"/>
                          <a:ea typeface="Arial"/>
                          <a:cs typeface="Arial"/>
                          <a:sym typeface="Arial"/>
                        </a:rPr>
                      </a:br>
                      <a:r>
                        <a:rPr lang="en-US" sz="1000" b="0" u="none" strike="noStrike" cap="none" dirty="0">
                          <a:solidFill>
                            <a:srgbClr val="FFC000"/>
                          </a:solidFill>
                          <a:latin typeface="Arial"/>
                          <a:ea typeface="Arial"/>
                          <a:cs typeface="Arial"/>
                          <a:sym typeface="Arial"/>
                        </a:rPr>
                        <a:t>-</a:t>
                      </a:r>
                      <a:r>
                        <a:rPr lang="en-US" sz="1000" b="0" u="none" strike="noStrike" cap="none" dirty="0">
                          <a:solidFill>
                            <a:schemeClr val="lt1"/>
                          </a:solidFill>
                          <a:latin typeface="Arial"/>
                          <a:ea typeface="Arial"/>
                          <a:cs typeface="Arial"/>
                          <a:sym typeface="Arial"/>
                        </a:rPr>
                        <a:t> </a:t>
                      </a:r>
                      <a:r>
                        <a:rPr lang="en-US" sz="1000" b="0" u="none" strike="noStrike" cap="none" dirty="0">
                          <a:solidFill>
                            <a:srgbClr val="D9D9D9"/>
                          </a:solidFill>
                          <a:latin typeface="Arial"/>
                          <a:ea typeface="Arial"/>
                          <a:cs typeface="Arial"/>
                          <a:sym typeface="Arial"/>
                        </a:rPr>
                        <a:t>To add another header, click on edge of the section box so that it is outlined. Copy and paste it. </a:t>
                      </a:r>
                      <a:br>
                        <a:rPr lang="en-US" sz="1000" b="0" u="none" strike="noStrike" cap="none" dirty="0">
                          <a:solidFill>
                            <a:schemeClr val="lt1"/>
                          </a:solidFill>
                          <a:latin typeface="Arial"/>
                          <a:ea typeface="Arial"/>
                          <a:cs typeface="Arial"/>
                          <a:sym typeface="Arial"/>
                        </a:rPr>
                      </a:br>
                      <a:r>
                        <a:rPr lang="en-US" sz="1000" b="0" u="none" strike="noStrike" cap="none" dirty="0">
                          <a:solidFill>
                            <a:srgbClr val="FFC000"/>
                          </a:solidFill>
                          <a:latin typeface="Arial"/>
                          <a:ea typeface="Arial"/>
                          <a:cs typeface="Arial"/>
                          <a:sym typeface="Arial"/>
                        </a:rPr>
                        <a:t>-</a:t>
                      </a:r>
                      <a:r>
                        <a:rPr lang="en-US" sz="1000" b="0" u="none" strike="noStrike" cap="none" dirty="0">
                          <a:solidFill>
                            <a:schemeClr val="lt1"/>
                          </a:solidFill>
                          <a:latin typeface="Arial"/>
                          <a:ea typeface="Arial"/>
                          <a:cs typeface="Arial"/>
                          <a:sym typeface="Arial"/>
                        </a:rPr>
                        <a:t> </a:t>
                      </a:r>
                      <a:r>
                        <a:rPr lang="en-US" sz="1000" b="0" u="none" strike="noStrike" cap="none" dirty="0">
                          <a:solidFill>
                            <a:srgbClr val="D9D9D9"/>
                          </a:solidFill>
                          <a:latin typeface="Arial"/>
                          <a:ea typeface="Arial"/>
                          <a:cs typeface="Arial"/>
                          <a:sym typeface="Arial"/>
                        </a:rPr>
                        <a:t>To increase its size, click on the white circles and expand to the </a:t>
                      </a:r>
                      <a:r>
                        <a:rPr lang="en-US" sz="1000" b="0" u="none" strike="noStrike" cap="none" dirty="0" err="1">
                          <a:solidFill>
                            <a:srgbClr val="D9D9D9"/>
                          </a:solidFill>
                          <a:latin typeface="Arial"/>
                          <a:ea typeface="Arial"/>
                          <a:cs typeface="Arial"/>
                          <a:sym typeface="Arial"/>
                        </a:rPr>
                        <a:t>the</a:t>
                      </a:r>
                      <a:r>
                        <a:rPr lang="en-US" sz="1000" b="0" u="none" strike="noStrike" cap="none" dirty="0">
                          <a:solidFill>
                            <a:srgbClr val="D9D9D9"/>
                          </a:solidFill>
                          <a:latin typeface="Arial"/>
                          <a:ea typeface="Arial"/>
                          <a:cs typeface="Arial"/>
                          <a:sym typeface="Arial"/>
                        </a:rPr>
                        <a:t> desired size.</a:t>
                      </a:r>
                      <a:endParaRPr dirty="0"/>
                    </a:p>
                  </a:txBody>
                  <a:tcPr marL="105150" marR="52575" marT="69000" marB="23000">
                    <a:solidFill>
                      <a:srgbClr val="010101"/>
                    </a:solidFill>
                  </a:tcPr>
                </a:tc>
                <a:extLst>
                  <a:ext uri="{0D108BD9-81ED-4DB2-BD59-A6C34878D82A}">
                    <a16:rowId xmlns:a16="http://schemas.microsoft.com/office/drawing/2014/main" val="10005"/>
                  </a:ext>
                </a:extLst>
              </a:tr>
              <a:tr h="1770600">
                <a:tc gridSpan="2">
                  <a:txBody>
                    <a:bodyPr/>
                    <a:lstStyle/>
                    <a:p>
                      <a:pPr marL="0" marR="0" lvl="0" indent="0" algn="l" rtl="0">
                        <a:spcBef>
                          <a:spcPts val="0"/>
                        </a:spcBef>
                        <a:spcAft>
                          <a:spcPts val="0"/>
                        </a:spcAft>
                        <a:buNone/>
                      </a:pPr>
                      <a:r>
                        <a:rPr lang="en-US" sz="1200" b="1" dirty="0">
                          <a:solidFill>
                            <a:srgbClr val="FFC000"/>
                          </a:solidFill>
                          <a:latin typeface="Arial"/>
                          <a:ea typeface="Arial"/>
                          <a:cs typeface="Arial"/>
                          <a:sym typeface="Arial"/>
                        </a:rPr>
                        <a:t>Adding content to the poster</a:t>
                      </a:r>
                      <a:endParaRPr dirty="0"/>
                    </a:p>
                    <a:p>
                      <a:pPr marL="0" marR="0" lvl="0" indent="0" algn="l" rtl="0">
                        <a:spcBef>
                          <a:spcPts val="0"/>
                        </a:spcBef>
                        <a:spcAft>
                          <a:spcPts val="0"/>
                        </a:spcAft>
                        <a:buNone/>
                      </a:pPr>
                      <a:r>
                        <a:rPr lang="en-US" sz="1000" dirty="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dirty="0"/>
                    </a:p>
                    <a:p>
                      <a:pPr marL="342900" marR="0" lvl="0" indent="-342900" algn="l" rtl="0">
                        <a:spcBef>
                          <a:spcPts val="0"/>
                        </a:spcBef>
                        <a:spcAft>
                          <a:spcPts val="0"/>
                        </a:spcAft>
                        <a:buClr>
                          <a:srgbClr val="D9D9D9"/>
                        </a:buClr>
                        <a:buSzPts val="1000"/>
                        <a:buFont typeface="Arial"/>
                        <a:buChar char="-"/>
                      </a:pPr>
                      <a:r>
                        <a:rPr lang="en-US" sz="1000" dirty="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000" dirty="0">
                        <a:solidFill>
                          <a:srgbClr val="D9D9D9"/>
                        </a:solidFill>
                        <a:latin typeface="Arial"/>
                        <a:ea typeface="Arial"/>
                        <a:cs typeface="Arial"/>
                        <a:sym typeface="Arial"/>
                      </a:endParaRPr>
                    </a:p>
                  </a:txBody>
                  <a:tcPr marL="142150" marR="71075" marT="106625" marB="35550">
                    <a:solidFill>
                      <a:srgbClr val="010101"/>
                    </a:solidFill>
                  </a:tcPr>
                </a:tc>
                <a:tc hMerge="1">
                  <a:txBody>
                    <a:bodyPr/>
                    <a:lstStyle/>
                    <a:p>
                      <a:endParaRPr lang="en-US"/>
                    </a:p>
                  </a:txBody>
                  <a:tcPr/>
                </a:tc>
                <a:extLst>
                  <a:ext uri="{0D108BD9-81ED-4DB2-BD59-A6C34878D82A}">
                    <a16:rowId xmlns:a16="http://schemas.microsoft.com/office/drawing/2014/main" val="10006"/>
                  </a:ext>
                </a:extLst>
              </a:tr>
              <a:tr h="1196275">
                <a:tc gridSpan="2">
                  <a:txBody>
                    <a:bodyPr/>
                    <a:lstStyle/>
                    <a:p>
                      <a:pPr marL="0" marR="0" lvl="0" indent="0" algn="l" rtl="0">
                        <a:lnSpc>
                          <a:spcPct val="100000"/>
                        </a:lnSpc>
                        <a:spcBef>
                          <a:spcPts val="0"/>
                        </a:spcBef>
                        <a:spcAft>
                          <a:spcPts val="0"/>
                        </a:spcAft>
                        <a:buClr>
                          <a:srgbClr val="FFC000"/>
                        </a:buClr>
                        <a:buSzPts val="1200"/>
                        <a:buFont typeface="Arial"/>
                        <a:buNone/>
                      </a:pPr>
                      <a:r>
                        <a:rPr lang="en-US" sz="1200" b="1" dirty="0">
                          <a:solidFill>
                            <a:srgbClr val="FFC000"/>
                          </a:solidFill>
                          <a:latin typeface="Arial"/>
                          <a:ea typeface="Arial"/>
                          <a:cs typeface="Arial"/>
                          <a:sym typeface="Arial"/>
                        </a:rPr>
                        <a:t>Photos</a:t>
                      </a:r>
                      <a:endParaRPr dirty="0"/>
                    </a:p>
                    <a:p>
                      <a:pPr marL="0" marR="0" lvl="0" indent="0" algn="l" rtl="0">
                        <a:lnSpc>
                          <a:spcPct val="100000"/>
                        </a:lnSpc>
                        <a:spcBef>
                          <a:spcPts val="0"/>
                        </a:spcBef>
                        <a:spcAft>
                          <a:spcPts val="0"/>
                        </a:spcAft>
                        <a:buClr>
                          <a:srgbClr val="D9D9D9"/>
                        </a:buClr>
                        <a:buSzPts val="1000"/>
                        <a:buFont typeface="Arial"/>
                        <a:buNone/>
                      </a:pPr>
                      <a:r>
                        <a:rPr lang="en-US" sz="1000" b="0" i="0" u="none" strike="noStrike" cap="none" dirty="0">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dirty="0"/>
                    </a:p>
                  </a:txBody>
                  <a:tcPr marL="71075" marR="71075" marT="35550" marB="35550">
                    <a:solidFill>
                      <a:srgbClr val="010101"/>
                    </a:solidFill>
                  </a:tcPr>
                </a:tc>
                <a:tc hMerge="1">
                  <a:txBody>
                    <a:bodyPr/>
                    <a:lstStyle/>
                    <a:p>
                      <a:endParaRPr lang="en-US"/>
                    </a:p>
                  </a:txBody>
                  <a:tcPr/>
                </a:tc>
                <a:extLst>
                  <a:ext uri="{0D108BD9-81ED-4DB2-BD59-A6C34878D82A}">
                    <a16:rowId xmlns:a16="http://schemas.microsoft.com/office/drawing/2014/main" val="10007"/>
                  </a:ext>
                </a:extLst>
              </a:tr>
              <a:tr h="1153775">
                <a:tc gridSpan="2">
                  <a:txBody>
                    <a:bodyPr/>
                    <a:lstStyle/>
                    <a:p>
                      <a:pPr marL="0" marR="0" lvl="0" indent="0" algn="l" rtl="0">
                        <a:spcBef>
                          <a:spcPts val="0"/>
                        </a:spcBef>
                        <a:spcAft>
                          <a:spcPts val="0"/>
                        </a:spcAft>
                        <a:buNone/>
                      </a:pPr>
                      <a:endParaRPr sz="1000" dirty="0">
                        <a:solidFill>
                          <a:schemeClr val="lt1"/>
                        </a:solidFill>
                        <a:latin typeface="Arial"/>
                        <a:ea typeface="Arial"/>
                        <a:cs typeface="Arial"/>
                        <a:sym typeface="Arial"/>
                      </a:endParaRPr>
                    </a:p>
                  </a:txBody>
                  <a:tcPr marL="71075" marR="71075" marT="35550" marB="35550"/>
                </a:tc>
                <a:tc hMerge="1">
                  <a:txBody>
                    <a:bodyPr/>
                    <a:lstStyle/>
                    <a:p>
                      <a:endParaRPr lang="en-US"/>
                    </a:p>
                  </a:txBody>
                  <a:tcPr/>
                </a:tc>
                <a:extLst>
                  <a:ext uri="{0D108BD9-81ED-4DB2-BD59-A6C34878D82A}">
                    <a16:rowId xmlns:a16="http://schemas.microsoft.com/office/drawing/2014/main" val="10008"/>
                  </a:ext>
                </a:extLst>
              </a:tr>
              <a:tr h="644150">
                <a:tc gridSpan="2">
                  <a:txBody>
                    <a:bodyPr/>
                    <a:lstStyle/>
                    <a:p>
                      <a:pPr marL="0" marR="0" lvl="0" indent="0" algn="l" rtl="0">
                        <a:lnSpc>
                          <a:spcPct val="100000"/>
                        </a:lnSpc>
                        <a:spcBef>
                          <a:spcPts val="0"/>
                        </a:spcBef>
                        <a:spcAft>
                          <a:spcPts val="0"/>
                        </a:spcAft>
                        <a:buClr>
                          <a:srgbClr val="FFC000"/>
                        </a:buClr>
                        <a:buSzPts val="1200"/>
                        <a:buFont typeface="Arial"/>
                        <a:buNone/>
                      </a:pPr>
                      <a:r>
                        <a:rPr lang="en-US" sz="1200" b="1" dirty="0">
                          <a:solidFill>
                            <a:srgbClr val="FFC000"/>
                          </a:solidFill>
                          <a:latin typeface="Arial"/>
                          <a:ea typeface="Arial"/>
                          <a:cs typeface="Arial"/>
                          <a:sym typeface="Arial"/>
                        </a:rPr>
                        <a:t>Quality check your graphics</a:t>
                      </a:r>
                      <a:endParaRPr dirty="0"/>
                    </a:p>
                    <a:p>
                      <a:pPr marL="0" marR="0" lvl="0" indent="0" algn="l" rtl="0">
                        <a:lnSpc>
                          <a:spcPct val="100000"/>
                        </a:lnSpc>
                        <a:spcBef>
                          <a:spcPts val="0"/>
                        </a:spcBef>
                        <a:spcAft>
                          <a:spcPts val="0"/>
                        </a:spcAft>
                        <a:buClr>
                          <a:srgbClr val="D9D9D9"/>
                        </a:buClr>
                        <a:buSzPts val="1000"/>
                        <a:buFont typeface="Arial"/>
                        <a:buNone/>
                      </a:pPr>
                      <a:r>
                        <a:rPr lang="en-US" sz="1000" dirty="0">
                          <a:solidFill>
                            <a:srgbClr val="D9D9D9"/>
                          </a:solidFill>
                          <a:latin typeface="Arial"/>
                          <a:ea typeface="Arial"/>
                          <a:cs typeface="Arial"/>
                          <a:sym typeface="Arial"/>
                        </a:rPr>
                        <a:t>Zoom in and look at your images at 100%-200% magnification. If they look clear, they will print well. </a:t>
                      </a:r>
                      <a:endParaRPr dirty="0"/>
                    </a:p>
                  </a:txBody>
                  <a:tcPr marL="71075" marR="71075" marT="35550" marB="35550">
                    <a:solidFill>
                      <a:srgbClr val="010101"/>
                    </a:solidFill>
                  </a:tcPr>
                </a:tc>
                <a:tc hMerge="1">
                  <a:txBody>
                    <a:bodyPr/>
                    <a:lstStyle/>
                    <a:p>
                      <a:endParaRPr lang="en-US"/>
                    </a:p>
                  </a:txBody>
                  <a:tcPr/>
                </a:tc>
                <a:extLst>
                  <a:ext uri="{0D108BD9-81ED-4DB2-BD59-A6C34878D82A}">
                    <a16:rowId xmlns:a16="http://schemas.microsoft.com/office/drawing/2014/main" val="10009"/>
                  </a:ext>
                </a:extLst>
              </a:tr>
              <a:tr h="1603625">
                <a:tc gridSpan="2">
                  <a:txBody>
                    <a:bodyPr/>
                    <a:lstStyle/>
                    <a:p>
                      <a:pPr marL="0" marR="0" lvl="0" indent="0" algn="l" rtl="0">
                        <a:lnSpc>
                          <a:spcPct val="100000"/>
                        </a:lnSpc>
                        <a:spcBef>
                          <a:spcPts val="0"/>
                        </a:spcBef>
                        <a:spcAft>
                          <a:spcPts val="0"/>
                        </a:spcAft>
                        <a:buClr>
                          <a:schemeClr val="dk1"/>
                        </a:buClr>
                        <a:buSzPts val="1000"/>
                        <a:buFont typeface="Calibri"/>
                        <a:buNone/>
                      </a:pPr>
                      <a:endParaRPr sz="1000" dirty="0">
                        <a:solidFill>
                          <a:schemeClr val="lt1"/>
                        </a:solidFill>
                        <a:latin typeface="Arial"/>
                        <a:ea typeface="Arial"/>
                        <a:cs typeface="Arial"/>
                        <a:sym typeface="Arial"/>
                      </a:endParaRPr>
                    </a:p>
                  </a:txBody>
                  <a:tcPr marL="71075" marR="71075" marT="35550" marB="35550"/>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Google Shape;13;p2"/>
          <p:cNvGraphicFramePr/>
          <p:nvPr/>
        </p:nvGraphicFramePr>
        <p:xfrm>
          <a:off x="29619709" y="0"/>
          <a:ext cx="5621800" cy="16467335"/>
        </p:xfrm>
        <a:graphic>
          <a:graphicData uri="http://schemas.openxmlformats.org/drawingml/2006/table">
            <a:tbl>
              <a:tblPr firstRow="1" bandRow="1">
                <a:noFill/>
                <a:tableStyleId>{DBC86933-D5D4-4BDE-9B68-22F803B627C2}</a:tableStyleId>
              </a:tblPr>
              <a:tblGrid>
                <a:gridCol w="2095675">
                  <a:extLst>
                    <a:ext uri="{9D8B030D-6E8A-4147-A177-3AD203B41FA5}">
                      <a16:colId xmlns:a16="http://schemas.microsoft.com/office/drawing/2014/main" val="20000"/>
                    </a:ext>
                  </a:extLst>
                </a:gridCol>
                <a:gridCol w="681725">
                  <a:extLst>
                    <a:ext uri="{9D8B030D-6E8A-4147-A177-3AD203B41FA5}">
                      <a16:colId xmlns:a16="http://schemas.microsoft.com/office/drawing/2014/main" val="20001"/>
                    </a:ext>
                  </a:extLst>
                </a:gridCol>
                <a:gridCol w="2844400">
                  <a:extLst>
                    <a:ext uri="{9D8B030D-6E8A-4147-A177-3AD203B41FA5}">
                      <a16:colId xmlns:a16="http://schemas.microsoft.com/office/drawing/2014/main" val="20002"/>
                    </a:ext>
                  </a:extLst>
                </a:gridCol>
              </a:tblGrid>
              <a:tr h="646900">
                <a:tc gridSpan="3">
                  <a:txBody>
                    <a:bodyPr/>
                    <a:lstStyle/>
                    <a:p>
                      <a:pPr marL="0" marR="0" lvl="0" indent="0" algn="ctr" rtl="0">
                        <a:lnSpc>
                          <a:spcPct val="100000"/>
                        </a:lnSpc>
                        <a:spcBef>
                          <a:spcPts val="0"/>
                        </a:spcBef>
                        <a:spcAft>
                          <a:spcPts val="0"/>
                        </a:spcAft>
                        <a:buClr>
                          <a:srgbClr val="1F3A4E"/>
                        </a:buClr>
                        <a:buSzPts val="2100"/>
                        <a:buFont typeface="Arial Black"/>
                        <a:buNone/>
                      </a:pPr>
                      <a:r>
                        <a:rPr lang="en-US" sz="2100" b="0" dirty="0">
                          <a:solidFill>
                            <a:srgbClr val="1F3A4E"/>
                          </a:solidFill>
                          <a:latin typeface="Arial Black"/>
                          <a:ea typeface="Arial Black"/>
                          <a:cs typeface="Arial Black"/>
                          <a:sym typeface="Arial Black"/>
                        </a:rPr>
                        <a:t>QUICK START GUIDE</a:t>
                      </a:r>
                      <a:br>
                        <a:rPr lang="en-US" sz="2100" b="0" dirty="0">
                          <a:solidFill>
                            <a:srgbClr val="1F3A4E"/>
                          </a:solidFill>
                          <a:latin typeface="Arial Black"/>
                          <a:ea typeface="Arial Black"/>
                          <a:cs typeface="Arial Black"/>
                          <a:sym typeface="Arial Black"/>
                        </a:rPr>
                      </a:br>
                      <a:r>
                        <a:rPr lang="en-US" sz="1700" b="1" dirty="0">
                          <a:solidFill>
                            <a:srgbClr val="FF0000"/>
                          </a:solidFill>
                          <a:latin typeface="Trebuchet MS"/>
                          <a:ea typeface="Trebuchet MS"/>
                          <a:cs typeface="Trebuchet MS"/>
                          <a:sym typeface="Trebuchet MS"/>
                        </a:rPr>
                        <a:t>(THIS SIDEBAR WILL NOT PRINT)</a:t>
                      </a:r>
                      <a:endParaRPr sz="2100" b="1" dirty="0">
                        <a:solidFill>
                          <a:schemeClr val="lt1"/>
                        </a:solidFill>
                        <a:latin typeface="Trebuchet MS"/>
                        <a:ea typeface="Trebuchet MS"/>
                        <a:cs typeface="Trebuchet MS"/>
                        <a:sym typeface="Trebuchet MS"/>
                      </a:endParaRPr>
                    </a:p>
                  </a:txBody>
                  <a:tcPr marL="95275" marR="95275" marT="47625" marB="476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80075">
                <a:tc gridSpan="3">
                  <a:txBody>
                    <a:bodyPr/>
                    <a:lstStyle/>
                    <a:p>
                      <a:pPr marL="0" marR="0" lvl="0" indent="0" algn="l" rtl="0">
                        <a:spcBef>
                          <a:spcPts val="0"/>
                        </a:spcBef>
                        <a:spcAft>
                          <a:spcPts val="0"/>
                        </a:spcAft>
                        <a:buNone/>
                      </a:pPr>
                      <a:r>
                        <a:rPr lang="en-US" sz="1500" b="1" dirty="0">
                          <a:solidFill>
                            <a:srgbClr val="FFC000"/>
                          </a:solidFill>
                          <a:latin typeface="Arial"/>
                          <a:ea typeface="Arial"/>
                          <a:cs typeface="Arial"/>
                          <a:sym typeface="Arial"/>
                        </a:rPr>
                        <a:t>How to change the template colors</a:t>
                      </a:r>
                      <a:endParaRPr dirty="0"/>
                    </a:p>
                    <a:p>
                      <a:pPr marL="0" marR="0" lvl="0" indent="0" algn="l" rtl="0">
                        <a:spcBef>
                          <a:spcPts val="0"/>
                        </a:spcBef>
                        <a:spcAft>
                          <a:spcPts val="0"/>
                        </a:spcAft>
                        <a:buNone/>
                      </a:pPr>
                      <a:r>
                        <a:rPr lang="en-US" sz="1300" b="0" dirty="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300" u="sng" dirty="0">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1300" dirty="0">
                        <a:solidFill>
                          <a:srgbClr val="FFC000"/>
                        </a:solidFill>
                      </a:endParaRPr>
                    </a:p>
                    <a:p>
                      <a:pPr marL="0" marR="0" lvl="0" indent="0" algn="l" rtl="0">
                        <a:spcBef>
                          <a:spcPts val="0"/>
                        </a:spcBef>
                        <a:spcAft>
                          <a:spcPts val="0"/>
                        </a:spcAft>
                        <a:buNone/>
                      </a:pPr>
                      <a:endParaRPr sz="1300" b="0" dirty="0">
                        <a:solidFill>
                          <a:srgbClr val="D9D9D9"/>
                        </a:solidFill>
                        <a:latin typeface="Arial"/>
                        <a:ea typeface="Arial"/>
                        <a:cs typeface="Arial"/>
                        <a:sym typeface="Arial"/>
                      </a:endParaRPr>
                    </a:p>
                    <a:p>
                      <a:pPr marL="0" marR="0" lvl="0" indent="0" algn="l" rtl="0">
                        <a:spcBef>
                          <a:spcPts val="0"/>
                        </a:spcBef>
                        <a:spcAft>
                          <a:spcPts val="0"/>
                        </a:spcAft>
                        <a:buNone/>
                      </a:pPr>
                      <a:r>
                        <a:rPr lang="en-US" sz="1300" b="0" dirty="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dirty="0"/>
                    </a:p>
                    <a:p>
                      <a:pPr marL="0" marR="0" lvl="0" indent="0" algn="l" rtl="0">
                        <a:spcBef>
                          <a:spcPts val="0"/>
                        </a:spcBef>
                        <a:spcAft>
                          <a:spcPts val="0"/>
                        </a:spcAft>
                        <a:buNone/>
                      </a:pPr>
                      <a:endParaRPr sz="1300" b="0" dirty="0">
                        <a:solidFill>
                          <a:srgbClr val="D9D9D9"/>
                        </a:solidFill>
                        <a:latin typeface="Arial"/>
                        <a:ea typeface="Arial"/>
                        <a:cs typeface="Arial"/>
                        <a:sym typeface="Arial"/>
                      </a:endParaRPr>
                    </a:p>
                    <a:p>
                      <a:pPr marL="0" marR="0" lvl="0" indent="0" algn="l" rtl="0">
                        <a:spcBef>
                          <a:spcPts val="0"/>
                        </a:spcBef>
                        <a:spcAft>
                          <a:spcPts val="0"/>
                        </a:spcAft>
                        <a:buNone/>
                      </a:pPr>
                      <a:r>
                        <a:rPr lang="en-US" sz="1300" b="0" dirty="0">
                          <a:solidFill>
                            <a:srgbClr val="D9D9D9"/>
                          </a:solidFill>
                          <a:latin typeface="Arial"/>
                          <a:ea typeface="Arial"/>
                          <a:cs typeface="Arial"/>
                          <a:sym typeface="Arial"/>
                        </a:rPr>
                        <a:t>After you finish working on the SLIDE MASTER, it is important that you go to VIEW &gt; NORMAL to continue working on your poster. </a:t>
                      </a:r>
                      <a:endParaRPr dirty="0"/>
                    </a:p>
                  </a:txBody>
                  <a:tcPr marL="95275" marR="95275" marT="47625" marB="476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352250">
                <a:tc gridSpan="3">
                  <a:txBody>
                    <a:bodyPr/>
                    <a:lstStyle/>
                    <a:p>
                      <a:pPr marL="0" marR="0" lvl="0" indent="0" algn="l" rtl="0">
                        <a:spcBef>
                          <a:spcPts val="0"/>
                        </a:spcBef>
                        <a:spcAft>
                          <a:spcPts val="0"/>
                        </a:spcAft>
                        <a:buNone/>
                      </a:pPr>
                      <a:r>
                        <a:rPr lang="en-US" sz="1500" b="1" dirty="0">
                          <a:solidFill>
                            <a:srgbClr val="FFC000"/>
                          </a:solidFill>
                          <a:latin typeface="Arial"/>
                          <a:ea typeface="Arial"/>
                          <a:cs typeface="Arial"/>
                          <a:sym typeface="Arial"/>
                        </a:rPr>
                        <a:t>How to change the column layout configuration</a:t>
                      </a:r>
                      <a:endParaRPr dirty="0"/>
                    </a:p>
                    <a:p>
                      <a:pPr marL="0" marR="0" lvl="0" indent="0" algn="l" rtl="0">
                        <a:spcBef>
                          <a:spcPts val="0"/>
                        </a:spcBef>
                        <a:spcAft>
                          <a:spcPts val="0"/>
                        </a:spcAft>
                        <a:buNone/>
                      </a:pPr>
                      <a:r>
                        <a:rPr lang="en-US" sz="1300" dirty="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dirty="0"/>
                    </a:p>
                    <a:p>
                      <a:pPr marL="0" marR="0" lvl="0" indent="0" algn="l" rtl="0">
                        <a:lnSpc>
                          <a:spcPct val="100000"/>
                        </a:lnSpc>
                        <a:spcBef>
                          <a:spcPts val="0"/>
                        </a:spcBef>
                        <a:spcAft>
                          <a:spcPts val="0"/>
                        </a:spcAft>
                        <a:buClr>
                          <a:srgbClr val="D9D9D9"/>
                        </a:buClr>
                        <a:buSzPts val="1300"/>
                        <a:buFont typeface="Arial"/>
                        <a:buNone/>
                      </a:pPr>
                      <a:r>
                        <a:rPr lang="en-US" sz="1300" dirty="0">
                          <a:solidFill>
                            <a:srgbClr val="D9D9D9"/>
                          </a:solidFill>
                          <a:latin typeface="Arial"/>
                          <a:ea typeface="Arial"/>
                          <a:cs typeface="Arial"/>
                          <a:sym typeface="Arial"/>
                        </a:rPr>
                        <a:t>You can see a tutorial here: </a:t>
                      </a:r>
                      <a:r>
                        <a:rPr lang="en-US" sz="1300" u="sng" dirty="0">
                          <a:solidFill>
                            <a:srgbClr val="FFC000"/>
                          </a:solidFill>
                          <a:latin typeface="Arial"/>
                          <a:ea typeface="Arial"/>
                          <a:cs typeface="Arial"/>
                          <a:sym typeface="Arial"/>
                        </a:rPr>
                        <a:t>https://www.posterpresentations.com/how-to-change-the-column-configuration.html</a:t>
                      </a:r>
                      <a:endParaRPr sz="4400" u="sng" dirty="0">
                        <a:solidFill>
                          <a:srgbClr val="FFC000"/>
                        </a:solidFill>
                      </a:endParaRPr>
                    </a:p>
                  </a:txBody>
                  <a:tcPr marL="190525" marR="95275" marT="142900" marB="476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587225">
                <a:tc gridSpan="2">
                  <a:txBody>
                    <a:bodyPr/>
                    <a:lstStyle/>
                    <a:p>
                      <a:pPr marL="0" marR="0" lvl="0" indent="0" algn="l" rtl="0">
                        <a:lnSpc>
                          <a:spcPct val="100000"/>
                        </a:lnSpc>
                        <a:spcBef>
                          <a:spcPts val="0"/>
                        </a:spcBef>
                        <a:spcAft>
                          <a:spcPts val="0"/>
                        </a:spcAft>
                        <a:buClr>
                          <a:schemeClr val="dk1"/>
                        </a:buClr>
                        <a:buSzPts val="1300"/>
                        <a:buFont typeface="Calibri"/>
                        <a:buNone/>
                      </a:pPr>
                      <a:endParaRPr sz="1300" dirty="0">
                        <a:solidFill>
                          <a:srgbClr val="D9D9D9"/>
                        </a:solidFill>
                        <a:latin typeface="Arial"/>
                        <a:ea typeface="Arial"/>
                        <a:cs typeface="Arial"/>
                        <a:sym typeface="Arial"/>
                      </a:endParaRPr>
                    </a:p>
                  </a:txBody>
                  <a:tcPr marL="95275" marR="95275" marT="47625" marB="476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1500"/>
                        <a:buFont typeface="Arial"/>
                        <a:buNone/>
                      </a:pPr>
                      <a:r>
                        <a:rPr lang="en-US" sz="1500" b="1" dirty="0">
                          <a:solidFill>
                            <a:srgbClr val="FFC000"/>
                          </a:solidFill>
                          <a:latin typeface="Arial"/>
                          <a:ea typeface="Arial"/>
                          <a:cs typeface="Arial"/>
                          <a:sym typeface="Arial"/>
                        </a:rPr>
                        <a:t>How to hide the QUICK START GUIDE bars from the sides of the template</a:t>
                      </a:r>
                      <a:endParaRPr dirty="0"/>
                    </a:p>
                    <a:p>
                      <a:pPr marL="0" marR="0" lvl="0" indent="0" algn="l" rtl="0">
                        <a:lnSpc>
                          <a:spcPct val="100000"/>
                        </a:lnSpc>
                        <a:spcBef>
                          <a:spcPts val="0"/>
                        </a:spcBef>
                        <a:spcAft>
                          <a:spcPts val="0"/>
                        </a:spcAft>
                        <a:buClr>
                          <a:srgbClr val="D9D9D9"/>
                        </a:buClr>
                        <a:buSzPts val="1300"/>
                        <a:buFont typeface="Arial"/>
                        <a:buNone/>
                      </a:pPr>
                      <a:r>
                        <a:rPr lang="en-US" sz="1300" dirty="0">
                          <a:solidFill>
                            <a:srgbClr val="D9D9D9"/>
                          </a:solidFill>
                          <a:latin typeface="Arial"/>
                          <a:ea typeface="Arial"/>
                          <a:cs typeface="Arial"/>
                          <a:sym typeface="Arial"/>
                        </a:rPr>
                        <a:t>The Quick Start Guides </a:t>
                      </a:r>
                      <a:r>
                        <a:rPr lang="en-US" sz="1300" u="sng" dirty="0">
                          <a:solidFill>
                            <a:srgbClr val="D9D9D9"/>
                          </a:solidFill>
                          <a:latin typeface="Arial"/>
                          <a:ea typeface="Arial"/>
                          <a:cs typeface="Arial"/>
                          <a:sym typeface="Arial"/>
                        </a:rPr>
                        <a:t>are outside the template’s printable area</a:t>
                      </a:r>
                      <a:r>
                        <a:rPr lang="en-US" sz="1300" dirty="0">
                          <a:solidFill>
                            <a:srgbClr val="D9D9D9"/>
                          </a:solidFill>
                          <a:latin typeface="Arial"/>
                          <a:ea typeface="Arial"/>
                          <a:cs typeface="Arial"/>
                          <a:sym typeface="Arial"/>
                        </a:rPr>
                        <a:t> and they will not be on the printed poster. </a:t>
                      </a:r>
                      <a:endParaRPr dirty="0"/>
                    </a:p>
                    <a:p>
                      <a:pPr marL="0" marR="0" lvl="0" indent="0" algn="l" rtl="0">
                        <a:lnSpc>
                          <a:spcPct val="100000"/>
                        </a:lnSpc>
                        <a:spcBef>
                          <a:spcPts val="0"/>
                        </a:spcBef>
                        <a:spcAft>
                          <a:spcPts val="0"/>
                        </a:spcAft>
                        <a:buClr>
                          <a:schemeClr val="dk1"/>
                        </a:buClr>
                        <a:buSzPts val="1300"/>
                        <a:buFont typeface="Calibri"/>
                        <a:buNone/>
                      </a:pPr>
                      <a:endParaRPr sz="1300" dirty="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1300"/>
                        <a:buFont typeface="Arial"/>
                        <a:buNone/>
                      </a:pPr>
                      <a:r>
                        <a:rPr lang="en-US" sz="1300" dirty="0">
                          <a:solidFill>
                            <a:srgbClr val="D9D9D9"/>
                          </a:solidFill>
                          <a:latin typeface="Arial"/>
                          <a:ea typeface="Arial"/>
                          <a:cs typeface="Arial"/>
                          <a:sym typeface="Arial"/>
                        </a:rPr>
                        <a:t>If you create a PDF file from your template, the guides will not be included.</a:t>
                      </a:r>
                      <a:endParaRPr dirty="0"/>
                    </a:p>
                    <a:p>
                      <a:pPr marL="0" marR="0" lvl="0" indent="0" algn="l" rtl="0">
                        <a:lnSpc>
                          <a:spcPct val="100000"/>
                        </a:lnSpc>
                        <a:spcBef>
                          <a:spcPts val="0"/>
                        </a:spcBef>
                        <a:spcAft>
                          <a:spcPts val="0"/>
                        </a:spcAft>
                        <a:buClr>
                          <a:schemeClr val="dk1"/>
                        </a:buClr>
                        <a:buSzPts val="1300"/>
                        <a:buFont typeface="Calibri"/>
                        <a:buNone/>
                      </a:pPr>
                      <a:endParaRPr sz="1300" dirty="0">
                        <a:solidFill>
                          <a:srgbClr val="D9D9D9"/>
                        </a:solidFill>
                        <a:latin typeface="Arial"/>
                        <a:ea typeface="Arial"/>
                        <a:cs typeface="Arial"/>
                        <a:sym typeface="Arial"/>
                      </a:endParaRPr>
                    </a:p>
                  </a:txBody>
                  <a:tcPr marL="95275" marR="95275" marT="47625" marB="47625">
                    <a:solidFill>
                      <a:srgbClr val="010101"/>
                    </a:solidFill>
                  </a:tcPr>
                </a:tc>
                <a:extLst>
                  <a:ext uri="{0D108BD9-81ED-4DB2-BD59-A6C34878D82A}">
                    <a16:rowId xmlns:a16="http://schemas.microsoft.com/office/drawing/2014/main" val="10003"/>
                  </a:ext>
                </a:extLst>
              </a:tr>
              <a:tr h="1653200">
                <a:tc gridSpan="2">
                  <a:txBody>
                    <a:bodyPr/>
                    <a:lstStyle/>
                    <a:p>
                      <a:pPr marL="0" marR="0" lvl="0" indent="0" algn="l" rtl="0">
                        <a:lnSpc>
                          <a:spcPct val="100000"/>
                        </a:lnSpc>
                        <a:spcBef>
                          <a:spcPts val="0"/>
                        </a:spcBef>
                        <a:spcAft>
                          <a:spcPts val="0"/>
                        </a:spcAft>
                        <a:buClr>
                          <a:schemeClr val="dk1"/>
                        </a:buClr>
                        <a:buSzPts val="1300"/>
                        <a:buFont typeface="Calibri"/>
                        <a:buNone/>
                      </a:pPr>
                      <a:endParaRPr sz="1300" dirty="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1300"/>
                        <a:buFont typeface="Arial"/>
                        <a:buNone/>
                      </a:pPr>
                      <a:r>
                        <a:rPr lang="en-US" sz="1300" dirty="0">
                          <a:solidFill>
                            <a:srgbClr val="D9D9D9"/>
                          </a:solidFill>
                          <a:latin typeface="Arial"/>
                          <a:ea typeface="Arial"/>
                          <a:cs typeface="Arial"/>
                          <a:sym typeface="Arial"/>
                        </a:rPr>
                        <a:t>To hide the guides click on the </a:t>
                      </a:r>
                      <a:r>
                        <a:rPr lang="en-US" sz="1300" b="1" dirty="0">
                          <a:solidFill>
                            <a:srgbClr val="D9D9D9"/>
                          </a:solidFill>
                          <a:latin typeface="Arial"/>
                          <a:ea typeface="Arial"/>
                          <a:cs typeface="Arial"/>
                          <a:sym typeface="Arial"/>
                        </a:rPr>
                        <a:t>Home</a:t>
                      </a:r>
                      <a:r>
                        <a:rPr lang="en-US" sz="1300" dirty="0">
                          <a:solidFill>
                            <a:srgbClr val="D9D9D9"/>
                          </a:solidFill>
                          <a:latin typeface="Arial"/>
                          <a:ea typeface="Arial"/>
                          <a:cs typeface="Arial"/>
                          <a:sym typeface="Arial"/>
                        </a:rPr>
                        <a:t> tab (top of the screen) and then click on the </a:t>
                      </a:r>
                      <a:r>
                        <a:rPr lang="en-US" sz="1300" b="1" dirty="0">
                          <a:solidFill>
                            <a:srgbClr val="D9D9D9"/>
                          </a:solidFill>
                          <a:latin typeface="Arial"/>
                          <a:ea typeface="Arial"/>
                          <a:cs typeface="Arial"/>
                          <a:sym typeface="Arial"/>
                        </a:rPr>
                        <a:t>Layout</a:t>
                      </a:r>
                      <a:r>
                        <a:rPr lang="en-US" sz="1300" dirty="0">
                          <a:solidFill>
                            <a:srgbClr val="D9D9D9"/>
                          </a:solidFill>
                          <a:latin typeface="Arial"/>
                          <a:ea typeface="Arial"/>
                          <a:cs typeface="Arial"/>
                          <a:sym typeface="Arial"/>
                        </a:rPr>
                        <a:t> button below to see the available layouts. Choose the </a:t>
                      </a:r>
                      <a:r>
                        <a:rPr lang="en-US" sz="1300" b="1" dirty="0">
                          <a:solidFill>
                            <a:srgbClr val="D9D9D9"/>
                          </a:solidFill>
                          <a:latin typeface="Arial"/>
                          <a:ea typeface="Arial"/>
                          <a:cs typeface="Arial"/>
                          <a:sym typeface="Arial"/>
                        </a:rPr>
                        <a:t>Without Guides </a:t>
                      </a:r>
                      <a:r>
                        <a:rPr lang="en-US" sz="1300" b="0" dirty="0">
                          <a:solidFill>
                            <a:srgbClr val="D9D9D9"/>
                          </a:solidFill>
                          <a:latin typeface="Arial"/>
                          <a:ea typeface="Arial"/>
                          <a:cs typeface="Arial"/>
                          <a:sym typeface="Arial"/>
                        </a:rPr>
                        <a:t>layout</a:t>
                      </a:r>
                      <a:r>
                        <a:rPr lang="en-US" sz="1300" dirty="0">
                          <a:solidFill>
                            <a:srgbClr val="D9D9D9"/>
                          </a:solidFill>
                          <a:latin typeface="Arial"/>
                          <a:ea typeface="Arial"/>
                          <a:cs typeface="Arial"/>
                          <a:sym typeface="Arial"/>
                        </a:rPr>
                        <a:t>.</a:t>
                      </a:r>
                      <a:endParaRPr sz="1300" dirty="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dirty="0">
                        <a:solidFill>
                          <a:srgbClr val="D9D9D9"/>
                        </a:solidFill>
                        <a:latin typeface="Arial"/>
                        <a:ea typeface="Arial"/>
                        <a:cs typeface="Arial"/>
                        <a:sym typeface="Arial"/>
                      </a:endParaRPr>
                    </a:p>
                  </a:txBody>
                  <a:tcPr marL="95275" marR="95275" marT="47625" marB="476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670200">
                <a:tc gridSpan="2">
                  <a:txBody>
                    <a:bodyPr/>
                    <a:lstStyle/>
                    <a:p>
                      <a:pPr marL="0" marR="0" lvl="0" indent="0" algn="l" rtl="0">
                        <a:spcBef>
                          <a:spcPts val="0"/>
                        </a:spcBef>
                        <a:spcAft>
                          <a:spcPts val="0"/>
                        </a:spcAft>
                        <a:buNone/>
                      </a:pPr>
                      <a:r>
                        <a:rPr lang="en-US" sz="1500" b="1" dirty="0">
                          <a:solidFill>
                            <a:srgbClr val="FFC000"/>
                          </a:solidFill>
                          <a:latin typeface="Arial"/>
                          <a:ea typeface="Arial"/>
                          <a:cs typeface="Arial"/>
                          <a:sym typeface="Arial"/>
                        </a:rPr>
                        <a:t>How to preview your poster prior to presenting</a:t>
                      </a:r>
                      <a:endParaRPr sz="1500" b="1" dirty="0">
                        <a:solidFill>
                          <a:srgbClr val="FFC000"/>
                        </a:solidFill>
                        <a:latin typeface="Arial"/>
                        <a:ea typeface="Arial"/>
                        <a:cs typeface="Arial"/>
                        <a:sym typeface="Arial"/>
                      </a:endParaRPr>
                    </a:p>
                    <a:p>
                      <a:pPr marL="0" marR="0" lvl="0" indent="0" algn="l" rtl="0">
                        <a:spcBef>
                          <a:spcPts val="0"/>
                        </a:spcBef>
                        <a:spcAft>
                          <a:spcPts val="0"/>
                        </a:spcAft>
                        <a:buNone/>
                      </a:pPr>
                      <a:r>
                        <a:rPr lang="en-US" sz="1300" dirty="0">
                          <a:solidFill>
                            <a:srgbClr val="D9D9D9"/>
                          </a:solidFill>
                          <a:latin typeface="Arial"/>
                          <a:ea typeface="Arial"/>
                          <a:cs typeface="Arial"/>
                          <a:sym typeface="Arial"/>
                        </a:rPr>
                        <a:t>You can preview your poster at any time by pressing the </a:t>
                      </a:r>
                      <a:r>
                        <a:rPr lang="en-US" sz="1300" dirty="0">
                          <a:solidFill>
                            <a:srgbClr val="FFC000"/>
                          </a:solidFill>
                          <a:latin typeface="Arial"/>
                          <a:ea typeface="Arial"/>
                          <a:cs typeface="Arial"/>
                          <a:sym typeface="Arial"/>
                        </a:rPr>
                        <a:t>F5 key</a:t>
                      </a:r>
                      <a:r>
                        <a:rPr lang="en-US" sz="1300" dirty="0">
                          <a:solidFill>
                            <a:srgbClr val="D9D9D9"/>
                          </a:solidFill>
                          <a:latin typeface="Arial"/>
                          <a:ea typeface="Arial"/>
                          <a:cs typeface="Arial"/>
                          <a:sym typeface="Arial"/>
                        </a:rPr>
                        <a:t> on your keyboard. You will see on the screen what's on your poster and how it should look when printed. Press the </a:t>
                      </a:r>
                      <a:r>
                        <a:rPr lang="en-US" sz="1300" dirty="0">
                          <a:solidFill>
                            <a:srgbClr val="FFC000"/>
                          </a:solidFill>
                          <a:latin typeface="Arial"/>
                          <a:ea typeface="Arial"/>
                          <a:cs typeface="Arial"/>
                          <a:sym typeface="Arial"/>
                        </a:rPr>
                        <a:t>ESC key </a:t>
                      </a:r>
                      <a:r>
                        <a:rPr lang="en-US" sz="1300" dirty="0">
                          <a:solidFill>
                            <a:srgbClr val="D9D9D9"/>
                          </a:solidFill>
                          <a:latin typeface="Arial"/>
                          <a:ea typeface="Arial"/>
                          <a:cs typeface="Arial"/>
                          <a:sym typeface="Arial"/>
                        </a:rPr>
                        <a:t>to exit Preview.</a:t>
                      </a:r>
                      <a:endParaRPr dirty="0"/>
                    </a:p>
                  </a:txBody>
                  <a:tcPr marL="95275" marR="95275" marT="47625" marB="47625">
                    <a:solidFill>
                      <a:srgbClr val="010101"/>
                    </a:solidFill>
                  </a:tcPr>
                </a:tc>
                <a:tc hMerge="1">
                  <a:txBody>
                    <a:bodyPr/>
                    <a:lstStyle/>
                    <a:p>
                      <a:endParaRPr lang="en-US"/>
                    </a:p>
                  </a:txBody>
                  <a:tcPr/>
                </a:tc>
                <a:tc>
                  <a:txBody>
                    <a:bodyPr/>
                    <a:lstStyle/>
                    <a:p>
                      <a:pPr marL="0" marR="0" lvl="0" indent="0" algn="l" rtl="0">
                        <a:spcBef>
                          <a:spcPts val="0"/>
                        </a:spcBef>
                        <a:spcAft>
                          <a:spcPts val="0"/>
                        </a:spcAft>
                        <a:buNone/>
                      </a:pPr>
                      <a:r>
                        <a:rPr lang="en-US" sz="5900" b="1" dirty="0">
                          <a:solidFill>
                            <a:srgbClr val="D9D9D9"/>
                          </a:solidFill>
                          <a:latin typeface="Arial"/>
                          <a:ea typeface="Arial"/>
                          <a:cs typeface="Arial"/>
                          <a:sym typeface="Arial"/>
                        </a:rPr>
                        <a:t>F5</a:t>
                      </a:r>
                      <a:r>
                        <a:rPr lang="en-US" sz="1300" dirty="0">
                          <a:solidFill>
                            <a:srgbClr val="D9D9D9"/>
                          </a:solidFill>
                          <a:latin typeface="Arial"/>
                          <a:ea typeface="Arial"/>
                          <a:cs typeface="Arial"/>
                          <a:sym typeface="Arial"/>
                        </a:rPr>
                        <a:t> </a:t>
                      </a:r>
                      <a:endParaRPr sz="4836" dirty="0"/>
                    </a:p>
                  </a:txBody>
                  <a:tcPr marL="106875" marR="53450" marT="70150" marB="23375" anchor="ctr">
                    <a:solidFill>
                      <a:srgbClr val="0C0C0C"/>
                    </a:solidFill>
                  </a:tcPr>
                </a:tc>
                <a:extLst>
                  <a:ext uri="{0D108BD9-81ED-4DB2-BD59-A6C34878D82A}">
                    <a16:rowId xmlns:a16="http://schemas.microsoft.com/office/drawing/2014/main" val="10005"/>
                  </a:ext>
                </a:extLst>
              </a:tr>
              <a:tr h="880800">
                <a:tc gridSpan="3">
                  <a:txBody>
                    <a:bodyPr/>
                    <a:lstStyle/>
                    <a:p>
                      <a:pPr marL="0" marR="0" lvl="0" indent="0" algn="l" rtl="0">
                        <a:lnSpc>
                          <a:spcPct val="100000"/>
                        </a:lnSpc>
                        <a:spcBef>
                          <a:spcPts val="0"/>
                        </a:spcBef>
                        <a:spcAft>
                          <a:spcPts val="0"/>
                        </a:spcAft>
                        <a:buClr>
                          <a:srgbClr val="FFC000"/>
                        </a:buClr>
                        <a:buSzPts val="1500"/>
                        <a:buFont typeface="Arial"/>
                        <a:buNone/>
                      </a:pPr>
                      <a:r>
                        <a:rPr lang="en-US" sz="1500" b="1" dirty="0">
                          <a:solidFill>
                            <a:srgbClr val="FFC000"/>
                          </a:solidFill>
                          <a:latin typeface="Arial"/>
                          <a:ea typeface="Arial"/>
                          <a:cs typeface="Arial"/>
                          <a:sym typeface="Arial"/>
                        </a:rPr>
                        <a:t>How to present your poster</a:t>
                      </a:r>
                      <a:endParaRPr dirty="0"/>
                    </a:p>
                    <a:p>
                      <a:pPr marL="0" marR="0" lvl="0" indent="0" algn="l" rtl="0">
                        <a:lnSpc>
                          <a:spcPct val="100000"/>
                        </a:lnSpc>
                        <a:spcBef>
                          <a:spcPts val="0"/>
                        </a:spcBef>
                        <a:spcAft>
                          <a:spcPts val="0"/>
                        </a:spcAft>
                        <a:buClr>
                          <a:srgbClr val="D9D9D9"/>
                        </a:buClr>
                        <a:buSzPts val="1300"/>
                        <a:buFont typeface="Arial"/>
                        <a:buNone/>
                      </a:pPr>
                      <a:r>
                        <a:rPr lang="en-US" sz="1300" dirty="0">
                          <a:solidFill>
                            <a:srgbClr val="D9D9D9"/>
                          </a:solidFill>
                          <a:latin typeface="Arial"/>
                          <a:ea typeface="Arial"/>
                          <a:cs typeface="Arial"/>
                          <a:sym typeface="Arial"/>
                        </a:rPr>
                        <a:t>When you finish designing your poster and are ready to virtually present it, follow the conference organizers' instructions. </a:t>
                      </a:r>
                      <a:endParaRPr dirty="0"/>
                    </a:p>
                    <a:p>
                      <a:pPr marL="0" marR="0" lvl="0" indent="0" algn="l" rtl="0">
                        <a:lnSpc>
                          <a:spcPct val="100000"/>
                        </a:lnSpc>
                        <a:spcBef>
                          <a:spcPts val="0"/>
                        </a:spcBef>
                        <a:spcAft>
                          <a:spcPts val="0"/>
                        </a:spcAft>
                        <a:buClr>
                          <a:schemeClr val="dk1"/>
                        </a:buClr>
                        <a:buSzPts val="1300"/>
                        <a:buFont typeface="Calibri"/>
                        <a:buNone/>
                      </a:pPr>
                      <a:endParaRPr sz="1300" dirty="0">
                        <a:solidFill>
                          <a:srgbClr val="D9D9D9"/>
                        </a:solidFill>
                        <a:latin typeface="Arial"/>
                        <a:ea typeface="Arial"/>
                        <a:cs typeface="Arial"/>
                        <a:sym typeface="Arial"/>
                      </a:endParaRPr>
                    </a:p>
                  </a:txBody>
                  <a:tcPr marL="95275" marR="95275" marT="47625" marB="476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224925">
                <a:tc gridSpan="3">
                  <a:txBody>
                    <a:bodyPr/>
                    <a:lstStyle/>
                    <a:p>
                      <a:pPr marL="0" marR="0" lvl="0" indent="0" algn="l" rtl="0">
                        <a:lnSpc>
                          <a:spcPct val="100000"/>
                        </a:lnSpc>
                        <a:spcBef>
                          <a:spcPts val="0"/>
                        </a:spcBef>
                        <a:spcAft>
                          <a:spcPts val="0"/>
                        </a:spcAft>
                        <a:buClr>
                          <a:srgbClr val="FFC000"/>
                        </a:buClr>
                        <a:buSzPts val="1600"/>
                        <a:buFont typeface="Arial"/>
                        <a:buNone/>
                      </a:pPr>
                      <a:r>
                        <a:rPr lang="en-US" sz="1600" b="1" dirty="0">
                          <a:solidFill>
                            <a:srgbClr val="FFC000"/>
                          </a:solidFill>
                          <a:latin typeface="Arial"/>
                          <a:ea typeface="Arial"/>
                          <a:cs typeface="Arial"/>
                          <a:sym typeface="Arial"/>
                        </a:rPr>
                        <a:t>Publish, present virtually, share, and discuss!</a:t>
                      </a:r>
                      <a:endParaRPr dirty="0"/>
                    </a:p>
                    <a:p>
                      <a:pPr marL="0" marR="0" lvl="0" indent="0" algn="l" rtl="0">
                        <a:lnSpc>
                          <a:spcPct val="100000"/>
                        </a:lnSpc>
                        <a:spcBef>
                          <a:spcPts val="0"/>
                        </a:spcBef>
                        <a:spcAft>
                          <a:spcPts val="0"/>
                        </a:spcAft>
                        <a:buClr>
                          <a:srgbClr val="D9D9D9"/>
                        </a:buClr>
                        <a:buSzPts val="1400"/>
                        <a:buFont typeface="Arial"/>
                        <a:buNone/>
                      </a:pPr>
                      <a:r>
                        <a:rPr lang="en-US" sz="1400" b="1" dirty="0">
                          <a:solidFill>
                            <a:srgbClr val="D9D9D9"/>
                          </a:solidFill>
                          <a:latin typeface="Arial"/>
                          <a:ea typeface="Arial"/>
                          <a:cs typeface="Arial"/>
                          <a:sym typeface="Arial"/>
                        </a:rPr>
                        <a:t>Submit your poster and add it to the Research Poster Virtual Library.</a:t>
                      </a:r>
                      <a:br>
                        <a:rPr lang="en-US" sz="1400" b="1" dirty="0">
                          <a:solidFill>
                            <a:srgbClr val="D9D9D9"/>
                          </a:solidFill>
                          <a:latin typeface="Arial"/>
                          <a:ea typeface="Arial"/>
                          <a:cs typeface="Arial"/>
                          <a:sym typeface="Arial"/>
                        </a:rPr>
                      </a:br>
                      <a:br>
                        <a:rPr lang="en-US" sz="1400" b="1" dirty="0">
                          <a:solidFill>
                            <a:srgbClr val="D9D9D9"/>
                          </a:solidFill>
                          <a:latin typeface="Arial"/>
                          <a:ea typeface="Arial"/>
                          <a:cs typeface="Arial"/>
                          <a:sym typeface="Arial"/>
                        </a:rPr>
                      </a:br>
                      <a:r>
                        <a:rPr lang="en-US" sz="1400" b="1" dirty="0">
                          <a:solidFill>
                            <a:schemeClr val="accent4"/>
                          </a:solidFill>
                          <a:latin typeface="Arial"/>
                          <a:ea typeface="Arial"/>
                          <a:cs typeface="Arial"/>
                          <a:sym typeface="Arial"/>
                        </a:rPr>
                        <a:t>Continuous</a:t>
                      </a:r>
                      <a:r>
                        <a:rPr lang="en-US" sz="1400" b="1" dirty="0">
                          <a:solidFill>
                            <a:srgbClr val="D9D9D9"/>
                          </a:solidFill>
                          <a:latin typeface="Arial"/>
                          <a:ea typeface="Arial"/>
                          <a:cs typeface="Arial"/>
                          <a:sym typeface="Arial"/>
                        </a:rPr>
                        <a:t> </a:t>
                      </a:r>
                      <a:r>
                        <a:rPr lang="en-US" sz="1400" b="1" dirty="0">
                          <a:solidFill>
                            <a:srgbClr val="FFC000"/>
                          </a:solidFill>
                          <a:latin typeface="Arial"/>
                          <a:ea typeface="Arial"/>
                          <a:cs typeface="Arial"/>
                          <a:sym typeface="Arial"/>
                        </a:rPr>
                        <a:t>global reach</a:t>
                      </a:r>
                      <a:endParaRPr dirty="0"/>
                    </a:p>
                    <a:p>
                      <a:pPr marL="0" marR="0" lvl="0" indent="0" algn="l" rtl="0">
                        <a:lnSpc>
                          <a:spcPct val="100000"/>
                        </a:lnSpc>
                        <a:spcBef>
                          <a:spcPts val="0"/>
                        </a:spcBef>
                        <a:spcAft>
                          <a:spcPts val="0"/>
                        </a:spcAft>
                        <a:buClr>
                          <a:srgbClr val="D9D9D9"/>
                        </a:buClr>
                        <a:buSzPts val="1400"/>
                        <a:buFont typeface="Arial"/>
                        <a:buNone/>
                      </a:pPr>
                      <a:r>
                        <a:rPr lang="en-US" sz="1400" b="0" dirty="0">
                          <a:solidFill>
                            <a:srgbClr val="D9D9D9"/>
                          </a:solidFill>
                          <a:latin typeface="Arial"/>
                          <a:ea typeface="Arial"/>
                          <a:cs typeface="Arial"/>
                          <a:sym typeface="Arial"/>
                        </a:rPr>
                        <a:t>Share your research with thousands of students, educators, scientists, and researchers from all over the United States and the World.</a:t>
                      </a:r>
                      <a:endParaRPr dirty="0"/>
                    </a:p>
                    <a:p>
                      <a:pPr marL="0" marR="0" lvl="0" indent="0" algn="l" rtl="0">
                        <a:lnSpc>
                          <a:spcPct val="100000"/>
                        </a:lnSpc>
                        <a:spcBef>
                          <a:spcPts val="0"/>
                        </a:spcBef>
                        <a:spcAft>
                          <a:spcPts val="0"/>
                        </a:spcAft>
                        <a:buClr>
                          <a:schemeClr val="dk1"/>
                        </a:buClr>
                        <a:buSzPts val="1400"/>
                        <a:buFont typeface="Calibri"/>
                        <a:buNone/>
                      </a:pPr>
                      <a:endParaRPr sz="1400" b="1" dirty="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1400"/>
                        <a:buFont typeface="Arial"/>
                        <a:buNone/>
                      </a:pPr>
                      <a:r>
                        <a:rPr lang="en-US" sz="1400" b="1" dirty="0">
                          <a:solidFill>
                            <a:srgbClr val="FFC000"/>
                          </a:solidFill>
                          <a:latin typeface="Arial"/>
                          <a:ea typeface="Arial"/>
                          <a:cs typeface="Arial"/>
                          <a:sym typeface="Arial"/>
                        </a:rPr>
                        <a:t>Full-featured poster showcase included</a:t>
                      </a:r>
                      <a:endParaRPr dirty="0"/>
                    </a:p>
                    <a:p>
                      <a:pPr marL="0" marR="0" lvl="0" indent="0" algn="l" rtl="0">
                        <a:lnSpc>
                          <a:spcPct val="100000"/>
                        </a:lnSpc>
                        <a:spcBef>
                          <a:spcPts val="0"/>
                        </a:spcBef>
                        <a:spcAft>
                          <a:spcPts val="0"/>
                        </a:spcAft>
                        <a:buClr>
                          <a:srgbClr val="D9D9D9"/>
                        </a:buClr>
                        <a:buSzPts val="1400"/>
                        <a:buFont typeface="Arial"/>
                        <a:buNone/>
                      </a:pPr>
                      <a:r>
                        <a:rPr lang="en-US" sz="1400" b="0" dirty="0">
                          <a:solidFill>
                            <a:srgbClr val="D9D9D9"/>
                          </a:solidFill>
                          <a:latin typeface="Arial"/>
                          <a:ea typeface="Arial"/>
                          <a:cs typeface="Arial"/>
                          <a:sym typeface="Arial"/>
                        </a:rPr>
                        <a:t>Present your poster on a  professional full-featured and customizable web page that includes full screen functions, social sharing, your own discussion board, private contact form, narration and more.</a:t>
                      </a:r>
                      <a:endParaRPr dirty="0"/>
                    </a:p>
                    <a:p>
                      <a:pPr marL="0" marR="0" lvl="0" indent="0" algn="l" rtl="0">
                        <a:lnSpc>
                          <a:spcPct val="100000"/>
                        </a:lnSpc>
                        <a:spcBef>
                          <a:spcPts val="0"/>
                        </a:spcBef>
                        <a:spcAft>
                          <a:spcPts val="0"/>
                        </a:spcAft>
                        <a:buClr>
                          <a:schemeClr val="dk1"/>
                        </a:buClr>
                        <a:buSzPts val="1400"/>
                        <a:buFont typeface="Calibri"/>
                        <a:buNone/>
                      </a:pPr>
                      <a:endParaRPr sz="1400" b="1" dirty="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1400"/>
                        <a:buFont typeface="Arial"/>
                        <a:buNone/>
                      </a:pPr>
                      <a:r>
                        <a:rPr lang="en-US" sz="1400" b="1" dirty="0">
                          <a:solidFill>
                            <a:srgbClr val="FFC000"/>
                          </a:solidFill>
                          <a:latin typeface="Arial"/>
                          <a:ea typeface="Arial"/>
                          <a:cs typeface="Arial"/>
                          <a:sym typeface="Arial"/>
                        </a:rPr>
                        <a:t>Convenience for presenter groups and conference coordinators </a:t>
                      </a:r>
                      <a:endParaRPr dirty="0"/>
                    </a:p>
                    <a:p>
                      <a:pPr marL="0" marR="0" lvl="0" indent="0" algn="l" rtl="0">
                        <a:lnSpc>
                          <a:spcPct val="100000"/>
                        </a:lnSpc>
                        <a:spcBef>
                          <a:spcPts val="0"/>
                        </a:spcBef>
                        <a:spcAft>
                          <a:spcPts val="0"/>
                        </a:spcAft>
                        <a:buClr>
                          <a:srgbClr val="D9D9D9"/>
                        </a:buClr>
                        <a:buSzPts val="1400"/>
                        <a:buFont typeface="Arial"/>
                        <a:buNone/>
                      </a:pPr>
                      <a:r>
                        <a:rPr lang="en-US" sz="1400" b="0" dirty="0">
                          <a:solidFill>
                            <a:srgbClr val="D9D9D9"/>
                          </a:solidFill>
                          <a:latin typeface="Arial"/>
                          <a:ea typeface="Arial"/>
                          <a:cs typeface="Arial"/>
                          <a:sym typeface="Arial"/>
                        </a:rPr>
                        <a:t>Published posters can easily be presented at virtual conferences. Perfect solution for organizers of meetings and conferences.</a:t>
                      </a:r>
                      <a:br>
                        <a:rPr lang="en-US" sz="1400" b="1" dirty="0">
                          <a:solidFill>
                            <a:srgbClr val="D9D9D9"/>
                          </a:solidFill>
                          <a:latin typeface="Arial"/>
                          <a:ea typeface="Arial"/>
                          <a:cs typeface="Arial"/>
                          <a:sym typeface="Arial"/>
                        </a:rPr>
                      </a:br>
                      <a:endParaRPr sz="1400" b="1" dirty="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1600"/>
                        <a:buFont typeface="Arial"/>
                        <a:buNone/>
                      </a:pPr>
                      <a:r>
                        <a:rPr lang="en-US" sz="1600" b="1" u="sng" dirty="0">
                          <a:solidFill>
                            <a:srgbClr val="FFC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https://www.PosterPresentations.com/research</a:t>
                      </a:r>
                      <a:endParaRPr sz="1600" b="1" u="sng" dirty="0">
                        <a:solidFill>
                          <a:srgbClr val="FFC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endParaRPr sz="1400" b="1" dirty="0">
                        <a:solidFill>
                          <a:srgbClr val="D9D9D9"/>
                        </a:solidFill>
                        <a:latin typeface="Arial"/>
                        <a:ea typeface="Arial"/>
                        <a:cs typeface="Arial"/>
                        <a:sym typeface="Arial"/>
                      </a:endParaRPr>
                    </a:p>
                  </a:txBody>
                  <a:tcPr marL="95275" marR="95275" marT="47625" marB="47625">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70825">
                <a:tc gridSpan="3">
                  <a:txBody>
                    <a:bodyPr/>
                    <a:lstStyle/>
                    <a:p>
                      <a:pPr marL="0" marR="0" lvl="0" indent="0" algn="l" rtl="0">
                        <a:spcBef>
                          <a:spcPts val="0"/>
                        </a:spcBef>
                        <a:spcAft>
                          <a:spcPts val="0"/>
                        </a:spcAft>
                        <a:buNone/>
                      </a:pPr>
                      <a:endParaRPr sz="1300" dirty="0">
                        <a:solidFill>
                          <a:srgbClr val="1F3A4E"/>
                        </a:solidFill>
                      </a:endParaRPr>
                    </a:p>
                  </a:txBody>
                  <a:tcPr marL="95275" marR="95275" marT="47625" marB="476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60900">
                <a:tc>
                  <a:txBody>
                    <a:bodyPr/>
                    <a:lstStyle/>
                    <a:p>
                      <a:pPr marL="0" marR="0" lvl="0" indent="0" algn="l" rtl="0">
                        <a:lnSpc>
                          <a:spcPct val="100000"/>
                        </a:lnSpc>
                        <a:spcBef>
                          <a:spcPts val="0"/>
                        </a:spcBef>
                        <a:spcAft>
                          <a:spcPts val="0"/>
                        </a:spcAft>
                        <a:buNone/>
                      </a:pPr>
                      <a:r>
                        <a:rPr lang="en-US" sz="1000" dirty="0">
                          <a:solidFill>
                            <a:srgbClr val="D8D8D8"/>
                          </a:solidFill>
                          <a:latin typeface="Arial"/>
                          <a:ea typeface="Arial"/>
                          <a:cs typeface="Arial"/>
                          <a:sym typeface="Arial"/>
                        </a:rPr>
                        <a:t>© 2020 PosterPresentations.com</a:t>
                      </a:r>
                      <a:br>
                        <a:rPr lang="en-US" sz="1000" dirty="0">
                          <a:solidFill>
                            <a:srgbClr val="D8D8D8"/>
                          </a:solidFill>
                          <a:latin typeface="Arial"/>
                          <a:ea typeface="Arial"/>
                          <a:cs typeface="Arial"/>
                          <a:sym typeface="Arial"/>
                        </a:rPr>
                      </a:br>
                      <a:r>
                        <a:rPr lang="en-US" sz="1000" dirty="0">
                          <a:solidFill>
                            <a:srgbClr val="D8D8D8"/>
                          </a:solidFill>
                          <a:latin typeface="Arial"/>
                          <a:ea typeface="Arial"/>
                          <a:cs typeface="Arial"/>
                          <a:sym typeface="Arial"/>
                        </a:rPr>
                        <a:t>2117 Fourth Street , STE C        </a:t>
                      </a:r>
                      <a:endParaRPr dirty="0"/>
                    </a:p>
                    <a:p>
                      <a:pPr marL="0" marR="0" lvl="0" indent="0" algn="l" rtl="0">
                        <a:lnSpc>
                          <a:spcPct val="100000"/>
                        </a:lnSpc>
                        <a:spcBef>
                          <a:spcPts val="0"/>
                        </a:spcBef>
                        <a:spcAft>
                          <a:spcPts val="0"/>
                        </a:spcAft>
                        <a:buNone/>
                      </a:pPr>
                      <a:r>
                        <a:rPr lang="en-US" sz="1000" dirty="0">
                          <a:solidFill>
                            <a:srgbClr val="D8D8D8"/>
                          </a:solidFill>
                          <a:latin typeface="Arial"/>
                          <a:ea typeface="Arial"/>
                          <a:cs typeface="Arial"/>
                          <a:sym typeface="Arial"/>
                        </a:rPr>
                        <a:t>Berkeley CA 94710 USA</a:t>
                      </a:r>
                      <a:endParaRPr sz="1000" dirty="0">
                        <a:solidFill>
                          <a:srgbClr val="D8D8D8"/>
                        </a:solidFill>
                        <a:latin typeface="Arial"/>
                        <a:ea typeface="Arial"/>
                        <a:cs typeface="Arial"/>
                        <a:sym typeface="Arial"/>
                      </a:endParaRPr>
                    </a:p>
                  </a:txBody>
                  <a:tcPr marL="106875" marR="53450" marT="70150" marB="23375">
                    <a:solidFill>
                      <a:srgbClr val="010101"/>
                    </a:solidFill>
                  </a:tcPr>
                </a:tc>
                <a:tc gridSpan="2">
                  <a:txBody>
                    <a:bodyPr/>
                    <a:lstStyle/>
                    <a:p>
                      <a:pPr marL="0" marR="0" lvl="0" indent="0" algn="l" rtl="0">
                        <a:lnSpc>
                          <a:spcPct val="100000"/>
                        </a:lnSpc>
                        <a:spcBef>
                          <a:spcPts val="0"/>
                        </a:spcBef>
                        <a:spcAft>
                          <a:spcPts val="0"/>
                        </a:spcAft>
                        <a:buClr>
                          <a:srgbClr val="D0D0D0"/>
                        </a:buClr>
                        <a:buSzPts val="1300"/>
                        <a:buFont typeface="Arial"/>
                        <a:buNone/>
                      </a:pPr>
                      <a:r>
                        <a:rPr lang="en-US" sz="1300" b="1" dirty="0">
                          <a:solidFill>
                            <a:srgbClr val="D0D0D0"/>
                          </a:solidFill>
                          <a:latin typeface="Arial"/>
                          <a:ea typeface="Arial"/>
                          <a:cs typeface="Arial"/>
                          <a:sym typeface="Arial"/>
                        </a:rPr>
                        <a:t>For poster-making tutorials visit:</a:t>
                      </a:r>
                      <a:endParaRPr dirty="0"/>
                    </a:p>
                    <a:p>
                      <a:pPr marL="0" marR="0" lvl="0" indent="0" algn="l" rtl="0">
                        <a:lnSpc>
                          <a:spcPct val="100000"/>
                        </a:lnSpc>
                        <a:spcBef>
                          <a:spcPts val="0"/>
                        </a:spcBef>
                        <a:spcAft>
                          <a:spcPts val="0"/>
                        </a:spcAft>
                        <a:buClr>
                          <a:srgbClr val="FFC000"/>
                        </a:buClr>
                        <a:buSzPts val="900"/>
                        <a:buFont typeface="Arial"/>
                        <a:buNone/>
                      </a:pPr>
                      <a:r>
                        <a:rPr lang="en-US" sz="900" b="1" dirty="0">
                          <a:solidFill>
                            <a:srgbClr val="FFC000"/>
                          </a:solidFill>
                          <a:latin typeface="Arial"/>
                          <a:ea typeface="Arial"/>
                          <a:cs typeface="Arial"/>
                          <a:sym typeface="Arial"/>
                        </a:rPr>
                        <a:t>https://www.posterpresentations.com/helpdesk.html</a:t>
                      </a:r>
                      <a:endParaRPr sz="900" dirty="0">
                        <a:solidFill>
                          <a:srgbClr val="D8D8D8"/>
                        </a:solidFill>
                        <a:latin typeface="Arial"/>
                        <a:ea typeface="Arial"/>
                        <a:cs typeface="Arial"/>
                        <a:sym typeface="Arial"/>
                      </a:endParaRPr>
                    </a:p>
                  </a:txBody>
                  <a:tcPr marL="95275" marR="95275" marT="47625" marB="4762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14" name="Google Shape;14;p2"/>
          <p:cNvSpPr/>
          <p:nvPr/>
        </p:nvSpPr>
        <p:spPr>
          <a:xfrm>
            <a:off x="0" y="48126"/>
            <a:ext cx="29260800" cy="1989680"/>
          </a:xfrm>
          <a:prstGeom prst="rect">
            <a:avLst/>
          </a:prstGeom>
          <a:solidFill>
            <a:srgbClr val="1F3864"/>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150" b="0" i="0" u="none" strike="noStrike" cap="none" dirty="0">
              <a:solidFill>
                <a:schemeClr val="lt1"/>
              </a:solidFill>
              <a:latin typeface="Calibri"/>
              <a:ea typeface="Calibri"/>
              <a:cs typeface="Calibri"/>
              <a:sym typeface="Calibri"/>
            </a:endParaRPr>
          </a:p>
        </p:txBody>
      </p:sp>
      <p:sp>
        <p:nvSpPr>
          <p:cNvPr id="15" name="Google Shape;15;p2"/>
          <p:cNvSpPr txBox="1"/>
          <p:nvPr/>
        </p:nvSpPr>
        <p:spPr>
          <a:xfrm>
            <a:off x="8351300" y="16052922"/>
            <a:ext cx="4995511" cy="343289"/>
          </a:xfrm>
          <a:prstGeom prst="rect">
            <a:avLst/>
          </a:prstGeom>
          <a:noFill/>
          <a:ln>
            <a:noFill/>
          </a:ln>
        </p:spPr>
        <p:txBody>
          <a:bodyPr spcFirstLastPara="1" wrap="square" lIns="50975" tIns="25475" rIns="50975" bIns="25475" anchor="t" anchorCtr="0">
            <a:spAutoFit/>
          </a:bodyPr>
          <a:lstStyle/>
          <a:p>
            <a:pPr marL="0" marR="0" lvl="0" indent="0" algn="ctr" rtl="0">
              <a:lnSpc>
                <a:spcPct val="65000"/>
              </a:lnSpc>
              <a:spcBef>
                <a:spcPts val="0"/>
              </a:spcBef>
              <a:spcAft>
                <a:spcPts val="0"/>
              </a:spcAft>
              <a:buNone/>
            </a:pPr>
            <a:r>
              <a:rPr lang="en-US" sz="2800" b="1" i="0" u="none" strike="noStrike" cap="none" dirty="0">
                <a:solidFill>
                  <a:srgbClr val="FFFF00"/>
                </a:solidFill>
                <a:latin typeface="Arial"/>
                <a:ea typeface="Arial"/>
                <a:cs typeface="Arial"/>
                <a:sym typeface="Arial"/>
              </a:rPr>
              <a:t>Project Coordinator </a:t>
            </a:r>
            <a:endParaRPr sz="3600" b="1" i="0" u="none" strike="noStrike" cap="none" dirty="0">
              <a:solidFill>
                <a:srgbClr val="FFFF00"/>
              </a:solidFill>
              <a:latin typeface="Arial"/>
              <a:ea typeface="Arial"/>
              <a:cs typeface="Arial"/>
              <a:sym typeface="Arial"/>
            </a:endParaRPr>
          </a:p>
        </p:txBody>
      </p:sp>
      <p:sp>
        <p:nvSpPr>
          <p:cNvPr id="16" name="Google Shape;16;p2"/>
          <p:cNvSpPr txBox="1"/>
          <p:nvPr/>
        </p:nvSpPr>
        <p:spPr>
          <a:xfrm>
            <a:off x="15166665" y="16022669"/>
            <a:ext cx="4995511" cy="343289"/>
          </a:xfrm>
          <a:prstGeom prst="rect">
            <a:avLst/>
          </a:prstGeom>
          <a:noFill/>
          <a:ln>
            <a:noFill/>
          </a:ln>
        </p:spPr>
        <p:txBody>
          <a:bodyPr spcFirstLastPara="1" wrap="square" lIns="50975" tIns="25475" rIns="50975" bIns="25475" anchor="t" anchorCtr="0">
            <a:spAutoFit/>
          </a:bodyPr>
          <a:lstStyle/>
          <a:p>
            <a:pPr marL="0" marR="0" lvl="0" indent="0" algn="ctr" rtl="0">
              <a:lnSpc>
                <a:spcPct val="65000"/>
              </a:lnSpc>
              <a:spcBef>
                <a:spcPts val="0"/>
              </a:spcBef>
              <a:spcAft>
                <a:spcPts val="0"/>
              </a:spcAft>
              <a:buNone/>
            </a:pPr>
            <a:r>
              <a:rPr lang="en-US" sz="2800" b="1" i="0" u="none" strike="noStrike" cap="none" dirty="0" err="1">
                <a:solidFill>
                  <a:srgbClr val="FFFF00"/>
                </a:solidFill>
                <a:latin typeface="Arial"/>
                <a:ea typeface="Arial"/>
                <a:cs typeface="Arial"/>
                <a:sym typeface="Arial"/>
              </a:rPr>
              <a:t>HoD</a:t>
            </a:r>
            <a:r>
              <a:rPr lang="en-US" sz="2800" b="1" i="0" u="none" strike="noStrike" cap="none" dirty="0">
                <a:solidFill>
                  <a:srgbClr val="FFFF00"/>
                </a:solidFill>
                <a:latin typeface="Arial"/>
                <a:ea typeface="Arial"/>
                <a:cs typeface="Arial"/>
                <a:sym typeface="Arial"/>
              </a:rPr>
              <a:t> </a:t>
            </a:r>
            <a:endParaRPr sz="3600" b="1" i="0" u="none" strike="noStrike" cap="none" dirty="0">
              <a:solidFill>
                <a:srgbClr val="FFFF00"/>
              </a:solidFill>
              <a:latin typeface="Arial"/>
              <a:ea typeface="Arial"/>
              <a:cs typeface="Arial"/>
              <a:sym typeface="Arial"/>
            </a:endParaRPr>
          </a:p>
        </p:txBody>
      </p:sp>
      <p:sp>
        <p:nvSpPr>
          <p:cNvPr id="17" name="Google Shape;17;p2"/>
          <p:cNvSpPr txBox="1"/>
          <p:nvPr/>
        </p:nvSpPr>
        <p:spPr>
          <a:xfrm>
            <a:off x="23675417" y="16052922"/>
            <a:ext cx="4995511" cy="343289"/>
          </a:xfrm>
          <a:prstGeom prst="rect">
            <a:avLst/>
          </a:prstGeom>
          <a:noFill/>
          <a:ln>
            <a:noFill/>
          </a:ln>
        </p:spPr>
        <p:txBody>
          <a:bodyPr spcFirstLastPara="1" wrap="square" lIns="50975" tIns="25475" rIns="50975" bIns="25475" anchor="t" anchorCtr="0">
            <a:spAutoFit/>
          </a:bodyPr>
          <a:lstStyle/>
          <a:p>
            <a:pPr marL="0" marR="0" lvl="0" indent="0" algn="ctr" rtl="0">
              <a:lnSpc>
                <a:spcPct val="65000"/>
              </a:lnSpc>
              <a:spcBef>
                <a:spcPts val="0"/>
              </a:spcBef>
              <a:spcAft>
                <a:spcPts val="0"/>
              </a:spcAft>
              <a:buNone/>
            </a:pPr>
            <a:r>
              <a:rPr lang="en-US" sz="2800" b="1" i="0" u="none" strike="noStrike" cap="none" dirty="0">
                <a:solidFill>
                  <a:srgbClr val="FFFF00"/>
                </a:solidFill>
                <a:latin typeface="Arial"/>
                <a:ea typeface="Arial"/>
                <a:cs typeface="Arial"/>
                <a:sym typeface="Arial"/>
              </a:rPr>
              <a:t>Associate Dean </a:t>
            </a:r>
            <a:endParaRPr sz="3600" b="1" i="0" u="none" strike="noStrike" cap="none" dirty="0">
              <a:solidFill>
                <a:srgbClr val="FFFF00"/>
              </a:solidFill>
              <a:latin typeface="Arial"/>
              <a:ea typeface="Arial"/>
              <a:cs typeface="Arial"/>
              <a:sym typeface="Arial"/>
            </a:endParaRPr>
          </a:p>
        </p:txBody>
      </p:sp>
      <p:sp>
        <p:nvSpPr>
          <p:cNvPr id="18" name="Google Shape;18;p2"/>
          <p:cNvSpPr txBox="1"/>
          <p:nvPr/>
        </p:nvSpPr>
        <p:spPr>
          <a:xfrm>
            <a:off x="186089" y="15561980"/>
            <a:ext cx="3530505" cy="331555"/>
          </a:xfrm>
          <a:prstGeom prst="rect">
            <a:avLst/>
          </a:prstGeom>
          <a:noFill/>
          <a:ln>
            <a:noFill/>
          </a:ln>
        </p:spPr>
        <p:txBody>
          <a:bodyPr spcFirstLastPara="1" wrap="square" lIns="50975" tIns="25475" rIns="50975" bIns="25475" anchor="t" anchorCtr="0">
            <a:spAutoFit/>
          </a:bodyPr>
          <a:lstStyle/>
          <a:p>
            <a:pPr marL="0" marR="0" lvl="0" indent="0" algn="ctr" rtl="0">
              <a:lnSpc>
                <a:spcPct val="65000"/>
              </a:lnSpc>
              <a:spcBef>
                <a:spcPts val="0"/>
              </a:spcBef>
              <a:spcAft>
                <a:spcPts val="0"/>
              </a:spcAft>
              <a:buNone/>
            </a:pPr>
            <a:r>
              <a:rPr lang="en-US" sz="2800" b="1" i="0" u="none" strike="noStrike" cap="none" dirty="0">
                <a:solidFill>
                  <a:srgbClr val="FFFF00"/>
                </a:solidFill>
                <a:latin typeface="Arial"/>
                <a:ea typeface="Arial"/>
                <a:cs typeface="Arial"/>
                <a:sym typeface="Arial"/>
              </a:rPr>
              <a:t>Dr. </a:t>
            </a:r>
            <a:r>
              <a:rPr lang="en-US" sz="2800" b="1" i="0" u="none" strike="noStrike" cap="none" dirty="0" err="1">
                <a:solidFill>
                  <a:srgbClr val="FFFF00"/>
                </a:solidFill>
                <a:latin typeface="Arial"/>
                <a:ea typeface="Arial"/>
                <a:cs typeface="Arial"/>
                <a:sym typeface="Arial"/>
              </a:rPr>
              <a:t>Umesh</a:t>
            </a:r>
            <a:r>
              <a:rPr lang="en-US" sz="2800" b="1" i="0" u="none" strike="noStrike" cap="none" dirty="0">
                <a:solidFill>
                  <a:srgbClr val="FFFF00"/>
                </a:solidFill>
                <a:latin typeface="Arial"/>
                <a:ea typeface="Arial"/>
                <a:cs typeface="Arial"/>
                <a:sym typeface="Arial"/>
              </a:rPr>
              <a:t> </a:t>
            </a:r>
            <a:r>
              <a:rPr lang="en-US" sz="2800" b="1" i="0" u="none" strike="noStrike" cap="none" dirty="0" err="1">
                <a:solidFill>
                  <a:srgbClr val="FFFF00"/>
                </a:solidFill>
                <a:latin typeface="Arial"/>
                <a:ea typeface="Arial"/>
                <a:cs typeface="Arial"/>
                <a:sym typeface="Arial"/>
              </a:rPr>
              <a:t>Pawar</a:t>
            </a:r>
            <a:endParaRPr sz="3600" b="1" i="0" u="none" strike="noStrike" cap="none" dirty="0">
              <a:solidFill>
                <a:srgbClr val="FFFF00"/>
              </a:solidFill>
              <a:latin typeface="Arial"/>
              <a:ea typeface="Arial"/>
              <a:cs typeface="Arial"/>
              <a:sym typeface="Arial"/>
            </a:endParaRPr>
          </a:p>
        </p:txBody>
      </p:sp>
      <p:sp>
        <p:nvSpPr>
          <p:cNvPr id="19" name="Google Shape;19;p2"/>
          <p:cNvSpPr txBox="1"/>
          <p:nvPr/>
        </p:nvSpPr>
        <p:spPr>
          <a:xfrm>
            <a:off x="8380796" y="15508689"/>
            <a:ext cx="4995511" cy="343289"/>
          </a:xfrm>
          <a:prstGeom prst="rect">
            <a:avLst/>
          </a:prstGeom>
          <a:noFill/>
          <a:ln>
            <a:noFill/>
          </a:ln>
        </p:spPr>
        <p:txBody>
          <a:bodyPr spcFirstLastPara="1" wrap="square" lIns="50975" tIns="25475" rIns="50975" bIns="25475" anchor="t" anchorCtr="0">
            <a:spAutoFit/>
          </a:bodyPr>
          <a:lstStyle/>
          <a:p>
            <a:pPr marL="0" marR="0" lvl="0" indent="0" algn="ctr" rtl="0">
              <a:lnSpc>
                <a:spcPct val="65000"/>
              </a:lnSpc>
              <a:spcBef>
                <a:spcPts val="0"/>
              </a:spcBef>
              <a:spcAft>
                <a:spcPts val="0"/>
              </a:spcAft>
              <a:buNone/>
            </a:pPr>
            <a:r>
              <a:rPr lang="en-US" sz="2800" b="1" i="0" u="none" strike="noStrike" cap="none" dirty="0">
                <a:solidFill>
                  <a:srgbClr val="FFFF00"/>
                </a:solidFill>
                <a:latin typeface="Arial"/>
                <a:ea typeface="Arial"/>
                <a:cs typeface="Arial"/>
                <a:sym typeface="Arial"/>
              </a:rPr>
              <a:t>Dr. Monika </a:t>
            </a:r>
            <a:r>
              <a:rPr lang="en-US" sz="2800" b="1" i="0" u="none" strike="noStrike" cap="none" dirty="0" err="1">
                <a:solidFill>
                  <a:srgbClr val="FFFF00"/>
                </a:solidFill>
                <a:latin typeface="Arial"/>
                <a:ea typeface="Arial"/>
                <a:cs typeface="Arial"/>
                <a:sym typeface="Arial"/>
              </a:rPr>
              <a:t>Deshmukh</a:t>
            </a:r>
            <a:endParaRPr sz="3600" b="1" i="0" u="none" strike="noStrike" cap="none" dirty="0">
              <a:solidFill>
                <a:srgbClr val="FFFF00"/>
              </a:solidFill>
              <a:latin typeface="Arial"/>
              <a:ea typeface="Arial"/>
              <a:cs typeface="Arial"/>
              <a:sym typeface="Arial"/>
            </a:endParaRPr>
          </a:p>
        </p:txBody>
      </p:sp>
      <p:sp>
        <p:nvSpPr>
          <p:cNvPr id="20" name="Google Shape;20;p2"/>
          <p:cNvSpPr txBox="1"/>
          <p:nvPr/>
        </p:nvSpPr>
        <p:spPr>
          <a:xfrm>
            <a:off x="15222268" y="15568656"/>
            <a:ext cx="4995511" cy="343289"/>
          </a:xfrm>
          <a:prstGeom prst="rect">
            <a:avLst/>
          </a:prstGeom>
          <a:noFill/>
          <a:ln>
            <a:noFill/>
          </a:ln>
        </p:spPr>
        <p:txBody>
          <a:bodyPr spcFirstLastPara="1" wrap="square" lIns="50975" tIns="25475" rIns="50975" bIns="25475" anchor="t" anchorCtr="0">
            <a:spAutoFit/>
          </a:bodyPr>
          <a:lstStyle/>
          <a:p>
            <a:pPr marL="0" marR="0" lvl="0" indent="0" algn="ctr" rtl="0">
              <a:lnSpc>
                <a:spcPct val="65000"/>
              </a:lnSpc>
              <a:spcBef>
                <a:spcPts val="0"/>
              </a:spcBef>
              <a:spcAft>
                <a:spcPts val="0"/>
              </a:spcAft>
              <a:buNone/>
            </a:pPr>
            <a:r>
              <a:rPr lang="en-US" sz="2800" b="1" i="0" u="none" strike="noStrike" cap="none" dirty="0">
                <a:solidFill>
                  <a:srgbClr val="FFFF00"/>
                </a:solidFill>
                <a:latin typeface="Arial"/>
                <a:ea typeface="Arial"/>
                <a:cs typeface="Arial"/>
                <a:sym typeface="Arial"/>
              </a:rPr>
              <a:t>Dr. </a:t>
            </a:r>
            <a:r>
              <a:rPr lang="en-US" sz="2800" b="1" i="0" u="none" strike="noStrike" cap="none" dirty="0" err="1">
                <a:solidFill>
                  <a:srgbClr val="FFFF00"/>
                </a:solidFill>
                <a:latin typeface="Arial"/>
                <a:ea typeface="Arial"/>
                <a:cs typeface="Arial"/>
                <a:sym typeface="Arial"/>
              </a:rPr>
              <a:t>Umesh</a:t>
            </a:r>
            <a:r>
              <a:rPr lang="en-US" sz="2800" b="1" i="0" u="none" strike="noStrike" cap="none" dirty="0">
                <a:solidFill>
                  <a:srgbClr val="FFFF00"/>
                </a:solidFill>
                <a:latin typeface="Arial"/>
                <a:ea typeface="Arial"/>
                <a:cs typeface="Arial"/>
                <a:sym typeface="Arial"/>
              </a:rPr>
              <a:t> </a:t>
            </a:r>
            <a:r>
              <a:rPr lang="en-US" sz="2800" b="1" i="0" u="none" strike="noStrike" cap="none" dirty="0" err="1">
                <a:solidFill>
                  <a:srgbClr val="FFFF00"/>
                </a:solidFill>
                <a:latin typeface="Arial"/>
                <a:ea typeface="Arial"/>
                <a:cs typeface="Arial"/>
                <a:sym typeface="Arial"/>
              </a:rPr>
              <a:t>Pawar</a:t>
            </a:r>
            <a:endParaRPr sz="3600" b="1" i="0" u="none" strike="noStrike" cap="none" dirty="0">
              <a:solidFill>
                <a:srgbClr val="FFFF00"/>
              </a:solidFill>
              <a:latin typeface="Arial"/>
              <a:ea typeface="Arial"/>
              <a:cs typeface="Arial"/>
              <a:sym typeface="Arial"/>
            </a:endParaRPr>
          </a:p>
        </p:txBody>
      </p:sp>
      <p:sp>
        <p:nvSpPr>
          <p:cNvPr id="21" name="Google Shape;21;p2"/>
          <p:cNvSpPr txBox="1"/>
          <p:nvPr/>
        </p:nvSpPr>
        <p:spPr>
          <a:xfrm>
            <a:off x="23657864" y="15603599"/>
            <a:ext cx="4995511" cy="343289"/>
          </a:xfrm>
          <a:prstGeom prst="rect">
            <a:avLst/>
          </a:prstGeom>
          <a:noFill/>
          <a:ln>
            <a:noFill/>
          </a:ln>
        </p:spPr>
        <p:txBody>
          <a:bodyPr spcFirstLastPara="1" wrap="square" lIns="50975" tIns="25475" rIns="50975" bIns="25475" anchor="t" anchorCtr="0">
            <a:spAutoFit/>
          </a:bodyPr>
          <a:lstStyle/>
          <a:p>
            <a:pPr marL="0" marR="0" lvl="0" indent="0" algn="ctr" rtl="0">
              <a:lnSpc>
                <a:spcPct val="65000"/>
              </a:lnSpc>
              <a:spcBef>
                <a:spcPts val="0"/>
              </a:spcBef>
              <a:spcAft>
                <a:spcPts val="0"/>
              </a:spcAft>
              <a:buNone/>
            </a:pPr>
            <a:r>
              <a:rPr lang="en-US" sz="2800" b="1" i="0" u="none" strike="noStrike" cap="none">
                <a:solidFill>
                  <a:srgbClr val="FFFF00"/>
                </a:solidFill>
                <a:latin typeface="Arial"/>
                <a:ea typeface="Arial"/>
                <a:cs typeface="Arial"/>
                <a:sym typeface="Arial"/>
              </a:rPr>
              <a:t>Dr. Pawan Bhaladhare</a:t>
            </a:r>
            <a:endParaRPr sz="3600" b="1" i="0" u="none" strike="noStrike" cap="none">
              <a:solidFill>
                <a:srgbClr val="FFFF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xml"/><Relationship Id="rId18" Type="http://schemas.openxmlformats.org/officeDocument/2006/relationships/customXml" Target="../ink/ink3.xml"/><Relationship Id="rId26" Type="http://schemas.openxmlformats.org/officeDocument/2006/relationships/customXml" Target="../ink/ink9.xml"/><Relationship Id="rId3" Type="http://schemas.openxmlformats.org/officeDocument/2006/relationships/hyperlink" Target="http://www.indusvalley.site/" TargetMode="External"/><Relationship Id="rId21" Type="http://schemas.openxmlformats.org/officeDocument/2006/relationships/customXml" Target="../ink/ink5.xml"/><Relationship Id="rId34" Type="http://schemas.openxmlformats.org/officeDocument/2006/relationships/image" Target="../media/image13.png"/><Relationship Id="rId7" Type="http://schemas.openxmlformats.org/officeDocument/2006/relationships/hyperlink" Target="https://pubmed.ncbi.nlm.nih.gov/" TargetMode="External"/><Relationship Id="rId17" Type="http://schemas.openxmlformats.org/officeDocument/2006/relationships/image" Target="../media/image8.png"/><Relationship Id="rId25" Type="http://schemas.openxmlformats.org/officeDocument/2006/relationships/customXml" Target="../ink/ink8.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customXml" Target="../ink/ink2.xml"/><Relationship Id="rId20" Type="http://schemas.openxmlformats.org/officeDocument/2006/relationships/image" Target="../media/image9.png"/><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www.cdc.gov/" TargetMode="External"/><Relationship Id="rId24" Type="http://schemas.openxmlformats.org/officeDocument/2006/relationships/customXml" Target="../ink/ink7.xml"/><Relationship Id="rId32" Type="http://schemas.openxmlformats.org/officeDocument/2006/relationships/image" Target="../media/image11.png"/><Relationship Id="rId5" Type="http://schemas.openxmlformats.org/officeDocument/2006/relationships/hyperlink" Target="https://www.who.int/" TargetMode="External"/><Relationship Id="rId15" Type="http://schemas.openxmlformats.org/officeDocument/2006/relationships/image" Target="../media/image7.png"/><Relationship Id="rId23" Type="http://schemas.openxmlformats.org/officeDocument/2006/relationships/customXml" Target="../ink/ink6.xml"/><Relationship Id="rId28" Type="http://schemas.openxmlformats.org/officeDocument/2006/relationships/image" Target="../media/image3.png"/><Relationship Id="rId19" Type="http://schemas.openxmlformats.org/officeDocument/2006/relationships/customXml" Target="../ink/ink4.xml"/><Relationship Id="rId31" Type="http://schemas.openxmlformats.org/officeDocument/2006/relationships/image" Target="../media/image6.png"/><Relationship Id="rId4" Type="http://schemas.openxmlformats.org/officeDocument/2006/relationships/image" Target="../media/image1.png"/><Relationship Id="rId22" Type="http://schemas.openxmlformats.org/officeDocument/2006/relationships/image" Target="../media/image10.png"/><Relationship Id="rId27" Type="http://schemas.openxmlformats.org/officeDocument/2006/relationships/image" Target="../media/image2.png"/><Relationship Id="rId30" Type="http://schemas.openxmlformats.org/officeDocument/2006/relationships/image" Target="../media/image5.png"/><Relationship Id="rId3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cxnSp>
        <p:nvCxnSpPr>
          <p:cNvPr id="64" name="Google Shape;64;p1"/>
          <p:cNvCxnSpPr/>
          <p:nvPr/>
        </p:nvCxnSpPr>
        <p:spPr>
          <a:xfrm>
            <a:off x="0" y="1930895"/>
            <a:ext cx="29260800" cy="0"/>
          </a:xfrm>
          <a:prstGeom prst="straightConnector1">
            <a:avLst/>
          </a:prstGeom>
          <a:noFill/>
          <a:ln w="28575" cap="flat" cmpd="sng">
            <a:solidFill>
              <a:srgbClr val="FFFF00"/>
            </a:solidFill>
            <a:prstDash val="solid"/>
            <a:round/>
            <a:headEnd type="none" w="sm" len="sm"/>
            <a:tailEnd type="none" w="sm" len="sm"/>
          </a:ln>
          <a:effectLst>
            <a:outerShdw blurRad="40000" dist="20000" dir="5400000" rotWithShape="0">
              <a:srgbClr val="000000">
                <a:alpha val="37647"/>
              </a:srgbClr>
            </a:outerShdw>
          </a:effectLst>
        </p:spPr>
      </p:cxnSp>
      <p:sp>
        <p:nvSpPr>
          <p:cNvPr id="65" name="Google Shape;65;p1"/>
          <p:cNvSpPr txBox="1">
            <a:spLocks noGrp="1"/>
          </p:cNvSpPr>
          <p:nvPr>
            <p:ph type="body" idx="1"/>
          </p:nvPr>
        </p:nvSpPr>
        <p:spPr>
          <a:xfrm>
            <a:off x="316450" y="3692050"/>
            <a:ext cx="6725700" cy="3821519"/>
          </a:xfrm>
          <a:prstGeom prst="rect">
            <a:avLst/>
          </a:prstGeom>
          <a:noFill/>
          <a:ln>
            <a:noFill/>
          </a:ln>
        </p:spPr>
        <p:txBody>
          <a:bodyPr spcFirstLastPara="1" wrap="square" lIns="83800" tIns="83800" rIns="83800" bIns="83800" anchor="t" anchorCtr="0">
            <a:spAutoFit/>
          </a:bodyPr>
          <a:lstStyle/>
          <a:p>
            <a:r>
              <a:rPr lang="en-US" dirty="0"/>
              <a:t>    In the rapidly evolving field of healthcare, advanced medical diagnosis represents a transformative approach to patient care. Leveraging cutting-edge technologies such as artificial intelligence, machine learning, and advanced imaging techniques, this innovative framework enhances the precision, speed, and accuracy of diagnostic processes. By integrating data-driven insights from diverse sources—genomics, imaging, electronic health records, and wearable devices—advanced diagnostics empowers healthcare professionals to detect diseases at earlier stages, personalize treatments, and improve patient outcomes.</a:t>
            </a:r>
          </a:p>
        </p:txBody>
      </p:sp>
      <p:sp>
        <p:nvSpPr>
          <p:cNvPr id="66" name="Google Shape;66;p1"/>
          <p:cNvSpPr txBox="1">
            <a:spLocks noGrp="1"/>
          </p:cNvSpPr>
          <p:nvPr>
            <p:ph type="body" idx="2"/>
          </p:nvPr>
        </p:nvSpPr>
        <p:spPr>
          <a:xfrm>
            <a:off x="4011592" y="361638"/>
            <a:ext cx="21823080" cy="1107996"/>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FFFF00"/>
              </a:buClr>
              <a:buSzPts val="6600"/>
              <a:buFont typeface="Cambria"/>
              <a:buNone/>
            </a:pPr>
            <a:r>
              <a:rPr lang="en-US" sz="6600" b="1" dirty="0">
                <a:solidFill>
                  <a:srgbClr val="FFFF00"/>
                </a:solidFill>
                <a:latin typeface="Cambria"/>
                <a:ea typeface="Cambria"/>
                <a:cs typeface="Cambria"/>
                <a:sym typeface="Cambria"/>
              </a:rPr>
              <a:t>School of Computer Sciences and Engineering (SOCSE)</a:t>
            </a:r>
            <a:endParaRPr dirty="0"/>
          </a:p>
        </p:txBody>
      </p:sp>
      <p:sp>
        <p:nvSpPr>
          <p:cNvPr id="67" name="Google Shape;67;p1"/>
          <p:cNvSpPr txBox="1">
            <a:spLocks noGrp="1"/>
          </p:cNvSpPr>
          <p:nvPr>
            <p:ph type="body" idx="3"/>
          </p:nvPr>
        </p:nvSpPr>
        <p:spPr>
          <a:xfrm>
            <a:off x="-76200" y="2032987"/>
            <a:ext cx="29260800" cy="923400"/>
          </a:xfrm>
          <a:prstGeom prst="rect">
            <a:avLst/>
          </a:prstGeom>
          <a:solidFill>
            <a:srgbClr val="C00000"/>
          </a:solidFill>
          <a:ln>
            <a:noFill/>
          </a:ln>
        </p:spPr>
        <p:txBody>
          <a:bodyPr spcFirstLastPara="1" wrap="square" lIns="91425" tIns="45700" rIns="91425" bIns="45700" anchor="t" anchorCtr="0">
            <a:spAutoFit/>
          </a:bodyPr>
          <a:lstStyle/>
          <a:p>
            <a:pPr marL="0" lvl="0" indent="0" algn="ctr" rtl="0">
              <a:spcBef>
                <a:spcPts val="0"/>
              </a:spcBef>
              <a:spcAft>
                <a:spcPts val="0"/>
              </a:spcAft>
              <a:buClr>
                <a:srgbClr val="FFFF00"/>
              </a:buClr>
              <a:buSzPts val="5400"/>
              <a:buFont typeface="Cambria"/>
              <a:buNone/>
            </a:pPr>
            <a:r>
              <a:rPr lang="en-US" sz="5400" b="1" dirty="0">
                <a:solidFill>
                  <a:srgbClr val="FFFF00"/>
                </a:solidFill>
                <a:latin typeface="Cambria"/>
                <a:ea typeface="Cambria"/>
                <a:cs typeface="Cambria"/>
                <a:sym typeface="Cambria"/>
              </a:rPr>
              <a:t>ADVANCED MEDICAL DIAGNOSIS  (2024-25)</a:t>
            </a:r>
            <a:endParaRPr dirty="0"/>
          </a:p>
        </p:txBody>
      </p:sp>
      <p:sp>
        <p:nvSpPr>
          <p:cNvPr id="68" name="Google Shape;68;p1"/>
          <p:cNvSpPr txBox="1">
            <a:spLocks noGrp="1"/>
          </p:cNvSpPr>
          <p:nvPr>
            <p:ph type="body" idx="4"/>
          </p:nvPr>
        </p:nvSpPr>
        <p:spPr>
          <a:xfrm>
            <a:off x="3718860" y="-28480"/>
            <a:ext cx="21823080" cy="707886"/>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lt1"/>
              </a:buClr>
              <a:buSzPts val="4000"/>
              <a:buFont typeface="Cambria"/>
              <a:buNone/>
            </a:pPr>
            <a:r>
              <a:rPr lang="en-US" sz="4000" dirty="0">
                <a:latin typeface="Cambria"/>
                <a:ea typeface="Cambria"/>
                <a:cs typeface="Cambria"/>
                <a:sym typeface="Cambria"/>
              </a:rPr>
              <a:t>Sandip University Nashik, Maharashtra, (India)</a:t>
            </a:r>
            <a:endParaRPr dirty="0"/>
          </a:p>
        </p:txBody>
      </p:sp>
      <p:sp>
        <p:nvSpPr>
          <p:cNvPr id="69" name="Google Shape;69;p1"/>
          <p:cNvSpPr txBox="1">
            <a:spLocks noGrp="1"/>
          </p:cNvSpPr>
          <p:nvPr>
            <p:ph type="body" idx="5"/>
          </p:nvPr>
        </p:nvSpPr>
        <p:spPr>
          <a:xfrm>
            <a:off x="355995" y="3067901"/>
            <a:ext cx="6725730" cy="452856"/>
          </a:xfrm>
          <a:prstGeom prst="rect">
            <a:avLst/>
          </a:prstGeom>
          <a:solidFill>
            <a:srgbClr val="1F3864"/>
          </a:solidFill>
          <a:ln>
            <a:noFill/>
          </a:ln>
        </p:spPr>
        <p:txBody>
          <a:bodyPr spcFirstLastPara="1" wrap="square" lIns="71825" tIns="71825" rIns="71825" bIns="71825" anchor="t" anchorCtr="0">
            <a:spAutoFit/>
          </a:bodyPr>
          <a:lstStyle/>
          <a:p>
            <a:pPr marL="0" lvl="0" indent="0" algn="ctr" rtl="0">
              <a:spcBef>
                <a:spcPts val="0"/>
              </a:spcBef>
              <a:spcAft>
                <a:spcPts val="0"/>
              </a:spcAft>
              <a:buClr>
                <a:schemeClr val="lt1"/>
              </a:buClr>
              <a:buSzPts val="2000"/>
              <a:buNone/>
            </a:pPr>
            <a:r>
              <a:rPr lang="en-US" dirty="0">
                <a:latin typeface="Cambria"/>
                <a:ea typeface="Cambria"/>
                <a:cs typeface="Cambria"/>
                <a:sym typeface="Cambria"/>
              </a:rPr>
              <a:t>INTRODUCTION</a:t>
            </a:r>
            <a:endParaRPr dirty="0"/>
          </a:p>
        </p:txBody>
      </p:sp>
      <p:sp>
        <p:nvSpPr>
          <p:cNvPr id="70" name="Google Shape;70;p1"/>
          <p:cNvSpPr txBox="1">
            <a:spLocks noGrp="1"/>
          </p:cNvSpPr>
          <p:nvPr>
            <p:ph type="body" idx="6"/>
          </p:nvPr>
        </p:nvSpPr>
        <p:spPr>
          <a:xfrm>
            <a:off x="7603987" y="3052689"/>
            <a:ext cx="6725730" cy="452856"/>
          </a:xfrm>
          <a:prstGeom prst="rect">
            <a:avLst/>
          </a:prstGeom>
          <a:solidFill>
            <a:srgbClr val="1F3864"/>
          </a:solidFill>
          <a:ln>
            <a:noFill/>
          </a:ln>
        </p:spPr>
        <p:txBody>
          <a:bodyPr spcFirstLastPara="1" wrap="square" lIns="71825" tIns="71825" rIns="71825" bIns="71825" anchor="t" anchorCtr="0">
            <a:spAutoFit/>
          </a:bodyPr>
          <a:lstStyle/>
          <a:p>
            <a:pPr marL="0" lvl="0" indent="0" algn="ctr" rtl="0">
              <a:spcBef>
                <a:spcPts val="0"/>
              </a:spcBef>
              <a:spcAft>
                <a:spcPts val="0"/>
              </a:spcAft>
              <a:buClr>
                <a:schemeClr val="lt1"/>
              </a:buClr>
              <a:buSzPts val="2000"/>
              <a:buNone/>
            </a:pPr>
            <a:r>
              <a:rPr lang="en-US" dirty="0">
                <a:latin typeface="Cambria"/>
                <a:ea typeface="Cambria"/>
                <a:cs typeface="Cambria"/>
                <a:sym typeface="Cambria"/>
              </a:rPr>
              <a:t>Literature Review</a:t>
            </a:r>
            <a:endParaRPr dirty="0"/>
          </a:p>
        </p:txBody>
      </p:sp>
      <p:sp>
        <p:nvSpPr>
          <p:cNvPr id="71" name="Google Shape;71;p1"/>
          <p:cNvSpPr txBox="1">
            <a:spLocks noGrp="1"/>
          </p:cNvSpPr>
          <p:nvPr>
            <p:ph type="body" idx="7"/>
          </p:nvPr>
        </p:nvSpPr>
        <p:spPr>
          <a:xfrm>
            <a:off x="15027657" y="11788850"/>
            <a:ext cx="6725730" cy="452856"/>
          </a:xfrm>
          <a:prstGeom prst="rect">
            <a:avLst/>
          </a:prstGeom>
          <a:solidFill>
            <a:srgbClr val="1F3864"/>
          </a:solidFill>
          <a:ln>
            <a:noFill/>
          </a:ln>
        </p:spPr>
        <p:txBody>
          <a:bodyPr spcFirstLastPara="1" wrap="square" lIns="71825" tIns="71825" rIns="71825" bIns="71825" anchor="t" anchorCtr="0">
            <a:spAutoFit/>
          </a:bodyPr>
          <a:lstStyle/>
          <a:p>
            <a:pPr marL="0" lvl="0" indent="0" algn="ctr" rtl="0">
              <a:spcBef>
                <a:spcPts val="0"/>
              </a:spcBef>
              <a:spcAft>
                <a:spcPts val="0"/>
              </a:spcAft>
              <a:buClr>
                <a:schemeClr val="lt1"/>
              </a:buClr>
              <a:buSzPts val="2000"/>
              <a:buNone/>
            </a:pPr>
            <a:r>
              <a:rPr lang="en-US" dirty="0">
                <a:latin typeface="Cambria"/>
                <a:ea typeface="Cambria"/>
                <a:cs typeface="Cambria"/>
                <a:sym typeface="Cambria"/>
              </a:rPr>
              <a:t>RESULTS</a:t>
            </a:r>
            <a:endParaRPr dirty="0"/>
          </a:p>
        </p:txBody>
      </p:sp>
      <p:sp>
        <p:nvSpPr>
          <p:cNvPr id="72" name="Google Shape;72;p1"/>
          <p:cNvSpPr txBox="1">
            <a:spLocks noGrp="1"/>
          </p:cNvSpPr>
          <p:nvPr>
            <p:ph type="body" idx="8"/>
          </p:nvPr>
        </p:nvSpPr>
        <p:spPr>
          <a:xfrm>
            <a:off x="22179048" y="3075340"/>
            <a:ext cx="6725700" cy="453000"/>
          </a:xfrm>
          <a:prstGeom prst="rect">
            <a:avLst/>
          </a:prstGeom>
          <a:solidFill>
            <a:srgbClr val="1F3864"/>
          </a:solidFill>
          <a:ln>
            <a:noFill/>
          </a:ln>
        </p:spPr>
        <p:txBody>
          <a:bodyPr spcFirstLastPara="1" wrap="square" lIns="71825" tIns="71825" rIns="71825" bIns="71825" anchor="t" anchorCtr="0">
            <a:spAutoFit/>
          </a:bodyPr>
          <a:lstStyle/>
          <a:p>
            <a:pPr marL="0" lvl="0" indent="0" algn="ctr" rtl="0">
              <a:spcBef>
                <a:spcPts val="0"/>
              </a:spcBef>
              <a:spcAft>
                <a:spcPts val="0"/>
              </a:spcAft>
              <a:buClr>
                <a:schemeClr val="lt1"/>
              </a:buClr>
              <a:buSzPts val="2000"/>
              <a:buNone/>
            </a:pPr>
            <a:r>
              <a:rPr lang="en-US" dirty="0">
                <a:latin typeface="Cambria"/>
                <a:ea typeface="Cambria"/>
                <a:cs typeface="Cambria"/>
                <a:sym typeface="Cambria"/>
              </a:rPr>
              <a:t>CONCLUSIONS</a:t>
            </a:r>
            <a:endParaRPr dirty="0"/>
          </a:p>
        </p:txBody>
      </p:sp>
      <p:sp>
        <p:nvSpPr>
          <p:cNvPr id="73" name="Google Shape;73;p1"/>
          <p:cNvSpPr txBox="1">
            <a:spLocks noGrp="1"/>
          </p:cNvSpPr>
          <p:nvPr>
            <p:ph type="body" idx="9"/>
          </p:nvPr>
        </p:nvSpPr>
        <p:spPr>
          <a:xfrm>
            <a:off x="255541" y="7633418"/>
            <a:ext cx="6725730" cy="452856"/>
          </a:xfrm>
          <a:prstGeom prst="rect">
            <a:avLst/>
          </a:prstGeom>
          <a:solidFill>
            <a:srgbClr val="1F3864"/>
          </a:solidFill>
          <a:ln>
            <a:noFill/>
          </a:ln>
        </p:spPr>
        <p:txBody>
          <a:bodyPr spcFirstLastPara="1" wrap="square" lIns="71825" tIns="71825" rIns="71825" bIns="71825" anchor="t" anchorCtr="0">
            <a:spAutoFit/>
          </a:bodyPr>
          <a:lstStyle/>
          <a:p>
            <a:pPr marL="0" lvl="0" indent="0" algn="ctr" rtl="0">
              <a:spcBef>
                <a:spcPts val="0"/>
              </a:spcBef>
              <a:spcAft>
                <a:spcPts val="0"/>
              </a:spcAft>
              <a:buClr>
                <a:schemeClr val="lt1"/>
              </a:buClr>
              <a:buSzPts val="2000"/>
              <a:buNone/>
            </a:pPr>
            <a:r>
              <a:rPr lang="en-US" dirty="0">
                <a:latin typeface="Cambria"/>
                <a:ea typeface="Cambria"/>
                <a:cs typeface="Cambria"/>
                <a:sym typeface="Cambria"/>
              </a:rPr>
              <a:t>Objective of Project</a:t>
            </a:r>
            <a:endParaRPr dirty="0"/>
          </a:p>
        </p:txBody>
      </p:sp>
      <p:sp>
        <p:nvSpPr>
          <p:cNvPr id="74" name="Google Shape;74;p1"/>
          <p:cNvSpPr txBox="1">
            <a:spLocks noGrp="1"/>
          </p:cNvSpPr>
          <p:nvPr>
            <p:ph type="body" idx="13"/>
          </p:nvPr>
        </p:nvSpPr>
        <p:spPr>
          <a:xfrm>
            <a:off x="22005851" y="7728172"/>
            <a:ext cx="6725700" cy="453000"/>
          </a:xfrm>
          <a:prstGeom prst="rect">
            <a:avLst/>
          </a:prstGeom>
          <a:solidFill>
            <a:srgbClr val="1F3864"/>
          </a:solidFill>
          <a:ln>
            <a:noFill/>
          </a:ln>
        </p:spPr>
        <p:txBody>
          <a:bodyPr spcFirstLastPara="1" wrap="square" lIns="71825" tIns="71825" rIns="71825" bIns="71825" anchor="t" anchorCtr="0">
            <a:spAutoFit/>
          </a:bodyPr>
          <a:lstStyle/>
          <a:p>
            <a:pPr marL="0" lvl="0" indent="0" algn="ctr" rtl="0">
              <a:spcBef>
                <a:spcPts val="0"/>
              </a:spcBef>
              <a:spcAft>
                <a:spcPts val="0"/>
              </a:spcAft>
              <a:buClr>
                <a:schemeClr val="lt1"/>
              </a:buClr>
              <a:buSzPts val="2000"/>
              <a:buNone/>
            </a:pPr>
            <a:r>
              <a:rPr lang="en-US" dirty="0">
                <a:latin typeface="Cambria"/>
                <a:ea typeface="Cambria"/>
                <a:cs typeface="Cambria"/>
                <a:sym typeface="Cambria"/>
              </a:rPr>
              <a:t>REFERENCES</a:t>
            </a:r>
            <a:endParaRPr dirty="0"/>
          </a:p>
        </p:txBody>
      </p:sp>
      <p:sp>
        <p:nvSpPr>
          <p:cNvPr id="75" name="Google Shape;75;p1"/>
          <p:cNvSpPr txBox="1">
            <a:spLocks noGrp="1"/>
          </p:cNvSpPr>
          <p:nvPr>
            <p:ph type="body" idx="14"/>
          </p:nvPr>
        </p:nvSpPr>
        <p:spPr>
          <a:xfrm>
            <a:off x="22049296" y="10380556"/>
            <a:ext cx="6725700" cy="453000"/>
          </a:xfrm>
          <a:prstGeom prst="rect">
            <a:avLst/>
          </a:prstGeom>
          <a:solidFill>
            <a:srgbClr val="1F3864"/>
          </a:solidFill>
          <a:ln>
            <a:noFill/>
          </a:ln>
        </p:spPr>
        <p:txBody>
          <a:bodyPr spcFirstLastPara="1" wrap="square" lIns="71825" tIns="71825" rIns="71825" bIns="71825" anchor="t" anchorCtr="0">
            <a:spAutoFit/>
          </a:bodyPr>
          <a:lstStyle/>
          <a:p>
            <a:pPr marL="0" lvl="0" indent="0" algn="ctr" rtl="0">
              <a:spcBef>
                <a:spcPts val="0"/>
              </a:spcBef>
              <a:spcAft>
                <a:spcPts val="0"/>
              </a:spcAft>
              <a:buClr>
                <a:schemeClr val="lt1"/>
              </a:buClr>
              <a:buSzPts val="2000"/>
              <a:buNone/>
            </a:pPr>
            <a:r>
              <a:rPr lang="en-US" dirty="0">
                <a:latin typeface="Cambria"/>
                <a:ea typeface="Cambria"/>
                <a:cs typeface="Cambria"/>
                <a:sym typeface="Cambria"/>
              </a:rPr>
              <a:t>Sponsorship Details </a:t>
            </a:r>
            <a:endParaRPr dirty="0"/>
          </a:p>
        </p:txBody>
      </p:sp>
      <p:sp>
        <p:nvSpPr>
          <p:cNvPr id="77" name="Google Shape;77;p1"/>
          <p:cNvSpPr txBox="1">
            <a:spLocks noGrp="1"/>
          </p:cNvSpPr>
          <p:nvPr>
            <p:ph type="body" idx="16"/>
          </p:nvPr>
        </p:nvSpPr>
        <p:spPr>
          <a:xfrm>
            <a:off x="7603987" y="3569571"/>
            <a:ext cx="6736751" cy="2744301"/>
          </a:xfrm>
          <a:prstGeom prst="rect">
            <a:avLst/>
          </a:prstGeom>
          <a:noFill/>
          <a:ln>
            <a:noFill/>
          </a:ln>
        </p:spPr>
        <p:txBody>
          <a:bodyPr spcFirstLastPara="1" wrap="square" lIns="83800" tIns="83800" rIns="83800" bIns="83800" anchor="t" anchorCtr="0">
            <a:spAutoFit/>
          </a:bodyPr>
          <a:lstStyle/>
          <a:p>
            <a:pPr marL="342900" lvl="0" indent="-342900" algn="just" rtl="0">
              <a:spcBef>
                <a:spcPts val="360"/>
              </a:spcBef>
              <a:spcAft>
                <a:spcPts val="0"/>
              </a:spcAft>
              <a:buClr>
                <a:srgbClr val="1F3864"/>
              </a:buClr>
              <a:buSzPts val="1800"/>
              <a:buFont typeface="Calibri"/>
              <a:buAutoNum type="arabicPeriod"/>
            </a:pPr>
            <a:r>
              <a:rPr lang="en-US" sz="1400" dirty="0"/>
              <a:t>Artificial intelligence and machine learning have demonstrated the ability to enhance diagnostic accuracy, particularly in areas like medical imaging and disease Prediction </a:t>
            </a:r>
          </a:p>
          <a:p>
            <a:pPr marL="342900" lvl="0" indent="-342900" algn="just" rtl="0">
              <a:spcBef>
                <a:spcPts val="360"/>
              </a:spcBef>
              <a:spcAft>
                <a:spcPts val="0"/>
              </a:spcAft>
              <a:buClr>
                <a:srgbClr val="1F3864"/>
              </a:buClr>
              <a:buSzPts val="1800"/>
              <a:buFont typeface="Calibri"/>
              <a:buAutoNum type="arabicPeriod"/>
            </a:pPr>
            <a:r>
              <a:rPr lang="en-US" sz="1400" dirty="0"/>
              <a:t>Integration of diverse data sources, including genomics, electronic health records, and wearable devices, has proven effective in creating comprehensive diagnostic systems.</a:t>
            </a:r>
          </a:p>
          <a:p>
            <a:pPr marL="342900" lvl="0" indent="-342900" algn="just" rtl="0">
              <a:spcBef>
                <a:spcPts val="360"/>
              </a:spcBef>
              <a:spcAft>
                <a:spcPts val="0"/>
              </a:spcAft>
              <a:buClr>
                <a:srgbClr val="1F3864"/>
              </a:buClr>
              <a:buSzPts val="1800"/>
              <a:buFont typeface="Calibri"/>
              <a:buAutoNum type="arabicPeriod"/>
            </a:pPr>
            <a:r>
              <a:rPr lang="en-US" sz="1400" dirty="0"/>
              <a:t>Research highlights the significance of early diagnosis in improving survival rates, emphasizing the role of advanced technologies in achieving this.</a:t>
            </a:r>
          </a:p>
          <a:p>
            <a:pPr marL="342900" lvl="0" indent="-342900" algn="just" rtl="0">
              <a:spcBef>
                <a:spcPts val="360"/>
              </a:spcBef>
              <a:spcAft>
                <a:spcPts val="0"/>
              </a:spcAft>
              <a:buClr>
                <a:srgbClr val="1F3864"/>
              </a:buClr>
              <a:buSzPts val="1800"/>
              <a:buFont typeface="Calibri"/>
              <a:buAutoNum type="arabicPeriod"/>
            </a:pPr>
            <a:r>
              <a:rPr lang="en-US" sz="1400" dirty="0"/>
              <a:t>Studies identify challenges such as data security, ethical concerns, and limited access to advanced diagnostic tools in low-resource settings.</a:t>
            </a:r>
            <a:endParaRPr lang="en-IN" sz="1400" u="none" strike="noStrike" kern="100" dirty="0">
              <a:solidFill>
                <a:schemeClr val="accent5">
                  <a:lumMod val="5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 name="Google Shape;78;p1"/>
          <p:cNvSpPr txBox="1">
            <a:spLocks noGrp="1"/>
          </p:cNvSpPr>
          <p:nvPr>
            <p:ph type="body" idx="17"/>
          </p:nvPr>
        </p:nvSpPr>
        <p:spPr>
          <a:xfrm>
            <a:off x="22202591" y="3566640"/>
            <a:ext cx="6725700" cy="1831230"/>
          </a:xfrm>
          <a:prstGeom prst="rect">
            <a:avLst/>
          </a:prstGeom>
          <a:noFill/>
          <a:ln>
            <a:noFill/>
          </a:ln>
        </p:spPr>
        <p:txBody>
          <a:bodyPr spcFirstLastPara="1" wrap="square" lIns="83800" tIns="83800" rIns="83800" bIns="83800" anchor="t" anchorCtr="0">
            <a:spAutoFit/>
          </a:bodyPr>
          <a:lstStyle/>
          <a:p>
            <a:pPr marL="0" lvl="0" indent="0">
              <a:spcBef>
                <a:spcPts val="0"/>
              </a:spcBef>
              <a:buClr>
                <a:srgbClr val="222222"/>
              </a:buClr>
            </a:pPr>
            <a:r>
              <a:rPr lang="en-US" dirty="0"/>
              <a:t>The visualization helps in understanding the relationship between symptoms and health risk levels, enhancing diagnosis accuracy. It provides a clear picture of symptom frequency and severity across different risk categories. This can assist healthcare professionals in identifying high-risk patients and tailoring treatment plans.</a:t>
            </a:r>
            <a:endParaRPr dirty="0">
              <a:latin typeface="Cambria"/>
              <a:ea typeface="Cambria"/>
              <a:cs typeface="Cambria"/>
              <a:sym typeface="Cambria"/>
            </a:endParaRPr>
          </a:p>
        </p:txBody>
      </p:sp>
      <p:sp>
        <p:nvSpPr>
          <p:cNvPr id="79" name="Google Shape;79;p1"/>
          <p:cNvSpPr txBox="1">
            <a:spLocks noGrp="1"/>
          </p:cNvSpPr>
          <p:nvPr>
            <p:ph type="body" idx="18"/>
          </p:nvPr>
        </p:nvSpPr>
        <p:spPr>
          <a:xfrm>
            <a:off x="14923132" y="10311607"/>
            <a:ext cx="6725700" cy="1443432"/>
          </a:xfrm>
          <a:prstGeom prst="rect">
            <a:avLst/>
          </a:prstGeom>
          <a:noFill/>
          <a:ln>
            <a:noFill/>
          </a:ln>
        </p:spPr>
        <p:txBody>
          <a:bodyPr spcFirstLastPara="1" wrap="square" lIns="83800" tIns="83800" rIns="83800" bIns="83800" anchor="t" anchorCtr="0">
            <a:spAutoFit/>
          </a:bodyPr>
          <a:lstStyle/>
          <a:p>
            <a:pPr lvl="0" indent="-342900">
              <a:lnSpc>
                <a:spcPct val="115000"/>
              </a:lnSpc>
              <a:spcBef>
                <a:spcPts val="0"/>
              </a:spcBef>
              <a:buFont typeface="Cambria"/>
              <a:buAutoNum type="arabicPeriod"/>
            </a:pPr>
            <a:r>
              <a:rPr lang="en-IN" dirty="0">
                <a:latin typeface="Cambria"/>
                <a:ea typeface="Cambria"/>
                <a:cs typeface="Cambria"/>
                <a:sym typeface="Cambria"/>
              </a:rPr>
              <a:t>Medical Diagnostics</a:t>
            </a:r>
          </a:p>
          <a:p>
            <a:pPr lvl="0" indent="-342900">
              <a:lnSpc>
                <a:spcPct val="115000"/>
              </a:lnSpc>
              <a:spcBef>
                <a:spcPts val="0"/>
              </a:spcBef>
              <a:buFont typeface="Cambria"/>
              <a:buAutoNum type="arabicPeriod"/>
            </a:pPr>
            <a:r>
              <a:rPr lang="en-IN" dirty="0">
                <a:latin typeface="Cambria"/>
                <a:ea typeface="Cambria"/>
                <a:cs typeface="Cambria"/>
                <a:sym typeface="Cambria"/>
              </a:rPr>
              <a:t>Health Risk Assessment </a:t>
            </a:r>
          </a:p>
          <a:p>
            <a:pPr lvl="0" indent="-342900">
              <a:lnSpc>
                <a:spcPct val="115000"/>
              </a:lnSpc>
              <a:spcBef>
                <a:spcPts val="0"/>
              </a:spcBef>
              <a:buFont typeface="Cambria"/>
              <a:buAutoNum type="arabicPeriod"/>
            </a:pPr>
            <a:r>
              <a:rPr lang="en-IN" dirty="0">
                <a:latin typeface="Cambria"/>
                <a:ea typeface="Cambria"/>
                <a:cs typeface="Cambria"/>
                <a:sym typeface="Cambria"/>
              </a:rPr>
              <a:t>Decision Support</a:t>
            </a:r>
          </a:p>
          <a:p>
            <a:pPr lvl="0" indent="-342900">
              <a:lnSpc>
                <a:spcPct val="115000"/>
              </a:lnSpc>
              <a:spcBef>
                <a:spcPts val="0"/>
              </a:spcBef>
              <a:buFont typeface="Cambria"/>
              <a:buAutoNum type="arabicPeriod"/>
            </a:pPr>
            <a:r>
              <a:rPr lang="en-IN" dirty="0">
                <a:latin typeface="Cambria"/>
                <a:ea typeface="Cambria"/>
                <a:cs typeface="Cambria"/>
                <a:sym typeface="Cambria"/>
              </a:rPr>
              <a:t>Healthcare</a:t>
            </a:r>
            <a:endParaRPr dirty="0">
              <a:latin typeface="Cambria"/>
              <a:ea typeface="Cambria"/>
              <a:cs typeface="Cambria"/>
              <a:sym typeface="Cambria"/>
            </a:endParaRPr>
          </a:p>
        </p:txBody>
      </p:sp>
      <p:sp>
        <p:nvSpPr>
          <p:cNvPr id="80" name="Google Shape;80;p1"/>
          <p:cNvSpPr txBox="1">
            <a:spLocks noGrp="1"/>
          </p:cNvSpPr>
          <p:nvPr>
            <p:ph type="body" idx="19"/>
          </p:nvPr>
        </p:nvSpPr>
        <p:spPr>
          <a:xfrm>
            <a:off x="355995" y="8318777"/>
            <a:ext cx="6725700" cy="1882526"/>
          </a:xfrm>
          <a:prstGeom prst="rect">
            <a:avLst/>
          </a:prstGeom>
          <a:noFill/>
          <a:ln>
            <a:noFill/>
          </a:ln>
        </p:spPr>
        <p:txBody>
          <a:bodyPr spcFirstLastPara="1" wrap="square" lIns="83800" tIns="83800" rIns="83800" bIns="83800" anchor="t" anchorCtr="0">
            <a:spAutoFit/>
          </a:bodyPr>
          <a:lstStyle/>
          <a:p>
            <a:pPr marL="0" indent="0" algn="just"/>
            <a:r>
              <a:rPr lang="en-US" dirty="0"/>
              <a:t>The project aims to develop an </a:t>
            </a:r>
            <a:r>
              <a:rPr lang="en-US" b="1" dirty="0"/>
              <a:t>Advanced Medical Diagnosis System</a:t>
            </a:r>
            <a:r>
              <a:rPr lang="en-US" dirty="0"/>
              <a:t> that enhances the accuracy and efficiency of disease detection through AI, machine learning, and integrated medical data. By enabling early diagnosis, personalized care, and real-time insights, it seeks to improve patient outcomes </a:t>
            </a:r>
            <a:endParaRPr lang="en-US" sz="1800" dirty="0">
              <a:solidFill>
                <a:schemeClr val="accent5">
                  <a:lumMod val="50000"/>
                </a:schemeClr>
              </a:solidFill>
            </a:endParaRPr>
          </a:p>
        </p:txBody>
      </p:sp>
      <p:sp>
        <p:nvSpPr>
          <p:cNvPr id="81" name="Google Shape;81;p1"/>
          <p:cNvSpPr txBox="1">
            <a:spLocks noGrp="1"/>
          </p:cNvSpPr>
          <p:nvPr>
            <p:ph type="body" idx="20"/>
          </p:nvPr>
        </p:nvSpPr>
        <p:spPr>
          <a:xfrm>
            <a:off x="22104172" y="13057705"/>
            <a:ext cx="6731100" cy="2221080"/>
          </a:xfrm>
          <a:prstGeom prst="rect">
            <a:avLst/>
          </a:prstGeom>
          <a:noFill/>
          <a:ln>
            <a:noFill/>
          </a:ln>
        </p:spPr>
        <p:txBody>
          <a:bodyPr spcFirstLastPara="1" wrap="square" lIns="83800" tIns="83800" rIns="83800" bIns="83800" anchor="t" anchorCtr="0">
            <a:spAutoFit/>
          </a:bodyPr>
          <a:lstStyle/>
          <a:p>
            <a:pPr marL="342900" lvl="0" indent="-330200" algn="l" rtl="0">
              <a:spcBef>
                <a:spcPts val="0"/>
              </a:spcBef>
              <a:spcAft>
                <a:spcPts val="0"/>
              </a:spcAft>
              <a:buClr>
                <a:srgbClr val="1F3864"/>
              </a:buClr>
              <a:buSzPts val="1800"/>
              <a:buFont typeface="Cambria"/>
              <a:buAutoNum type="arabicPeriod"/>
            </a:pPr>
            <a:r>
              <a:rPr lang="en-US" sz="2000" b="1" dirty="0">
                <a:latin typeface="Cambria"/>
                <a:ea typeface="Cambria"/>
                <a:cs typeface="Cambria"/>
                <a:sym typeface="Cambria"/>
              </a:rPr>
              <a:t>Prof. Sanjeev Shukla  – Project Guide</a:t>
            </a:r>
          </a:p>
          <a:p>
            <a:pPr marL="12700" lvl="0" indent="0" algn="l" rtl="0">
              <a:spcBef>
                <a:spcPts val="0"/>
              </a:spcBef>
              <a:spcAft>
                <a:spcPts val="0"/>
              </a:spcAft>
              <a:buClr>
                <a:srgbClr val="1F3864"/>
              </a:buClr>
              <a:buSzPts val="1800"/>
            </a:pPr>
            <a:endParaRPr sz="2000" dirty="0">
              <a:latin typeface="Cambria"/>
              <a:ea typeface="Cambria"/>
              <a:cs typeface="Cambria"/>
              <a:sym typeface="Cambria"/>
            </a:endParaRPr>
          </a:p>
          <a:p>
            <a:pPr marL="342900" lvl="0" indent="-330200" algn="l" rtl="0">
              <a:spcBef>
                <a:spcPts val="400"/>
              </a:spcBef>
              <a:spcAft>
                <a:spcPts val="0"/>
              </a:spcAft>
              <a:buClr>
                <a:srgbClr val="1F3864"/>
              </a:buClr>
              <a:buSzPts val="1800"/>
              <a:buFont typeface="Cambria"/>
              <a:buAutoNum type="arabicPeriod"/>
            </a:pPr>
            <a:r>
              <a:rPr lang="en-US" sz="2000" dirty="0">
                <a:latin typeface="Cambria"/>
                <a:ea typeface="Cambria"/>
                <a:cs typeface="Cambria"/>
                <a:sym typeface="Cambria"/>
              </a:rPr>
              <a:t>210105231051   Shubham </a:t>
            </a:r>
            <a:r>
              <a:rPr lang="en-US" sz="2000" dirty="0" err="1">
                <a:latin typeface="Cambria"/>
                <a:ea typeface="Cambria"/>
                <a:cs typeface="Cambria"/>
                <a:sym typeface="Cambria"/>
              </a:rPr>
              <a:t>Bhor</a:t>
            </a:r>
            <a:r>
              <a:rPr lang="en-US" sz="2000" dirty="0">
                <a:latin typeface="Cambria"/>
                <a:ea typeface="Cambria"/>
                <a:cs typeface="Cambria"/>
                <a:sym typeface="Cambria"/>
              </a:rPr>
              <a:t>   (Team Leader)</a:t>
            </a:r>
            <a:endParaRPr sz="2000" dirty="0">
              <a:latin typeface="Cambria"/>
              <a:ea typeface="Cambria"/>
              <a:cs typeface="Cambria"/>
              <a:sym typeface="Cambria"/>
            </a:endParaRPr>
          </a:p>
          <a:p>
            <a:pPr marL="342900" lvl="0" indent="-330200">
              <a:spcBef>
                <a:spcPts val="400"/>
              </a:spcBef>
              <a:buFont typeface="Cambria"/>
              <a:buAutoNum type="arabicPeriod"/>
            </a:pPr>
            <a:r>
              <a:rPr lang="en-US" sz="2000" dirty="0">
                <a:latin typeface="Cambria"/>
                <a:ea typeface="Cambria"/>
                <a:cs typeface="Cambria"/>
                <a:sym typeface="Cambria"/>
              </a:rPr>
              <a:t>220105232002  Aditya Nimkar</a:t>
            </a:r>
            <a:endParaRPr sz="2000" dirty="0">
              <a:latin typeface="Cambria"/>
              <a:ea typeface="Cambria"/>
              <a:cs typeface="Cambria"/>
              <a:sym typeface="Cambria"/>
            </a:endParaRPr>
          </a:p>
          <a:p>
            <a:pPr marL="342900" lvl="0" indent="-330200">
              <a:spcBef>
                <a:spcPts val="400"/>
              </a:spcBef>
              <a:buFont typeface="Cambria"/>
              <a:buAutoNum type="arabicPeriod"/>
            </a:pPr>
            <a:r>
              <a:rPr lang="en-US" sz="2000" dirty="0">
                <a:latin typeface="Cambria"/>
                <a:ea typeface="Cambria"/>
                <a:cs typeface="Cambria"/>
                <a:sym typeface="Cambria"/>
              </a:rPr>
              <a:t>220105232017 Suraj </a:t>
            </a:r>
            <a:r>
              <a:rPr lang="en-US" sz="2000" dirty="0" err="1">
                <a:latin typeface="Cambria"/>
                <a:ea typeface="Cambria"/>
                <a:cs typeface="Cambria"/>
                <a:sym typeface="Cambria"/>
              </a:rPr>
              <a:t>Pawase</a:t>
            </a:r>
            <a:endParaRPr lang="en-US" sz="2000" dirty="0">
              <a:latin typeface="Cambria"/>
              <a:ea typeface="Cambria"/>
              <a:cs typeface="Cambria"/>
              <a:sym typeface="Cambria"/>
            </a:endParaRPr>
          </a:p>
          <a:p>
            <a:pPr marL="342900" lvl="0" indent="-330200">
              <a:spcBef>
                <a:spcPts val="400"/>
              </a:spcBef>
              <a:buFont typeface="Cambria"/>
              <a:buAutoNum type="arabicPeriod"/>
            </a:pPr>
            <a:r>
              <a:rPr lang="en-US" sz="2000" dirty="0">
                <a:latin typeface="Cambria"/>
                <a:ea typeface="Cambria"/>
                <a:cs typeface="Cambria"/>
                <a:sym typeface="Cambria"/>
              </a:rPr>
              <a:t>210105231030  Jay Patil</a:t>
            </a:r>
          </a:p>
        </p:txBody>
      </p:sp>
      <p:sp>
        <p:nvSpPr>
          <p:cNvPr id="82" name="Google Shape;82;p1"/>
          <p:cNvSpPr txBox="1"/>
          <p:nvPr/>
        </p:nvSpPr>
        <p:spPr>
          <a:xfrm>
            <a:off x="22104172" y="12480361"/>
            <a:ext cx="6725700" cy="453000"/>
          </a:xfrm>
          <a:prstGeom prst="rect">
            <a:avLst/>
          </a:prstGeom>
          <a:solidFill>
            <a:srgbClr val="1F3864"/>
          </a:solidFill>
          <a:ln>
            <a:noFill/>
          </a:ln>
        </p:spPr>
        <p:txBody>
          <a:bodyPr spcFirstLastPara="1" wrap="square" lIns="71825" tIns="71825" rIns="71825" bIns="71825" anchor="t" anchorCtr="0">
            <a:spAutoFit/>
          </a:bodyPr>
          <a:lstStyle/>
          <a:p>
            <a:pPr marL="0" marR="0" lvl="0" indent="0" algn="ctr" rtl="0">
              <a:spcBef>
                <a:spcPts val="0"/>
              </a:spcBef>
              <a:spcAft>
                <a:spcPts val="0"/>
              </a:spcAft>
              <a:buClr>
                <a:schemeClr val="lt1"/>
              </a:buClr>
              <a:buSzPts val="2000"/>
              <a:buFont typeface="Arial"/>
              <a:buNone/>
            </a:pPr>
            <a:r>
              <a:rPr lang="en-US" sz="2000" b="1" i="0" u="none" strike="noStrike" cap="none" dirty="0">
                <a:solidFill>
                  <a:schemeClr val="lt1"/>
                </a:solidFill>
                <a:latin typeface="Cambria"/>
                <a:ea typeface="Cambria"/>
                <a:cs typeface="Cambria"/>
                <a:sym typeface="Cambria"/>
              </a:rPr>
              <a:t>Our Team </a:t>
            </a:r>
            <a:endParaRPr dirty="0"/>
          </a:p>
        </p:txBody>
      </p:sp>
      <p:sp>
        <p:nvSpPr>
          <p:cNvPr id="83" name="Google Shape;83;p1"/>
          <p:cNvSpPr txBox="1"/>
          <p:nvPr/>
        </p:nvSpPr>
        <p:spPr>
          <a:xfrm>
            <a:off x="22049296" y="10964474"/>
            <a:ext cx="6725700" cy="1554231"/>
          </a:xfrm>
          <a:prstGeom prst="rect">
            <a:avLst/>
          </a:prstGeom>
          <a:noFill/>
          <a:ln>
            <a:noFill/>
          </a:ln>
        </p:spPr>
        <p:txBody>
          <a:bodyPr spcFirstLastPara="1" wrap="square" lIns="83800" tIns="83800" rIns="83800" bIns="83800" anchor="t" anchorCtr="0">
            <a:spAutoFit/>
          </a:bodyPr>
          <a:lstStyle/>
          <a:p>
            <a:pPr lvl="0">
              <a:buClr>
                <a:srgbClr val="1F3864"/>
              </a:buClr>
              <a:buSzPts val="1800"/>
            </a:pPr>
            <a:r>
              <a:rPr lang="en-US" sz="1800" dirty="0" err="1">
                <a:solidFill>
                  <a:srgbClr val="1F3864"/>
                </a:solidFill>
                <a:latin typeface="Cambria"/>
                <a:ea typeface="Cambria"/>
                <a:cs typeface="Cambria"/>
                <a:sym typeface="Cambria"/>
              </a:rPr>
              <a:t>IndusValley</a:t>
            </a:r>
            <a:r>
              <a:rPr lang="en-US" sz="1800" dirty="0">
                <a:solidFill>
                  <a:srgbClr val="1F3864"/>
                </a:solidFill>
                <a:latin typeface="Cambria"/>
                <a:ea typeface="Cambria"/>
                <a:cs typeface="Cambria"/>
                <a:sym typeface="Cambria"/>
              </a:rPr>
              <a:t> , </a:t>
            </a:r>
            <a:r>
              <a:rPr lang="en-US" sz="1800" dirty="0" err="1">
                <a:solidFill>
                  <a:srgbClr val="1F3864"/>
                </a:solidFill>
                <a:latin typeface="Cambria"/>
                <a:ea typeface="Cambria"/>
                <a:cs typeface="Cambria"/>
                <a:sym typeface="Cambria"/>
              </a:rPr>
              <a:t>Ambad</a:t>
            </a:r>
            <a:r>
              <a:rPr lang="en-US" sz="1800" dirty="0">
                <a:solidFill>
                  <a:srgbClr val="1F3864"/>
                </a:solidFill>
                <a:latin typeface="Cambria"/>
                <a:ea typeface="Cambria"/>
                <a:cs typeface="Cambria"/>
                <a:sym typeface="Cambria"/>
              </a:rPr>
              <a:t> MIDC, Maharashtra , Nashik-422010.</a:t>
            </a:r>
          </a:p>
          <a:p>
            <a:pPr lvl="0">
              <a:buClr>
                <a:srgbClr val="1F3864"/>
              </a:buClr>
              <a:buSzPts val="1800"/>
            </a:pPr>
            <a:r>
              <a:rPr lang="en-US" sz="1800" b="1" dirty="0">
                <a:solidFill>
                  <a:srgbClr val="1F3864"/>
                </a:solidFill>
                <a:latin typeface="Cambria"/>
                <a:ea typeface="Cambria"/>
                <a:cs typeface="Cambria"/>
                <a:sym typeface="Cambria"/>
              </a:rPr>
              <a:t>Subbalakshmi Enterprises (Indus valley)</a:t>
            </a:r>
            <a:r>
              <a:rPr lang="en-US" sz="1800" dirty="0">
                <a:solidFill>
                  <a:srgbClr val="1F3864"/>
                </a:solidFill>
                <a:latin typeface="Cambria"/>
                <a:ea typeface="Cambria"/>
                <a:cs typeface="Cambria"/>
                <a:sym typeface="Cambria"/>
              </a:rPr>
              <a:t> (HEAD OFFICE) , N51 AD 1-1/4 Pawan Nagar , Lokmanya Nagar , New Nashik , Nashik – 422009 Maharashtra , India. </a:t>
            </a:r>
          </a:p>
          <a:p>
            <a:pPr lvl="0">
              <a:buClr>
                <a:srgbClr val="1F3864"/>
              </a:buClr>
              <a:buSzPts val="1800"/>
            </a:pPr>
            <a:r>
              <a:rPr lang="en-US" sz="1800" dirty="0">
                <a:solidFill>
                  <a:srgbClr val="1F3864"/>
                </a:solidFill>
                <a:latin typeface="Cambria"/>
                <a:ea typeface="Cambria"/>
                <a:sym typeface="Cambria"/>
                <a:hlinkClick r:id="rId3"/>
              </a:rPr>
              <a:t>www.indusvalley.site</a:t>
            </a:r>
            <a:r>
              <a:rPr lang="en-US" sz="1800" dirty="0">
                <a:solidFill>
                  <a:srgbClr val="1F3864"/>
                </a:solidFill>
                <a:latin typeface="Cambria"/>
                <a:ea typeface="Cambria"/>
                <a:sym typeface="Cambria"/>
              </a:rPr>
              <a:t>   Contact -  +91 8275944336</a:t>
            </a:r>
            <a:endParaRPr dirty="0"/>
          </a:p>
        </p:txBody>
      </p:sp>
      <p:sp>
        <p:nvSpPr>
          <p:cNvPr id="84" name="Google Shape;84;p1"/>
          <p:cNvSpPr txBox="1"/>
          <p:nvPr/>
        </p:nvSpPr>
        <p:spPr>
          <a:xfrm>
            <a:off x="3679308" y="1323874"/>
            <a:ext cx="2182308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3200"/>
              <a:buFont typeface="Cambria"/>
              <a:buNone/>
            </a:pPr>
            <a:r>
              <a:rPr lang="en-US" sz="3200" b="0" i="0" u="none" strike="noStrike" cap="none" dirty="0">
                <a:solidFill>
                  <a:schemeClr val="lt1"/>
                </a:solidFill>
                <a:latin typeface="Cambria"/>
                <a:ea typeface="Cambria"/>
                <a:cs typeface="Cambria"/>
                <a:sym typeface="Cambria"/>
              </a:rPr>
              <a:t>Trimbak Road, Nashik, Maharashtra , Pin - 422213  Toll Free -  1800-212-2714 </a:t>
            </a:r>
            <a:endParaRPr dirty="0"/>
          </a:p>
        </p:txBody>
      </p:sp>
      <p:sp>
        <p:nvSpPr>
          <p:cNvPr id="85" name="Google Shape;85;p1"/>
          <p:cNvSpPr txBox="1"/>
          <p:nvPr/>
        </p:nvSpPr>
        <p:spPr>
          <a:xfrm>
            <a:off x="355995" y="10194898"/>
            <a:ext cx="6725730" cy="452856"/>
          </a:xfrm>
          <a:prstGeom prst="rect">
            <a:avLst/>
          </a:prstGeom>
          <a:solidFill>
            <a:srgbClr val="1F3864"/>
          </a:solidFill>
          <a:ln>
            <a:noFill/>
          </a:ln>
        </p:spPr>
        <p:txBody>
          <a:bodyPr spcFirstLastPara="1" wrap="square" lIns="71825" tIns="71825" rIns="71825" bIns="71825" anchor="t" anchorCtr="0">
            <a:spAutoFit/>
          </a:bodyPr>
          <a:lstStyle/>
          <a:p>
            <a:pPr marL="0" marR="0" lvl="0" indent="0" algn="ctr" rtl="0">
              <a:spcBef>
                <a:spcPts val="0"/>
              </a:spcBef>
              <a:spcAft>
                <a:spcPts val="0"/>
              </a:spcAft>
              <a:buClr>
                <a:schemeClr val="lt1"/>
              </a:buClr>
              <a:buSzPts val="2000"/>
              <a:buFont typeface="Arial"/>
              <a:buNone/>
            </a:pPr>
            <a:r>
              <a:rPr lang="en-US" sz="2000" b="1" i="0" u="none" strike="noStrike" cap="none" dirty="0">
                <a:solidFill>
                  <a:schemeClr val="lt1"/>
                </a:solidFill>
                <a:latin typeface="Cambria"/>
                <a:ea typeface="Cambria"/>
                <a:cs typeface="Cambria"/>
                <a:sym typeface="Cambria"/>
              </a:rPr>
              <a:t>Problem Statement</a:t>
            </a:r>
            <a:endParaRPr dirty="0"/>
          </a:p>
        </p:txBody>
      </p:sp>
      <p:sp>
        <p:nvSpPr>
          <p:cNvPr id="86" name="Google Shape;86;p1"/>
          <p:cNvSpPr txBox="1"/>
          <p:nvPr/>
        </p:nvSpPr>
        <p:spPr>
          <a:xfrm>
            <a:off x="15027687" y="3067901"/>
            <a:ext cx="6725730" cy="452856"/>
          </a:xfrm>
          <a:prstGeom prst="rect">
            <a:avLst/>
          </a:prstGeom>
          <a:solidFill>
            <a:srgbClr val="1F3864"/>
          </a:solidFill>
          <a:ln>
            <a:noFill/>
          </a:ln>
        </p:spPr>
        <p:txBody>
          <a:bodyPr spcFirstLastPara="1" wrap="square" lIns="71825" tIns="71825" rIns="71825" bIns="71825" anchor="t" anchorCtr="0">
            <a:spAutoFit/>
          </a:bodyPr>
          <a:lstStyle/>
          <a:p>
            <a:pPr marL="0" marR="0" lvl="0" indent="0" algn="ctr" rtl="0">
              <a:spcBef>
                <a:spcPts val="0"/>
              </a:spcBef>
              <a:spcAft>
                <a:spcPts val="0"/>
              </a:spcAft>
              <a:buClr>
                <a:schemeClr val="lt1"/>
              </a:buClr>
              <a:buSzPts val="2000"/>
              <a:buFont typeface="Arial"/>
              <a:buNone/>
            </a:pPr>
            <a:r>
              <a:rPr lang="en-US" sz="2000" b="1" i="0" u="none" strike="noStrike" cap="none" dirty="0">
                <a:solidFill>
                  <a:schemeClr val="lt1"/>
                </a:solidFill>
                <a:latin typeface="Cambria"/>
                <a:ea typeface="Cambria"/>
                <a:cs typeface="Cambria"/>
                <a:sym typeface="Cambria"/>
              </a:rPr>
              <a:t>Proposed System Architecture</a:t>
            </a:r>
            <a:endParaRPr dirty="0"/>
          </a:p>
        </p:txBody>
      </p:sp>
      <p:sp>
        <p:nvSpPr>
          <p:cNvPr id="87" name="Google Shape;87;p1"/>
          <p:cNvSpPr txBox="1"/>
          <p:nvPr/>
        </p:nvSpPr>
        <p:spPr>
          <a:xfrm>
            <a:off x="336229" y="10716598"/>
            <a:ext cx="6725700" cy="1882526"/>
          </a:xfrm>
          <a:prstGeom prst="rect">
            <a:avLst/>
          </a:prstGeom>
          <a:noFill/>
          <a:ln>
            <a:noFill/>
          </a:ln>
        </p:spPr>
        <p:txBody>
          <a:bodyPr spcFirstLastPara="1" wrap="square" lIns="83800" tIns="83800" rIns="83800" bIns="83800" anchor="t" anchorCtr="0">
            <a:spAutoFit/>
          </a:bodyPr>
          <a:lstStyle/>
          <a:p>
            <a:pPr marL="0" marR="0" lvl="0" indent="0" algn="just" rtl="0">
              <a:spcBef>
                <a:spcPts val="360"/>
              </a:spcBef>
              <a:spcAft>
                <a:spcPts val="0"/>
              </a:spcAft>
              <a:buClr>
                <a:srgbClr val="1F3864"/>
              </a:buClr>
              <a:buSzPts val="1800"/>
              <a:buFont typeface="Arial"/>
              <a:buNone/>
            </a:pPr>
            <a:r>
              <a:rPr lang="en-US" sz="1800" dirty="0"/>
              <a:t>Despite advancements in healthcare, accurate and timely diagnosis remains a challenge due to limitations in traditional methods, fragmented medical data, and inadequate access to advanced diagnostic tools in remote areas. This leads to delayed interventions, misdiagnoses, and suboptimal patient outcomes. </a:t>
            </a:r>
            <a:endParaRPr lang="en-US" sz="1800" b="0" i="0" u="none" strike="noStrike" cap="none" dirty="0">
              <a:solidFill>
                <a:srgbClr val="1F3864"/>
              </a:solidFill>
              <a:latin typeface="Cambria"/>
              <a:ea typeface="Cambria"/>
              <a:cs typeface="Cambria"/>
              <a:sym typeface="Cambria"/>
            </a:endParaRPr>
          </a:p>
        </p:txBody>
      </p:sp>
      <p:sp>
        <p:nvSpPr>
          <p:cNvPr id="88" name="Google Shape;88;p1"/>
          <p:cNvSpPr txBox="1"/>
          <p:nvPr/>
        </p:nvSpPr>
        <p:spPr>
          <a:xfrm>
            <a:off x="7603987" y="11197483"/>
            <a:ext cx="6725730" cy="452856"/>
          </a:xfrm>
          <a:prstGeom prst="rect">
            <a:avLst/>
          </a:prstGeom>
          <a:solidFill>
            <a:srgbClr val="1F3864"/>
          </a:solidFill>
          <a:ln>
            <a:noFill/>
          </a:ln>
        </p:spPr>
        <p:txBody>
          <a:bodyPr spcFirstLastPara="1" wrap="square" lIns="71825" tIns="71825" rIns="71825" bIns="71825" anchor="t" anchorCtr="0">
            <a:spAutoFit/>
          </a:bodyPr>
          <a:lstStyle/>
          <a:p>
            <a:pPr marL="0" marR="0" lvl="0" indent="0" algn="ctr" rtl="0">
              <a:spcBef>
                <a:spcPts val="0"/>
              </a:spcBef>
              <a:spcAft>
                <a:spcPts val="0"/>
              </a:spcAft>
              <a:buClr>
                <a:schemeClr val="lt1"/>
              </a:buClr>
              <a:buSzPts val="2000"/>
              <a:buFont typeface="Arial"/>
              <a:buNone/>
            </a:pPr>
            <a:r>
              <a:rPr lang="en-US" sz="2000" b="1" i="0" u="none" strike="noStrike" cap="none" dirty="0">
                <a:solidFill>
                  <a:schemeClr val="lt1"/>
                </a:solidFill>
                <a:latin typeface="Cambria"/>
                <a:ea typeface="Cambria"/>
                <a:cs typeface="Cambria"/>
                <a:sym typeface="Cambria"/>
              </a:rPr>
              <a:t>Statistics</a:t>
            </a:r>
            <a:endParaRPr dirty="0"/>
          </a:p>
        </p:txBody>
      </p:sp>
      <p:sp>
        <p:nvSpPr>
          <p:cNvPr id="90" name="Google Shape;90;p1"/>
          <p:cNvSpPr txBox="1"/>
          <p:nvPr/>
        </p:nvSpPr>
        <p:spPr>
          <a:xfrm>
            <a:off x="316450" y="13092164"/>
            <a:ext cx="6725700" cy="453000"/>
          </a:xfrm>
          <a:prstGeom prst="rect">
            <a:avLst/>
          </a:prstGeom>
          <a:solidFill>
            <a:srgbClr val="1F3864"/>
          </a:solidFill>
          <a:ln>
            <a:noFill/>
          </a:ln>
        </p:spPr>
        <p:txBody>
          <a:bodyPr spcFirstLastPara="1" wrap="square" lIns="71825" tIns="71825" rIns="71825" bIns="71825" anchor="t" anchorCtr="0">
            <a:spAutoFit/>
          </a:bodyPr>
          <a:lstStyle/>
          <a:p>
            <a:pPr marL="0" marR="0" lvl="0" indent="0" algn="ctr" rtl="0">
              <a:spcBef>
                <a:spcPts val="0"/>
              </a:spcBef>
              <a:spcAft>
                <a:spcPts val="0"/>
              </a:spcAft>
              <a:buClr>
                <a:schemeClr val="lt1"/>
              </a:buClr>
              <a:buSzPts val="2000"/>
              <a:buFont typeface="Arial"/>
              <a:buNone/>
            </a:pPr>
            <a:r>
              <a:rPr lang="en-US" sz="2000" b="1" i="0" u="none" strike="noStrike" cap="none" dirty="0">
                <a:solidFill>
                  <a:schemeClr val="lt1"/>
                </a:solidFill>
                <a:latin typeface="Cambria"/>
                <a:ea typeface="Cambria"/>
                <a:cs typeface="Cambria"/>
                <a:sym typeface="Cambria"/>
              </a:rPr>
              <a:t>Social Importance </a:t>
            </a:r>
            <a:endParaRPr dirty="0"/>
          </a:p>
        </p:txBody>
      </p:sp>
      <p:sp>
        <p:nvSpPr>
          <p:cNvPr id="91" name="Google Shape;91;p1"/>
          <p:cNvSpPr txBox="1"/>
          <p:nvPr/>
        </p:nvSpPr>
        <p:spPr>
          <a:xfrm>
            <a:off x="15027687" y="9865540"/>
            <a:ext cx="6725700" cy="453000"/>
          </a:xfrm>
          <a:prstGeom prst="rect">
            <a:avLst/>
          </a:prstGeom>
          <a:solidFill>
            <a:srgbClr val="1F3864"/>
          </a:solidFill>
          <a:ln>
            <a:noFill/>
          </a:ln>
        </p:spPr>
        <p:txBody>
          <a:bodyPr spcFirstLastPara="1" wrap="square" lIns="71825" tIns="71825" rIns="71825" bIns="71825" anchor="t" anchorCtr="0">
            <a:spAutoFit/>
          </a:bodyPr>
          <a:lstStyle/>
          <a:p>
            <a:pPr marL="0" marR="0" lvl="0" indent="0" algn="ctr" rtl="0">
              <a:spcBef>
                <a:spcPts val="0"/>
              </a:spcBef>
              <a:spcAft>
                <a:spcPts val="0"/>
              </a:spcAft>
              <a:buClr>
                <a:schemeClr val="lt1"/>
              </a:buClr>
              <a:buSzPts val="2000"/>
              <a:buFont typeface="Arial"/>
              <a:buNone/>
            </a:pPr>
            <a:r>
              <a:rPr lang="en-US" sz="2000" b="1" i="0" u="none" strike="noStrike" cap="none" dirty="0">
                <a:solidFill>
                  <a:schemeClr val="lt1"/>
                </a:solidFill>
                <a:latin typeface="Cambria"/>
                <a:ea typeface="Cambria"/>
                <a:cs typeface="Cambria"/>
                <a:sym typeface="Cambria"/>
              </a:rPr>
              <a:t>Applications </a:t>
            </a:r>
            <a:endParaRPr dirty="0"/>
          </a:p>
        </p:txBody>
      </p:sp>
      <p:pic>
        <p:nvPicPr>
          <p:cNvPr id="93" name="Google Shape;93;p1"/>
          <p:cNvPicPr preferRelativeResize="0"/>
          <p:nvPr/>
        </p:nvPicPr>
        <p:blipFill rotWithShape="1">
          <a:blip r:embed="rId4">
            <a:alphaModFix/>
          </a:blip>
          <a:srcRect/>
          <a:stretch/>
        </p:blipFill>
        <p:spPr>
          <a:xfrm>
            <a:off x="156756" y="313704"/>
            <a:ext cx="3933825" cy="1370478"/>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sp>
        <p:nvSpPr>
          <p:cNvPr id="94" name="Google Shape;94;p1"/>
          <p:cNvSpPr txBox="1"/>
          <p:nvPr/>
        </p:nvSpPr>
        <p:spPr>
          <a:xfrm>
            <a:off x="7615038" y="6850435"/>
            <a:ext cx="6725700" cy="453000"/>
          </a:xfrm>
          <a:prstGeom prst="rect">
            <a:avLst/>
          </a:prstGeom>
          <a:solidFill>
            <a:srgbClr val="1F3864"/>
          </a:solidFill>
          <a:ln>
            <a:noFill/>
          </a:ln>
        </p:spPr>
        <p:txBody>
          <a:bodyPr spcFirstLastPara="1" wrap="square" lIns="71825" tIns="71825" rIns="71825" bIns="71825" anchor="t" anchorCtr="0">
            <a:spAutoFit/>
          </a:bodyPr>
          <a:lstStyle/>
          <a:p>
            <a:pPr marL="0" marR="0" lvl="0" indent="0" algn="ctr" rtl="0">
              <a:spcBef>
                <a:spcPts val="0"/>
              </a:spcBef>
              <a:spcAft>
                <a:spcPts val="0"/>
              </a:spcAft>
              <a:buClr>
                <a:schemeClr val="lt1"/>
              </a:buClr>
              <a:buSzPts val="2000"/>
              <a:buFont typeface="Arial"/>
              <a:buNone/>
            </a:pPr>
            <a:r>
              <a:rPr lang="en-US" sz="2000" b="1" i="0" u="none" strike="noStrike" cap="none" dirty="0">
                <a:solidFill>
                  <a:schemeClr val="lt1"/>
                </a:solidFill>
                <a:latin typeface="Cambria"/>
                <a:ea typeface="Cambria"/>
                <a:cs typeface="Cambria"/>
                <a:sym typeface="Cambria"/>
              </a:rPr>
              <a:t>Data Flow Diagram</a:t>
            </a:r>
            <a:endParaRPr dirty="0"/>
          </a:p>
        </p:txBody>
      </p:sp>
      <p:sp>
        <p:nvSpPr>
          <p:cNvPr id="99" name="Google Shape;99;p1"/>
          <p:cNvSpPr txBox="1"/>
          <p:nvPr/>
        </p:nvSpPr>
        <p:spPr>
          <a:xfrm>
            <a:off x="155575" y="13545164"/>
            <a:ext cx="6068100" cy="1771035"/>
          </a:xfrm>
          <a:prstGeom prst="rect">
            <a:avLst/>
          </a:prstGeom>
          <a:noFill/>
          <a:ln>
            <a:noFill/>
          </a:ln>
        </p:spPr>
        <p:txBody>
          <a:bodyPr spcFirstLastPara="1" wrap="square" lIns="91425" tIns="91425" rIns="91425" bIns="91425" anchor="t" anchorCtr="0">
            <a:noAutofit/>
          </a:bodyPr>
          <a:lstStyle/>
          <a:p>
            <a:pPr marL="457200" lvl="0" indent="-342900">
              <a:lnSpc>
                <a:spcPct val="115000"/>
              </a:lnSpc>
              <a:buSzPts val="1800"/>
              <a:buFont typeface="+mj-lt"/>
              <a:buAutoNum type="arabicPeriod"/>
            </a:pPr>
            <a:r>
              <a:rPr lang="en-IN" sz="1800" dirty="0">
                <a:solidFill>
                  <a:schemeClr val="accent5">
                    <a:lumMod val="50000"/>
                  </a:schemeClr>
                </a:solidFill>
                <a:latin typeface="Cambria"/>
                <a:ea typeface="Cambria"/>
                <a:cs typeface="Cambria"/>
                <a:sym typeface="Cambria"/>
              </a:rPr>
              <a:t>Improve Healthcare access in remote and underserved areas.</a:t>
            </a:r>
          </a:p>
          <a:p>
            <a:pPr marL="457200" lvl="0" indent="-342900">
              <a:lnSpc>
                <a:spcPct val="115000"/>
              </a:lnSpc>
              <a:buSzPts val="1800"/>
              <a:buFont typeface="+mj-lt"/>
              <a:buAutoNum type="arabicPeriod"/>
            </a:pPr>
            <a:r>
              <a:rPr lang="en-IN" sz="1800" dirty="0">
                <a:solidFill>
                  <a:schemeClr val="accent5">
                    <a:lumMod val="50000"/>
                  </a:schemeClr>
                </a:solidFill>
                <a:latin typeface="Cambria"/>
                <a:ea typeface="Cambria"/>
                <a:cs typeface="Cambria"/>
                <a:sym typeface="Cambria"/>
              </a:rPr>
              <a:t>Enhanced Public Detection For Timely Interventions.</a:t>
            </a:r>
          </a:p>
          <a:p>
            <a:pPr marL="457200" lvl="0" indent="-342900">
              <a:lnSpc>
                <a:spcPct val="115000"/>
              </a:lnSpc>
              <a:buSzPts val="1800"/>
              <a:buFont typeface="+mj-lt"/>
              <a:buAutoNum type="arabicPeriod"/>
            </a:pPr>
            <a:r>
              <a:rPr lang="en-IN" sz="1800" dirty="0">
                <a:solidFill>
                  <a:schemeClr val="accent5">
                    <a:lumMod val="50000"/>
                  </a:schemeClr>
                </a:solidFill>
                <a:latin typeface="Cambria"/>
                <a:ea typeface="Cambria"/>
                <a:cs typeface="Cambria"/>
                <a:sym typeface="Cambria"/>
              </a:rPr>
              <a:t>Empowered Patients With Data-Driven Health Insights</a:t>
            </a:r>
          </a:p>
          <a:p>
            <a:pPr marL="457200" lvl="0" indent="-342900">
              <a:lnSpc>
                <a:spcPct val="115000"/>
              </a:lnSpc>
              <a:buSzPts val="1800"/>
              <a:buFont typeface="+mj-lt"/>
              <a:buAutoNum type="arabicPeriod"/>
            </a:pPr>
            <a:r>
              <a:rPr lang="en-IN" sz="1800" dirty="0">
                <a:solidFill>
                  <a:schemeClr val="accent5">
                    <a:lumMod val="50000"/>
                  </a:schemeClr>
                </a:solidFill>
                <a:latin typeface="Cambria"/>
                <a:ea typeface="Cambria"/>
                <a:cs typeface="Cambria"/>
                <a:sym typeface="Cambria"/>
              </a:rPr>
              <a:t>Cost-Effective Care </a:t>
            </a:r>
          </a:p>
          <a:p>
            <a:pPr marL="342900" lvl="0" indent="-342900" algn="l" rtl="0">
              <a:lnSpc>
                <a:spcPct val="150000"/>
              </a:lnSpc>
              <a:spcBef>
                <a:spcPts val="0"/>
              </a:spcBef>
              <a:spcAft>
                <a:spcPts val="0"/>
              </a:spcAft>
              <a:buFont typeface="+mj-lt"/>
              <a:buAutoNum type="arabicPeriod"/>
            </a:pPr>
            <a:endParaRPr dirty="0">
              <a:latin typeface="Cambria"/>
              <a:ea typeface="Cambria"/>
              <a:cs typeface="Cambria"/>
              <a:sym typeface="Cambria"/>
            </a:endParaRPr>
          </a:p>
        </p:txBody>
      </p:sp>
      <p:sp>
        <p:nvSpPr>
          <p:cNvPr id="4" name="Rectangle 3"/>
          <p:cNvSpPr/>
          <p:nvPr/>
        </p:nvSpPr>
        <p:spPr>
          <a:xfrm>
            <a:off x="22202591" y="8427881"/>
            <a:ext cx="6332220" cy="2185214"/>
          </a:xfrm>
          <a:prstGeom prst="rect">
            <a:avLst/>
          </a:prstGeom>
        </p:spPr>
        <p:txBody>
          <a:bodyPr wrap="square">
            <a:spAutoFit/>
          </a:bodyPr>
          <a:lstStyle/>
          <a:p>
            <a:pPr marL="342900" lvl="0" indent="-342900" fontAlgn="base">
              <a:buFont typeface="+mj-lt"/>
              <a:buAutoNum type="arabicPeriod"/>
            </a:pPr>
            <a:r>
              <a:rPr lang="en-US" sz="1600" i="1" dirty="0"/>
              <a:t>World Health Organization (WHO) - Health Risk Assessment</a:t>
            </a:r>
            <a:br>
              <a:rPr lang="en-US" sz="1600" dirty="0"/>
            </a:br>
            <a:r>
              <a:rPr lang="en-US" sz="1600" dirty="0">
                <a:hlinkClick r:id="rId5"/>
              </a:rPr>
              <a:t>https://www.who.int</a:t>
            </a:r>
            <a:endParaRPr lang="en-US" sz="1600" dirty="0"/>
          </a:p>
          <a:p>
            <a:pPr marL="342900" lvl="0" indent="-342900" fontAlgn="base">
              <a:buFont typeface="+mj-lt"/>
              <a:buAutoNum type="arabicPeriod"/>
            </a:pPr>
            <a:r>
              <a:rPr lang="en-US" sz="1600" i="1" dirty="0"/>
              <a:t>Centers for Disease Control and Prevention (CDC) - Symptom Analysis</a:t>
            </a:r>
            <a:br>
              <a:rPr lang="en-US" sz="1600" dirty="0"/>
            </a:br>
            <a:r>
              <a:rPr lang="en-US" sz="1600" dirty="0">
                <a:hlinkClick r:id="rId6"/>
              </a:rPr>
              <a:t>https://www.cdc.gov</a:t>
            </a:r>
            <a:endParaRPr lang="en-US" sz="1600" dirty="0"/>
          </a:p>
          <a:p>
            <a:pPr marL="342900" lvl="0" indent="-342900" fontAlgn="base">
              <a:buFont typeface="+mj-lt"/>
              <a:buAutoNum type="arabicPeriod"/>
            </a:pPr>
            <a:r>
              <a:rPr lang="en-US" sz="1600" i="1" dirty="0"/>
              <a:t>PubMed - Research on Medical Diagnosis and Symptom Data</a:t>
            </a:r>
            <a:br>
              <a:rPr lang="en-US" sz="1600" dirty="0"/>
            </a:br>
            <a:r>
              <a:rPr lang="en-US" sz="1600" dirty="0">
                <a:hlinkClick r:id="rId7"/>
              </a:rPr>
              <a:t>https://pubmed.ncbi.nlm.nih.gov</a:t>
            </a:r>
            <a:endParaRPr lang="en-IN" sz="1600" kern="100" dirty="0">
              <a:solidFill>
                <a:schemeClr val="accent5">
                  <a:lumMod val="50000"/>
                </a:schemeClr>
              </a:solidFill>
              <a:latin typeface="Cambria" panose="02040503050406030204" pitchFamily="18" charset="0"/>
              <a:ea typeface="Cambria" panose="02040503050406030204" pitchFamily="18" charset="0"/>
            </a:endParaRPr>
          </a:p>
          <a:p>
            <a:pPr marL="342900" lvl="0" indent="-342900" fontAlgn="base">
              <a:buFont typeface="+mj-lt"/>
              <a:buAutoNum type="arabicPeriod"/>
            </a:pPr>
            <a:endParaRPr lang="en-US" sz="2400" dirty="0"/>
          </a:p>
        </p:txBody>
      </p:sp>
      <p:sp>
        <p:nvSpPr>
          <p:cNvPr id="7" name="AutoShape 2" descr="blob:https://web.whatsapp.com/c18b0d78-6e98-488e-87ba-fce2fae3ecd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4" descr="blob:https://web.whatsapp.com/c18b0d78-6e98-488e-87ba-fce2fae3ecd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3" name="Ink 22">
                <a:extLst>
                  <a:ext uri="{FF2B5EF4-FFF2-40B4-BE49-F238E27FC236}">
                    <a16:creationId xmlns:a16="http://schemas.microsoft.com/office/drawing/2014/main" id="{1DCCCC1C-6F98-5280-6E78-FE06C15A48CD}"/>
                  </a:ext>
                </a:extLst>
              </p14:cNvPr>
              <p14:cNvContentPartPr/>
              <p14:nvPr/>
            </p14:nvContentPartPr>
            <p14:xfrm>
              <a:off x="-3505320" y="9524760"/>
              <a:ext cx="360" cy="360"/>
            </p14:xfrm>
          </p:contentPart>
        </mc:Choice>
        <mc:Fallback xmlns="">
          <p:pic>
            <p:nvPicPr>
              <p:cNvPr id="23" name="Ink 22">
                <a:extLst>
                  <a:ext uri="{FF2B5EF4-FFF2-40B4-BE49-F238E27FC236}">
                    <a16:creationId xmlns:a16="http://schemas.microsoft.com/office/drawing/2014/main" id="{1DCCCC1C-6F98-5280-6E78-FE06C15A48CD}"/>
                  </a:ext>
                </a:extLst>
              </p:cNvPr>
              <p:cNvPicPr/>
              <p:nvPr/>
            </p:nvPicPr>
            <p:blipFill>
              <a:blip r:embed="rId15"/>
              <a:stretch>
                <a:fillRect/>
              </a:stretch>
            </p:blipFill>
            <p:spPr>
              <a:xfrm>
                <a:off x="-3514320" y="9470760"/>
                <a:ext cx="18000" cy="108000"/>
              </a:xfrm>
              <a:prstGeom prst="rect">
                <a:avLst/>
              </a:prstGeom>
            </p:spPr>
          </p:pic>
        </mc:Fallback>
      </mc:AlternateContent>
      <p:grpSp>
        <p:nvGrpSpPr>
          <p:cNvPr id="32" name="Group 31">
            <a:extLst>
              <a:ext uri="{FF2B5EF4-FFF2-40B4-BE49-F238E27FC236}">
                <a16:creationId xmlns:a16="http://schemas.microsoft.com/office/drawing/2014/main" id="{AB897362-8306-A70E-13E3-1003E7B815B0}"/>
              </a:ext>
            </a:extLst>
          </p:cNvPr>
          <p:cNvGrpSpPr/>
          <p:nvPr/>
        </p:nvGrpSpPr>
        <p:grpSpPr>
          <a:xfrm>
            <a:off x="5211720" y="15956520"/>
            <a:ext cx="16200" cy="360"/>
            <a:chOff x="5211720" y="15956520"/>
            <a:chExt cx="16200" cy="360"/>
          </a:xfrm>
        </p:grpSpPr>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4" name="Ink 23">
                  <a:extLst>
                    <a:ext uri="{FF2B5EF4-FFF2-40B4-BE49-F238E27FC236}">
                      <a16:creationId xmlns:a16="http://schemas.microsoft.com/office/drawing/2014/main" id="{410993BC-2552-46D7-7615-4E38E3BB20AC}"/>
                    </a:ext>
                  </a:extLst>
                </p14:cNvPr>
                <p14:cNvContentPartPr/>
                <p14:nvPr/>
              </p14:nvContentPartPr>
              <p14:xfrm>
                <a:off x="5227560" y="15956520"/>
                <a:ext cx="360" cy="360"/>
              </p14:xfrm>
            </p:contentPart>
          </mc:Choice>
          <mc:Fallback xmlns="">
            <p:pic>
              <p:nvPicPr>
                <p:cNvPr id="24" name="Ink 23">
                  <a:extLst>
                    <a:ext uri="{FF2B5EF4-FFF2-40B4-BE49-F238E27FC236}">
                      <a16:creationId xmlns:a16="http://schemas.microsoft.com/office/drawing/2014/main" id="{410993BC-2552-46D7-7615-4E38E3BB20AC}"/>
                    </a:ext>
                  </a:extLst>
                </p:cNvPr>
                <p:cNvPicPr/>
                <p:nvPr/>
              </p:nvPicPr>
              <p:blipFill>
                <a:blip r:embed="rId17"/>
                <a:stretch>
                  <a:fillRect/>
                </a:stretch>
              </p:blipFill>
              <p:spPr>
                <a:xfrm>
                  <a:off x="5218560" y="15902520"/>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5" name="Ink 24">
                  <a:extLst>
                    <a:ext uri="{FF2B5EF4-FFF2-40B4-BE49-F238E27FC236}">
                      <a16:creationId xmlns:a16="http://schemas.microsoft.com/office/drawing/2014/main" id="{2D80F23B-7C54-3E65-91A8-6C69319E9055}"/>
                    </a:ext>
                  </a:extLst>
                </p14:cNvPr>
                <p14:cNvContentPartPr/>
                <p14:nvPr/>
              </p14:nvContentPartPr>
              <p14:xfrm>
                <a:off x="5227560" y="15956520"/>
                <a:ext cx="360" cy="360"/>
              </p14:xfrm>
            </p:contentPart>
          </mc:Choice>
          <mc:Fallback xmlns="">
            <p:pic>
              <p:nvPicPr>
                <p:cNvPr id="25" name="Ink 24">
                  <a:extLst>
                    <a:ext uri="{FF2B5EF4-FFF2-40B4-BE49-F238E27FC236}">
                      <a16:creationId xmlns:a16="http://schemas.microsoft.com/office/drawing/2014/main" id="{2D80F23B-7C54-3E65-91A8-6C69319E9055}"/>
                    </a:ext>
                  </a:extLst>
                </p:cNvPr>
                <p:cNvPicPr/>
                <p:nvPr/>
              </p:nvPicPr>
              <p:blipFill>
                <a:blip r:embed="rId17"/>
                <a:stretch>
                  <a:fillRect/>
                </a:stretch>
              </p:blipFill>
              <p:spPr>
                <a:xfrm>
                  <a:off x="5218560" y="15902520"/>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6" name="Ink 25">
                  <a:extLst>
                    <a:ext uri="{FF2B5EF4-FFF2-40B4-BE49-F238E27FC236}">
                      <a16:creationId xmlns:a16="http://schemas.microsoft.com/office/drawing/2014/main" id="{9A2F3DD3-9063-7A17-16E3-04AF5D35B1CB}"/>
                    </a:ext>
                  </a:extLst>
                </p14:cNvPr>
                <p14:cNvContentPartPr/>
                <p14:nvPr/>
              </p14:nvContentPartPr>
              <p14:xfrm>
                <a:off x="5221080" y="15956520"/>
                <a:ext cx="6480" cy="360"/>
              </p14:xfrm>
            </p:contentPart>
          </mc:Choice>
          <mc:Fallback xmlns="">
            <p:pic>
              <p:nvPicPr>
                <p:cNvPr id="26" name="Ink 25">
                  <a:extLst>
                    <a:ext uri="{FF2B5EF4-FFF2-40B4-BE49-F238E27FC236}">
                      <a16:creationId xmlns:a16="http://schemas.microsoft.com/office/drawing/2014/main" id="{9A2F3DD3-9063-7A17-16E3-04AF5D35B1CB}"/>
                    </a:ext>
                  </a:extLst>
                </p:cNvPr>
                <p:cNvPicPr/>
                <p:nvPr/>
              </p:nvPicPr>
              <p:blipFill>
                <a:blip r:embed="rId20"/>
                <a:stretch>
                  <a:fillRect/>
                </a:stretch>
              </p:blipFill>
              <p:spPr>
                <a:xfrm>
                  <a:off x="5212440" y="15902520"/>
                  <a:ext cx="2412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7" name="Ink 26">
                  <a:extLst>
                    <a:ext uri="{FF2B5EF4-FFF2-40B4-BE49-F238E27FC236}">
                      <a16:creationId xmlns:a16="http://schemas.microsoft.com/office/drawing/2014/main" id="{0ABB8316-FF29-C466-D2E4-47B1E49D71C8}"/>
                    </a:ext>
                  </a:extLst>
                </p14:cNvPr>
                <p14:cNvContentPartPr/>
                <p14:nvPr/>
              </p14:nvContentPartPr>
              <p14:xfrm>
                <a:off x="5211720" y="15956520"/>
                <a:ext cx="360" cy="360"/>
              </p14:xfrm>
            </p:contentPart>
          </mc:Choice>
          <mc:Fallback xmlns="">
            <p:pic>
              <p:nvPicPr>
                <p:cNvPr id="27" name="Ink 26">
                  <a:extLst>
                    <a:ext uri="{FF2B5EF4-FFF2-40B4-BE49-F238E27FC236}">
                      <a16:creationId xmlns:a16="http://schemas.microsoft.com/office/drawing/2014/main" id="{0ABB8316-FF29-C466-D2E4-47B1E49D71C8}"/>
                    </a:ext>
                  </a:extLst>
                </p:cNvPr>
                <p:cNvPicPr/>
                <p:nvPr/>
              </p:nvPicPr>
              <p:blipFill>
                <a:blip r:embed="rId22"/>
                <a:stretch>
                  <a:fillRect/>
                </a:stretch>
              </p:blipFill>
              <p:spPr>
                <a:xfrm>
                  <a:off x="5202720" y="15902520"/>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8" name="Ink 27">
                  <a:extLst>
                    <a:ext uri="{FF2B5EF4-FFF2-40B4-BE49-F238E27FC236}">
                      <a16:creationId xmlns:a16="http://schemas.microsoft.com/office/drawing/2014/main" id="{22CE1FB7-FAB1-A23C-2ADF-DD128C5CDCB3}"/>
                    </a:ext>
                  </a:extLst>
                </p14:cNvPr>
                <p14:cNvContentPartPr/>
                <p14:nvPr/>
              </p14:nvContentPartPr>
              <p14:xfrm>
                <a:off x="5211720" y="15956520"/>
                <a:ext cx="360" cy="360"/>
              </p14:xfrm>
            </p:contentPart>
          </mc:Choice>
          <mc:Fallback xmlns="">
            <p:pic>
              <p:nvPicPr>
                <p:cNvPr id="28" name="Ink 27">
                  <a:extLst>
                    <a:ext uri="{FF2B5EF4-FFF2-40B4-BE49-F238E27FC236}">
                      <a16:creationId xmlns:a16="http://schemas.microsoft.com/office/drawing/2014/main" id="{22CE1FB7-FAB1-A23C-2ADF-DD128C5CDCB3}"/>
                    </a:ext>
                  </a:extLst>
                </p:cNvPr>
                <p:cNvPicPr/>
                <p:nvPr/>
              </p:nvPicPr>
              <p:blipFill>
                <a:blip r:embed="rId22"/>
                <a:stretch>
                  <a:fillRect/>
                </a:stretch>
              </p:blipFill>
              <p:spPr>
                <a:xfrm>
                  <a:off x="5202720" y="15902520"/>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9" name="Ink 28">
                  <a:extLst>
                    <a:ext uri="{FF2B5EF4-FFF2-40B4-BE49-F238E27FC236}">
                      <a16:creationId xmlns:a16="http://schemas.microsoft.com/office/drawing/2014/main" id="{ADEE62D0-BF56-D4E7-3501-00F8EC4CA53D}"/>
                    </a:ext>
                  </a:extLst>
                </p14:cNvPr>
                <p14:cNvContentPartPr/>
                <p14:nvPr/>
              </p14:nvContentPartPr>
              <p14:xfrm>
                <a:off x="5211720" y="15956520"/>
                <a:ext cx="360" cy="360"/>
              </p14:xfrm>
            </p:contentPart>
          </mc:Choice>
          <mc:Fallback xmlns="">
            <p:pic>
              <p:nvPicPr>
                <p:cNvPr id="29" name="Ink 28">
                  <a:extLst>
                    <a:ext uri="{FF2B5EF4-FFF2-40B4-BE49-F238E27FC236}">
                      <a16:creationId xmlns:a16="http://schemas.microsoft.com/office/drawing/2014/main" id="{ADEE62D0-BF56-D4E7-3501-00F8EC4CA53D}"/>
                    </a:ext>
                  </a:extLst>
                </p:cNvPr>
                <p:cNvPicPr/>
                <p:nvPr/>
              </p:nvPicPr>
              <p:blipFill>
                <a:blip r:embed="rId22"/>
                <a:stretch>
                  <a:fillRect/>
                </a:stretch>
              </p:blipFill>
              <p:spPr>
                <a:xfrm>
                  <a:off x="5202720" y="15902520"/>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30" name="Ink 29">
                  <a:extLst>
                    <a:ext uri="{FF2B5EF4-FFF2-40B4-BE49-F238E27FC236}">
                      <a16:creationId xmlns:a16="http://schemas.microsoft.com/office/drawing/2014/main" id="{6A13C1BC-3629-8BC4-4E01-4F546427D03F}"/>
                    </a:ext>
                  </a:extLst>
                </p14:cNvPr>
                <p14:cNvContentPartPr/>
                <p14:nvPr/>
              </p14:nvContentPartPr>
              <p14:xfrm>
                <a:off x="5211720" y="15956520"/>
                <a:ext cx="360" cy="360"/>
              </p14:xfrm>
            </p:contentPart>
          </mc:Choice>
          <mc:Fallback xmlns="">
            <p:pic>
              <p:nvPicPr>
                <p:cNvPr id="30" name="Ink 29">
                  <a:extLst>
                    <a:ext uri="{FF2B5EF4-FFF2-40B4-BE49-F238E27FC236}">
                      <a16:creationId xmlns:a16="http://schemas.microsoft.com/office/drawing/2014/main" id="{6A13C1BC-3629-8BC4-4E01-4F546427D03F}"/>
                    </a:ext>
                  </a:extLst>
                </p:cNvPr>
                <p:cNvPicPr/>
                <p:nvPr/>
              </p:nvPicPr>
              <p:blipFill>
                <a:blip r:embed="rId22"/>
                <a:stretch>
                  <a:fillRect/>
                </a:stretch>
              </p:blipFill>
              <p:spPr>
                <a:xfrm>
                  <a:off x="5202720" y="15902520"/>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31" name="Ink 30">
                  <a:extLst>
                    <a:ext uri="{FF2B5EF4-FFF2-40B4-BE49-F238E27FC236}">
                      <a16:creationId xmlns:a16="http://schemas.microsoft.com/office/drawing/2014/main" id="{3F547513-8D8D-9595-5FC4-7ADD4ADFCC57}"/>
                    </a:ext>
                  </a:extLst>
                </p14:cNvPr>
                <p14:cNvContentPartPr/>
                <p14:nvPr/>
              </p14:nvContentPartPr>
              <p14:xfrm>
                <a:off x="5211720" y="15956520"/>
                <a:ext cx="360" cy="360"/>
              </p14:xfrm>
            </p:contentPart>
          </mc:Choice>
          <mc:Fallback xmlns="">
            <p:pic>
              <p:nvPicPr>
                <p:cNvPr id="31" name="Ink 30">
                  <a:extLst>
                    <a:ext uri="{FF2B5EF4-FFF2-40B4-BE49-F238E27FC236}">
                      <a16:creationId xmlns:a16="http://schemas.microsoft.com/office/drawing/2014/main" id="{3F547513-8D8D-9595-5FC4-7ADD4ADFCC57}"/>
                    </a:ext>
                  </a:extLst>
                </p:cNvPr>
                <p:cNvPicPr/>
                <p:nvPr/>
              </p:nvPicPr>
              <p:blipFill>
                <a:blip r:embed="rId22"/>
                <a:stretch>
                  <a:fillRect/>
                </a:stretch>
              </p:blipFill>
              <p:spPr>
                <a:xfrm>
                  <a:off x="5202720" y="15902520"/>
                  <a:ext cx="18000" cy="108000"/>
                </a:xfrm>
                <a:prstGeom prst="rect">
                  <a:avLst/>
                </a:prstGeom>
              </p:spPr>
            </p:pic>
          </mc:Fallback>
        </mc:AlternateContent>
      </p:grpSp>
      <p:sp>
        <p:nvSpPr>
          <p:cNvPr id="3" name="Rectangle 2">
            <a:extLst>
              <a:ext uri="{FF2B5EF4-FFF2-40B4-BE49-F238E27FC236}">
                <a16:creationId xmlns:a16="http://schemas.microsoft.com/office/drawing/2014/main" id="{B269AAA1-FA90-76F8-FD41-991178335545}"/>
              </a:ext>
            </a:extLst>
          </p:cNvPr>
          <p:cNvSpPr/>
          <p:nvPr/>
        </p:nvSpPr>
        <p:spPr>
          <a:xfrm>
            <a:off x="205340" y="15453839"/>
            <a:ext cx="4954246" cy="916192"/>
          </a:xfrm>
          <a:prstGeom prst="rect">
            <a:avLst/>
          </a:prstGeom>
          <a:solidFill>
            <a:schemeClr val="accent5">
              <a:lumMod val="5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56CE96-70A0-55E6-9286-B9B662470F3E}"/>
              </a:ext>
            </a:extLst>
          </p:cNvPr>
          <p:cNvSpPr/>
          <p:nvPr/>
        </p:nvSpPr>
        <p:spPr>
          <a:xfrm>
            <a:off x="8930880" y="15453839"/>
            <a:ext cx="3999720" cy="917272"/>
          </a:xfrm>
          <a:prstGeom prst="rect">
            <a:avLst/>
          </a:prstGeom>
          <a:solidFill>
            <a:schemeClr val="accent5">
              <a:lumMod val="5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A025EDA-86BD-50A9-1171-A36FE58C8ED7}"/>
              </a:ext>
            </a:extLst>
          </p:cNvPr>
          <p:cNvSpPr txBox="1"/>
          <p:nvPr/>
        </p:nvSpPr>
        <p:spPr>
          <a:xfrm>
            <a:off x="1398252" y="15429719"/>
            <a:ext cx="4250004" cy="523220"/>
          </a:xfrm>
          <a:prstGeom prst="rect">
            <a:avLst/>
          </a:prstGeom>
          <a:noFill/>
        </p:spPr>
        <p:txBody>
          <a:bodyPr wrap="square">
            <a:spAutoFit/>
          </a:bodyPr>
          <a:lstStyle/>
          <a:p>
            <a:r>
              <a:rPr lang="en-US" sz="2800" b="1" dirty="0">
                <a:solidFill>
                  <a:srgbClr val="FFFF00"/>
                </a:solidFill>
              </a:rPr>
              <a:t>Prof. Sanjeev Shukla</a:t>
            </a:r>
          </a:p>
        </p:txBody>
      </p:sp>
      <p:sp>
        <p:nvSpPr>
          <p:cNvPr id="20" name="TextBox 19">
            <a:extLst>
              <a:ext uri="{FF2B5EF4-FFF2-40B4-BE49-F238E27FC236}">
                <a16:creationId xmlns:a16="http://schemas.microsoft.com/office/drawing/2014/main" id="{AD8E0F74-B77E-7494-FE59-7F06F14771E4}"/>
              </a:ext>
            </a:extLst>
          </p:cNvPr>
          <p:cNvSpPr txBox="1"/>
          <p:nvPr/>
        </p:nvSpPr>
        <p:spPr>
          <a:xfrm>
            <a:off x="1785894" y="15853108"/>
            <a:ext cx="3862362" cy="523220"/>
          </a:xfrm>
          <a:prstGeom prst="rect">
            <a:avLst/>
          </a:prstGeom>
          <a:noFill/>
        </p:spPr>
        <p:txBody>
          <a:bodyPr wrap="square">
            <a:spAutoFit/>
          </a:bodyPr>
          <a:lstStyle/>
          <a:p>
            <a:r>
              <a:rPr lang="en-US" sz="2800" b="1" dirty="0">
                <a:solidFill>
                  <a:srgbClr val="FFFF66"/>
                </a:solidFill>
              </a:rPr>
              <a:t>Project guide</a:t>
            </a:r>
          </a:p>
        </p:txBody>
      </p:sp>
      <p:sp>
        <p:nvSpPr>
          <p:cNvPr id="34" name="TextBox 33">
            <a:extLst>
              <a:ext uri="{FF2B5EF4-FFF2-40B4-BE49-F238E27FC236}">
                <a16:creationId xmlns:a16="http://schemas.microsoft.com/office/drawing/2014/main" id="{18483E31-EDFB-A46C-E905-D60A2C88AA5B}"/>
              </a:ext>
            </a:extLst>
          </p:cNvPr>
          <p:cNvSpPr txBox="1"/>
          <p:nvPr/>
        </p:nvSpPr>
        <p:spPr>
          <a:xfrm>
            <a:off x="8907591" y="15381982"/>
            <a:ext cx="5433147" cy="954107"/>
          </a:xfrm>
          <a:prstGeom prst="rect">
            <a:avLst/>
          </a:prstGeom>
          <a:noFill/>
        </p:spPr>
        <p:txBody>
          <a:bodyPr wrap="square">
            <a:spAutoFit/>
          </a:bodyPr>
          <a:lstStyle/>
          <a:p>
            <a:r>
              <a:rPr lang="en-US" sz="2800" b="1" dirty="0">
                <a:solidFill>
                  <a:srgbClr val="FFFF66"/>
                </a:solidFill>
              </a:rPr>
              <a:t>Prof. </a:t>
            </a:r>
            <a:r>
              <a:rPr lang="en-US" sz="2800" b="1" dirty="0" err="1">
                <a:solidFill>
                  <a:srgbClr val="FFFF66"/>
                </a:solidFill>
              </a:rPr>
              <a:t>Kayyum</a:t>
            </a:r>
            <a:r>
              <a:rPr lang="en-US" sz="2800" b="1" dirty="0">
                <a:solidFill>
                  <a:srgbClr val="FFFF66"/>
                </a:solidFill>
              </a:rPr>
              <a:t> shaikh</a:t>
            </a:r>
          </a:p>
          <a:p>
            <a:r>
              <a:rPr lang="en-US" sz="2800" b="1" dirty="0">
                <a:solidFill>
                  <a:srgbClr val="FFFF66"/>
                </a:solidFill>
              </a:rPr>
              <a:t>   Project Coordinator</a:t>
            </a:r>
          </a:p>
        </p:txBody>
      </p:sp>
      <p:pic>
        <p:nvPicPr>
          <p:cNvPr id="12" name="Picture 11">
            <a:extLst>
              <a:ext uri="{FF2B5EF4-FFF2-40B4-BE49-F238E27FC236}">
                <a16:creationId xmlns:a16="http://schemas.microsoft.com/office/drawing/2014/main" id="{253F0A18-1506-AF38-6EE0-E5EFE7E19ED1}"/>
              </a:ext>
            </a:extLst>
          </p:cNvPr>
          <p:cNvPicPr>
            <a:picLocks noChangeAspect="1"/>
          </p:cNvPicPr>
          <p:nvPr/>
        </p:nvPicPr>
        <p:blipFill>
          <a:blip r:embed="rId27"/>
          <a:stretch>
            <a:fillRect/>
          </a:stretch>
        </p:blipFill>
        <p:spPr>
          <a:xfrm>
            <a:off x="7578752" y="11721565"/>
            <a:ext cx="6802292" cy="3571775"/>
          </a:xfrm>
          <a:prstGeom prst="rect">
            <a:avLst/>
          </a:prstGeom>
        </p:spPr>
      </p:pic>
      <p:pic>
        <p:nvPicPr>
          <p:cNvPr id="14" name="Picture 13">
            <a:extLst>
              <a:ext uri="{FF2B5EF4-FFF2-40B4-BE49-F238E27FC236}">
                <a16:creationId xmlns:a16="http://schemas.microsoft.com/office/drawing/2014/main" id="{F60237E2-F839-2F85-3625-F35380E865D0}"/>
              </a:ext>
            </a:extLst>
          </p:cNvPr>
          <p:cNvPicPr>
            <a:picLocks noChangeAspect="1"/>
          </p:cNvPicPr>
          <p:nvPr/>
        </p:nvPicPr>
        <p:blipFill>
          <a:blip r:embed="rId28"/>
          <a:stretch>
            <a:fillRect/>
          </a:stretch>
        </p:blipFill>
        <p:spPr>
          <a:xfrm>
            <a:off x="8938185" y="7595491"/>
            <a:ext cx="4379229" cy="3437832"/>
          </a:xfrm>
          <a:prstGeom prst="rect">
            <a:avLst/>
          </a:prstGeom>
        </p:spPr>
      </p:pic>
      <p:pic>
        <p:nvPicPr>
          <p:cNvPr id="17" name="Picture 16">
            <a:extLst>
              <a:ext uri="{FF2B5EF4-FFF2-40B4-BE49-F238E27FC236}">
                <a16:creationId xmlns:a16="http://schemas.microsoft.com/office/drawing/2014/main" id="{64E1561F-DD5E-EDA9-1F5C-D1F497955AA1}"/>
              </a:ext>
            </a:extLst>
          </p:cNvPr>
          <p:cNvPicPr>
            <a:picLocks noChangeAspect="1"/>
          </p:cNvPicPr>
          <p:nvPr/>
        </p:nvPicPr>
        <p:blipFill>
          <a:blip r:embed="rId29"/>
          <a:stretch>
            <a:fillRect/>
          </a:stretch>
        </p:blipFill>
        <p:spPr>
          <a:xfrm>
            <a:off x="15015299" y="3604351"/>
            <a:ext cx="3360587" cy="2391206"/>
          </a:xfrm>
          <a:prstGeom prst="rect">
            <a:avLst/>
          </a:prstGeom>
        </p:spPr>
      </p:pic>
      <p:pic>
        <p:nvPicPr>
          <p:cNvPr id="19" name="Picture 18">
            <a:extLst>
              <a:ext uri="{FF2B5EF4-FFF2-40B4-BE49-F238E27FC236}">
                <a16:creationId xmlns:a16="http://schemas.microsoft.com/office/drawing/2014/main" id="{CA0B7C3E-48AB-6AA3-E671-15E487B7090C}"/>
              </a:ext>
            </a:extLst>
          </p:cNvPr>
          <p:cNvPicPr>
            <a:picLocks noChangeAspect="1"/>
          </p:cNvPicPr>
          <p:nvPr/>
        </p:nvPicPr>
        <p:blipFill>
          <a:blip r:embed="rId30"/>
          <a:stretch>
            <a:fillRect/>
          </a:stretch>
        </p:blipFill>
        <p:spPr>
          <a:xfrm>
            <a:off x="18633809" y="3601283"/>
            <a:ext cx="3267414" cy="2680876"/>
          </a:xfrm>
          <a:prstGeom prst="rect">
            <a:avLst/>
          </a:prstGeom>
        </p:spPr>
      </p:pic>
      <p:pic>
        <p:nvPicPr>
          <p:cNvPr id="22" name="Picture 21">
            <a:extLst>
              <a:ext uri="{FF2B5EF4-FFF2-40B4-BE49-F238E27FC236}">
                <a16:creationId xmlns:a16="http://schemas.microsoft.com/office/drawing/2014/main" id="{BCAF41F2-C2EE-C5F6-6C2A-75A5E2AA541E}"/>
              </a:ext>
            </a:extLst>
          </p:cNvPr>
          <p:cNvPicPr>
            <a:picLocks noChangeAspect="1"/>
          </p:cNvPicPr>
          <p:nvPr/>
        </p:nvPicPr>
        <p:blipFill>
          <a:blip r:embed="rId31"/>
          <a:stretch>
            <a:fillRect/>
          </a:stretch>
        </p:blipFill>
        <p:spPr>
          <a:xfrm>
            <a:off x="15129746" y="6415937"/>
            <a:ext cx="6521552" cy="3449603"/>
          </a:xfrm>
          <a:prstGeom prst="rect">
            <a:avLst/>
          </a:prstGeom>
        </p:spPr>
      </p:pic>
      <p:pic>
        <p:nvPicPr>
          <p:cNvPr id="35" name="Picture 34">
            <a:extLst>
              <a:ext uri="{FF2B5EF4-FFF2-40B4-BE49-F238E27FC236}">
                <a16:creationId xmlns:a16="http://schemas.microsoft.com/office/drawing/2014/main" id="{FDD99363-24DF-DBBE-3779-4A7DF07135E1}"/>
              </a:ext>
            </a:extLst>
          </p:cNvPr>
          <p:cNvPicPr>
            <a:picLocks noChangeAspect="1"/>
          </p:cNvPicPr>
          <p:nvPr/>
        </p:nvPicPr>
        <p:blipFill>
          <a:blip r:embed="rId32"/>
          <a:stretch>
            <a:fillRect/>
          </a:stretch>
        </p:blipFill>
        <p:spPr>
          <a:xfrm>
            <a:off x="14879758" y="12275518"/>
            <a:ext cx="6725700" cy="3017822"/>
          </a:xfrm>
          <a:prstGeom prst="rect">
            <a:avLst/>
          </a:prstGeom>
        </p:spPr>
      </p:pic>
      <p:pic>
        <p:nvPicPr>
          <p:cNvPr id="46" name="Picture 45">
            <a:extLst>
              <a:ext uri="{FF2B5EF4-FFF2-40B4-BE49-F238E27FC236}">
                <a16:creationId xmlns:a16="http://schemas.microsoft.com/office/drawing/2014/main" id="{AF915581-2614-E816-7EEA-5C7E2FEC7474}"/>
              </a:ext>
            </a:extLst>
          </p:cNvPr>
          <p:cNvPicPr>
            <a:picLocks noChangeAspect="1"/>
          </p:cNvPicPr>
          <p:nvPr/>
        </p:nvPicPr>
        <p:blipFill>
          <a:blip r:embed="rId33"/>
          <a:stretch>
            <a:fillRect/>
          </a:stretch>
        </p:blipFill>
        <p:spPr>
          <a:xfrm>
            <a:off x="22668957" y="5621416"/>
            <a:ext cx="2676180" cy="1717559"/>
          </a:xfrm>
          <a:prstGeom prst="rect">
            <a:avLst/>
          </a:prstGeom>
        </p:spPr>
      </p:pic>
      <p:pic>
        <p:nvPicPr>
          <p:cNvPr id="50" name="Picture 49">
            <a:extLst>
              <a:ext uri="{FF2B5EF4-FFF2-40B4-BE49-F238E27FC236}">
                <a16:creationId xmlns:a16="http://schemas.microsoft.com/office/drawing/2014/main" id="{61C0DE43-C00A-F033-3988-5DA27223BBE4}"/>
              </a:ext>
            </a:extLst>
          </p:cNvPr>
          <p:cNvPicPr>
            <a:picLocks noChangeAspect="1"/>
          </p:cNvPicPr>
          <p:nvPr/>
        </p:nvPicPr>
        <p:blipFill>
          <a:blip r:embed="rId34"/>
          <a:stretch>
            <a:fillRect/>
          </a:stretch>
        </p:blipFill>
        <p:spPr>
          <a:xfrm>
            <a:off x="26403300" y="-308790"/>
            <a:ext cx="3286208" cy="2735412"/>
          </a:xfrm>
          <a:prstGeom prst="rect">
            <a:avLst/>
          </a:prstGeom>
        </p:spPr>
      </p:pic>
      <p:pic>
        <p:nvPicPr>
          <p:cNvPr id="5" name="Picture 4">
            <a:extLst>
              <a:ext uri="{FF2B5EF4-FFF2-40B4-BE49-F238E27FC236}">
                <a16:creationId xmlns:a16="http://schemas.microsoft.com/office/drawing/2014/main" id="{6BE45729-D92C-E198-85E3-2AF502223531}"/>
              </a:ext>
            </a:extLst>
          </p:cNvPr>
          <p:cNvPicPr>
            <a:picLocks noChangeAspect="1"/>
          </p:cNvPicPr>
          <p:nvPr/>
        </p:nvPicPr>
        <p:blipFill>
          <a:blip r:embed="rId35"/>
          <a:stretch>
            <a:fillRect/>
          </a:stretch>
        </p:blipFill>
        <p:spPr>
          <a:xfrm>
            <a:off x="25467022" y="5373099"/>
            <a:ext cx="3144846" cy="2210508"/>
          </a:xfrm>
          <a:prstGeom prst="rect">
            <a:avLst/>
          </a:prstGeom>
        </p:spPr>
      </p:pic>
    </p:spTree>
  </p:cSld>
  <p:clrMapOvr>
    <a:masterClrMapping/>
  </p:clrMapOvr>
</p:sld>
</file>

<file path=ppt/theme/theme1.xml><?xml version="1.0" encoding="utf-8"?>
<a:theme xmlns:a="http://schemas.openxmlformats.org/drawingml/2006/main" name="42x90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565</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Times New Roman</vt:lpstr>
      <vt:lpstr>Arial Black</vt:lpstr>
      <vt:lpstr>Cambria</vt:lpstr>
      <vt:lpstr>Trebuchet MS</vt:lpstr>
      <vt:lpstr>Calibri</vt:lpstr>
      <vt:lpstr>Century Gothic</vt:lpstr>
      <vt:lpstr>Arial</vt:lpstr>
      <vt:lpstr>42x90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PosterPresentations.com</dc:creator>
  <cp:lastModifiedBy>Aditya Nimkar</cp:lastModifiedBy>
  <cp:revision>23</cp:revision>
  <dcterms:created xsi:type="dcterms:W3CDTF">2012-02-07T00:57:20Z</dcterms:created>
  <dcterms:modified xsi:type="dcterms:W3CDTF">2025-01-07T14:52:32Z</dcterms:modified>
</cp:coreProperties>
</file>