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rvo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Roboto Condensed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regular.fntdata"/><Relationship Id="rId22" Type="http://schemas.openxmlformats.org/officeDocument/2006/relationships/font" Target="fonts/Arvo-italic.fntdata"/><Relationship Id="rId21" Type="http://schemas.openxmlformats.org/officeDocument/2006/relationships/font" Target="fonts/Arvo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Arv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RobotoCondensedLight-regular.fntdata"/><Relationship Id="rId27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Italic.fntdata"/><Relationship Id="rId30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8b15e4fe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8b15e4f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8b15e4fe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8b15e4f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8b15e4fea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8b15e4f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8b15e4fea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8b15e4f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8b15e4fea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8b15e4f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1137abe27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1137abe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1137abe27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1137abe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n.mathworks.com/help/matlab/ref/eig.html#btgapg5-1-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560275" y="1331800"/>
            <a:ext cx="53271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EIGENSTATES</a:t>
            </a:r>
            <a:r>
              <a:rPr lang="en" sz="3800"/>
              <a:t> OF SCHRODINGER EQUATION</a:t>
            </a:r>
            <a:endParaRPr sz="3800"/>
          </a:p>
        </p:txBody>
      </p:sp>
      <p:sp>
        <p:nvSpPr>
          <p:cNvPr id="185" name="Google Shape;185;p11"/>
          <p:cNvSpPr txBox="1"/>
          <p:nvPr/>
        </p:nvSpPr>
        <p:spPr>
          <a:xfrm>
            <a:off x="789900" y="3067750"/>
            <a:ext cx="3756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ADITYA SINGH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2K19/EP/005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ctrTitle"/>
          </p:nvPr>
        </p:nvSpPr>
        <p:spPr>
          <a:xfrm>
            <a:off x="463525" y="3136200"/>
            <a:ext cx="4094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REPMAT</a:t>
            </a:r>
            <a:endParaRPr/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MATLAB</a:t>
            </a:r>
            <a:endParaRPr/>
          </a:p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REPMAT</a:t>
            </a:r>
            <a:endParaRPr/>
          </a:p>
        </p:txBody>
      </p:sp>
      <p:sp>
        <p:nvSpPr>
          <p:cNvPr id="306" name="Google Shape;306;p21"/>
          <p:cNvSpPr txBox="1"/>
          <p:nvPr>
            <p:ph idx="1" type="body"/>
          </p:nvPr>
        </p:nvSpPr>
        <p:spPr>
          <a:xfrm>
            <a:off x="814275" y="1520225"/>
            <a:ext cx="6735600" cy="7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B = repmat(A,n) returns an array containing n copies of A in the row and column dimensions. The size of B is size(A)*n when A is a matrix.</a:t>
            </a:r>
            <a:endParaRPr sz="1800"/>
          </a:p>
        </p:txBody>
      </p:sp>
      <p:sp>
        <p:nvSpPr>
          <p:cNvPr id="307" name="Google Shape;307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250916" y="590918"/>
            <a:ext cx="369505" cy="369505"/>
            <a:chOff x="2594050" y="1631825"/>
            <a:chExt cx="439625" cy="439625"/>
          </a:xfrm>
        </p:grpSpPr>
        <p:sp>
          <p:nvSpPr>
            <p:cNvPr id="309" name="Google Shape;309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1"/>
          <p:cNvSpPr txBox="1"/>
          <p:nvPr/>
        </p:nvSpPr>
        <p:spPr>
          <a:xfrm>
            <a:off x="814275" y="2404988"/>
            <a:ext cx="22809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diag([100 200 300]);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repmat(A,2,3)</a:t>
            </a:r>
            <a:endParaRPr/>
          </a:p>
        </p:txBody>
      </p:sp>
      <p:pic>
        <p:nvPicPr>
          <p:cNvPr id="314" name="Google Shape;3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3236375"/>
            <a:ext cx="4109350" cy="16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ctrTitle"/>
          </p:nvPr>
        </p:nvSpPr>
        <p:spPr>
          <a:xfrm>
            <a:off x="463525" y="3136200"/>
            <a:ext cx="4094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320" name="Google Shape;320;p22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MATLAB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23"/>
          <p:cNvGrpSpPr/>
          <p:nvPr/>
        </p:nvGrpSpPr>
        <p:grpSpPr>
          <a:xfrm>
            <a:off x="250916" y="590918"/>
            <a:ext cx="369505" cy="369505"/>
            <a:chOff x="2594050" y="1631825"/>
            <a:chExt cx="439625" cy="439625"/>
          </a:xfrm>
        </p:grpSpPr>
        <p:sp>
          <p:nvSpPr>
            <p:cNvPr id="330" name="Google Shape;330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3"/>
          <p:cNvSpPr txBox="1"/>
          <p:nvPr/>
        </p:nvSpPr>
        <p:spPr>
          <a:xfrm>
            <a:off x="452550" y="1482225"/>
            <a:ext cx="7501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</a:t>
            </a:r>
            <a:r>
              <a:rPr lang="en"/>
              <a:t>= sort(A,d) - sorts the elements of dimension d of A in ascending order. d=2 for row-wise</a:t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1977200"/>
            <a:ext cx="3612825" cy="28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800" y="2678150"/>
            <a:ext cx="2263200" cy="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idx="1" type="subTitle"/>
          </p:nvPr>
        </p:nvSpPr>
        <p:spPr>
          <a:xfrm>
            <a:off x="454350" y="3543774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200">
                <a:latin typeface="Roboto Condensed"/>
                <a:ea typeface="Roboto Condensed"/>
                <a:cs typeface="Roboto Condensed"/>
                <a:sym typeface="Roboto Condensed"/>
              </a:rPr>
              <a:t>MATLAB CODE</a:t>
            </a:r>
            <a:endParaRPr b="1" sz="3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2" name="Google Shape;342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25"/>
          <p:cNvSpPr txBox="1"/>
          <p:nvPr>
            <p:ph idx="4294967295" type="ctrTitle"/>
          </p:nvPr>
        </p:nvSpPr>
        <p:spPr>
          <a:xfrm>
            <a:off x="751625" y="2676675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349" name="Google Shape;349;p25"/>
          <p:cNvGrpSpPr/>
          <p:nvPr/>
        </p:nvGrpSpPr>
        <p:grpSpPr>
          <a:xfrm>
            <a:off x="3518585" y="1104592"/>
            <a:ext cx="1197664" cy="1126777"/>
            <a:chOff x="5972700" y="2330200"/>
            <a:chExt cx="411625" cy="387275"/>
          </a:xfrm>
        </p:grpSpPr>
        <p:sp>
          <p:nvSpPr>
            <p:cNvPr id="350" name="Google Shape;350;p2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Independent Schrodinger Equation</a:t>
            </a:r>
            <a:endParaRPr/>
          </a:p>
        </p:txBody>
      </p:sp>
      <p:sp>
        <p:nvSpPr>
          <p:cNvPr id="191" name="Google Shape;191;p12"/>
          <p:cNvSpPr txBox="1"/>
          <p:nvPr>
            <p:ph idx="2" type="body"/>
          </p:nvPr>
        </p:nvSpPr>
        <p:spPr>
          <a:xfrm>
            <a:off x="4762650" y="1744425"/>
            <a:ext cx="36549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EIGEN VALUES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 general, the </a:t>
            </a:r>
            <a:r>
              <a:rPr lang="en" sz="1200"/>
              <a:t>wave function</a:t>
            </a:r>
            <a:r>
              <a:rPr lang="en" sz="1200"/>
              <a:t> gives the "state of the system" for the system under discussion. It stores all the information available to the observer about the system.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If you want to measure the energy of a particle, you have to operate on the wavefunction with the Hamiltonian operator.</a:t>
            </a:r>
            <a:endParaRPr b="1" sz="1300"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4" name="Google Shape;194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Google Shape;20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25" y="1845475"/>
            <a:ext cx="3214900" cy="7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75" y="2852000"/>
            <a:ext cx="2621150" cy="5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350" y="3817100"/>
            <a:ext cx="2200275" cy="61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1" name="Google Shape;21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8575" y="3817098"/>
            <a:ext cx="2261275" cy="6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ctrTitle"/>
          </p:nvPr>
        </p:nvSpPr>
        <p:spPr>
          <a:xfrm>
            <a:off x="463525" y="3136200"/>
            <a:ext cx="4094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EIGENFUNCTION</a:t>
            </a:r>
            <a:endParaRPr/>
          </a:p>
        </p:txBody>
      </p:sp>
      <p:sp>
        <p:nvSpPr>
          <p:cNvPr id="217" name="Google Shape;217;p1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MATLAB</a:t>
            </a:r>
            <a:endParaRPr/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EIGEN VALUE ?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541913" y="1410325"/>
            <a:ext cx="7329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 eigenvector of a linear transformation is a nonzero vector that changes by a scalar factor when that linear transformation is applied to it. The corresponding eigenvalue is the factor by which the eigenvector is scaled.</a:t>
            </a:r>
            <a:endParaRPr sz="1800"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7" name="Google Shape;227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8" name="Google Shape;228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2" name="Google Shape;2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050" y="3224125"/>
            <a:ext cx="2143250" cy="7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550" y="3141438"/>
            <a:ext cx="828675" cy="27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013" y="3807923"/>
            <a:ext cx="1027735" cy="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IN MATLAB</a:t>
            </a:r>
            <a:endParaRPr/>
          </a:p>
        </p:txBody>
      </p:sp>
      <p:sp>
        <p:nvSpPr>
          <p:cNvPr id="240" name="Google Shape;240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42" name="Google Shape;242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5"/>
          <p:cNvSpPr txBox="1"/>
          <p:nvPr/>
        </p:nvSpPr>
        <p:spPr>
          <a:xfrm>
            <a:off x="459225" y="2939125"/>
            <a:ext cx="7158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igs - It f</a:t>
            </a:r>
            <a:r>
              <a:rPr lang="en"/>
              <a:t>inds largest eigenvalues and eigenvectors of a sparse matrix.</a:t>
            </a:r>
            <a:endParaRPr/>
          </a:p>
        </p:txBody>
      </p:sp>
      <p:sp>
        <p:nvSpPr>
          <p:cNvPr id="250" name="Google Shape;250;p15"/>
          <p:cNvSpPr txBox="1"/>
          <p:nvPr/>
        </p:nvSpPr>
        <p:spPr>
          <a:xfrm>
            <a:off x="459225" y="3517775"/>
            <a:ext cx="6962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[V,D] = eigs(A) - returns a diagonal matrix D of A's six largest magnitude eigenvalues and a matrix V whose columns are the corresponding eigenvectors.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459225" y="1701650"/>
            <a:ext cx="7908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e</a:t>
            </a:r>
            <a:r>
              <a:rPr lang="en"/>
              <a:t> = eig(A) -  returns a column vector containing the eigenvalues of square matrix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[V,D] = eig(A) - returns diagonal matrix D of eigenvalues and matrix V whose columns are the corresponding right eigenvectors, so that A*V = V*D.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850" y="184200"/>
            <a:ext cx="1941725" cy="8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6"/>
          <p:cNvSpPr txBox="1"/>
          <p:nvPr/>
        </p:nvSpPr>
        <p:spPr>
          <a:xfrm>
            <a:off x="2672775" y="367400"/>
            <a:ext cx="17910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Find Eigen value of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650" y="1134525"/>
            <a:ext cx="1941725" cy="40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25" y="1696062"/>
            <a:ext cx="2768375" cy="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50" y="2823325"/>
            <a:ext cx="2768375" cy="88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775" y="3997800"/>
            <a:ext cx="3053075" cy="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9938" y="1394575"/>
            <a:ext cx="26384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5650" y="3022150"/>
            <a:ext cx="2667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ctrTitle"/>
          </p:nvPr>
        </p:nvSpPr>
        <p:spPr>
          <a:xfrm>
            <a:off x="463525" y="3136200"/>
            <a:ext cx="4094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SPDIAGS</a:t>
            </a:r>
            <a:endParaRPr/>
          </a:p>
        </p:txBody>
      </p:sp>
      <p:sp>
        <p:nvSpPr>
          <p:cNvPr id="270" name="Google Shape;270;p17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MATLAB</a:t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SPDIAGS</a:t>
            </a:r>
            <a:endParaRPr/>
          </a:p>
        </p:txBody>
      </p:sp>
      <p:sp>
        <p:nvSpPr>
          <p:cNvPr id="278" name="Google Shape;278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9" name="Google Shape;279;p18"/>
          <p:cNvGrpSpPr/>
          <p:nvPr/>
        </p:nvGrpSpPr>
        <p:grpSpPr>
          <a:xfrm>
            <a:off x="250916" y="590918"/>
            <a:ext cx="369505" cy="369505"/>
            <a:chOff x="2594050" y="1631825"/>
            <a:chExt cx="439625" cy="439625"/>
          </a:xfrm>
        </p:grpSpPr>
        <p:sp>
          <p:nvSpPr>
            <p:cNvPr id="280" name="Google Shape;280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8"/>
          <p:cNvSpPr txBox="1"/>
          <p:nvPr/>
        </p:nvSpPr>
        <p:spPr>
          <a:xfrm>
            <a:off x="521550" y="1680825"/>
            <a:ext cx="8100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= spdiags(A) - extracts the nonzero diagonals from m-by-n matrix A and returns them as the columns in min(m,n)-by-p matrix B, where p is the number of nonzero diagonals.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521550" y="2956025"/>
            <a:ext cx="8100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 = spdiags(A ,d ,m ,n) - creates an m-by-n sparse matrix S by taking the columns of A and placing them along the diagonals specified by 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/>
        </p:nvSpPr>
        <p:spPr>
          <a:xfrm>
            <a:off x="2433975" y="220450"/>
            <a:ext cx="6207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9-by-1 vector of ones, and then create a tridiagonal matrix using the vector.</a:t>
            </a:r>
            <a:endParaRPr/>
          </a:p>
        </p:txBody>
      </p:sp>
      <p:pic>
        <p:nvPicPr>
          <p:cNvPr id="291" name="Google Shape;2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25" y="1049975"/>
            <a:ext cx="3585850" cy="9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800" y="2346325"/>
            <a:ext cx="5046225" cy="2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