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Montserrat SemiBold"/>
      <p:regular r:id="rId18"/>
      <p:bold r:id="rId19"/>
      <p:italic r:id="rId20"/>
      <p:boldItalic r:id="rId21"/>
    </p:embeddedFont>
    <p:embeddedFont>
      <p:font typeface="Montserrat"/>
      <p:regular r:id="rId22"/>
      <p:bold r:id="rId23"/>
      <p:italic r:id="rId24"/>
      <p:boldItalic r:id="rId25"/>
    </p:embeddedFont>
    <p:embeddedFont>
      <p:font typeface="Montserrat Medium"/>
      <p:regular r:id="rId26"/>
      <p:bold r:id="rId27"/>
      <p:italic r:id="rId28"/>
      <p:boldItalic r:id="rId29"/>
    </p:embeddedFont>
    <p:embeddedFont>
      <p:font typeface="Karla"/>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SemiBold-italic.fntdata"/><Relationship Id="rId22" Type="http://schemas.openxmlformats.org/officeDocument/2006/relationships/font" Target="fonts/Montserrat-regular.fntdata"/><Relationship Id="rId21" Type="http://schemas.openxmlformats.org/officeDocument/2006/relationships/font" Target="fonts/MontserratSemiBold-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Medium-regular.fntdata"/><Relationship Id="rId25" Type="http://schemas.openxmlformats.org/officeDocument/2006/relationships/font" Target="fonts/Montserrat-boldItalic.fntdata"/><Relationship Id="rId28" Type="http://schemas.openxmlformats.org/officeDocument/2006/relationships/font" Target="fonts/MontserratMedium-italic.fntdata"/><Relationship Id="rId27" Type="http://schemas.openxmlformats.org/officeDocument/2006/relationships/font" Target="fonts/MontserratMedium-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Medium-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Karla-bold.fntdata"/><Relationship Id="rId30" Type="http://schemas.openxmlformats.org/officeDocument/2006/relationships/font" Target="fonts/Karla-regular.fntdata"/><Relationship Id="rId11" Type="http://schemas.openxmlformats.org/officeDocument/2006/relationships/slide" Target="slides/slide7.xml"/><Relationship Id="rId33" Type="http://schemas.openxmlformats.org/officeDocument/2006/relationships/font" Target="fonts/Karla-boldItalic.fntdata"/><Relationship Id="rId10" Type="http://schemas.openxmlformats.org/officeDocument/2006/relationships/slide" Target="slides/slide6.xml"/><Relationship Id="rId32" Type="http://schemas.openxmlformats.org/officeDocument/2006/relationships/font" Target="fonts/Karla-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MontserratSemiBold-bold.fntdata"/><Relationship Id="rId18" Type="http://schemas.openxmlformats.org/officeDocument/2006/relationships/font" Target="fonts/MontserratSemiBol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5ed75ccf_0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5ed75ccf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5ed75ccf_0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5ed75ccf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6711b621c_0_1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a6711b621c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5f391192_0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5f391192_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5f391192_0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1" name="Google Shape;11;p2"/>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2" name="Google Shape;12;p2"/>
          <p:cNvSpPr txBox="1"/>
          <p:nvPr>
            <p:ph type="ctrTitle"/>
          </p:nvPr>
        </p:nvSpPr>
        <p:spPr>
          <a:xfrm>
            <a:off x="648300" y="3404550"/>
            <a:ext cx="3530700" cy="11820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1" name="Shape 61"/>
        <p:cNvGrpSpPr/>
        <p:nvPr/>
      </p:nvGrpSpPr>
      <p:grpSpPr>
        <a:xfrm>
          <a:off x="0" y="0"/>
          <a:ext cx="0" cy="0"/>
          <a:chOff x="0" y="0"/>
          <a:chExt cx="0" cy="0"/>
        </a:xfrm>
      </p:grpSpPr>
      <p:sp>
        <p:nvSpPr>
          <p:cNvPr id="62" name="Google Shape;62;p11"/>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63" name="Google Shape;63;p11"/>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64" name="Google Shape;64;p11"/>
          <p:cNvSpPr txBox="1"/>
          <p:nvPr>
            <p:ph idx="1" type="body"/>
          </p:nvPr>
        </p:nvSpPr>
        <p:spPr>
          <a:xfrm>
            <a:off x="841000" y="4025300"/>
            <a:ext cx="7845900" cy="519600"/>
          </a:xfrm>
          <a:prstGeom prst="rect">
            <a:avLst/>
          </a:prstGeom>
        </p:spPr>
        <p:txBody>
          <a:bodyPr anchorCtr="0" anchor="b" bIns="91425" lIns="91425" spcFirstLastPara="1" rIns="91425" wrap="square" tIns="91425">
            <a:noAutofit/>
          </a:bodyPr>
          <a:lstStyle>
            <a:lvl1pPr indent="-228600" lvl="0" marL="457200">
              <a:spcBef>
                <a:spcPts val="360"/>
              </a:spcBef>
              <a:spcAft>
                <a:spcPts val="0"/>
              </a:spcAft>
              <a:buSzPts val="1200"/>
              <a:buNone/>
              <a:defRPr sz="1200"/>
            </a:lvl1pPr>
          </a:lstStyle>
          <a:p/>
        </p:txBody>
      </p:sp>
      <p:sp>
        <p:nvSpPr>
          <p:cNvPr id="65" name="Google Shape;65;p1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68" name="Google Shape;68;p12"/>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69" name="Google Shape;69;p1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p:cSld name="BLANK_1">
    <p:spTree>
      <p:nvGrpSpPr>
        <p:cNvPr id="70" name="Shape 70"/>
        <p:cNvGrpSpPr/>
        <p:nvPr/>
      </p:nvGrpSpPr>
      <p:grpSpPr>
        <a:xfrm>
          <a:off x="0" y="0"/>
          <a:ext cx="0" cy="0"/>
          <a:chOff x="0" y="0"/>
          <a:chExt cx="0" cy="0"/>
        </a:xfrm>
      </p:grpSpPr>
      <p:sp>
        <p:nvSpPr>
          <p:cNvPr id="71" name="Google Shape;71;p1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3" name="Shape 13"/>
        <p:cNvGrpSpPr/>
        <p:nvPr/>
      </p:nvGrpSpPr>
      <p:grpSpPr>
        <a:xfrm>
          <a:off x="0" y="0"/>
          <a:ext cx="0" cy="0"/>
          <a:chOff x="0" y="0"/>
          <a:chExt cx="0" cy="0"/>
        </a:xfrm>
      </p:grpSpPr>
      <p:sp>
        <p:nvSpPr>
          <p:cNvPr id="14" name="Google Shape;14;p3"/>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5" name="Google Shape;15;p3"/>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6" name="Google Shape;16;p3"/>
          <p:cNvSpPr txBox="1"/>
          <p:nvPr>
            <p:ph type="ctrTitle"/>
          </p:nvPr>
        </p:nvSpPr>
        <p:spPr>
          <a:xfrm>
            <a:off x="648300" y="1583350"/>
            <a:ext cx="3522300" cy="298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7" name="Google Shape;17;p3"/>
          <p:cNvSpPr txBox="1"/>
          <p:nvPr>
            <p:ph idx="1" type="subTitle"/>
          </p:nvPr>
        </p:nvSpPr>
        <p:spPr>
          <a:xfrm>
            <a:off x="6724950" y="3494300"/>
            <a:ext cx="1906200" cy="10317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1800"/>
              <a:buNone/>
              <a:defRPr sz="1800">
                <a:solidFill>
                  <a:schemeClr val="lt1"/>
                </a:solidFill>
              </a:defRPr>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1_2">
    <p:spTree>
      <p:nvGrpSpPr>
        <p:cNvPr id="18" name="Shape 18"/>
        <p:cNvGrpSpPr/>
        <p:nvPr/>
      </p:nvGrpSpPr>
      <p:grpSpPr>
        <a:xfrm>
          <a:off x="0" y="0"/>
          <a:ext cx="0" cy="0"/>
          <a:chOff x="0" y="0"/>
          <a:chExt cx="0" cy="0"/>
        </a:xfrm>
      </p:grpSpPr>
      <p:sp>
        <p:nvSpPr>
          <p:cNvPr id="19" name="Google Shape;19;p4"/>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20" name="Google Shape;20;p4"/>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21" name="Google Shape;21;p4"/>
          <p:cNvSpPr txBox="1"/>
          <p:nvPr>
            <p:ph type="title"/>
          </p:nvPr>
        </p:nvSpPr>
        <p:spPr>
          <a:xfrm>
            <a:off x="838309" y="1807900"/>
            <a:ext cx="3148200" cy="4857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2" name="Google Shape;22;p4"/>
          <p:cNvSpPr txBox="1"/>
          <p:nvPr>
            <p:ph idx="1" type="body"/>
          </p:nvPr>
        </p:nvSpPr>
        <p:spPr>
          <a:xfrm>
            <a:off x="838250" y="2419350"/>
            <a:ext cx="3148200" cy="2255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a:lvl1pPr>
            <a:lvl2pPr indent="-330200" lvl="1" marL="914400" rtl="0">
              <a:spcBef>
                <a:spcPts val="0"/>
              </a:spcBef>
              <a:spcAft>
                <a:spcPts val="0"/>
              </a:spcAft>
              <a:buSzPts val="1600"/>
              <a:buChar char="▹"/>
              <a:defRPr/>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sp>
        <p:nvSpPr>
          <p:cNvPr id="23" name="Google Shape;23;p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ig image">
  <p:cSld name="TITLE_1_2_1">
    <p:spTree>
      <p:nvGrpSpPr>
        <p:cNvPr id="24" name="Shape 24"/>
        <p:cNvGrpSpPr/>
        <p:nvPr/>
      </p:nvGrpSpPr>
      <p:grpSpPr>
        <a:xfrm>
          <a:off x="0" y="0"/>
          <a:ext cx="0" cy="0"/>
          <a:chOff x="0" y="0"/>
          <a:chExt cx="0" cy="0"/>
        </a:xfrm>
      </p:grpSpPr>
      <p:sp>
        <p:nvSpPr>
          <p:cNvPr id="25" name="Google Shape;25;p5"/>
          <p:cNvSpPr/>
          <p:nvPr/>
        </p:nvSpPr>
        <p:spPr>
          <a:xfrm>
            <a:off x="2092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000000">
              <a:alpha val="7310"/>
            </a:srgbClr>
          </a:solidFill>
          <a:ln>
            <a:noFill/>
          </a:ln>
        </p:spPr>
      </p:sp>
      <p:sp>
        <p:nvSpPr>
          <p:cNvPr id="26" name="Google Shape;26;p5"/>
          <p:cNvSpPr/>
          <p:nvPr/>
        </p:nvSpPr>
        <p:spPr>
          <a:xfrm>
            <a:off x="-193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FFFFFF"/>
          </a:solidFill>
          <a:ln>
            <a:noFill/>
          </a:ln>
        </p:spPr>
      </p:sp>
      <p:sp>
        <p:nvSpPr>
          <p:cNvPr id="27" name="Google Shape;27;p5"/>
          <p:cNvSpPr txBox="1"/>
          <p:nvPr>
            <p:ph type="title"/>
          </p:nvPr>
        </p:nvSpPr>
        <p:spPr>
          <a:xfrm>
            <a:off x="609704" y="4116875"/>
            <a:ext cx="1609800" cy="4857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8" name="Google Shape;28;p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9" name="Shape 29"/>
        <p:cNvGrpSpPr/>
        <p:nvPr/>
      </p:nvGrpSpPr>
      <p:grpSpPr>
        <a:xfrm>
          <a:off x="0" y="0"/>
          <a:ext cx="0" cy="0"/>
          <a:chOff x="0" y="0"/>
          <a:chExt cx="0" cy="0"/>
        </a:xfrm>
      </p:grpSpPr>
      <p:sp>
        <p:nvSpPr>
          <p:cNvPr id="30" name="Google Shape;30;p6"/>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1" name="Google Shape;31;p6"/>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2" name="Google Shape;32;p6"/>
          <p:cNvSpPr txBox="1"/>
          <p:nvPr/>
        </p:nvSpPr>
        <p:spPr>
          <a:xfrm>
            <a:off x="799645" y="1612075"/>
            <a:ext cx="1957200" cy="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200">
                <a:solidFill>
                  <a:schemeClr val="dk2"/>
                </a:solidFill>
                <a:latin typeface="Montserrat"/>
                <a:ea typeface="Montserrat"/>
                <a:cs typeface="Montserrat"/>
                <a:sym typeface="Montserrat"/>
              </a:rPr>
              <a:t>“</a:t>
            </a:r>
            <a:endParaRPr sz="7200">
              <a:solidFill>
                <a:schemeClr val="dk2"/>
              </a:solidFill>
              <a:latin typeface="Montserrat"/>
              <a:ea typeface="Montserrat"/>
              <a:cs typeface="Montserrat"/>
              <a:sym typeface="Montserrat"/>
            </a:endParaRPr>
          </a:p>
        </p:txBody>
      </p:sp>
      <p:sp>
        <p:nvSpPr>
          <p:cNvPr id="33" name="Google Shape;33;p6"/>
          <p:cNvSpPr txBox="1"/>
          <p:nvPr>
            <p:ph idx="1" type="body"/>
          </p:nvPr>
        </p:nvSpPr>
        <p:spPr>
          <a:xfrm>
            <a:off x="838250" y="2419350"/>
            <a:ext cx="5324100" cy="22557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Font typeface="Montserrat"/>
              <a:buChar char="▸"/>
              <a:defRPr sz="2400">
                <a:latin typeface="Montserrat"/>
                <a:ea typeface="Montserrat"/>
                <a:cs typeface="Montserrat"/>
                <a:sym typeface="Montserrat"/>
              </a:defRPr>
            </a:lvl1pPr>
            <a:lvl2pPr indent="-381000" lvl="1" marL="914400" rtl="0">
              <a:spcBef>
                <a:spcPts val="0"/>
              </a:spcBef>
              <a:spcAft>
                <a:spcPts val="0"/>
              </a:spcAft>
              <a:buSzPts val="2400"/>
              <a:buFont typeface="Montserrat"/>
              <a:buChar char="▹"/>
              <a:defRPr sz="2400">
                <a:latin typeface="Montserrat"/>
                <a:ea typeface="Montserrat"/>
                <a:cs typeface="Montserrat"/>
                <a:sym typeface="Montserrat"/>
              </a:defRPr>
            </a:lvl2pPr>
            <a:lvl3pPr indent="-381000" lvl="2" marL="1371600" rtl="0">
              <a:spcBef>
                <a:spcPts val="0"/>
              </a:spcBef>
              <a:spcAft>
                <a:spcPts val="0"/>
              </a:spcAft>
              <a:buSzPts val="2400"/>
              <a:buFont typeface="Montserrat"/>
              <a:buChar char="▹"/>
              <a:defRPr sz="2400">
                <a:latin typeface="Montserrat"/>
                <a:ea typeface="Montserrat"/>
                <a:cs typeface="Montserrat"/>
                <a:sym typeface="Montserrat"/>
              </a:defRPr>
            </a:lvl3pPr>
            <a:lvl4pPr indent="-381000" lvl="3" marL="1828800" rtl="0">
              <a:spcBef>
                <a:spcPts val="0"/>
              </a:spcBef>
              <a:spcAft>
                <a:spcPts val="0"/>
              </a:spcAft>
              <a:buSzPts val="2400"/>
              <a:buFont typeface="Montserrat"/>
              <a:buChar char="●"/>
              <a:defRPr sz="2400">
                <a:latin typeface="Montserrat"/>
                <a:ea typeface="Montserrat"/>
                <a:cs typeface="Montserrat"/>
                <a:sym typeface="Montserrat"/>
              </a:defRPr>
            </a:lvl4pPr>
            <a:lvl5pPr indent="-381000" lvl="4" marL="2286000" rtl="0">
              <a:spcBef>
                <a:spcPts val="0"/>
              </a:spcBef>
              <a:spcAft>
                <a:spcPts val="0"/>
              </a:spcAft>
              <a:buSzPts val="2400"/>
              <a:buFont typeface="Montserrat"/>
              <a:buChar char="○"/>
              <a:defRPr sz="2400">
                <a:latin typeface="Montserrat"/>
                <a:ea typeface="Montserrat"/>
                <a:cs typeface="Montserrat"/>
                <a:sym typeface="Montserrat"/>
              </a:defRPr>
            </a:lvl5pPr>
            <a:lvl6pPr indent="-381000" lvl="5" marL="2743200" rtl="0">
              <a:spcBef>
                <a:spcPts val="0"/>
              </a:spcBef>
              <a:spcAft>
                <a:spcPts val="0"/>
              </a:spcAft>
              <a:buSzPts val="2400"/>
              <a:buFont typeface="Montserrat"/>
              <a:buChar char="■"/>
              <a:defRPr sz="2400">
                <a:latin typeface="Montserrat"/>
                <a:ea typeface="Montserrat"/>
                <a:cs typeface="Montserrat"/>
                <a:sym typeface="Montserrat"/>
              </a:defRPr>
            </a:lvl6pPr>
            <a:lvl7pPr indent="-381000" lvl="6" marL="3200400" rtl="0">
              <a:spcBef>
                <a:spcPts val="0"/>
              </a:spcBef>
              <a:spcAft>
                <a:spcPts val="0"/>
              </a:spcAft>
              <a:buSzPts val="2400"/>
              <a:buFont typeface="Montserrat"/>
              <a:buChar char="●"/>
              <a:defRPr sz="2400">
                <a:latin typeface="Montserrat"/>
                <a:ea typeface="Montserrat"/>
                <a:cs typeface="Montserrat"/>
                <a:sym typeface="Montserrat"/>
              </a:defRPr>
            </a:lvl7pPr>
            <a:lvl8pPr indent="-381000" lvl="7" marL="3657600" rtl="0">
              <a:spcBef>
                <a:spcPts val="0"/>
              </a:spcBef>
              <a:spcAft>
                <a:spcPts val="0"/>
              </a:spcAft>
              <a:buSzPts val="2400"/>
              <a:buFont typeface="Montserrat"/>
              <a:buChar char="○"/>
              <a:defRPr sz="2400">
                <a:latin typeface="Montserrat"/>
                <a:ea typeface="Montserrat"/>
                <a:cs typeface="Montserrat"/>
                <a:sym typeface="Montserrat"/>
              </a:defRPr>
            </a:lvl8pPr>
            <a:lvl9pPr indent="-381000" lvl="8" marL="4114800" rtl="0">
              <a:spcBef>
                <a:spcPts val="0"/>
              </a:spcBef>
              <a:spcAft>
                <a:spcPts val="0"/>
              </a:spcAft>
              <a:buSzPts val="2400"/>
              <a:buFont typeface="Montserrat"/>
              <a:buChar char="■"/>
              <a:defRPr sz="2400">
                <a:latin typeface="Montserrat"/>
                <a:ea typeface="Montserrat"/>
                <a:cs typeface="Montserrat"/>
                <a:sym typeface="Montserrat"/>
              </a:defRPr>
            </a:lvl9pPr>
          </a:lstStyle>
          <a:p/>
        </p:txBody>
      </p:sp>
      <p:sp>
        <p:nvSpPr>
          <p:cNvPr id="34" name="Google Shape;34;p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atin typeface="Montserrat"/>
                <a:ea typeface="Montserrat"/>
                <a:cs typeface="Montserrat"/>
                <a:sym typeface="Montserrat"/>
              </a:defRPr>
            </a:lvl1pPr>
            <a:lvl2pPr lvl="1">
              <a:buNone/>
              <a:defRPr>
                <a:latin typeface="Montserrat"/>
                <a:ea typeface="Montserrat"/>
                <a:cs typeface="Montserrat"/>
                <a:sym typeface="Montserrat"/>
              </a:defRPr>
            </a:lvl2pPr>
            <a:lvl3pPr lvl="2">
              <a:buNone/>
              <a:defRPr>
                <a:latin typeface="Montserrat"/>
                <a:ea typeface="Montserrat"/>
                <a:cs typeface="Montserrat"/>
                <a:sym typeface="Montserrat"/>
              </a:defRPr>
            </a:lvl3pPr>
            <a:lvl4pPr lvl="3">
              <a:buNone/>
              <a:defRPr>
                <a:latin typeface="Montserrat"/>
                <a:ea typeface="Montserrat"/>
                <a:cs typeface="Montserrat"/>
                <a:sym typeface="Montserrat"/>
              </a:defRPr>
            </a:lvl4pPr>
            <a:lvl5pPr lvl="4">
              <a:buNone/>
              <a:defRPr>
                <a:latin typeface="Montserrat"/>
                <a:ea typeface="Montserrat"/>
                <a:cs typeface="Montserrat"/>
                <a:sym typeface="Montserrat"/>
              </a:defRPr>
            </a:lvl5pPr>
            <a:lvl6pPr lvl="5">
              <a:buNone/>
              <a:defRPr>
                <a:latin typeface="Montserrat"/>
                <a:ea typeface="Montserrat"/>
                <a:cs typeface="Montserrat"/>
                <a:sym typeface="Montserrat"/>
              </a:defRPr>
            </a:lvl6pPr>
            <a:lvl7pPr lvl="6">
              <a:buNone/>
              <a:defRPr>
                <a:latin typeface="Montserrat"/>
                <a:ea typeface="Montserrat"/>
                <a:cs typeface="Montserrat"/>
                <a:sym typeface="Montserrat"/>
              </a:defRPr>
            </a:lvl7pPr>
            <a:lvl8pPr lvl="7">
              <a:buNone/>
              <a:defRPr>
                <a:latin typeface="Montserrat"/>
                <a:ea typeface="Montserrat"/>
                <a:cs typeface="Montserrat"/>
                <a:sym typeface="Montserrat"/>
              </a:defRPr>
            </a:lvl8pPr>
            <a:lvl9pPr lvl="8">
              <a:buNone/>
              <a:defRPr>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5" name="Shape 35"/>
        <p:cNvGrpSpPr/>
        <p:nvPr/>
      </p:nvGrpSpPr>
      <p:grpSpPr>
        <a:xfrm>
          <a:off x="0" y="0"/>
          <a:ext cx="0" cy="0"/>
          <a:chOff x="0" y="0"/>
          <a:chExt cx="0" cy="0"/>
        </a:xfrm>
      </p:grpSpPr>
      <p:sp>
        <p:nvSpPr>
          <p:cNvPr id="36" name="Google Shape;36;p7"/>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7" name="Google Shape;37;p7"/>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8" name="Google Shape;38;p7"/>
          <p:cNvSpPr txBox="1"/>
          <p:nvPr>
            <p:ph type="title"/>
          </p:nvPr>
        </p:nvSpPr>
        <p:spPr>
          <a:xfrm>
            <a:off x="838350" y="1807900"/>
            <a:ext cx="5324100" cy="485700"/>
          </a:xfrm>
          <a:prstGeom prst="rect">
            <a:avLst/>
          </a:prstGeom>
        </p:spPr>
        <p:txBody>
          <a:bodyPr anchorCtr="0" anchor="b"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39" name="Google Shape;39;p7"/>
          <p:cNvSpPr txBox="1"/>
          <p:nvPr>
            <p:ph idx="1" type="body"/>
          </p:nvPr>
        </p:nvSpPr>
        <p:spPr>
          <a:xfrm>
            <a:off x="838250" y="2419350"/>
            <a:ext cx="5324100" cy="2255700"/>
          </a:xfrm>
          <a:prstGeom prst="rect">
            <a:avLst/>
          </a:prstGeom>
        </p:spPr>
        <p:txBody>
          <a:bodyPr anchorCtr="0" anchor="t" bIns="91425" lIns="91425" spcFirstLastPara="1" rIns="91425" wrap="square" tIns="91425">
            <a:noAutofit/>
          </a:bodyPr>
          <a:lstStyle>
            <a:lvl1pPr indent="-330200" lvl="0" marL="457200">
              <a:spcBef>
                <a:spcPts val="60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0" name="Google Shape;40;p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1" name="Shape 41"/>
        <p:cNvGrpSpPr/>
        <p:nvPr/>
      </p:nvGrpSpPr>
      <p:grpSpPr>
        <a:xfrm>
          <a:off x="0" y="0"/>
          <a:ext cx="0" cy="0"/>
          <a:chOff x="0" y="0"/>
          <a:chExt cx="0" cy="0"/>
        </a:xfrm>
      </p:grpSpPr>
      <p:sp>
        <p:nvSpPr>
          <p:cNvPr id="42" name="Google Shape;42;p8"/>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43" name="Google Shape;43;p8"/>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4" name="Google Shape;44;p8"/>
          <p:cNvSpPr txBox="1"/>
          <p:nvPr>
            <p:ph type="title"/>
          </p:nvPr>
        </p:nvSpPr>
        <p:spPr>
          <a:xfrm>
            <a:off x="841000" y="1884100"/>
            <a:ext cx="4801500" cy="409500"/>
          </a:xfrm>
          <a:prstGeom prst="rect">
            <a:avLst/>
          </a:prstGeom>
        </p:spPr>
        <p:txBody>
          <a:bodyPr anchorCtr="0" anchor="b"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45" name="Google Shape;45;p8"/>
          <p:cNvSpPr txBox="1"/>
          <p:nvPr>
            <p:ph idx="1" type="body"/>
          </p:nvPr>
        </p:nvSpPr>
        <p:spPr>
          <a:xfrm>
            <a:off x="841001" y="2492425"/>
            <a:ext cx="2671800" cy="2433300"/>
          </a:xfrm>
          <a:prstGeom prst="rect">
            <a:avLst/>
          </a:prstGeom>
        </p:spPr>
        <p:txBody>
          <a:bodyPr anchorCtr="0" anchor="t" bIns="91425" lIns="91425" spcFirstLastPara="1" rIns="91425" wrap="square" tIns="91425">
            <a:noAutofit/>
          </a:bodyPr>
          <a:lstStyle>
            <a:lvl1pPr indent="-330200" lvl="0" marL="457200">
              <a:spcBef>
                <a:spcPts val="60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6" name="Google Shape;46;p8"/>
          <p:cNvSpPr txBox="1"/>
          <p:nvPr>
            <p:ph idx="2" type="body"/>
          </p:nvPr>
        </p:nvSpPr>
        <p:spPr>
          <a:xfrm>
            <a:off x="3673842" y="2492425"/>
            <a:ext cx="2671800" cy="2433300"/>
          </a:xfrm>
          <a:prstGeom prst="rect">
            <a:avLst/>
          </a:prstGeom>
        </p:spPr>
        <p:txBody>
          <a:bodyPr anchorCtr="0" anchor="t" bIns="91425" lIns="91425" spcFirstLastPara="1" rIns="91425" wrap="square" tIns="91425">
            <a:noAutofit/>
          </a:bodyPr>
          <a:lstStyle>
            <a:lvl1pPr indent="-330200" lvl="0" marL="457200">
              <a:spcBef>
                <a:spcPts val="60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7" name="Google Shape;47;p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8" name="Shape 48"/>
        <p:cNvGrpSpPr/>
        <p:nvPr/>
      </p:nvGrpSpPr>
      <p:grpSpPr>
        <a:xfrm>
          <a:off x="0" y="0"/>
          <a:ext cx="0" cy="0"/>
          <a:chOff x="0" y="0"/>
          <a:chExt cx="0" cy="0"/>
        </a:xfrm>
      </p:grpSpPr>
      <p:sp>
        <p:nvSpPr>
          <p:cNvPr id="49" name="Google Shape;49;p9"/>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0" name="Google Shape;50;p9"/>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1" name="Google Shape;51;p9"/>
          <p:cNvSpPr txBox="1"/>
          <p:nvPr>
            <p:ph type="title"/>
          </p:nvPr>
        </p:nvSpPr>
        <p:spPr>
          <a:xfrm>
            <a:off x="841000" y="1884100"/>
            <a:ext cx="4801500" cy="409500"/>
          </a:xfrm>
          <a:prstGeom prst="rect">
            <a:avLst/>
          </a:prstGeom>
        </p:spPr>
        <p:txBody>
          <a:bodyPr anchorCtr="0" anchor="b" bIns="91425" lIns="91425" spcFirstLastPara="1" rIns="91425" wrap="square" tIns="91425">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52" name="Google Shape;52;p9"/>
          <p:cNvSpPr txBox="1"/>
          <p:nvPr>
            <p:ph idx="1" type="body"/>
          </p:nvPr>
        </p:nvSpPr>
        <p:spPr>
          <a:xfrm>
            <a:off x="841000" y="2515375"/>
            <a:ext cx="1988700" cy="24105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3" name="Google Shape;53;p9"/>
          <p:cNvSpPr txBox="1"/>
          <p:nvPr>
            <p:ph idx="2" type="body"/>
          </p:nvPr>
        </p:nvSpPr>
        <p:spPr>
          <a:xfrm>
            <a:off x="2931575" y="2515375"/>
            <a:ext cx="1988700" cy="24105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4" name="Google Shape;54;p9"/>
          <p:cNvSpPr txBox="1"/>
          <p:nvPr>
            <p:ph idx="3" type="body"/>
          </p:nvPr>
        </p:nvSpPr>
        <p:spPr>
          <a:xfrm>
            <a:off x="5022150" y="2515375"/>
            <a:ext cx="1988700" cy="24105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55" name="Google Shape;55;p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10"/>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8" name="Google Shape;58;p10"/>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9" name="Google Shape;59;p10"/>
          <p:cNvSpPr txBox="1"/>
          <p:nvPr>
            <p:ph type="title"/>
          </p:nvPr>
        </p:nvSpPr>
        <p:spPr>
          <a:xfrm>
            <a:off x="841000" y="1884100"/>
            <a:ext cx="4801500" cy="409500"/>
          </a:xfrm>
          <a:prstGeom prst="rect">
            <a:avLst/>
          </a:prstGeom>
        </p:spPr>
        <p:txBody>
          <a:bodyPr anchorCtr="0" anchor="b"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60" name="Google Shape;60;p1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1884100"/>
            <a:ext cx="5185200" cy="474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1200"/>
              <a:buFont typeface="Montserrat"/>
              <a:buNone/>
              <a:defRPr b="1" sz="1200">
                <a:solidFill>
                  <a:schemeClr val="dk2"/>
                </a:solidFill>
                <a:latin typeface="Montserrat"/>
                <a:ea typeface="Montserrat"/>
                <a:cs typeface="Montserrat"/>
                <a:sym typeface="Montserrat"/>
              </a:defRPr>
            </a:lvl1pPr>
            <a:lvl2pPr lvl="1">
              <a:spcBef>
                <a:spcPts val="0"/>
              </a:spcBef>
              <a:spcAft>
                <a:spcPts val="0"/>
              </a:spcAft>
              <a:buClr>
                <a:schemeClr val="dk2"/>
              </a:buClr>
              <a:buSzPts val="1200"/>
              <a:buFont typeface="Montserrat"/>
              <a:buNone/>
              <a:defRPr b="1" sz="1200">
                <a:solidFill>
                  <a:schemeClr val="dk2"/>
                </a:solidFill>
                <a:latin typeface="Montserrat"/>
                <a:ea typeface="Montserrat"/>
                <a:cs typeface="Montserrat"/>
                <a:sym typeface="Montserrat"/>
              </a:defRPr>
            </a:lvl2pPr>
            <a:lvl3pPr lvl="2">
              <a:spcBef>
                <a:spcPts val="0"/>
              </a:spcBef>
              <a:spcAft>
                <a:spcPts val="0"/>
              </a:spcAft>
              <a:buClr>
                <a:schemeClr val="dk2"/>
              </a:buClr>
              <a:buSzPts val="1200"/>
              <a:buFont typeface="Montserrat"/>
              <a:buNone/>
              <a:defRPr b="1" sz="1200">
                <a:solidFill>
                  <a:schemeClr val="dk2"/>
                </a:solidFill>
                <a:latin typeface="Montserrat"/>
                <a:ea typeface="Montserrat"/>
                <a:cs typeface="Montserrat"/>
                <a:sym typeface="Montserrat"/>
              </a:defRPr>
            </a:lvl3pPr>
            <a:lvl4pPr lvl="3">
              <a:spcBef>
                <a:spcPts val="0"/>
              </a:spcBef>
              <a:spcAft>
                <a:spcPts val="0"/>
              </a:spcAft>
              <a:buClr>
                <a:schemeClr val="dk2"/>
              </a:buClr>
              <a:buSzPts val="1200"/>
              <a:buFont typeface="Montserrat"/>
              <a:buNone/>
              <a:defRPr b="1" sz="1200">
                <a:solidFill>
                  <a:schemeClr val="dk2"/>
                </a:solidFill>
                <a:latin typeface="Montserrat"/>
                <a:ea typeface="Montserrat"/>
                <a:cs typeface="Montserrat"/>
                <a:sym typeface="Montserrat"/>
              </a:defRPr>
            </a:lvl4pPr>
            <a:lvl5pPr lvl="4">
              <a:spcBef>
                <a:spcPts val="0"/>
              </a:spcBef>
              <a:spcAft>
                <a:spcPts val="0"/>
              </a:spcAft>
              <a:buClr>
                <a:schemeClr val="dk2"/>
              </a:buClr>
              <a:buSzPts val="1200"/>
              <a:buFont typeface="Montserrat"/>
              <a:buNone/>
              <a:defRPr b="1" sz="1200">
                <a:solidFill>
                  <a:schemeClr val="dk2"/>
                </a:solidFill>
                <a:latin typeface="Montserrat"/>
                <a:ea typeface="Montserrat"/>
                <a:cs typeface="Montserrat"/>
                <a:sym typeface="Montserrat"/>
              </a:defRPr>
            </a:lvl5pPr>
            <a:lvl6pPr lvl="5">
              <a:spcBef>
                <a:spcPts val="0"/>
              </a:spcBef>
              <a:spcAft>
                <a:spcPts val="0"/>
              </a:spcAft>
              <a:buClr>
                <a:schemeClr val="dk2"/>
              </a:buClr>
              <a:buSzPts val="1200"/>
              <a:buFont typeface="Montserrat"/>
              <a:buNone/>
              <a:defRPr b="1" sz="1200">
                <a:solidFill>
                  <a:schemeClr val="dk2"/>
                </a:solidFill>
                <a:latin typeface="Montserrat"/>
                <a:ea typeface="Montserrat"/>
                <a:cs typeface="Montserrat"/>
                <a:sym typeface="Montserrat"/>
              </a:defRPr>
            </a:lvl6pPr>
            <a:lvl7pPr lvl="6">
              <a:spcBef>
                <a:spcPts val="0"/>
              </a:spcBef>
              <a:spcAft>
                <a:spcPts val="0"/>
              </a:spcAft>
              <a:buClr>
                <a:schemeClr val="dk2"/>
              </a:buClr>
              <a:buSzPts val="1200"/>
              <a:buFont typeface="Montserrat"/>
              <a:buNone/>
              <a:defRPr b="1" sz="1200">
                <a:solidFill>
                  <a:schemeClr val="dk2"/>
                </a:solidFill>
                <a:latin typeface="Montserrat"/>
                <a:ea typeface="Montserrat"/>
                <a:cs typeface="Montserrat"/>
                <a:sym typeface="Montserrat"/>
              </a:defRPr>
            </a:lvl7pPr>
            <a:lvl8pPr lvl="7">
              <a:spcBef>
                <a:spcPts val="0"/>
              </a:spcBef>
              <a:spcAft>
                <a:spcPts val="0"/>
              </a:spcAft>
              <a:buClr>
                <a:schemeClr val="dk2"/>
              </a:buClr>
              <a:buSzPts val="1200"/>
              <a:buFont typeface="Montserrat"/>
              <a:buNone/>
              <a:defRPr b="1" sz="1200">
                <a:solidFill>
                  <a:schemeClr val="dk2"/>
                </a:solidFill>
                <a:latin typeface="Montserrat"/>
                <a:ea typeface="Montserrat"/>
                <a:cs typeface="Montserrat"/>
                <a:sym typeface="Montserrat"/>
              </a:defRPr>
            </a:lvl8pPr>
            <a:lvl9pPr lvl="8">
              <a:spcBef>
                <a:spcPts val="0"/>
              </a:spcBef>
              <a:spcAft>
                <a:spcPts val="0"/>
              </a:spcAft>
              <a:buClr>
                <a:schemeClr val="dk2"/>
              </a:buClr>
              <a:buSzPts val="1200"/>
              <a:buFont typeface="Montserrat"/>
              <a:buNone/>
              <a:defRPr b="1" sz="1200">
                <a:solidFill>
                  <a:schemeClr val="dk2"/>
                </a:solidFill>
                <a:latin typeface="Montserrat"/>
                <a:ea typeface="Montserrat"/>
                <a:cs typeface="Montserrat"/>
                <a:sym typeface="Montserrat"/>
              </a:defRPr>
            </a:lvl9pPr>
          </a:lstStyle>
          <a:p/>
        </p:txBody>
      </p:sp>
      <p:sp>
        <p:nvSpPr>
          <p:cNvPr id="7" name="Google Shape;7;p1"/>
          <p:cNvSpPr txBox="1"/>
          <p:nvPr>
            <p:ph idx="1" type="body"/>
          </p:nvPr>
        </p:nvSpPr>
        <p:spPr>
          <a:xfrm>
            <a:off x="457200" y="2495550"/>
            <a:ext cx="5185200" cy="2255700"/>
          </a:xfrm>
          <a:prstGeom prst="rect">
            <a:avLst/>
          </a:prstGeom>
          <a:noFill/>
          <a:ln>
            <a:noFill/>
          </a:ln>
        </p:spPr>
        <p:txBody>
          <a:bodyPr anchorCtr="0" anchor="t" bIns="91425" lIns="91425" spcFirstLastPara="1" rIns="91425" wrap="square" tIns="91425">
            <a:noAutofit/>
          </a:bodyPr>
          <a:lstStyle>
            <a:lvl1pPr indent="-330200" lvl="0" marL="457200">
              <a:spcBef>
                <a:spcPts val="600"/>
              </a:spcBef>
              <a:spcAft>
                <a:spcPts val="0"/>
              </a:spcAft>
              <a:buClr>
                <a:schemeClr val="dk1"/>
              </a:buClr>
              <a:buSzPts val="1600"/>
              <a:buFont typeface="Karla"/>
              <a:buChar char="▸"/>
              <a:defRPr sz="1600">
                <a:solidFill>
                  <a:schemeClr val="dk1"/>
                </a:solidFill>
                <a:latin typeface="Karla"/>
                <a:ea typeface="Karla"/>
                <a:cs typeface="Karla"/>
                <a:sym typeface="Karla"/>
              </a:defRPr>
            </a:lvl1pPr>
            <a:lvl2pPr indent="-330200" lvl="1" marL="914400">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2pPr>
            <a:lvl3pPr indent="-330200" lvl="2" marL="1371600">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3pPr>
            <a:lvl4pPr indent="-330200" lvl="3" marL="1828800">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4pPr>
            <a:lvl5pPr indent="-330200" lvl="4" marL="2286000">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5pPr>
            <a:lvl6pPr indent="-330200" lvl="5" marL="2743200">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6pPr>
            <a:lvl7pPr indent="-330200" lvl="6" marL="3200400">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7pPr>
            <a:lvl8pPr indent="-330200" lvl="7" marL="3657600">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8pPr>
            <a:lvl9pPr indent="-330200" lvl="8" marL="4114800">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9pPr>
          </a:lstStyle>
          <a:p/>
        </p:txBody>
      </p:sp>
      <p:sp>
        <p:nvSpPr>
          <p:cNvPr id="8" name="Google Shape;8;p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lvl="0" algn="r">
              <a:buNone/>
              <a:defRPr sz="1200">
                <a:solidFill>
                  <a:schemeClr val="lt1"/>
                </a:solidFill>
                <a:latin typeface="Montserrat"/>
                <a:ea typeface="Montserrat"/>
                <a:cs typeface="Montserrat"/>
                <a:sym typeface="Montserrat"/>
              </a:defRPr>
            </a:lvl1pPr>
            <a:lvl2pPr lvl="1" algn="r">
              <a:buNone/>
              <a:defRPr sz="1200">
                <a:solidFill>
                  <a:schemeClr val="lt1"/>
                </a:solidFill>
                <a:latin typeface="Montserrat"/>
                <a:ea typeface="Montserrat"/>
                <a:cs typeface="Montserrat"/>
                <a:sym typeface="Montserrat"/>
              </a:defRPr>
            </a:lvl2pPr>
            <a:lvl3pPr lvl="2" algn="r">
              <a:buNone/>
              <a:defRPr sz="1200">
                <a:solidFill>
                  <a:schemeClr val="lt1"/>
                </a:solidFill>
                <a:latin typeface="Montserrat"/>
                <a:ea typeface="Montserrat"/>
                <a:cs typeface="Montserrat"/>
                <a:sym typeface="Montserrat"/>
              </a:defRPr>
            </a:lvl3pPr>
            <a:lvl4pPr lvl="3" algn="r">
              <a:buNone/>
              <a:defRPr sz="1200">
                <a:solidFill>
                  <a:schemeClr val="lt1"/>
                </a:solidFill>
                <a:latin typeface="Montserrat"/>
                <a:ea typeface="Montserrat"/>
                <a:cs typeface="Montserrat"/>
                <a:sym typeface="Montserrat"/>
              </a:defRPr>
            </a:lvl4pPr>
            <a:lvl5pPr lvl="4" algn="r">
              <a:buNone/>
              <a:defRPr sz="1200">
                <a:solidFill>
                  <a:schemeClr val="lt1"/>
                </a:solidFill>
                <a:latin typeface="Montserrat"/>
                <a:ea typeface="Montserrat"/>
                <a:cs typeface="Montserrat"/>
                <a:sym typeface="Montserrat"/>
              </a:defRPr>
            </a:lvl5pPr>
            <a:lvl6pPr lvl="5" algn="r">
              <a:buNone/>
              <a:defRPr sz="1200">
                <a:solidFill>
                  <a:schemeClr val="lt1"/>
                </a:solidFill>
                <a:latin typeface="Montserrat"/>
                <a:ea typeface="Montserrat"/>
                <a:cs typeface="Montserrat"/>
                <a:sym typeface="Montserrat"/>
              </a:defRPr>
            </a:lvl6pPr>
            <a:lvl7pPr lvl="6" algn="r">
              <a:buNone/>
              <a:defRPr sz="1200">
                <a:solidFill>
                  <a:schemeClr val="lt1"/>
                </a:solidFill>
                <a:latin typeface="Montserrat"/>
                <a:ea typeface="Montserrat"/>
                <a:cs typeface="Montserrat"/>
                <a:sym typeface="Montserrat"/>
              </a:defRPr>
            </a:lvl7pPr>
            <a:lvl8pPr lvl="7" algn="r">
              <a:buNone/>
              <a:defRPr sz="1200">
                <a:solidFill>
                  <a:schemeClr val="lt1"/>
                </a:solidFill>
                <a:latin typeface="Montserrat"/>
                <a:ea typeface="Montserrat"/>
                <a:cs typeface="Montserrat"/>
                <a:sym typeface="Montserrat"/>
              </a:defRPr>
            </a:lvl8pPr>
            <a:lvl9pPr lvl="8" algn="r">
              <a:buNone/>
              <a:defRPr sz="1200">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8.png"/><Relationship Id="rId4" Type="http://schemas.openxmlformats.org/officeDocument/2006/relationships/image" Target="../media/image40.png"/><Relationship Id="rId5" Type="http://schemas.openxmlformats.org/officeDocument/2006/relationships/image" Target="../media/image46.png"/><Relationship Id="rId6" Type="http://schemas.openxmlformats.org/officeDocument/2006/relationships/image" Target="../media/image47.png"/><Relationship Id="rId7" Type="http://schemas.openxmlformats.org/officeDocument/2006/relationships/image" Target="../media/image4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44.png"/><Relationship Id="rId4" Type="http://schemas.openxmlformats.org/officeDocument/2006/relationships/image" Target="../media/image39.png"/><Relationship Id="rId5" Type="http://schemas.openxmlformats.org/officeDocument/2006/relationships/image" Target="../media/image45.png"/><Relationship Id="rId6" Type="http://schemas.openxmlformats.org/officeDocument/2006/relationships/image" Target="../media/image42.png"/><Relationship Id="rId7" Type="http://schemas.openxmlformats.org/officeDocument/2006/relationships/image" Target="../media/image43.png"/><Relationship Id="rId8" Type="http://schemas.openxmlformats.org/officeDocument/2006/relationships/image" Target="../media/image4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16.png"/><Relationship Id="rId7"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3.png"/><Relationship Id="rId9" Type="http://schemas.openxmlformats.org/officeDocument/2006/relationships/image" Target="../media/image3.png"/><Relationship Id="rId5" Type="http://schemas.openxmlformats.org/officeDocument/2006/relationships/image" Target="../media/image12.png"/><Relationship Id="rId6" Type="http://schemas.openxmlformats.org/officeDocument/2006/relationships/image" Target="../media/image7.png"/><Relationship Id="rId7" Type="http://schemas.openxmlformats.org/officeDocument/2006/relationships/image" Target="../media/image15.png"/><Relationship Id="rId8"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1.png"/><Relationship Id="rId9" Type="http://schemas.openxmlformats.org/officeDocument/2006/relationships/image" Target="../media/image21.png"/><Relationship Id="rId5" Type="http://schemas.openxmlformats.org/officeDocument/2006/relationships/image" Target="../media/image6.png"/><Relationship Id="rId6" Type="http://schemas.openxmlformats.org/officeDocument/2006/relationships/image" Target="../media/image18.png"/><Relationship Id="rId7" Type="http://schemas.openxmlformats.org/officeDocument/2006/relationships/image" Target="../media/image30.png"/><Relationship Id="rId8"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31.png"/><Relationship Id="rId4" Type="http://schemas.openxmlformats.org/officeDocument/2006/relationships/image" Target="../media/image36.png"/><Relationship Id="rId5" Type="http://schemas.openxmlformats.org/officeDocument/2006/relationships/image" Target="../media/image22.png"/><Relationship Id="rId6" Type="http://schemas.openxmlformats.org/officeDocument/2006/relationships/image" Target="../media/image20.png"/><Relationship Id="rId7" Type="http://schemas.openxmlformats.org/officeDocument/2006/relationships/image" Target="../media/image23.png"/></Relationships>
</file>

<file path=ppt/slides/_rels/slide9.xml.rels><?xml version="1.0" encoding="UTF-8" standalone="yes"?><Relationships xmlns="http://schemas.openxmlformats.org/package/2006/relationships"><Relationship Id="rId11" Type="http://schemas.openxmlformats.org/officeDocument/2006/relationships/image" Target="../media/image37.png"/><Relationship Id="rId10" Type="http://schemas.openxmlformats.org/officeDocument/2006/relationships/image" Target="../media/image29.png"/><Relationship Id="rId13" Type="http://schemas.openxmlformats.org/officeDocument/2006/relationships/image" Target="../media/image34.png"/><Relationship Id="rId12" Type="http://schemas.openxmlformats.org/officeDocument/2006/relationships/image" Target="../media/image35.png"/><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24.png"/><Relationship Id="rId4" Type="http://schemas.openxmlformats.org/officeDocument/2006/relationships/image" Target="../media/image27.png"/><Relationship Id="rId9" Type="http://schemas.openxmlformats.org/officeDocument/2006/relationships/image" Target="../media/image33.png"/><Relationship Id="rId5" Type="http://schemas.openxmlformats.org/officeDocument/2006/relationships/image" Target="../media/image32.png"/><Relationship Id="rId6" Type="http://schemas.openxmlformats.org/officeDocument/2006/relationships/image" Target="../media/image28.png"/><Relationship Id="rId7" Type="http://schemas.openxmlformats.org/officeDocument/2006/relationships/image" Target="../media/image25.png"/><Relationship Id="rId8"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75" name="Shape 75"/>
        <p:cNvGrpSpPr/>
        <p:nvPr/>
      </p:nvGrpSpPr>
      <p:grpSpPr>
        <a:xfrm>
          <a:off x="0" y="0"/>
          <a:ext cx="0" cy="0"/>
          <a:chOff x="0" y="0"/>
          <a:chExt cx="0" cy="0"/>
        </a:xfrm>
      </p:grpSpPr>
      <p:sp>
        <p:nvSpPr>
          <p:cNvPr id="76" name="Google Shape;76;p14"/>
          <p:cNvSpPr txBox="1"/>
          <p:nvPr>
            <p:ph type="ctrTitle"/>
          </p:nvPr>
        </p:nvSpPr>
        <p:spPr>
          <a:xfrm>
            <a:off x="568775" y="1690000"/>
            <a:ext cx="3289500" cy="125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300"/>
              <a:t>DOUBLE </a:t>
            </a:r>
            <a:r>
              <a:rPr lang="en" sz="3300">
                <a:solidFill>
                  <a:schemeClr val="accent1"/>
                </a:solidFill>
              </a:rPr>
              <a:t>PENDULUM</a:t>
            </a:r>
            <a:endParaRPr sz="3300">
              <a:solidFill>
                <a:schemeClr val="accent1"/>
              </a:solidFill>
            </a:endParaRPr>
          </a:p>
        </p:txBody>
      </p:sp>
      <p:pic>
        <p:nvPicPr>
          <p:cNvPr id="77" name="Google Shape;77;p14"/>
          <p:cNvPicPr preferRelativeResize="0"/>
          <p:nvPr/>
        </p:nvPicPr>
        <p:blipFill>
          <a:blip r:embed="rId3">
            <a:alphaModFix/>
          </a:blip>
          <a:stretch>
            <a:fillRect/>
          </a:stretch>
        </p:blipFill>
        <p:spPr>
          <a:xfrm>
            <a:off x="5898320" y="1337250"/>
            <a:ext cx="2238375" cy="2333625"/>
          </a:xfrm>
          <a:prstGeom prst="rect">
            <a:avLst/>
          </a:prstGeom>
          <a:noFill/>
          <a:ln>
            <a:noFill/>
          </a:ln>
        </p:spPr>
      </p:pic>
      <p:sp>
        <p:nvSpPr>
          <p:cNvPr id="78" name="Google Shape;78;p14"/>
          <p:cNvSpPr txBox="1"/>
          <p:nvPr/>
        </p:nvSpPr>
        <p:spPr>
          <a:xfrm>
            <a:off x="743975" y="3670875"/>
            <a:ext cx="2939100" cy="62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SemiBold"/>
                <a:ea typeface="Montserrat SemiBold"/>
                <a:cs typeface="Montserrat SemiBold"/>
                <a:sym typeface="Montserrat SemiBold"/>
              </a:rPr>
              <a:t>BY ADITYA SINGH</a:t>
            </a:r>
            <a:br>
              <a:rPr lang="en">
                <a:latin typeface="Montserrat SemiBold"/>
                <a:ea typeface="Montserrat SemiBold"/>
                <a:cs typeface="Montserrat SemiBold"/>
                <a:sym typeface="Montserrat SemiBold"/>
              </a:rPr>
            </a:br>
            <a:r>
              <a:rPr lang="en">
                <a:latin typeface="Montserrat SemiBold"/>
                <a:ea typeface="Montserrat SemiBold"/>
                <a:cs typeface="Montserrat SemiBold"/>
                <a:sym typeface="Montserrat SemiBold"/>
              </a:rPr>
              <a:t>2K19/EP/005</a:t>
            </a:r>
            <a:endParaRPr>
              <a:latin typeface="Montserrat SemiBold"/>
              <a:ea typeface="Montserrat SemiBold"/>
              <a:cs typeface="Montserrat SemiBold"/>
              <a:sym typeface="Montserrat SemiBold"/>
            </a:endParaRPr>
          </a:p>
        </p:txBody>
      </p:sp>
      <p:grpSp>
        <p:nvGrpSpPr>
          <p:cNvPr id="79" name="Google Shape;79;p14"/>
          <p:cNvGrpSpPr/>
          <p:nvPr/>
        </p:nvGrpSpPr>
        <p:grpSpPr>
          <a:xfrm>
            <a:off x="4251419" y="4291985"/>
            <a:ext cx="452420" cy="433992"/>
            <a:chOff x="5233525" y="4954450"/>
            <a:chExt cx="538275" cy="516350"/>
          </a:xfrm>
        </p:grpSpPr>
        <p:sp>
          <p:nvSpPr>
            <p:cNvPr id="80" name="Google Shape;80;p14"/>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a:off x="5367475" y="5025075"/>
              <a:ext cx="81600" cy="105975"/>
            </a:xfrm>
            <a:custGeom>
              <a:rect b="b" l="l" r="r" t="t"/>
              <a:pathLst>
                <a:path extrusionOk="0" fill="none" h="4239" w="3264">
                  <a:moveTo>
                    <a:pt x="0" y="1"/>
                  </a:moveTo>
                  <a:lnTo>
                    <a:pt x="3264" y="423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5567800" y="4999500"/>
              <a:ext cx="115100" cy="133975"/>
            </a:xfrm>
            <a:custGeom>
              <a:rect b="b" l="l" r="r" t="t"/>
              <a:pathLst>
                <a:path extrusionOk="0" fill="none" h="5359" w="4604">
                  <a:moveTo>
                    <a:pt x="0" y="5359"/>
                  </a:moveTo>
                  <a:lnTo>
                    <a:pt x="460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5600075" y="5217475"/>
              <a:ext cx="127275" cy="16475"/>
            </a:xfrm>
            <a:custGeom>
              <a:rect b="b" l="l" r="r" t="t"/>
              <a:pathLst>
                <a:path extrusionOk="0" fill="none" h="659" w="5091">
                  <a:moveTo>
                    <a:pt x="5090" y="658"/>
                  </a:moveTo>
                  <a:lnTo>
                    <a:pt x="0"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5497775" y="5299675"/>
              <a:ext cx="4900" cy="126675"/>
            </a:xfrm>
            <a:custGeom>
              <a:rect b="b" l="l" r="r" t="t"/>
              <a:pathLst>
                <a:path extrusionOk="0" fill="none" h="5067" w="196">
                  <a:moveTo>
                    <a:pt x="0" y="5067"/>
                  </a:moveTo>
                  <a:lnTo>
                    <a:pt x="195"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5277975" y="5241825"/>
              <a:ext cx="141275" cy="58500"/>
            </a:xfrm>
            <a:custGeom>
              <a:rect b="b" l="l" r="r" t="t"/>
              <a:pathLst>
                <a:path extrusionOk="0" fill="none" h="2340" w="5651">
                  <a:moveTo>
                    <a:pt x="0" y="2339"/>
                  </a:moveTo>
                  <a:lnTo>
                    <a:pt x="565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14"/>
          <p:cNvGrpSpPr/>
          <p:nvPr/>
        </p:nvGrpSpPr>
        <p:grpSpPr>
          <a:xfrm>
            <a:off x="523545" y="368254"/>
            <a:ext cx="502625" cy="446586"/>
            <a:chOff x="5292575" y="3681900"/>
            <a:chExt cx="420150" cy="373275"/>
          </a:xfrm>
        </p:grpSpPr>
        <p:sp>
          <p:nvSpPr>
            <p:cNvPr id="92" name="Google Shape;92;p14"/>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21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21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21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21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rnd" cmpd="sng" w="121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21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21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14"/>
          <p:cNvSpPr txBox="1"/>
          <p:nvPr/>
        </p:nvSpPr>
        <p:spPr>
          <a:xfrm>
            <a:off x="641725" y="1423600"/>
            <a:ext cx="2066700" cy="26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Karla"/>
                <a:ea typeface="Karla"/>
                <a:cs typeface="Karla"/>
                <a:sym typeface="Karla"/>
              </a:rPr>
              <a:t>CLASSICAL MECHANICS</a:t>
            </a:r>
            <a:endParaRPr sz="1000">
              <a:latin typeface="Karla"/>
              <a:ea typeface="Karla"/>
              <a:cs typeface="Karla"/>
              <a:sym typeface="Karl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A9F4"/>
        </a:solidFill>
      </p:bgPr>
    </p:bg>
    <p:spTree>
      <p:nvGrpSpPr>
        <p:cNvPr id="194" name="Shape 194"/>
        <p:cNvGrpSpPr/>
        <p:nvPr/>
      </p:nvGrpSpPr>
      <p:grpSpPr>
        <a:xfrm>
          <a:off x="0" y="0"/>
          <a:ext cx="0" cy="0"/>
          <a:chOff x="0" y="0"/>
          <a:chExt cx="0" cy="0"/>
        </a:xfrm>
      </p:grpSpPr>
      <p:sp>
        <p:nvSpPr>
          <p:cNvPr id="195" name="Google Shape;195;p2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6" name="Google Shape;196;p23"/>
          <p:cNvPicPr preferRelativeResize="0"/>
          <p:nvPr/>
        </p:nvPicPr>
        <p:blipFill>
          <a:blip r:embed="rId3">
            <a:alphaModFix/>
          </a:blip>
          <a:stretch>
            <a:fillRect/>
          </a:stretch>
        </p:blipFill>
        <p:spPr>
          <a:xfrm>
            <a:off x="538175" y="391200"/>
            <a:ext cx="3769500" cy="298200"/>
          </a:xfrm>
          <a:prstGeom prst="rect">
            <a:avLst/>
          </a:prstGeom>
          <a:noFill/>
          <a:ln>
            <a:noFill/>
          </a:ln>
        </p:spPr>
      </p:pic>
      <p:pic>
        <p:nvPicPr>
          <p:cNvPr id="197" name="Google Shape;197;p23"/>
          <p:cNvPicPr preferRelativeResize="0"/>
          <p:nvPr/>
        </p:nvPicPr>
        <p:blipFill>
          <a:blip r:embed="rId4">
            <a:alphaModFix/>
          </a:blip>
          <a:stretch>
            <a:fillRect/>
          </a:stretch>
        </p:blipFill>
        <p:spPr>
          <a:xfrm>
            <a:off x="538175" y="1022374"/>
            <a:ext cx="3280315" cy="624050"/>
          </a:xfrm>
          <a:prstGeom prst="rect">
            <a:avLst/>
          </a:prstGeom>
          <a:noFill/>
          <a:ln>
            <a:noFill/>
          </a:ln>
        </p:spPr>
      </p:pic>
      <p:pic>
        <p:nvPicPr>
          <p:cNvPr id="198" name="Google Shape;198;p23"/>
          <p:cNvPicPr preferRelativeResize="0"/>
          <p:nvPr/>
        </p:nvPicPr>
        <p:blipFill>
          <a:blip r:embed="rId5">
            <a:alphaModFix/>
          </a:blip>
          <a:stretch>
            <a:fillRect/>
          </a:stretch>
        </p:blipFill>
        <p:spPr>
          <a:xfrm>
            <a:off x="538175" y="1931250"/>
            <a:ext cx="5556484" cy="471275"/>
          </a:xfrm>
          <a:prstGeom prst="rect">
            <a:avLst/>
          </a:prstGeom>
          <a:noFill/>
          <a:ln>
            <a:noFill/>
          </a:ln>
        </p:spPr>
      </p:pic>
      <p:pic>
        <p:nvPicPr>
          <p:cNvPr id="199" name="Google Shape;199;p23"/>
          <p:cNvPicPr preferRelativeResize="0"/>
          <p:nvPr/>
        </p:nvPicPr>
        <p:blipFill>
          <a:blip r:embed="rId6">
            <a:alphaModFix/>
          </a:blip>
          <a:stretch>
            <a:fillRect/>
          </a:stretch>
        </p:blipFill>
        <p:spPr>
          <a:xfrm>
            <a:off x="1038500" y="2807575"/>
            <a:ext cx="3725505" cy="809625"/>
          </a:xfrm>
          <a:prstGeom prst="rect">
            <a:avLst/>
          </a:prstGeom>
          <a:noFill/>
          <a:ln>
            <a:noFill/>
          </a:ln>
        </p:spPr>
      </p:pic>
      <p:pic>
        <p:nvPicPr>
          <p:cNvPr id="200" name="Google Shape;200;p23"/>
          <p:cNvPicPr preferRelativeResize="0"/>
          <p:nvPr/>
        </p:nvPicPr>
        <p:blipFill>
          <a:blip r:embed="rId7">
            <a:alphaModFix/>
          </a:blip>
          <a:stretch>
            <a:fillRect/>
          </a:stretch>
        </p:blipFill>
        <p:spPr>
          <a:xfrm>
            <a:off x="1038500" y="4022250"/>
            <a:ext cx="3362473" cy="624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BCD4"/>
        </a:solidFill>
      </p:bgPr>
    </p:bg>
    <p:spTree>
      <p:nvGrpSpPr>
        <p:cNvPr id="204" name="Shape 204"/>
        <p:cNvGrpSpPr/>
        <p:nvPr/>
      </p:nvGrpSpPr>
      <p:grpSpPr>
        <a:xfrm>
          <a:off x="0" y="0"/>
          <a:ext cx="0" cy="0"/>
          <a:chOff x="0" y="0"/>
          <a:chExt cx="0" cy="0"/>
        </a:xfrm>
      </p:grpSpPr>
      <p:sp>
        <p:nvSpPr>
          <p:cNvPr id="205" name="Google Shape;205;p2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6" name="Google Shape;206;p24"/>
          <p:cNvSpPr txBox="1"/>
          <p:nvPr/>
        </p:nvSpPr>
        <p:spPr>
          <a:xfrm>
            <a:off x="339850" y="321475"/>
            <a:ext cx="5152800" cy="4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Medium"/>
                <a:ea typeface="Montserrat Medium"/>
                <a:cs typeface="Montserrat Medium"/>
                <a:sym typeface="Montserrat Medium"/>
              </a:rPr>
              <a:t>W</a:t>
            </a:r>
            <a:r>
              <a:rPr lang="en">
                <a:latin typeface="Montserrat Medium"/>
                <a:ea typeface="Montserrat Medium"/>
                <a:cs typeface="Montserrat Medium"/>
                <a:sym typeface="Montserrat Medium"/>
              </a:rPr>
              <a:t>e finally arrive at Hamilton’s equations of motion:</a:t>
            </a:r>
            <a:endParaRPr>
              <a:latin typeface="Montserrat Medium"/>
              <a:ea typeface="Montserrat Medium"/>
              <a:cs typeface="Montserrat Medium"/>
              <a:sym typeface="Montserrat Medium"/>
            </a:endParaRPr>
          </a:p>
        </p:txBody>
      </p:sp>
      <p:pic>
        <p:nvPicPr>
          <p:cNvPr id="207" name="Google Shape;207;p24"/>
          <p:cNvPicPr preferRelativeResize="0"/>
          <p:nvPr/>
        </p:nvPicPr>
        <p:blipFill>
          <a:blip r:embed="rId3">
            <a:alphaModFix/>
          </a:blip>
          <a:stretch>
            <a:fillRect/>
          </a:stretch>
        </p:blipFill>
        <p:spPr>
          <a:xfrm>
            <a:off x="523897" y="1014975"/>
            <a:ext cx="3306175" cy="599150"/>
          </a:xfrm>
          <a:prstGeom prst="rect">
            <a:avLst/>
          </a:prstGeom>
          <a:noFill/>
          <a:ln>
            <a:noFill/>
          </a:ln>
        </p:spPr>
      </p:pic>
      <p:pic>
        <p:nvPicPr>
          <p:cNvPr id="208" name="Google Shape;208;p24"/>
          <p:cNvPicPr preferRelativeResize="0"/>
          <p:nvPr/>
        </p:nvPicPr>
        <p:blipFill>
          <a:blip r:embed="rId4">
            <a:alphaModFix/>
          </a:blip>
          <a:stretch>
            <a:fillRect/>
          </a:stretch>
        </p:blipFill>
        <p:spPr>
          <a:xfrm>
            <a:off x="523900" y="1921975"/>
            <a:ext cx="4172903" cy="599150"/>
          </a:xfrm>
          <a:prstGeom prst="rect">
            <a:avLst/>
          </a:prstGeom>
          <a:noFill/>
          <a:ln>
            <a:noFill/>
          </a:ln>
        </p:spPr>
      </p:pic>
      <p:pic>
        <p:nvPicPr>
          <p:cNvPr id="209" name="Google Shape;209;p24"/>
          <p:cNvPicPr preferRelativeResize="0"/>
          <p:nvPr/>
        </p:nvPicPr>
        <p:blipFill>
          <a:blip r:embed="rId5">
            <a:alphaModFix/>
          </a:blip>
          <a:stretch>
            <a:fillRect/>
          </a:stretch>
        </p:blipFill>
        <p:spPr>
          <a:xfrm>
            <a:off x="473875" y="2819788"/>
            <a:ext cx="3852175" cy="240325"/>
          </a:xfrm>
          <a:prstGeom prst="rect">
            <a:avLst/>
          </a:prstGeom>
          <a:noFill/>
          <a:ln>
            <a:noFill/>
          </a:ln>
        </p:spPr>
      </p:pic>
      <p:pic>
        <p:nvPicPr>
          <p:cNvPr id="210" name="Google Shape;210;p24"/>
          <p:cNvPicPr preferRelativeResize="0"/>
          <p:nvPr/>
        </p:nvPicPr>
        <p:blipFill>
          <a:blip r:embed="rId6">
            <a:alphaModFix/>
          </a:blip>
          <a:stretch>
            <a:fillRect/>
          </a:stretch>
        </p:blipFill>
        <p:spPr>
          <a:xfrm>
            <a:off x="473875" y="3358763"/>
            <a:ext cx="2905142" cy="240325"/>
          </a:xfrm>
          <a:prstGeom prst="rect">
            <a:avLst/>
          </a:prstGeom>
          <a:noFill/>
          <a:ln>
            <a:noFill/>
          </a:ln>
        </p:spPr>
      </p:pic>
      <p:pic>
        <p:nvPicPr>
          <p:cNvPr id="211" name="Google Shape;211;p24"/>
          <p:cNvPicPr preferRelativeResize="0"/>
          <p:nvPr/>
        </p:nvPicPr>
        <p:blipFill>
          <a:blip r:embed="rId7">
            <a:alphaModFix/>
          </a:blip>
          <a:stretch>
            <a:fillRect/>
          </a:stretch>
        </p:blipFill>
        <p:spPr>
          <a:xfrm>
            <a:off x="4696794" y="3382125"/>
            <a:ext cx="2556564" cy="477600"/>
          </a:xfrm>
          <a:prstGeom prst="rect">
            <a:avLst/>
          </a:prstGeom>
          <a:noFill/>
          <a:ln>
            <a:noFill/>
          </a:ln>
        </p:spPr>
      </p:pic>
      <p:pic>
        <p:nvPicPr>
          <p:cNvPr id="212" name="Google Shape;212;p24"/>
          <p:cNvPicPr preferRelativeResize="0"/>
          <p:nvPr/>
        </p:nvPicPr>
        <p:blipFill>
          <a:blip r:embed="rId8">
            <a:alphaModFix/>
          </a:blip>
          <a:stretch>
            <a:fillRect/>
          </a:stretch>
        </p:blipFill>
        <p:spPr>
          <a:xfrm>
            <a:off x="629650" y="4173600"/>
            <a:ext cx="5837826" cy="538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6666"/>
        </a:solidFill>
      </p:bgPr>
    </p:bg>
    <p:spTree>
      <p:nvGrpSpPr>
        <p:cNvPr id="216" name="Shape 216"/>
        <p:cNvGrpSpPr/>
        <p:nvPr/>
      </p:nvGrpSpPr>
      <p:grpSpPr>
        <a:xfrm>
          <a:off x="0" y="0"/>
          <a:ext cx="0" cy="0"/>
          <a:chOff x="0" y="0"/>
          <a:chExt cx="0" cy="0"/>
        </a:xfrm>
      </p:grpSpPr>
      <p:sp>
        <p:nvSpPr>
          <p:cNvPr id="217" name="Google Shape;217;p2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8" name="Google Shape;218;p25"/>
          <p:cNvSpPr txBox="1"/>
          <p:nvPr>
            <p:ph type="title"/>
          </p:nvPr>
        </p:nvSpPr>
        <p:spPr>
          <a:xfrm>
            <a:off x="684850" y="478800"/>
            <a:ext cx="3356400" cy="45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700">
                <a:solidFill>
                  <a:srgbClr val="F44336"/>
                </a:solidFill>
              </a:rPr>
              <a:t>PYTHON</a:t>
            </a:r>
            <a:r>
              <a:rPr lang="en" sz="1700">
                <a:solidFill>
                  <a:srgbClr val="000000"/>
                </a:solidFill>
              </a:rPr>
              <a:t> SIMULATION</a:t>
            </a:r>
            <a:endParaRPr sz="1700">
              <a:solidFill>
                <a:srgbClr val="000000"/>
              </a:solidFill>
            </a:endParaRPr>
          </a:p>
        </p:txBody>
      </p:sp>
      <p:sp>
        <p:nvSpPr>
          <p:cNvPr id="219" name="Google Shape;219;p25"/>
          <p:cNvSpPr txBox="1"/>
          <p:nvPr/>
        </p:nvSpPr>
        <p:spPr>
          <a:xfrm>
            <a:off x="629750" y="1142150"/>
            <a:ext cx="5808900" cy="72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latin typeface="Montserrat Medium"/>
                <a:ea typeface="Montserrat Medium"/>
                <a:cs typeface="Montserrat Medium"/>
                <a:sym typeface="Montserrat Medium"/>
              </a:rPr>
              <a:t>We will assume that the lengths of the two pendulums are identical and equal to one, l</a:t>
            </a:r>
            <a:r>
              <a:rPr baseline="-25000" lang="en" sz="1300">
                <a:latin typeface="Montserrat Medium"/>
                <a:ea typeface="Montserrat Medium"/>
                <a:cs typeface="Montserrat Medium"/>
                <a:sym typeface="Montserrat Medium"/>
              </a:rPr>
              <a:t>1</a:t>
            </a:r>
            <a:r>
              <a:rPr lang="en" sz="1300">
                <a:latin typeface="Montserrat Medium"/>
                <a:ea typeface="Montserrat Medium"/>
                <a:cs typeface="Montserrat Medium"/>
                <a:sym typeface="Montserrat Medium"/>
              </a:rPr>
              <a:t>= l</a:t>
            </a:r>
            <a:r>
              <a:rPr baseline="-25000" lang="en" sz="1300">
                <a:latin typeface="Montserrat Medium"/>
                <a:ea typeface="Montserrat Medium"/>
                <a:cs typeface="Montserrat Medium"/>
                <a:sym typeface="Montserrat Medium"/>
              </a:rPr>
              <a:t>2 </a:t>
            </a:r>
            <a:r>
              <a:rPr lang="en" sz="1300">
                <a:latin typeface="Montserrat Medium"/>
                <a:ea typeface="Montserrat Medium"/>
                <a:cs typeface="Montserrat Medium"/>
                <a:sym typeface="Montserrat Medium"/>
              </a:rPr>
              <a:t>= 1 . We will also set the masses to m</a:t>
            </a:r>
            <a:r>
              <a:rPr baseline="-25000" lang="en" sz="1300">
                <a:latin typeface="Montserrat Medium"/>
                <a:ea typeface="Montserrat Medium"/>
                <a:cs typeface="Montserrat Medium"/>
                <a:sym typeface="Montserrat Medium"/>
              </a:rPr>
              <a:t>1</a:t>
            </a:r>
            <a:r>
              <a:rPr lang="en" sz="1300">
                <a:latin typeface="Montserrat Medium"/>
                <a:ea typeface="Montserrat Medium"/>
                <a:cs typeface="Montserrat Medium"/>
                <a:sym typeface="Montserrat Medium"/>
              </a:rPr>
              <a:t>= m</a:t>
            </a:r>
            <a:r>
              <a:rPr baseline="-25000" lang="en" sz="1300">
                <a:latin typeface="Montserrat Medium"/>
                <a:ea typeface="Montserrat Medium"/>
                <a:cs typeface="Montserrat Medium"/>
                <a:sym typeface="Montserrat Medium"/>
              </a:rPr>
              <a:t>2 </a:t>
            </a:r>
            <a:r>
              <a:rPr lang="en" sz="1300">
                <a:latin typeface="Montserrat Medium"/>
                <a:ea typeface="Montserrat Medium"/>
                <a:cs typeface="Montserrat Medium"/>
                <a:sym typeface="Montserrat Medium"/>
              </a:rPr>
              <a:t>= 1.</a:t>
            </a:r>
            <a:endParaRPr sz="1300">
              <a:latin typeface="Montserrat Medium"/>
              <a:ea typeface="Montserrat Medium"/>
              <a:cs typeface="Montserrat Medium"/>
              <a:sym typeface="Montserrat Medium"/>
            </a:endParaRPr>
          </a:p>
        </p:txBody>
      </p:sp>
      <p:sp>
        <p:nvSpPr>
          <p:cNvPr id="220" name="Google Shape;220;p25"/>
          <p:cNvSpPr txBox="1"/>
          <p:nvPr/>
        </p:nvSpPr>
        <p:spPr>
          <a:xfrm>
            <a:off x="629750" y="1919625"/>
            <a:ext cx="5712900" cy="62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Montserrat Medium"/>
                <a:ea typeface="Montserrat Medium"/>
                <a:cs typeface="Montserrat Medium"/>
                <a:sym typeface="Montserrat Medium"/>
              </a:rPr>
              <a:t>W</a:t>
            </a:r>
            <a:r>
              <a:rPr lang="en" sz="1300">
                <a:latin typeface="Montserrat Medium"/>
                <a:ea typeface="Montserrat Medium"/>
                <a:cs typeface="Montserrat Medium"/>
                <a:sym typeface="Montserrat Medium"/>
              </a:rPr>
              <a:t>e have chosen to always start from a state in which the initial velocities are zero.</a:t>
            </a:r>
            <a:endParaRPr sz="1300">
              <a:latin typeface="Montserrat Medium"/>
              <a:ea typeface="Montserrat Medium"/>
              <a:cs typeface="Montserrat Medium"/>
              <a:sym typeface="Montserrat Medium"/>
            </a:endParaRPr>
          </a:p>
        </p:txBody>
      </p:sp>
      <p:sp>
        <p:nvSpPr>
          <p:cNvPr id="221" name="Google Shape;221;p25"/>
          <p:cNvSpPr txBox="1"/>
          <p:nvPr/>
        </p:nvSpPr>
        <p:spPr>
          <a:xfrm>
            <a:off x="629750" y="2544225"/>
            <a:ext cx="5808900" cy="135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Montserrat Medium"/>
                <a:ea typeface="Montserrat Medium"/>
                <a:cs typeface="Montserrat Medium"/>
                <a:sym typeface="Montserrat Medium"/>
              </a:rPr>
              <a:t>polar_to_cartesian() method takes the current position of the two masses in terms of angles and lengths, and transforms them into Cartesian coordinates (horizontal and vertical positions). The method returns an array of the coordinates corresponding to the pivot, the first, and the second mass of the pendulum, respectively.</a:t>
            </a:r>
            <a:endParaRPr sz="1300">
              <a:latin typeface="Montserrat Medium"/>
              <a:ea typeface="Montserrat Medium"/>
              <a:cs typeface="Montserrat Medium"/>
              <a:sym typeface="Montserrat Medium"/>
            </a:endParaRPr>
          </a:p>
        </p:txBody>
      </p:sp>
      <p:sp>
        <p:nvSpPr>
          <p:cNvPr id="222" name="Google Shape;222;p25"/>
          <p:cNvSpPr txBox="1"/>
          <p:nvPr/>
        </p:nvSpPr>
        <p:spPr>
          <a:xfrm>
            <a:off x="663950" y="3846000"/>
            <a:ext cx="5740500" cy="62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Montserrat Medium"/>
                <a:ea typeface="Montserrat Medium"/>
                <a:cs typeface="Montserrat Medium"/>
                <a:sym typeface="Montserrat Medium"/>
              </a:rPr>
              <a:t>FuncAnimation() function from the animation module of the matplotlib package.</a:t>
            </a:r>
            <a:endParaRPr sz="1300">
              <a:latin typeface="Montserrat Medium"/>
              <a:ea typeface="Montserrat Medium"/>
              <a:cs typeface="Montserrat Medium"/>
              <a:sym typeface="Montserrat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5722"/>
        </a:solidFill>
      </p:bgPr>
    </p:bg>
    <p:spTree>
      <p:nvGrpSpPr>
        <p:cNvPr id="226" name="Shape 226"/>
        <p:cNvGrpSpPr/>
        <p:nvPr/>
      </p:nvGrpSpPr>
      <p:grpSpPr>
        <a:xfrm>
          <a:off x="0" y="0"/>
          <a:ext cx="0" cy="0"/>
          <a:chOff x="0" y="0"/>
          <a:chExt cx="0" cy="0"/>
        </a:xfrm>
      </p:grpSpPr>
      <p:sp>
        <p:nvSpPr>
          <p:cNvPr id="227" name="Google Shape;227;p26"/>
          <p:cNvSpPr txBox="1"/>
          <p:nvPr>
            <p:ph idx="4294967295" type="ctrTitle"/>
          </p:nvPr>
        </p:nvSpPr>
        <p:spPr>
          <a:xfrm>
            <a:off x="1028400" y="2388050"/>
            <a:ext cx="3024900" cy="74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FF5722"/>
                </a:solidFill>
              </a:rPr>
              <a:t>THANK YOU!</a:t>
            </a:r>
            <a:endParaRPr sz="3000">
              <a:solidFill>
                <a:srgbClr val="FF5722"/>
              </a:solidFill>
            </a:endParaRPr>
          </a:p>
        </p:txBody>
      </p:sp>
      <p:grpSp>
        <p:nvGrpSpPr>
          <p:cNvPr id="228" name="Google Shape;228;p26"/>
          <p:cNvGrpSpPr/>
          <p:nvPr/>
        </p:nvGrpSpPr>
        <p:grpSpPr>
          <a:xfrm>
            <a:off x="4429888" y="1653815"/>
            <a:ext cx="432176" cy="432176"/>
            <a:chOff x="1278900" y="2333250"/>
            <a:chExt cx="381175" cy="381175"/>
          </a:xfrm>
        </p:grpSpPr>
        <p:sp>
          <p:nvSpPr>
            <p:cNvPr id="229" name="Google Shape;229;p26"/>
            <p:cNvSpPr/>
            <p:nvPr/>
          </p:nvSpPr>
          <p:spPr>
            <a:xfrm>
              <a:off x="1278900" y="2333250"/>
              <a:ext cx="381175" cy="381175"/>
            </a:xfrm>
            <a:custGeom>
              <a:rect b="b" l="l" r="r" t="t"/>
              <a:pathLst>
                <a:path extrusionOk="0" fill="none" h="15247" w="15247">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6"/>
            <p:cNvSpPr/>
            <p:nvPr/>
          </p:nvSpPr>
          <p:spPr>
            <a:xfrm>
              <a:off x="1525475"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6"/>
            <p:cNvSpPr/>
            <p:nvPr/>
          </p:nvSpPr>
          <p:spPr>
            <a:xfrm>
              <a:off x="1369600" y="2503125"/>
              <a:ext cx="43875" cy="47525"/>
            </a:xfrm>
            <a:custGeom>
              <a:rect b="b" l="l" r="r" t="t"/>
              <a:pathLst>
                <a:path extrusionOk="0" fill="none" h="1901" w="1755">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
            <p:cNvSpPr/>
            <p:nvPr/>
          </p:nvSpPr>
          <p:spPr>
            <a:xfrm>
              <a:off x="1369600" y="2604200"/>
              <a:ext cx="199750" cy="40825"/>
            </a:xfrm>
            <a:custGeom>
              <a:rect b="b" l="l" r="r" t="t"/>
              <a:pathLst>
                <a:path extrusionOk="0" fill="none" h="1633" w="799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2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800"/>
        </a:solidFill>
      </p:bgPr>
    </p:bg>
    <p:spTree>
      <p:nvGrpSpPr>
        <p:cNvPr id="103" name="Shape 103"/>
        <p:cNvGrpSpPr/>
        <p:nvPr/>
      </p:nvGrpSpPr>
      <p:grpSpPr>
        <a:xfrm>
          <a:off x="0" y="0"/>
          <a:ext cx="0" cy="0"/>
          <a:chOff x="0" y="0"/>
          <a:chExt cx="0" cy="0"/>
        </a:xfrm>
      </p:grpSpPr>
      <p:sp>
        <p:nvSpPr>
          <p:cNvPr id="104" name="Google Shape;104;p1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5" name="Google Shape;105;p15"/>
          <p:cNvSpPr txBox="1"/>
          <p:nvPr/>
        </p:nvSpPr>
        <p:spPr>
          <a:xfrm>
            <a:off x="627975" y="1221575"/>
            <a:ext cx="5277900" cy="3379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900">
                <a:latin typeface="Montserrat Medium"/>
                <a:ea typeface="Montserrat Medium"/>
                <a:cs typeface="Montserrat Medium"/>
                <a:sym typeface="Montserrat Medium"/>
              </a:rPr>
              <a:t>Each</a:t>
            </a:r>
            <a:r>
              <a:rPr lang="en" sz="1900">
                <a:latin typeface="Montserrat Medium"/>
                <a:ea typeface="Montserrat Medium"/>
                <a:cs typeface="Montserrat Medium"/>
                <a:sym typeface="Montserrat Medium"/>
              </a:rPr>
              <a:t> pendulum consists of a point mass </a:t>
            </a:r>
            <a:r>
              <a:rPr b="1" lang="en" sz="1900">
                <a:solidFill>
                  <a:schemeClr val="accent5"/>
                </a:solidFill>
                <a:latin typeface="Montserrat"/>
                <a:ea typeface="Montserrat"/>
                <a:cs typeface="Montserrat"/>
                <a:sym typeface="Montserrat"/>
              </a:rPr>
              <a:t>m</a:t>
            </a:r>
            <a:r>
              <a:rPr lang="en" sz="1900">
                <a:latin typeface="Montserrat Medium"/>
                <a:ea typeface="Montserrat Medium"/>
                <a:cs typeface="Montserrat Medium"/>
                <a:sym typeface="Montserrat Medium"/>
              </a:rPr>
              <a:t> hanging on an ideal ( non-elastic, mass-less) string of length </a:t>
            </a:r>
            <a:r>
              <a:rPr b="1" lang="en" sz="1900">
                <a:solidFill>
                  <a:schemeClr val="accent5"/>
                </a:solidFill>
                <a:latin typeface="Montserrat"/>
                <a:ea typeface="Montserrat"/>
                <a:cs typeface="Montserrat"/>
                <a:sym typeface="Montserrat"/>
              </a:rPr>
              <a:t>l</a:t>
            </a:r>
            <a:r>
              <a:rPr lang="en" sz="1900">
                <a:latin typeface="Montserrat Medium"/>
                <a:ea typeface="Montserrat Medium"/>
                <a:cs typeface="Montserrat Medium"/>
                <a:sym typeface="Montserrat Medium"/>
              </a:rPr>
              <a:t> in a constant, homogeneous gravitational field of acceleration </a:t>
            </a:r>
            <a:r>
              <a:rPr b="1" lang="en" sz="1900">
                <a:solidFill>
                  <a:schemeClr val="accent5"/>
                </a:solidFill>
                <a:latin typeface="Montserrat"/>
                <a:ea typeface="Montserrat"/>
                <a:cs typeface="Montserrat"/>
                <a:sym typeface="Montserrat"/>
              </a:rPr>
              <a:t>g</a:t>
            </a:r>
            <a:r>
              <a:rPr lang="en" sz="1900">
                <a:latin typeface="Montserrat Medium"/>
                <a:ea typeface="Montserrat Medium"/>
                <a:cs typeface="Montserrat Medium"/>
                <a:sym typeface="Montserrat Medium"/>
              </a:rPr>
              <a:t>. While the first pendulum is attached to a rigid, motionless point, the second pendulum is attached to the point mass of the first one.</a:t>
            </a:r>
            <a:endParaRPr sz="1900">
              <a:latin typeface="Montserrat Medium"/>
              <a:ea typeface="Montserrat Medium"/>
              <a:cs typeface="Montserrat Medium"/>
              <a:sym typeface="Montserrat Medium"/>
            </a:endParaRPr>
          </a:p>
        </p:txBody>
      </p:sp>
      <p:sp>
        <p:nvSpPr>
          <p:cNvPr id="106" name="Google Shape;106;p15"/>
          <p:cNvSpPr txBox="1"/>
          <p:nvPr/>
        </p:nvSpPr>
        <p:spPr>
          <a:xfrm>
            <a:off x="627975" y="652175"/>
            <a:ext cx="2559000" cy="5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333333"/>
                </a:solidFill>
                <a:highlight>
                  <a:srgbClr val="FFFFFF"/>
                </a:highlight>
                <a:latin typeface="Montserrat"/>
                <a:ea typeface="Montserrat"/>
                <a:cs typeface="Montserrat"/>
                <a:sym typeface="Montserrat"/>
              </a:rPr>
              <a:t>ASSUMPTIONS</a:t>
            </a:r>
            <a:endParaRPr b="1" sz="21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110" name="Shape 110"/>
        <p:cNvGrpSpPr/>
        <p:nvPr/>
      </p:nvGrpSpPr>
      <p:grpSpPr>
        <a:xfrm>
          <a:off x="0" y="0"/>
          <a:ext cx="0" cy="0"/>
          <a:chOff x="0" y="0"/>
          <a:chExt cx="0" cy="0"/>
        </a:xfrm>
      </p:grpSpPr>
      <p:sp>
        <p:nvSpPr>
          <p:cNvPr id="111" name="Google Shape;111;p16"/>
          <p:cNvSpPr txBox="1"/>
          <p:nvPr>
            <p:ph type="title"/>
          </p:nvPr>
        </p:nvSpPr>
        <p:spPr>
          <a:xfrm>
            <a:off x="636300" y="313875"/>
            <a:ext cx="3012300" cy="45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700">
                <a:solidFill>
                  <a:srgbClr val="03A9F4"/>
                </a:solidFill>
              </a:rPr>
              <a:t>NEWTON’S</a:t>
            </a:r>
            <a:r>
              <a:rPr lang="en" sz="1700">
                <a:solidFill>
                  <a:srgbClr val="000000"/>
                </a:solidFill>
              </a:rPr>
              <a:t> METHOD</a:t>
            </a:r>
            <a:endParaRPr sz="1700">
              <a:solidFill>
                <a:srgbClr val="000000"/>
              </a:solidFill>
            </a:endParaRPr>
          </a:p>
        </p:txBody>
      </p:sp>
      <p:sp>
        <p:nvSpPr>
          <p:cNvPr id="112" name="Google Shape;112;p16"/>
          <p:cNvSpPr txBox="1"/>
          <p:nvPr>
            <p:ph idx="12" type="sldNum"/>
          </p:nvPr>
        </p:nvSpPr>
        <p:spPr>
          <a:xfrm>
            <a:off x="7324592" y="4506300"/>
            <a:ext cx="464100" cy="370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3" name="Google Shape;113;p16"/>
          <p:cNvPicPr preferRelativeResize="0"/>
          <p:nvPr/>
        </p:nvPicPr>
        <p:blipFill>
          <a:blip r:embed="rId3">
            <a:alphaModFix/>
          </a:blip>
          <a:stretch>
            <a:fillRect/>
          </a:stretch>
        </p:blipFill>
        <p:spPr>
          <a:xfrm>
            <a:off x="1014675" y="1027325"/>
            <a:ext cx="3825775" cy="664225"/>
          </a:xfrm>
          <a:prstGeom prst="rect">
            <a:avLst/>
          </a:prstGeom>
          <a:noFill/>
          <a:ln>
            <a:noFill/>
          </a:ln>
        </p:spPr>
      </p:pic>
      <p:sp>
        <p:nvSpPr>
          <p:cNvPr id="114" name="Google Shape;114;p16"/>
          <p:cNvSpPr txBox="1"/>
          <p:nvPr/>
        </p:nvSpPr>
        <p:spPr>
          <a:xfrm>
            <a:off x="636300" y="2443175"/>
            <a:ext cx="5591100" cy="2157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latin typeface="Montserrat Medium"/>
                <a:ea typeface="Montserrat Medium"/>
                <a:cs typeface="Montserrat Medium"/>
                <a:sym typeface="Montserrat Medium"/>
              </a:rPr>
              <a:t>However, we still don’t know what the relevant forces are. Of course, there will be the projection of the gravitational force in the angular direction. But there will also be a force due to one of the pendulums pulling on the other one. And we expect this force to not only depend on both the angles, but also on their velocities.</a:t>
            </a:r>
            <a:endParaRPr>
              <a:latin typeface="Montserrat Medium"/>
              <a:ea typeface="Montserrat Medium"/>
              <a:cs typeface="Montserrat Medium"/>
              <a:sym typeface="Montserrat Medium"/>
            </a:endParaRPr>
          </a:p>
          <a:p>
            <a:pPr indent="0" lvl="0" marL="0" rtl="0" algn="l">
              <a:lnSpc>
                <a:spcPct val="115000"/>
              </a:lnSpc>
              <a:spcBef>
                <a:spcPts val="0"/>
              </a:spcBef>
              <a:spcAft>
                <a:spcPts val="0"/>
              </a:spcAft>
              <a:buNone/>
            </a:pPr>
            <a:r>
              <a:rPr lang="en">
                <a:latin typeface="Montserrat Medium"/>
                <a:ea typeface="Montserrat Medium"/>
                <a:cs typeface="Montserrat Medium"/>
                <a:sym typeface="Montserrat Medium"/>
              </a:rPr>
              <a:t>It appears that this method is not a very efficient in terms of formulating the equation of motion of this system.</a:t>
            </a:r>
            <a:endParaRPr>
              <a:latin typeface="Montserrat Medium"/>
              <a:ea typeface="Montserrat Medium"/>
              <a:cs typeface="Montserrat Medium"/>
              <a:sym typeface="Montserrat Medium"/>
            </a:endParaRPr>
          </a:p>
        </p:txBody>
      </p:sp>
      <p:pic>
        <p:nvPicPr>
          <p:cNvPr id="115" name="Google Shape;115;p16"/>
          <p:cNvPicPr preferRelativeResize="0"/>
          <p:nvPr/>
        </p:nvPicPr>
        <p:blipFill>
          <a:blip r:embed="rId4">
            <a:alphaModFix/>
          </a:blip>
          <a:stretch>
            <a:fillRect/>
          </a:stretch>
        </p:blipFill>
        <p:spPr>
          <a:xfrm>
            <a:off x="5071650" y="313875"/>
            <a:ext cx="1789400" cy="1865550"/>
          </a:xfrm>
          <a:prstGeom prst="rect">
            <a:avLst/>
          </a:prstGeom>
          <a:noFill/>
          <a:ln>
            <a:noFill/>
          </a:ln>
        </p:spPr>
      </p:pic>
      <p:sp>
        <p:nvSpPr>
          <p:cNvPr id="116" name="Google Shape;116;p16"/>
          <p:cNvSpPr txBox="1"/>
          <p:nvPr/>
        </p:nvSpPr>
        <p:spPr>
          <a:xfrm>
            <a:off x="7380800" y="578625"/>
            <a:ext cx="1298700" cy="4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t>https://physicspython.wordpress.com/2019/04/26/double-pendulum-part-2/</a:t>
            </a:r>
            <a:endParaRPr sz="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4336"/>
        </a:solidFill>
      </p:bgPr>
    </p:bg>
    <p:spTree>
      <p:nvGrpSpPr>
        <p:cNvPr id="120" name="Shape 120"/>
        <p:cNvGrpSpPr/>
        <p:nvPr/>
      </p:nvGrpSpPr>
      <p:grpSpPr>
        <a:xfrm>
          <a:off x="0" y="0"/>
          <a:ext cx="0" cy="0"/>
          <a:chOff x="0" y="0"/>
          <a:chExt cx="0" cy="0"/>
        </a:xfrm>
      </p:grpSpPr>
      <p:sp>
        <p:nvSpPr>
          <p:cNvPr id="121" name="Google Shape;121;p1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2" name="Google Shape;122;p17"/>
          <p:cNvSpPr txBox="1"/>
          <p:nvPr>
            <p:ph type="title"/>
          </p:nvPr>
        </p:nvSpPr>
        <p:spPr>
          <a:xfrm>
            <a:off x="783150" y="485275"/>
            <a:ext cx="33225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900">
                <a:solidFill>
                  <a:srgbClr val="FF5722"/>
                </a:solidFill>
              </a:rPr>
              <a:t>Euler-Lagrange</a:t>
            </a:r>
            <a:r>
              <a:rPr lang="en" sz="1900"/>
              <a:t> Method</a:t>
            </a:r>
            <a:endParaRPr sz="1900"/>
          </a:p>
        </p:txBody>
      </p:sp>
      <p:sp>
        <p:nvSpPr>
          <p:cNvPr id="123" name="Google Shape;123;p17"/>
          <p:cNvSpPr txBox="1"/>
          <p:nvPr>
            <p:ph idx="1" type="body"/>
          </p:nvPr>
        </p:nvSpPr>
        <p:spPr>
          <a:xfrm>
            <a:off x="801550" y="2433361"/>
            <a:ext cx="5306400" cy="712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rgbClr val="000000"/>
                </a:solidFill>
                <a:latin typeface="Montserrat SemiBold"/>
                <a:ea typeface="Montserrat SemiBold"/>
                <a:cs typeface="Montserrat SemiBold"/>
                <a:sym typeface="Montserrat SemiBold"/>
              </a:rPr>
              <a:t>The trajectory of the system must then satisfy the Euler-Lagrange equation of motion (EoM):</a:t>
            </a:r>
            <a:endParaRPr sz="1400">
              <a:solidFill>
                <a:srgbClr val="000000"/>
              </a:solidFill>
              <a:latin typeface="Montserrat SemiBold"/>
              <a:ea typeface="Montserrat SemiBold"/>
              <a:cs typeface="Montserrat SemiBold"/>
              <a:sym typeface="Montserrat SemiBold"/>
            </a:endParaRPr>
          </a:p>
        </p:txBody>
      </p:sp>
      <p:pic>
        <p:nvPicPr>
          <p:cNvPr id="124" name="Google Shape;124;p17"/>
          <p:cNvPicPr preferRelativeResize="0"/>
          <p:nvPr/>
        </p:nvPicPr>
        <p:blipFill>
          <a:blip r:embed="rId3">
            <a:alphaModFix/>
          </a:blip>
          <a:stretch>
            <a:fillRect/>
          </a:stretch>
        </p:blipFill>
        <p:spPr>
          <a:xfrm>
            <a:off x="2904825" y="3622788"/>
            <a:ext cx="1513075" cy="631925"/>
          </a:xfrm>
          <a:prstGeom prst="rect">
            <a:avLst/>
          </a:prstGeom>
          <a:noFill/>
          <a:ln>
            <a:noFill/>
          </a:ln>
        </p:spPr>
      </p:pic>
      <p:pic>
        <p:nvPicPr>
          <p:cNvPr id="125" name="Google Shape;125;p17"/>
          <p:cNvPicPr preferRelativeResize="0"/>
          <p:nvPr/>
        </p:nvPicPr>
        <p:blipFill>
          <a:blip r:embed="rId4">
            <a:alphaModFix/>
          </a:blip>
          <a:stretch>
            <a:fillRect/>
          </a:stretch>
        </p:blipFill>
        <p:spPr>
          <a:xfrm>
            <a:off x="2716575" y="1626775"/>
            <a:ext cx="1476375" cy="228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27BA0"/>
        </a:solidFill>
      </p:bgPr>
    </p:bg>
    <p:spTree>
      <p:nvGrpSpPr>
        <p:cNvPr id="129" name="Shape 129"/>
        <p:cNvGrpSpPr/>
        <p:nvPr/>
      </p:nvGrpSpPr>
      <p:grpSpPr>
        <a:xfrm>
          <a:off x="0" y="0"/>
          <a:ext cx="0" cy="0"/>
          <a:chOff x="0" y="0"/>
          <a:chExt cx="0" cy="0"/>
        </a:xfrm>
      </p:grpSpPr>
      <p:sp>
        <p:nvSpPr>
          <p:cNvPr id="130" name="Google Shape;130;p1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1" name="Google Shape;131;p18"/>
          <p:cNvSpPr txBox="1"/>
          <p:nvPr/>
        </p:nvSpPr>
        <p:spPr>
          <a:xfrm>
            <a:off x="505175" y="312300"/>
            <a:ext cx="5745900" cy="66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latin typeface="Montserrat Medium"/>
                <a:ea typeface="Montserrat Medium"/>
                <a:cs typeface="Montserrat Medium"/>
                <a:sym typeface="Montserrat Medium"/>
              </a:rPr>
              <a:t>First, let us write down the horizontal and vertical cartesian coordinates in terms of the relevant degrees of freedom.</a:t>
            </a:r>
            <a:endParaRPr sz="1300">
              <a:latin typeface="Montserrat Medium"/>
              <a:ea typeface="Montserrat Medium"/>
              <a:cs typeface="Montserrat Medium"/>
              <a:sym typeface="Montserrat Medium"/>
            </a:endParaRPr>
          </a:p>
        </p:txBody>
      </p:sp>
      <p:pic>
        <p:nvPicPr>
          <p:cNvPr id="132" name="Google Shape;132;p18"/>
          <p:cNvPicPr preferRelativeResize="0"/>
          <p:nvPr/>
        </p:nvPicPr>
        <p:blipFill>
          <a:blip r:embed="rId3">
            <a:alphaModFix/>
          </a:blip>
          <a:stretch>
            <a:fillRect/>
          </a:stretch>
        </p:blipFill>
        <p:spPr>
          <a:xfrm>
            <a:off x="619125" y="1188350"/>
            <a:ext cx="3999125" cy="280925"/>
          </a:xfrm>
          <a:prstGeom prst="rect">
            <a:avLst/>
          </a:prstGeom>
          <a:noFill/>
          <a:ln>
            <a:noFill/>
          </a:ln>
        </p:spPr>
      </p:pic>
      <p:pic>
        <p:nvPicPr>
          <p:cNvPr id="133" name="Google Shape;133;p18"/>
          <p:cNvPicPr preferRelativeResize="0"/>
          <p:nvPr/>
        </p:nvPicPr>
        <p:blipFill>
          <a:blip r:embed="rId4">
            <a:alphaModFix/>
          </a:blip>
          <a:stretch>
            <a:fillRect/>
          </a:stretch>
        </p:blipFill>
        <p:spPr>
          <a:xfrm>
            <a:off x="619125" y="1777808"/>
            <a:ext cx="6150100" cy="257517"/>
          </a:xfrm>
          <a:prstGeom prst="rect">
            <a:avLst/>
          </a:prstGeom>
          <a:noFill/>
          <a:ln>
            <a:noFill/>
          </a:ln>
        </p:spPr>
      </p:pic>
      <p:pic>
        <p:nvPicPr>
          <p:cNvPr id="134" name="Google Shape;134;p18"/>
          <p:cNvPicPr preferRelativeResize="0"/>
          <p:nvPr/>
        </p:nvPicPr>
        <p:blipFill>
          <a:blip r:embed="rId5">
            <a:alphaModFix/>
          </a:blip>
          <a:stretch>
            <a:fillRect/>
          </a:stretch>
        </p:blipFill>
        <p:spPr>
          <a:xfrm>
            <a:off x="619125" y="3280725"/>
            <a:ext cx="4476774" cy="371750"/>
          </a:xfrm>
          <a:prstGeom prst="rect">
            <a:avLst/>
          </a:prstGeom>
          <a:noFill/>
          <a:ln>
            <a:noFill/>
          </a:ln>
        </p:spPr>
      </p:pic>
      <p:pic>
        <p:nvPicPr>
          <p:cNvPr id="135" name="Google Shape;135;p18"/>
          <p:cNvPicPr preferRelativeResize="0"/>
          <p:nvPr/>
        </p:nvPicPr>
        <p:blipFill>
          <a:blip r:embed="rId6">
            <a:alphaModFix/>
          </a:blip>
          <a:stretch>
            <a:fillRect/>
          </a:stretch>
        </p:blipFill>
        <p:spPr>
          <a:xfrm>
            <a:off x="582375" y="3977050"/>
            <a:ext cx="7004300" cy="374650"/>
          </a:xfrm>
          <a:prstGeom prst="rect">
            <a:avLst/>
          </a:prstGeom>
          <a:noFill/>
          <a:ln>
            <a:noFill/>
          </a:ln>
        </p:spPr>
      </p:pic>
      <p:sp>
        <p:nvSpPr>
          <p:cNvPr id="136" name="Google Shape;136;p18"/>
          <p:cNvSpPr txBox="1"/>
          <p:nvPr/>
        </p:nvSpPr>
        <p:spPr>
          <a:xfrm>
            <a:off x="505175" y="2525825"/>
            <a:ext cx="6372300" cy="5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Medium"/>
                <a:ea typeface="Montserrat Medium"/>
                <a:cs typeface="Montserrat Medium"/>
                <a:sym typeface="Montserrat Medium"/>
              </a:rPr>
              <a:t>Differentiating the cartesian coordinates, we get velocities as,</a:t>
            </a:r>
            <a:endParaRPr>
              <a:latin typeface="Montserrat Medium"/>
              <a:ea typeface="Montserrat Medium"/>
              <a:cs typeface="Montserrat Medium"/>
              <a:sym typeface="Montserrat Medium"/>
            </a:endParaRPr>
          </a:p>
        </p:txBody>
      </p:sp>
      <p:pic>
        <p:nvPicPr>
          <p:cNvPr id="137" name="Google Shape;137;p18"/>
          <p:cNvPicPr preferRelativeResize="0"/>
          <p:nvPr/>
        </p:nvPicPr>
        <p:blipFill>
          <a:blip r:embed="rId7">
            <a:alphaModFix/>
          </a:blip>
          <a:stretch>
            <a:fillRect/>
          </a:stretch>
        </p:blipFill>
        <p:spPr>
          <a:xfrm>
            <a:off x="7368625" y="204250"/>
            <a:ext cx="1509325" cy="1573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141" name="Shape 141"/>
        <p:cNvGrpSpPr/>
        <p:nvPr/>
      </p:nvGrpSpPr>
      <p:grpSpPr>
        <a:xfrm>
          <a:off x="0" y="0"/>
          <a:ext cx="0" cy="0"/>
          <a:chOff x="0" y="0"/>
          <a:chExt cx="0" cy="0"/>
        </a:xfrm>
      </p:grpSpPr>
      <p:sp>
        <p:nvSpPr>
          <p:cNvPr id="142" name="Google Shape;142;p1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3" name="Google Shape;143;p19"/>
          <p:cNvPicPr preferRelativeResize="0"/>
          <p:nvPr/>
        </p:nvPicPr>
        <p:blipFill>
          <a:blip r:embed="rId3">
            <a:alphaModFix/>
          </a:blip>
          <a:stretch>
            <a:fillRect/>
          </a:stretch>
        </p:blipFill>
        <p:spPr>
          <a:xfrm>
            <a:off x="473850" y="529000"/>
            <a:ext cx="5863676" cy="462975"/>
          </a:xfrm>
          <a:prstGeom prst="rect">
            <a:avLst/>
          </a:prstGeom>
          <a:noFill/>
          <a:ln>
            <a:noFill/>
          </a:ln>
        </p:spPr>
      </p:pic>
      <p:pic>
        <p:nvPicPr>
          <p:cNvPr id="144" name="Google Shape;144;p19"/>
          <p:cNvPicPr preferRelativeResize="0"/>
          <p:nvPr/>
        </p:nvPicPr>
        <p:blipFill>
          <a:blip r:embed="rId4">
            <a:alphaModFix/>
          </a:blip>
          <a:stretch>
            <a:fillRect/>
          </a:stretch>
        </p:blipFill>
        <p:spPr>
          <a:xfrm>
            <a:off x="473850" y="1272950"/>
            <a:ext cx="5707524" cy="283850"/>
          </a:xfrm>
          <a:prstGeom prst="rect">
            <a:avLst/>
          </a:prstGeom>
          <a:noFill/>
          <a:ln>
            <a:noFill/>
          </a:ln>
        </p:spPr>
      </p:pic>
      <p:pic>
        <p:nvPicPr>
          <p:cNvPr id="145" name="Google Shape;145;p19"/>
          <p:cNvPicPr preferRelativeResize="0"/>
          <p:nvPr/>
        </p:nvPicPr>
        <p:blipFill>
          <a:blip r:embed="rId5">
            <a:alphaModFix/>
          </a:blip>
          <a:stretch>
            <a:fillRect/>
          </a:stretch>
        </p:blipFill>
        <p:spPr>
          <a:xfrm>
            <a:off x="1383150" y="1736750"/>
            <a:ext cx="5531436" cy="283850"/>
          </a:xfrm>
          <a:prstGeom prst="rect">
            <a:avLst/>
          </a:prstGeom>
          <a:noFill/>
          <a:ln>
            <a:noFill/>
          </a:ln>
        </p:spPr>
      </p:pic>
      <p:pic>
        <p:nvPicPr>
          <p:cNvPr id="146" name="Google Shape;146;p19"/>
          <p:cNvPicPr preferRelativeResize="0"/>
          <p:nvPr/>
        </p:nvPicPr>
        <p:blipFill>
          <a:blip r:embed="rId6">
            <a:alphaModFix/>
          </a:blip>
          <a:stretch>
            <a:fillRect/>
          </a:stretch>
        </p:blipFill>
        <p:spPr>
          <a:xfrm>
            <a:off x="473850" y="2264850"/>
            <a:ext cx="4274700" cy="434715"/>
          </a:xfrm>
          <a:prstGeom prst="rect">
            <a:avLst/>
          </a:prstGeom>
          <a:noFill/>
          <a:ln>
            <a:noFill/>
          </a:ln>
        </p:spPr>
      </p:pic>
      <p:pic>
        <p:nvPicPr>
          <p:cNvPr id="147" name="Google Shape;147;p19"/>
          <p:cNvPicPr preferRelativeResize="0"/>
          <p:nvPr/>
        </p:nvPicPr>
        <p:blipFill>
          <a:blip r:embed="rId7">
            <a:alphaModFix/>
          </a:blip>
          <a:stretch>
            <a:fillRect/>
          </a:stretch>
        </p:blipFill>
        <p:spPr>
          <a:xfrm>
            <a:off x="988225" y="3357125"/>
            <a:ext cx="5707524" cy="477118"/>
          </a:xfrm>
          <a:prstGeom prst="rect">
            <a:avLst/>
          </a:prstGeom>
          <a:noFill/>
          <a:ln>
            <a:noFill/>
          </a:ln>
        </p:spPr>
      </p:pic>
      <p:pic>
        <p:nvPicPr>
          <p:cNvPr id="148" name="Google Shape;148;p19"/>
          <p:cNvPicPr preferRelativeResize="0"/>
          <p:nvPr/>
        </p:nvPicPr>
        <p:blipFill>
          <a:blip r:embed="rId8">
            <a:alphaModFix/>
          </a:blip>
          <a:stretch>
            <a:fillRect/>
          </a:stretch>
        </p:blipFill>
        <p:spPr>
          <a:xfrm>
            <a:off x="988225" y="4096875"/>
            <a:ext cx="4430825" cy="255950"/>
          </a:xfrm>
          <a:prstGeom prst="rect">
            <a:avLst/>
          </a:prstGeom>
          <a:noFill/>
          <a:ln>
            <a:noFill/>
          </a:ln>
        </p:spPr>
      </p:pic>
      <p:pic>
        <p:nvPicPr>
          <p:cNvPr id="149" name="Google Shape;149;p19"/>
          <p:cNvPicPr preferRelativeResize="0"/>
          <p:nvPr/>
        </p:nvPicPr>
        <p:blipFill>
          <a:blip r:embed="rId9">
            <a:alphaModFix/>
          </a:blip>
          <a:stretch>
            <a:fillRect/>
          </a:stretch>
        </p:blipFill>
        <p:spPr>
          <a:xfrm>
            <a:off x="7358700" y="232750"/>
            <a:ext cx="1495475" cy="1559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9688"/>
        </a:solidFill>
      </p:bgPr>
    </p:bg>
    <p:spTree>
      <p:nvGrpSpPr>
        <p:cNvPr id="153" name="Shape 153"/>
        <p:cNvGrpSpPr/>
        <p:nvPr/>
      </p:nvGrpSpPr>
      <p:grpSpPr>
        <a:xfrm>
          <a:off x="0" y="0"/>
          <a:ext cx="0" cy="0"/>
          <a:chOff x="0" y="0"/>
          <a:chExt cx="0" cy="0"/>
        </a:xfrm>
      </p:grpSpPr>
      <p:sp>
        <p:nvSpPr>
          <p:cNvPr id="154" name="Google Shape;154;p2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5" name="Google Shape;155;p20"/>
          <p:cNvPicPr preferRelativeResize="0"/>
          <p:nvPr/>
        </p:nvPicPr>
        <p:blipFill>
          <a:blip r:embed="rId3">
            <a:alphaModFix/>
          </a:blip>
          <a:stretch>
            <a:fillRect/>
          </a:stretch>
        </p:blipFill>
        <p:spPr>
          <a:xfrm>
            <a:off x="2398075" y="833575"/>
            <a:ext cx="4026725" cy="395812"/>
          </a:xfrm>
          <a:prstGeom prst="rect">
            <a:avLst/>
          </a:prstGeom>
          <a:noFill/>
          <a:ln>
            <a:noFill/>
          </a:ln>
        </p:spPr>
      </p:pic>
      <p:pic>
        <p:nvPicPr>
          <p:cNvPr id="156" name="Google Shape;156;p20"/>
          <p:cNvPicPr preferRelativeResize="0"/>
          <p:nvPr/>
        </p:nvPicPr>
        <p:blipFill>
          <a:blip r:embed="rId4">
            <a:alphaModFix/>
          </a:blip>
          <a:stretch>
            <a:fillRect/>
          </a:stretch>
        </p:blipFill>
        <p:spPr>
          <a:xfrm>
            <a:off x="510625" y="320488"/>
            <a:ext cx="3962401" cy="393600"/>
          </a:xfrm>
          <a:prstGeom prst="rect">
            <a:avLst/>
          </a:prstGeom>
          <a:noFill/>
          <a:ln>
            <a:noFill/>
          </a:ln>
        </p:spPr>
      </p:pic>
      <p:pic>
        <p:nvPicPr>
          <p:cNvPr id="157" name="Google Shape;157;p20"/>
          <p:cNvPicPr preferRelativeResize="0"/>
          <p:nvPr/>
        </p:nvPicPr>
        <p:blipFill>
          <a:blip r:embed="rId5">
            <a:alphaModFix/>
          </a:blip>
          <a:stretch>
            <a:fillRect/>
          </a:stretch>
        </p:blipFill>
        <p:spPr>
          <a:xfrm>
            <a:off x="510625" y="1477443"/>
            <a:ext cx="3101269" cy="395800"/>
          </a:xfrm>
          <a:prstGeom prst="rect">
            <a:avLst/>
          </a:prstGeom>
          <a:noFill/>
          <a:ln>
            <a:noFill/>
          </a:ln>
        </p:spPr>
      </p:pic>
      <p:pic>
        <p:nvPicPr>
          <p:cNvPr id="158" name="Google Shape;158;p20"/>
          <p:cNvPicPr preferRelativeResize="0"/>
          <p:nvPr/>
        </p:nvPicPr>
        <p:blipFill>
          <a:blip r:embed="rId6">
            <a:alphaModFix/>
          </a:blip>
          <a:stretch>
            <a:fillRect/>
          </a:stretch>
        </p:blipFill>
        <p:spPr>
          <a:xfrm>
            <a:off x="2398075" y="2075730"/>
            <a:ext cx="3430266" cy="395800"/>
          </a:xfrm>
          <a:prstGeom prst="rect">
            <a:avLst/>
          </a:prstGeom>
          <a:noFill/>
          <a:ln>
            <a:noFill/>
          </a:ln>
        </p:spPr>
      </p:pic>
      <p:pic>
        <p:nvPicPr>
          <p:cNvPr id="159" name="Google Shape;159;p20"/>
          <p:cNvPicPr preferRelativeResize="0"/>
          <p:nvPr/>
        </p:nvPicPr>
        <p:blipFill>
          <a:blip r:embed="rId7">
            <a:alphaModFix/>
          </a:blip>
          <a:stretch>
            <a:fillRect/>
          </a:stretch>
        </p:blipFill>
        <p:spPr>
          <a:xfrm>
            <a:off x="510625" y="3139750"/>
            <a:ext cx="6194301" cy="296475"/>
          </a:xfrm>
          <a:prstGeom prst="rect">
            <a:avLst/>
          </a:prstGeom>
          <a:noFill/>
          <a:ln>
            <a:noFill/>
          </a:ln>
        </p:spPr>
      </p:pic>
      <p:pic>
        <p:nvPicPr>
          <p:cNvPr id="160" name="Google Shape;160;p20"/>
          <p:cNvPicPr preferRelativeResize="0"/>
          <p:nvPr/>
        </p:nvPicPr>
        <p:blipFill>
          <a:blip r:embed="rId8">
            <a:alphaModFix/>
          </a:blip>
          <a:stretch>
            <a:fillRect/>
          </a:stretch>
        </p:blipFill>
        <p:spPr>
          <a:xfrm>
            <a:off x="2173075" y="3589208"/>
            <a:ext cx="4251725" cy="267017"/>
          </a:xfrm>
          <a:prstGeom prst="rect">
            <a:avLst/>
          </a:prstGeom>
          <a:noFill/>
          <a:ln>
            <a:noFill/>
          </a:ln>
        </p:spPr>
      </p:pic>
      <p:pic>
        <p:nvPicPr>
          <p:cNvPr id="161" name="Google Shape;161;p20"/>
          <p:cNvPicPr preferRelativeResize="0"/>
          <p:nvPr/>
        </p:nvPicPr>
        <p:blipFill>
          <a:blip r:embed="rId9">
            <a:alphaModFix/>
          </a:blip>
          <a:stretch>
            <a:fillRect/>
          </a:stretch>
        </p:blipFill>
        <p:spPr>
          <a:xfrm>
            <a:off x="510625" y="4159550"/>
            <a:ext cx="6947450" cy="277357"/>
          </a:xfrm>
          <a:prstGeom prst="rect">
            <a:avLst/>
          </a:prstGeom>
          <a:noFill/>
          <a:ln>
            <a:noFill/>
          </a:ln>
        </p:spPr>
      </p:pic>
      <p:cxnSp>
        <p:nvCxnSpPr>
          <p:cNvPr id="162" name="Google Shape;162;p20"/>
          <p:cNvCxnSpPr/>
          <p:nvPr/>
        </p:nvCxnSpPr>
        <p:spPr>
          <a:xfrm flipH="1" rot="10800000">
            <a:off x="774275" y="2752538"/>
            <a:ext cx="5667000" cy="18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3AB7"/>
        </a:solidFill>
      </p:bgPr>
    </p:bg>
    <p:spTree>
      <p:nvGrpSpPr>
        <p:cNvPr id="166" name="Shape 166"/>
        <p:cNvGrpSpPr/>
        <p:nvPr/>
      </p:nvGrpSpPr>
      <p:grpSpPr>
        <a:xfrm>
          <a:off x="0" y="0"/>
          <a:ext cx="0" cy="0"/>
          <a:chOff x="0" y="0"/>
          <a:chExt cx="0" cy="0"/>
        </a:xfrm>
      </p:grpSpPr>
      <p:sp>
        <p:nvSpPr>
          <p:cNvPr id="167" name="Google Shape;167;p21"/>
          <p:cNvSpPr txBox="1"/>
          <p:nvPr>
            <p:ph type="title"/>
          </p:nvPr>
        </p:nvSpPr>
        <p:spPr>
          <a:xfrm>
            <a:off x="657300" y="339875"/>
            <a:ext cx="3567600" cy="57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673AB7"/>
                </a:solidFill>
              </a:rPr>
              <a:t>HAMILTONIAN</a:t>
            </a:r>
            <a:r>
              <a:rPr lang="en" sz="1800">
                <a:solidFill>
                  <a:srgbClr val="000000"/>
                </a:solidFill>
              </a:rPr>
              <a:t> FORMALISM</a:t>
            </a:r>
            <a:endParaRPr sz="1800">
              <a:solidFill>
                <a:srgbClr val="000000"/>
              </a:solidFill>
            </a:endParaRPr>
          </a:p>
        </p:txBody>
      </p:sp>
      <p:sp>
        <p:nvSpPr>
          <p:cNvPr id="168" name="Google Shape;168;p2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9" name="Google Shape;169;p21"/>
          <p:cNvPicPr preferRelativeResize="0"/>
          <p:nvPr/>
        </p:nvPicPr>
        <p:blipFill>
          <a:blip r:embed="rId3">
            <a:alphaModFix/>
          </a:blip>
          <a:stretch>
            <a:fillRect/>
          </a:stretch>
        </p:blipFill>
        <p:spPr>
          <a:xfrm>
            <a:off x="795350" y="1270350"/>
            <a:ext cx="3133725" cy="323850"/>
          </a:xfrm>
          <a:prstGeom prst="rect">
            <a:avLst/>
          </a:prstGeom>
          <a:noFill/>
          <a:ln>
            <a:noFill/>
          </a:ln>
        </p:spPr>
      </p:pic>
      <p:pic>
        <p:nvPicPr>
          <p:cNvPr id="170" name="Google Shape;170;p21"/>
          <p:cNvPicPr preferRelativeResize="0"/>
          <p:nvPr/>
        </p:nvPicPr>
        <p:blipFill>
          <a:blip r:embed="rId4">
            <a:alphaModFix/>
          </a:blip>
          <a:stretch>
            <a:fillRect/>
          </a:stretch>
        </p:blipFill>
        <p:spPr>
          <a:xfrm>
            <a:off x="4836650" y="1167971"/>
            <a:ext cx="810101" cy="528625"/>
          </a:xfrm>
          <a:prstGeom prst="rect">
            <a:avLst/>
          </a:prstGeom>
          <a:noFill/>
          <a:ln>
            <a:noFill/>
          </a:ln>
        </p:spPr>
      </p:pic>
      <p:pic>
        <p:nvPicPr>
          <p:cNvPr id="171" name="Google Shape;171;p21"/>
          <p:cNvPicPr preferRelativeResize="0"/>
          <p:nvPr/>
        </p:nvPicPr>
        <p:blipFill rotWithShape="1">
          <a:blip r:embed="rId5">
            <a:alphaModFix/>
          </a:blip>
          <a:srcRect b="0" l="9633" r="0" t="0"/>
          <a:stretch/>
        </p:blipFill>
        <p:spPr>
          <a:xfrm>
            <a:off x="881725" y="2307438"/>
            <a:ext cx="4806949" cy="528625"/>
          </a:xfrm>
          <a:prstGeom prst="rect">
            <a:avLst/>
          </a:prstGeom>
          <a:noFill/>
          <a:ln>
            <a:noFill/>
          </a:ln>
        </p:spPr>
      </p:pic>
      <p:pic>
        <p:nvPicPr>
          <p:cNvPr id="172" name="Google Shape;172;p21"/>
          <p:cNvPicPr preferRelativeResize="0"/>
          <p:nvPr/>
        </p:nvPicPr>
        <p:blipFill rotWithShape="1">
          <a:blip r:embed="rId6">
            <a:alphaModFix/>
          </a:blip>
          <a:srcRect b="0" l="12180" r="0" t="0"/>
          <a:stretch/>
        </p:blipFill>
        <p:spPr>
          <a:xfrm>
            <a:off x="918475" y="3120775"/>
            <a:ext cx="4066491" cy="528625"/>
          </a:xfrm>
          <a:prstGeom prst="rect">
            <a:avLst/>
          </a:prstGeom>
          <a:noFill/>
          <a:ln>
            <a:noFill/>
          </a:ln>
        </p:spPr>
      </p:pic>
      <p:pic>
        <p:nvPicPr>
          <p:cNvPr id="173" name="Google Shape;173;p21"/>
          <p:cNvPicPr preferRelativeResize="0"/>
          <p:nvPr/>
        </p:nvPicPr>
        <p:blipFill>
          <a:blip r:embed="rId7">
            <a:alphaModFix/>
          </a:blip>
          <a:stretch>
            <a:fillRect/>
          </a:stretch>
        </p:blipFill>
        <p:spPr>
          <a:xfrm>
            <a:off x="730775" y="4031950"/>
            <a:ext cx="6737659" cy="323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F51B5"/>
        </a:solidFill>
      </p:bgPr>
    </p:bg>
    <p:spTree>
      <p:nvGrpSpPr>
        <p:cNvPr id="177" name="Shape 177"/>
        <p:cNvGrpSpPr/>
        <p:nvPr/>
      </p:nvGrpSpPr>
      <p:grpSpPr>
        <a:xfrm>
          <a:off x="0" y="0"/>
          <a:ext cx="0" cy="0"/>
          <a:chOff x="0" y="0"/>
          <a:chExt cx="0" cy="0"/>
        </a:xfrm>
      </p:grpSpPr>
      <p:sp>
        <p:nvSpPr>
          <p:cNvPr id="178" name="Google Shape;178;p22"/>
          <p:cNvSpPr txBox="1"/>
          <p:nvPr/>
        </p:nvSpPr>
        <p:spPr>
          <a:xfrm>
            <a:off x="668125" y="3289825"/>
            <a:ext cx="5162400" cy="131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Medium"/>
                <a:ea typeface="Montserrat Medium"/>
                <a:cs typeface="Montserrat Medium"/>
                <a:sym typeface="Montserrat Medium"/>
              </a:rPr>
              <a:t>The Hamiltonian is a function of the coordinates            and     . We must express    and    as functions of generalized positions and momenta. To that end, we isolate  </a:t>
            </a:r>
            <a:endParaRPr>
              <a:latin typeface="Montserrat Medium"/>
              <a:ea typeface="Montserrat Medium"/>
              <a:cs typeface="Montserrat Medium"/>
              <a:sym typeface="Montserrat Medium"/>
            </a:endParaRPr>
          </a:p>
        </p:txBody>
      </p:sp>
      <p:sp>
        <p:nvSpPr>
          <p:cNvPr id="179" name="Google Shape;179;p2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0" name="Google Shape;180;p22"/>
          <p:cNvPicPr preferRelativeResize="0"/>
          <p:nvPr/>
        </p:nvPicPr>
        <p:blipFill>
          <a:blip r:embed="rId3">
            <a:alphaModFix/>
          </a:blip>
          <a:stretch>
            <a:fillRect/>
          </a:stretch>
        </p:blipFill>
        <p:spPr>
          <a:xfrm>
            <a:off x="628326" y="586600"/>
            <a:ext cx="5162549" cy="413250"/>
          </a:xfrm>
          <a:prstGeom prst="rect">
            <a:avLst/>
          </a:prstGeom>
          <a:noFill/>
          <a:ln>
            <a:noFill/>
          </a:ln>
        </p:spPr>
      </p:pic>
      <p:pic>
        <p:nvPicPr>
          <p:cNvPr id="181" name="Google Shape;181;p22"/>
          <p:cNvPicPr preferRelativeResize="0"/>
          <p:nvPr/>
        </p:nvPicPr>
        <p:blipFill>
          <a:blip r:embed="rId4">
            <a:alphaModFix/>
          </a:blip>
          <a:stretch>
            <a:fillRect/>
          </a:stretch>
        </p:blipFill>
        <p:spPr>
          <a:xfrm>
            <a:off x="2827875" y="1155963"/>
            <a:ext cx="3898125" cy="237350"/>
          </a:xfrm>
          <a:prstGeom prst="rect">
            <a:avLst/>
          </a:prstGeom>
          <a:noFill/>
          <a:ln>
            <a:noFill/>
          </a:ln>
        </p:spPr>
      </p:pic>
      <p:pic>
        <p:nvPicPr>
          <p:cNvPr id="182" name="Google Shape;182;p22"/>
          <p:cNvPicPr preferRelativeResize="0"/>
          <p:nvPr/>
        </p:nvPicPr>
        <p:blipFill>
          <a:blip r:embed="rId5">
            <a:alphaModFix/>
          </a:blip>
          <a:stretch>
            <a:fillRect/>
          </a:stretch>
        </p:blipFill>
        <p:spPr>
          <a:xfrm>
            <a:off x="628325" y="1970538"/>
            <a:ext cx="6173884" cy="393600"/>
          </a:xfrm>
          <a:prstGeom prst="rect">
            <a:avLst/>
          </a:prstGeom>
          <a:noFill/>
          <a:ln>
            <a:noFill/>
          </a:ln>
        </p:spPr>
      </p:pic>
      <p:pic>
        <p:nvPicPr>
          <p:cNvPr id="183" name="Google Shape;183;p22"/>
          <p:cNvPicPr preferRelativeResize="0"/>
          <p:nvPr/>
        </p:nvPicPr>
        <p:blipFill>
          <a:blip r:embed="rId6">
            <a:alphaModFix/>
          </a:blip>
          <a:stretch>
            <a:fillRect/>
          </a:stretch>
        </p:blipFill>
        <p:spPr>
          <a:xfrm>
            <a:off x="2352825" y="2570835"/>
            <a:ext cx="3898294" cy="237350"/>
          </a:xfrm>
          <a:prstGeom prst="rect">
            <a:avLst/>
          </a:prstGeom>
          <a:noFill/>
          <a:ln>
            <a:noFill/>
          </a:ln>
        </p:spPr>
      </p:pic>
      <p:pic>
        <p:nvPicPr>
          <p:cNvPr descr="\theta_1" id="184" name="Google Shape;184;p22" title="\theta_1"/>
          <p:cNvPicPr preferRelativeResize="0"/>
          <p:nvPr/>
        </p:nvPicPr>
        <p:blipFill>
          <a:blip r:embed="rId7">
            <a:alphaModFix/>
          </a:blip>
          <a:stretch>
            <a:fillRect/>
          </a:stretch>
        </p:blipFill>
        <p:spPr>
          <a:xfrm>
            <a:off x="5177525" y="3578151"/>
            <a:ext cx="123825" cy="142875"/>
          </a:xfrm>
          <a:prstGeom prst="rect">
            <a:avLst/>
          </a:prstGeom>
          <a:noFill/>
          <a:ln>
            <a:noFill/>
          </a:ln>
        </p:spPr>
      </p:pic>
      <p:pic>
        <p:nvPicPr>
          <p:cNvPr descr="\theta_2" id="185" name="Google Shape;185;p22" title="\theta_2"/>
          <p:cNvPicPr preferRelativeResize="0"/>
          <p:nvPr/>
        </p:nvPicPr>
        <p:blipFill>
          <a:blip r:embed="rId8">
            <a:alphaModFix/>
          </a:blip>
          <a:stretch>
            <a:fillRect/>
          </a:stretch>
        </p:blipFill>
        <p:spPr>
          <a:xfrm>
            <a:off x="5401000" y="3578138"/>
            <a:ext cx="133350" cy="142875"/>
          </a:xfrm>
          <a:prstGeom prst="rect">
            <a:avLst/>
          </a:prstGeom>
          <a:noFill/>
          <a:ln>
            <a:noFill/>
          </a:ln>
        </p:spPr>
      </p:pic>
      <p:pic>
        <p:nvPicPr>
          <p:cNvPr descr="p_1" id="186" name="Google Shape;186;p22" title="p_1"/>
          <p:cNvPicPr preferRelativeResize="0"/>
          <p:nvPr/>
        </p:nvPicPr>
        <p:blipFill>
          <a:blip r:embed="rId9">
            <a:alphaModFix/>
          </a:blip>
          <a:stretch>
            <a:fillRect/>
          </a:stretch>
        </p:blipFill>
        <p:spPr>
          <a:xfrm>
            <a:off x="5634000" y="3592426"/>
            <a:ext cx="133350" cy="114300"/>
          </a:xfrm>
          <a:prstGeom prst="rect">
            <a:avLst/>
          </a:prstGeom>
          <a:noFill/>
          <a:ln>
            <a:noFill/>
          </a:ln>
        </p:spPr>
      </p:pic>
      <p:pic>
        <p:nvPicPr>
          <p:cNvPr descr="p_2" id="187" name="Google Shape;187;p22" title="p_2"/>
          <p:cNvPicPr preferRelativeResize="0"/>
          <p:nvPr/>
        </p:nvPicPr>
        <p:blipFill>
          <a:blip r:embed="rId10">
            <a:alphaModFix/>
          </a:blip>
          <a:stretch>
            <a:fillRect/>
          </a:stretch>
        </p:blipFill>
        <p:spPr>
          <a:xfrm>
            <a:off x="1147075" y="3795513"/>
            <a:ext cx="142875" cy="95250"/>
          </a:xfrm>
          <a:prstGeom prst="rect">
            <a:avLst/>
          </a:prstGeom>
          <a:noFill/>
          <a:ln>
            <a:noFill/>
          </a:ln>
        </p:spPr>
      </p:pic>
      <p:pic>
        <p:nvPicPr>
          <p:cNvPr descr="\dot{\theta}_1" id="188" name="Google Shape;188;p22" title="\dot{\theta}_1"/>
          <p:cNvPicPr preferRelativeResize="0"/>
          <p:nvPr/>
        </p:nvPicPr>
        <p:blipFill>
          <a:blip r:embed="rId11">
            <a:alphaModFix/>
          </a:blip>
          <a:stretch>
            <a:fillRect/>
          </a:stretch>
        </p:blipFill>
        <p:spPr>
          <a:xfrm>
            <a:off x="3020075" y="3747888"/>
            <a:ext cx="123825" cy="190500"/>
          </a:xfrm>
          <a:prstGeom prst="rect">
            <a:avLst/>
          </a:prstGeom>
          <a:noFill/>
          <a:ln>
            <a:noFill/>
          </a:ln>
        </p:spPr>
      </p:pic>
      <p:pic>
        <p:nvPicPr>
          <p:cNvPr descr="\dot{\theta}_2" id="189" name="Google Shape;189;p22" title="\dot{\theta}_2"/>
          <p:cNvPicPr preferRelativeResize="0"/>
          <p:nvPr/>
        </p:nvPicPr>
        <p:blipFill>
          <a:blip r:embed="rId12">
            <a:alphaModFix/>
          </a:blip>
          <a:stretch>
            <a:fillRect/>
          </a:stretch>
        </p:blipFill>
        <p:spPr>
          <a:xfrm>
            <a:off x="3560975" y="3757413"/>
            <a:ext cx="133350" cy="171450"/>
          </a:xfrm>
          <a:prstGeom prst="rect">
            <a:avLst/>
          </a:prstGeom>
          <a:noFill/>
          <a:ln>
            <a:noFill/>
          </a:ln>
        </p:spPr>
      </p:pic>
      <p:pic>
        <p:nvPicPr>
          <p:cNvPr descr="\dot{\theta}_2" id="190" name="Google Shape;190;p22" title="\dot{\theta}_2"/>
          <p:cNvPicPr preferRelativeResize="0"/>
          <p:nvPr/>
        </p:nvPicPr>
        <p:blipFill>
          <a:blip r:embed="rId13">
            <a:alphaModFix/>
          </a:blip>
          <a:stretch>
            <a:fillRect/>
          </a:stretch>
        </p:blipFill>
        <p:spPr>
          <a:xfrm>
            <a:off x="1401525" y="4181263"/>
            <a:ext cx="133350" cy="171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adwal template">
  <a:themeElements>
    <a:clrScheme name="Custom 347">
      <a:dk1>
        <a:srgbClr val="999999"/>
      </a:dk1>
      <a:lt1>
        <a:srgbClr val="FFFFFF"/>
      </a:lt1>
      <a:dk2>
        <a:srgbClr val="B7B7B7"/>
      </a:dk2>
      <a:lt2>
        <a:srgbClr val="ECECEC"/>
      </a:lt2>
      <a:accent1>
        <a:srgbClr val="8BC34A"/>
      </a:accent1>
      <a:accent2>
        <a:srgbClr val="CDDC39"/>
      </a:accent2>
      <a:accent3>
        <a:srgbClr val="FFEB3B"/>
      </a:accent3>
      <a:accent4>
        <a:srgbClr val="FFC107"/>
      </a:accent4>
      <a:accent5>
        <a:srgbClr val="FF9800"/>
      </a:accent5>
      <a:accent6>
        <a:srgbClr val="F44336"/>
      </a:accent6>
      <a:hlink>
        <a:srgbClr val="00BCD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