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8aa551f0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8aa551f0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aa551f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8aa551f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aa551f0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8aa551f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0f3c25b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0f3c25b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10f3c25b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10f3c25b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10f3c25b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10f3c25b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10f3c25b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10f3c25b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10f3c25b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10f3c25b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10f3c25b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10f3c25b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0f3c25b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10f3c25b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aa551f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8aa551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Relationship Id="rId7" Type="http://schemas.openxmlformats.org/officeDocument/2006/relationships/image" Target="../media/image26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TUNNELING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ADITYA SINGH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2K19/EP/005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50" y="137763"/>
            <a:ext cx="6490624" cy="48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337650"/>
            <a:ext cx="85206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the particle appears to tunnel through the barrier!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we were to place a detector behind the barrier, it might measure the particle appearing behind it.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25" y="1888025"/>
            <a:ext cx="36766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SCHRODINGER EQUATION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23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mechanics differs from classical mechanics in the equation of motion and the required initial conditions.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quantum particle is described not by its position and velocity, but rather by a complex function — called the wave function — spread out over all of space. Its motion (or change), in turn, is dictated by Schrödinger’s equation of motion: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300" y="3664825"/>
            <a:ext cx="23812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BARRIER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Consider a one-dimensional potential barrier described by a potential</a:t>
            </a:r>
            <a:endParaRPr/>
          </a:p>
        </p:txBody>
      </p:sp>
      <p:pic>
        <p:nvPicPr>
          <p:cNvPr descr="V(x)" id="81" name="Google Shape;81;p15" title="V(x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650" y="1433800"/>
            <a:ext cx="31432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(x) = \begin{cases} 0\ &amp;\text{if}\ x &lt; 0 \\ V_0\ &amp;\text{if}\ 0 \leq x \leq a \\ 0\ &amp;\text{if}\ x &gt; a\end{cases}"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800" y="1879175"/>
            <a:ext cx="2217325" cy="8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404175" y="3209175"/>
            <a:ext cx="7777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time independent Schrödinger equation for the region 1 is: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650" y="3901925"/>
            <a:ext cx="30956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9325" y="4191100"/>
            <a:ext cx="2878575" cy="2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1825" y="1763525"/>
            <a:ext cx="2075125" cy="13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50" y="786125"/>
            <a:ext cx="7807042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50" y="1582343"/>
            <a:ext cx="3821444" cy="43168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98675" y="2535000"/>
            <a:ext cx="805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in region 3 is, naturally, very similar: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450" y="3238025"/>
            <a:ext cx="34480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292725"/>
            <a:ext cx="85206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Finally, we can look at the region of space inside the potential barrier. While the potential here is still constant, it is non-zero. This, however, only results in a change of the wavenumber;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741375"/>
            <a:ext cx="33623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675" y="1671200"/>
            <a:ext cx="1638650" cy="4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11700" y="2571750"/>
            <a:ext cx="45837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continuity of the wave function and of its derivative yields four boundary conditions: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2850" y="2626850"/>
            <a:ext cx="1720600" cy="20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513" y="467438"/>
            <a:ext cx="34766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088" y="1237575"/>
            <a:ext cx="47529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900" y="3593300"/>
            <a:ext cx="366712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TUNNELING PROBABILITY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266325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First, let us note that we care about the solution for a particle of energy  lower than the potential barrier height . In such a case, we have that: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650" y="663875"/>
            <a:ext cx="839845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613" y="2252601"/>
            <a:ext cx="5776987" cy="5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560275" y="3170725"/>
            <a:ext cx="42801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tunneling probability is then calculated as: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7209" y="3880300"/>
            <a:ext cx="6567115" cy="6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00" y="314025"/>
            <a:ext cx="7164126" cy="4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047" y="1220975"/>
            <a:ext cx="3791915" cy="4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7563" y="2042775"/>
            <a:ext cx="4308861" cy="4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3785" y="2972675"/>
            <a:ext cx="2832643" cy="4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4550" y="2864575"/>
            <a:ext cx="2621100" cy="8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83500" y="3838275"/>
            <a:ext cx="4384449" cy="9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SIMULATION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will require the sparse package to represent sparse matrices, and the sparse.linalg module to manipulate them.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Discretize space using a uniformly spaced grid x of step dx.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Initialize the wave function as a Gaussian packet. We first prepare a Gaussian distribution then multiply by a complex exponential representing the initial momentum k0, and finally normalize.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Set up the potential as a zero array, except for the barrier which is located just to the right of the origin of the coordinate system.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AutoNum type="arabicPeriod"/>
            </a:pPr>
            <a:r>
              <a:rPr lang="en" sz="1300"/>
              <a:t>We first compute the wave function at the next time step by applying the time evolution matrix to the previous wave function.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