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afdb36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afdb36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afdb365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afdb365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afdb365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afdb365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where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d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is the distance between the antenna elements.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b74c1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b74c1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b74c1f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b74c1f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b74c1f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b74c1f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afdb365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afdb365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afdb365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afdb365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Radiation Pattern Plot of Antenna Arrays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18300" y="3269650"/>
            <a:ext cx="70137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EP-303 EMT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Singh 2K19/EP/005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Arkajyoti Chakraborty 2K19/EP/022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Arrays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88325"/>
            <a:ext cx="76887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set of antennas working together to produce certain radiation pattern. Each antenna in an array is called an element antenna (or simply an element).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(Array pattern) = (Array factor) X (element pattern)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array factor of an N element antenna array can be calculated using the following formula: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β is the wave vector and r is the distance between the observation point and the i</a:t>
            </a:r>
            <a:r>
              <a:rPr baseline="30000" lang="en"/>
              <a:t>th</a:t>
            </a:r>
            <a:r>
              <a:rPr lang="en"/>
              <a:t> antenna element.  β=2π/λ and, λ is the wavelength of the processed signal.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550" y="3333375"/>
            <a:ext cx="1919950" cy="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53550"/>
            <a:ext cx="7688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 distance</a:t>
            </a:r>
            <a:r>
              <a:rPr lang="en" sz="1200"/>
              <a:t> is calculated as follows: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x</a:t>
            </a:r>
            <a:r>
              <a:rPr baseline="-25000" lang="en" sz="1200"/>
              <a:t>0</a:t>
            </a:r>
            <a:r>
              <a:rPr lang="en" sz="1200"/>
              <a:t>, y</a:t>
            </a:r>
            <a:r>
              <a:rPr baseline="-25000" lang="en" sz="1200"/>
              <a:t>0</a:t>
            </a:r>
            <a:r>
              <a:rPr lang="en" sz="1200"/>
              <a:t> and z</a:t>
            </a:r>
            <a:r>
              <a:rPr baseline="-25000" lang="en" sz="1200"/>
              <a:t>0</a:t>
            </a:r>
            <a:r>
              <a:rPr lang="en" sz="1200"/>
              <a:t> denotes the coordinates of the observation point and x</a:t>
            </a:r>
            <a:r>
              <a:rPr baseline="-25000" lang="en" sz="1200"/>
              <a:t>i</a:t>
            </a:r>
            <a:r>
              <a:rPr lang="en" sz="1200"/>
              <a:t>,y</a:t>
            </a:r>
            <a:r>
              <a:rPr baseline="-25000" lang="en" sz="1200"/>
              <a:t>i</a:t>
            </a:r>
            <a:r>
              <a:rPr lang="en" sz="1200"/>
              <a:t> and z</a:t>
            </a:r>
            <a:r>
              <a:rPr baseline="-25000" lang="en" sz="1200"/>
              <a:t>i</a:t>
            </a:r>
            <a:r>
              <a:rPr lang="en" sz="1200"/>
              <a:t> denotes the coordinates of the i</a:t>
            </a:r>
            <a:r>
              <a:rPr baseline="30000" lang="en" sz="1200"/>
              <a:t>th</a:t>
            </a:r>
            <a:r>
              <a:rPr lang="en" sz="1200"/>
              <a:t> antenna element.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array factor of the antenna system is calculated by moving the observation point around the antenna system on a circle and calculating the expression of the AF continuously.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For uniformly spaced linear antenna array using the plane wave approximation the array factor can be calculated by the following formula:</a:t>
            </a:r>
            <a:endParaRPr sz="1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25" y="1888700"/>
            <a:ext cx="3590875" cy="4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900" y="4043475"/>
            <a:ext cx="1991275" cy="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Radiation Pattern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nulls of the array function are found by determining the zeros of the numerator term where the denominator is not simultaneously zero.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50" y="830225"/>
            <a:ext cx="2081650" cy="10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351" y="2860975"/>
            <a:ext cx="6875299" cy="17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521575"/>
            <a:ext cx="76887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peaks of the array function are found by determining the zeros of the numerator term where the denominator is simultaneously zero.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 = 0 term,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represents the angle which makes  = 0 (main lobe)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75" y="2159212"/>
            <a:ext cx="4571450" cy="8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325" y="3092875"/>
            <a:ext cx="1733350" cy="7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84" y="0"/>
            <a:ext cx="69289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pyArgus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pyArgus is an open-source python library which aims to implement signal processing algorithms applicable in antenna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formula of the Array Factor (AF), </a:t>
            </a:r>
            <a:r>
              <a:rPr b="1" lang="en"/>
              <a:t>w</a:t>
            </a:r>
            <a:r>
              <a:rPr b="1" baseline="-25000" lang="en"/>
              <a:t>i</a:t>
            </a:r>
            <a:r>
              <a:rPr lang="en"/>
              <a:t> is the i</a:t>
            </a:r>
            <a:r>
              <a:rPr baseline="30000" lang="en"/>
              <a:t>th</a:t>
            </a:r>
            <a:r>
              <a:rPr lang="en"/>
              <a:t> coordinate of the weight coefficient vector. The rad_pattern_plot function implements this described function. The array_alignment parameter describes the alignment of the antenna system elements in the x,y plane.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that, the antenna system described by the array_alignment parameter should be placed with having center in the origin.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38800" y="1337325"/>
            <a:ext cx="27525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