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media/image1.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F5946"/>
        </a:solidFill>
        <a:effectLst/>
        <a:uFillTx/>
        <a:latin typeface="Century Gothic"/>
        <a:ea typeface="Century Gothic"/>
        <a:cs typeface="Century Gothic"/>
        <a:sym typeface="Century Gothic"/>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F5946"/>
        </a:solidFill>
        <a:effectLst/>
        <a:uFillTx/>
        <a:latin typeface="Century Gothic"/>
        <a:ea typeface="Century Gothic"/>
        <a:cs typeface="Century Gothic"/>
        <a:sym typeface="Century Gothic"/>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F5946"/>
        </a:solidFill>
        <a:effectLst/>
        <a:uFillTx/>
        <a:latin typeface="Century Gothic"/>
        <a:ea typeface="Century Gothic"/>
        <a:cs typeface="Century Gothic"/>
        <a:sym typeface="Century Gothic"/>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F5946"/>
        </a:solidFill>
        <a:effectLst/>
        <a:uFillTx/>
        <a:latin typeface="Century Gothic"/>
        <a:ea typeface="Century Gothic"/>
        <a:cs typeface="Century Gothic"/>
        <a:sym typeface="Century Gothic"/>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F5946"/>
        </a:solidFill>
        <a:effectLst/>
        <a:uFillTx/>
        <a:latin typeface="Century Gothic"/>
        <a:ea typeface="Century Gothic"/>
        <a:cs typeface="Century Gothic"/>
        <a:sym typeface="Century Gothic"/>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F5946"/>
        </a:solidFill>
        <a:effectLst/>
        <a:uFillTx/>
        <a:latin typeface="Century Gothic"/>
        <a:ea typeface="Century Gothic"/>
        <a:cs typeface="Century Gothic"/>
        <a:sym typeface="Century Gothic"/>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F5946"/>
        </a:solidFill>
        <a:effectLst/>
        <a:uFillTx/>
        <a:latin typeface="Century Gothic"/>
        <a:ea typeface="Century Gothic"/>
        <a:cs typeface="Century Gothic"/>
        <a:sym typeface="Century Gothic"/>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F5946"/>
        </a:solidFill>
        <a:effectLst/>
        <a:uFillTx/>
        <a:latin typeface="Century Gothic"/>
        <a:ea typeface="Century Gothic"/>
        <a:cs typeface="Century Gothic"/>
        <a:sym typeface="Century Gothic"/>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F5946"/>
        </a:solidFill>
        <a:effectLst/>
        <a:uFillTx/>
        <a:latin typeface="Century Gothic"/>
        <a:ea typeface="Century Gothic"/>
        <a:cs typeface="Century Gothic"/>
        <a:sym typeface="Century 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entury Gothic"/>
          <a:ea typeface="Century Gothic"/>
          <a:cs typeface="Century Gothic"/>
        </a:font>
        <a:srgbClr val="EF594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D1CE"/>
          </a:solidFill>
        </a:fill>
      </a:tcStyle>
    </a:wholeTbl>
    <a:band2H>
      <a:tcTxStyle b="def" i="def"/>
      <a:tcStyle>
        <a:tcBdr/>
        <a:fill>
          <a:solidFill>
            <a:srgbClr val="F4E9E8"/>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entury Gothic"/>
          <a:ea typeface="Century Gothic"/>
          <a:cs typeface="Century Gothic"/>
        </a:font>
        <a:srgbClr val="EF594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entury Gothic"/>
          <a:ea typeface="Century Gothic"/>
          <a:cs typeface="Century Gothic"/>
        </a:font>
        <a:srgbClr val="EF594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entury Gothic"/>
          <a:ea typeface="Century Gothic"/>
          <a:cs typeface="Century Gothic"/>
        </a:font>
        <a:srgbClr val="EF594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CE9E8"/>
          </a:solidFill>
        </a:fill>
      </a:tcStyle>
    </a:wholeTbl>
    <a:band2H>
      <a:tcTxStyle b="def" i="def"/>
      <a:tcStyle>
        <a:tcBdr/>
        <a:fill>
          <a:solidFill>
            <a:srgbClr val="FFFFFF"/>
          </a:solidFill>
        </a:fill>
      </a:tcStyle>
    </a:band2H>
    <a:firstCol>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entury Gothic"/>
          <a:ea typeface="Century Gothic"/>
          <a:cs typeface="Century Gothic"/>
        </a:font>
        <a:srgbClr val="EF5946"/>
      </a:tcTxStyle>
      <a:tcStyle>
        <a:tcBdr>
          <a:left>
            <a:ln w="12700" cap="flat">
              <a:noFill/>
              <a:miter lim="400000"/>
            </a:ln>
          </a:left>
          <a:right>
            <a:ln w="12700" cap="flat">
              <a:noFill/>
              <a:miter lim="400000"/>
            </a:ln>
          </a:right>
          <a:top>
            <a:ln w="50800" cap="flat">
              <a:solidFill>
                <a:srgbClr val="EF5946"/>
              </a:solidFill>
              <a:prstDash val="solid"/>
              <a:round/>
            </a:ln>
          </a:top>
          <a:bottom>
            <a:ln w="25400" cap="flat">
              <a:solidFill>
                <a:srgbClr val="EF5946"/>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25400" cap="flat">
              <a:solidFill>
                <a:srgbClr val="EF5946"/>
              </a:solidFill>
              <a:prstDash val="solid"/>
              <a:round/>
            </a:ln>
          </a:top>
          <a:bottom>
            <a:ln w="25400" cap="flat">
              <a:solidFill>
                <a:srgbClr val="EF594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entury Gothic"/>
          <a:ea typeface="Century Gothic"/>
          <a:cs typeface="Century Gothic"/>
        </a:font>
        <a:srgbClr val="EF594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0CE"/>
          </a:solidFill>
        </a:fill>
      </a:tcStyle>
    </a:wholeTbl>
    <a:band2H>
      <a:tcTxStyle b="def" i="def"/>
      <a:tcStyle>
        <a:tcBdr/>
        <a:fill>
          <a:solidFill>
            <a:srgbClr val="FCE9E8"/>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5946"/>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5946"/>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5946"/>
          </a:solidFill>
        </a:fill>
      </a:tcStyle>
    </a:firstRow>
  </a:tblStyle>
  <a:tblStyle styleId="{2708684C-4D16-4618-839F-0558EEFCDFE6}" styleName="">
    <a:tblBg/>
    <a:wholeTbl>
      <a:tcTxStyle b="off" i="off">
        <a:font>
          <a:latin typeface="Century Gothic"/>
          <a:ea typeface="Century Gothic"/>
          <a:cs typeface="Century Gothic"/>
        </a:font>
        <a:srgbClr val="EF5946"/>
      </a:tcTxStyle>
      <a:tcStyle>
        <a:tcBdr>
          <a:left>
            <a:ln w="12700" cap="flat">
              <a:solidFill>
                <a:srgbClr val="EF5946"/>
              </a:solidFill>
              <a:prstDash val="solid"/>
              <a:round/>
            </a:ln>
          </a:left>
          <a:right>
            <a:ln w="12700" cap="flat">
              <a:solidFill>
                <a:srgbClr val="EF5946"/>
              </a:solidFill>
              <a:prstDash val="solid"/>
              <a:round/>
            </a:ln>
          </a:right>
          <a:top>
            <a:ln w="12700" cap="flat">
              <a:solidFill>
                <a:srgbClr val="EF5946"/>
              </a:solidFill>
              <a:prstDash val="solid"/>
              <a:round/>
            </a:ln>
          </a:top>
          <a:bottom>
            <a:ln w="12700" cap="flat">
              <a:solidFill>
                <a:srgbClr val="EF5946"/>
              </a:solidFill>
              <a:prstDash val="solid"/>
              <a:round/>
            </a:ln>
          </a:bottom>
          <a:insideH>
            <a:ln w="12700" cap="flat">
              <a:solidFill>
                <a:srgbClr val="EF5946"/>
              </a:solidFill>
              <a:prstDash val="solid"/>
              <a:round/>
            </a:ln>
          </a:insideH>
          <a:insideV>
            <a:ln w="12700" cap="flat">
              <a:solidFill>
                <a:srgbClr val="EF5946"/>
              </a:solidFill>
              <a:prstDash val="solid"/>
              <a:round/>
            </a:ln>
          </a:insideV>
        </a:tcBdr>
        <a:fill>
          <a:solidFill>
            <a:srgbClr val="EF5946">
              <a:alpha val="20000"/>
            </a:srgbClr>
          </a:solidFill>
        </a:fill>
      </a:tcStyle>
    </a:wholeTbl>
    <a:band2H>
      <a:tcTxStyle b="def" i="def"/>
      <a:tcStyle>
        <a:tcBdr/>
        <a:fill>
          <a:solidFill>
            <a:srgbClr val="FFFFFF"/>
          </a:solidFill>
        </a:fill>
      </a:tcStyle>
    </a:band2H>
    <a:firstCol>
      <a:tcTxStyle b="on" i="off">
        <a:font>
          <a:latin typeface="Century Gothic"/>
          <a:ea typeface="Century Gothic"/>
          <a:cs typeface="Century Gothic"/>
        </a:font>
        <a:srgbClr val="EF5946"/>
      </a:tcTxStyle>
      <a:tcStyle>
        <a:tcBdr>
          <a:left>
            <a:ln w="12700" cap="flat">
              <a:solidFill>
                <a:srgbClr val="EF5946"/>
              </a:solidFill>
              <a:prstDash val="solid"/>
              <a:round/>
            </a:ln>
          </a:left>
          <a:right>
            <a:ln w="12700" cap="flat">
              <a:solidFill>
                <a:srgbClr val="EF5946"/>
              </a:solidFill>
              <a:prstDash val="solid"/>
              <a:round/>
            </a:ln>
          </a:right>
          <a:top>
            <a:ln w="12700" cap="flat">
              <a:solidFill>
                <a:srgbClr val="EF5946"/>
              </a:solidFill>
              <a:prstDash val="solid"/>
              <a:round/>
            </a:ln>
          </a:top>
          <a:bottom>
            <a:ln w="12700" cap="flat">
              <a:solidFill>
                <a:srgbClr val="EF5946"/>
              </a:solidFill>
              <a:prstDash val="solid"/>
              <a:round/>
            </a:ln>
          </a:bottom>
          <a:insideH>
            <a:ln w="12700" cap="flat">
              <a:solidFill>
                <a:srgbClr val="EF5946"/>
              </a:solidFill>
              <a:prstDash val="solid"/>
              <a:round/>
            </a:ln>
          </a:insideH>
          <a:insideV>
            <a:ln w="12700" cap="flat">
              <a:solidFill>
                <a:srgbClr val="EF5946"/>
              </a:solidFill>
              <a:prstDash val="solid"/>
              <a:round/>
            </a:ln>
          </a:insideV>
        </a:tcBdr>
        <a:fill>
          <a:solidFill>
            <a:srgbClr val="EF5946">
              <a:alpha val="20000"/>
            </a:srgbClr>
          </a:solidFill>
        </a:fill>
      </a:tcStyle>
    </a:firstCol>
    <a:lastRow>
      <a:tcTxStyle b="on" i="off">
        <a:font>
          <a:latin typeface="Century Gothic"/>
          <a:ea typeface="Century Gothic"/>
          <a:cs typeface="Century Gothic"/>
        </a:font>
        <a:srgbClr val="EF5946"/>
      </a:tcTxStyle>
      <a:tcStyle>
        <a:tcBdr>
          <a:left>
            <a:ln w="12700" cap="flat">
              <a:solidFill>
                <a:srgbClr val="EF5946"/>
              </a:solidFill>
              <a:prstDash val="solid"/>
              <a:round/>
            </a:ln>
          </a:left>
          <a:right>
            <a:ln w="12700" cap="flat">
              <a:solidFill>
                <a:srgbClr val="EF5946"/>
              </a:solidFill>
              <a:prstDash val="solid"/>
              <a:round/>
            </a:ln>
          </a:right>
          <a:top>
            <a:ln w="50800" cap="flat">
              <a:solidFill>
                <a:srgbClr val="EF5946"/>
              </a:solidFill>
              <a:prstDash val="solid"/>
              <a:round/>
            </a:ln>
          </a:top>
          <a:bottom>
            <a:ln w="12700" cap="flat">
              <a:solidFill>
                <a:srgbClr val="EF5946"/>
              </a:solidFill>
              <a:prstDash val="solid"/>
              <a:round/>
            </a:ln>
          </a:bottom>
          <a:insideH>
            <a:ln w="12700" cap="flat">
              <a:solidFill>
                <a:srgbClr val="EF5946"/>
              </a:solidFill>
              <a:prstDash val="solid"/>
              <a:round/>
            </a:ln>
          </a:insideH>
          <a:insideV>
            <a:ln w="12700" cap="flat">
              <a:solidFill>
                <a:srgbClr val="EF5946"/>
              </a:solidFill>
              <a:prstDash val="solid"/>
              <a:round/>
            </a:ln>
          </a:insideV>
        </a:tcBdr>
        <a:fill>
          <a:noFill/>
        </a:fill>
      </a:tcStyle>
    </a:lastRow>
    <a:firstRow>
      <a:tcTxStyle b="on" i="off">
        <a:font>
          <a:latin typeface="Century Gothic"/>
          <a:ea typeface="Century Gothic"/>
          <a:cs typeface="Century Gothic"/>
        </a:font>
        <a:srgbClr val="EF5946"/>
      </a:tcTxStyle>
      <a:tcStyle>
        <a:tcBdr>
          <a:left>
            <a:ln w="12700" cap="flat">
              <a:solidFill>
                <a:srgbClr val="EF5946"/>
              </a:solidFill>
              <a:prstDash val="solid"/>
              <a:round/>
            </a:ln>
          </a:left>
          <a:right>
            <a:ln w="12700" cap="flat">
              <a:solidFill>
                <a:srgbClr val="EF5946"/>
              </a:solidFill>
              <a:prstDash val="solid"/>
              <a:round/>
            </a:ln>
          </a:right>
          <a:top>
            <a:ln w="12700" cap="flat">
              <a:solidFill>
                <a:srgbClr val="EF5946"/>
              </a:solidFill>
              <a:prstDash val="solid"/>
              <a:round/>
            </a:ln>
          </a:top>
          <a:bottom>
            <a:ln w="25400" cap="flat">
              <a:solidFill>
                <a:srgbClr val="EF5946"/>
              </a:solidFill>
              <a:prstDash val="solid"/>
              <a:round/>
            </a:ln>
          </a:bottom>
          <a:insideH>
            <a:ln w="12700" cap="flat">
              <a:solidFill>
                <a:srgbClr val="EF5946"/>
              </a:solidFill>
              <a:prstDash val="solid"/>
              <a:round/>
            </a:ln>
          </a:insideH>
          <a:insideV>
            <a:ln w="12700" cap="flat">
              <a:solidFill>
                <a:srgbClr val="EF594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hape 267"/>
          <p:cNvSpPr/>
          <p:nvPr>
            <p:ph type="sldImg"/>
          </p:nvPr>
        </p:nvSpPr>
        <p:spPr>
          <a:xfrm>
            <a:off x="1143000" y="685800"/>
            <a:ext cx="4572000" cy="3429000"/>
          </a:xfrm>
          <a:prstGeom prst="rect">
            <a:avLst/>
          </a:prstGeom>
        </p:spPr>
        <p:txBody>
          <a:bodyPr/>
          <a:lstStyle/>
          <a:p>
            <a:pPr/>
          </a:p>
        </p:txBody>
      </p:sp>
      <p:sp>
        <p:nvSpPr>
          <p:cNvPr id="268" name="Shape 26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Shape 300"/>
          <p:cNvSpPr/>
          <p:nvPr>
            <p:ph type="sldImg"/>
          </p:nvPr>
        </p:nvSpPr>
        <p:spPr>
          <a:prstGeom prst="rect">
            <a:avLst/>
          </a:prstGeom>
        </p:spPr>
        <p:txBody>
          <a:bodyPr/>
          <a:lstStyle/>
          <a:p>
            <a:pPr/>
          </a:p>
        </p:txBody>
      </p:sp>
      <p:sp>
        <p:nvSpPr>
          <p:cNvPr id="301" name="Shape 301"/>
          <p:cNvSpPr/>
          <p:nvPr>
            <p:ph type="body" sz="quarter" idx="1"/>
          </p:nvPr>
        </p:nvSpPr>
        <p:spPr>
          <a:prstGeom prst="rect">
            <a:avLst/>
          </a:prstGeom>
        </p:spPr>
        <p:txBody>
          <a:bodyPr/>
          <a:lstStyle/>
          <a:p>
            <a:pPr>
              <a:defRPr>
                <a:solidFill>
                  <a:srgbClr val="EF5946"/>
                </a:solidFill>
              </a:defRPr>
            </a:pPr>
            <a:r>
              <a:t>What does Computer understands is MACHINE CODE Or BINARY CODE</a:t>
            </a:r>
          </a:p>
          <a:p>
            <a:pPr>
              <a:defRPr>
                <a:solidFill>
                  <a:srgbClr val="EF5946"/>
                </a:solidFill>
              </a:defRPr>
            </a:pPr>
          </a:p>
          <a:p>
            <a:pPr>
              <a:defRPr>
                <a:solidFill>
                  <a:srgbClr val="EF5946"/>
                </a:solidFill>
              </a:defRPr>
            </a:pPr>
            <a:r>
              <a:t>MIPS </a:t>
            </a:r>
          </a:p>
          <a:p>
            <a:pPr>
              <a:defRPr>
                <a:solidFill>
                  <a:srgbClr val="EF5946"/>
                </a:solidFill>
              </a:defRPr>
            </a:pPr>
          </a:p>
          <a:p>
            <a:pPr>
              <a:defRPr>
                <a:solidFill>
                  <a:srgbClr val="EF5946"/>
                </a:solidFill>
              </a:defRPr>
            </a:pPr>
            <a:r>
              <a:t>R-</a:t>
            </a:r>
          </a:p>
          <a:p>
            <a:pPr>
              <a:defRPr>
                <a:solidFill>
                  <a:srgbClr val="EF5946"/>
                </a:solidFill>
              </a:defRPr>
            </a:pPr>
            <a:r>
              <a:t>000000 00001 00010 00110 00000 100000</a:t>
            </a:r>
          </a:p>
          <a:p>
            <a:pPr>
              <a:defRPr>
                <a:solidFill>
                  <a:srgbClr val="EF5946"/>
                </a:solidFill>
              </a:defRPr>
            </a:pPr>
            <a:r>
              <a:t>add $1 $2 $6</a:t>
            </a:r>
          </a:p>
          <a:p>
            <a:pPr>
              <a:defRPr>
                <a:solidFill>
                  <a:srgbClr val="EF5946"/>
                </a:solidFill>
              </a:defRPr>
            </a:pPr>
            <a:r>
              <a:t>$6 = $1 + $2</a:t>
            </a:r>
          </a:p>
          <a:p>
            <a:pPr>
              <a:defRPr>
                <a:solidFill>
                  <a:srgbClr val="EF5946"/>
                </a:solidFill>
              </a:defRPr>
            </a:pPr>
          </a:p>
          <a:p>
            <a:pPr>
              <a:defRPr>
                <a:solidFill>
                  <a:srgbClr val="EF5946"/>
                </a:solidFill>
              </a:defRPr>
            </a:pPr>
            <a:r>
              <a:t>I- </a:t>
            </a:r>
          </a:p>
          <a:p>
            <a:pPr>
              <a:defRPr>
                <a:solidFill>
                  <a:srgbClr val="EF5946"/>
                </a:solidFill>
              </a:defRPr>
            </a:pPr>
            <a:r>
              <a:t>100011 00011 01000 00000 00001 000100</a:t>
            </a:r>
          </a:p>
          <a:p>
            <a:pPr>
              <a:defRPr>
                <a:solidFill>
                  <a:srgbClr val="EF5946"/>
                </a:solidFill>
              </a:defRPr>
            </a:pPr>
          </a:p>
          <a:p>
            <a:pPr>
              <a:defRPr>
                <a:solidFill>
                  <a:srgbClr val="EF5946"/>
                </a:solidFill>
              </a:defRPr>
            </a:pPr>
            <a:r>
              <a:t>$8  = content of ($3 + 68)</a:t>
            </a:r>
          </a:p>
          <a:p>
            <a:pPr>
              <a:defRPr>
                <a:solidFill>
                  <a:srgbClr val="EF5946"/>
                </a:solidFill>
              </a:defRPr>
            </a:pPr>
          </a:p>
          <a:p>
            <a:pPr>
              <a:defRPr>
                <a:solidFill>
                  <a:srgbClr val="EF5946"/>
                </a:solidFill>
              </a:defRPr>
            </a:pPr>
            <a:r>
              <a:t>J-</a:t>
            </a:r>
          </a:p>
          <a:p>
            <a:pPr>
              <a:defRPr>
                <a:solidFill>
                  <a:srgbClr val="EF5946"/>
                </a:solidFill>
              </a:defRPr>
            </a:pPr>
            <a:r>
              <a:t>000010 00000 00000 00000 10000 000000</a:t>
            </a:r>
          </a:p>
          <a:p>
            <a:pPr>
              <a:defRPr>
                <a:solidFill>
                  <a:srgbClr val="EF5946"/>
                </a:solidFill>
              </a:defRPr>
            </a:pPr>
            <a:r>
              <a:t>Jump to address 1024</a:t>
            </a:r>
          </a:p>
          <a:p>
            <a:pPr>
              <a:defRPr>
                <a:solidFill>
                  <a:srgbClr val="EF5946"/>
                </a:solidFill>
              </a:defRPr>
            </a:pPr>
          </a:p>
          <a:p>
            <a:pPr>
              <a:defRPr>
                <a:solidFill>
                  <a:srgbClr val="EF5946"/>
                </a:solidFill>
              </a:defRPr>
            </a:pPr>
            <a:r>
              <a:t>jal</a:t>
            </a:r>
          </a:p>
          <a:p>
            <a:pPr>
              <a:defRPr>
                <a:solidFill>
                  <a:srgbClr val="EF5946"/>
                </a:solidFill>
              </a:defRPr>
            </a:pPr>
          </a:p>
          <a:p>
            <a:pPr lvl="1" indent="457200">
              <a:defRPr>
                <a:solidFill>
                  <a:srgbClr val="333399"/>
                </a:solidFill>
                <a:latin typeface="Lucida Sans Unicode"/>
                <a:ea typeface="Lucida Sans Unicode"/>
                <a:cs typeface="Lucida Sans Unicode"/>
                <a:sym typeface="Lucida Sans Unicode"/>
              </a:defRPr>
            </a:pPr>
            <a:r>
              <a:t>Operation code</a:t>
            </a:r>
            <a:r>
              <a:rPr>
                <a:solidFill>
                  <a:srgbClr val="000000"/>
                </a:solidFill>
              </a:rPr>
              <a:t> – such as addition or subtraction.</a:t>
            </a:r>
            <a:endParaRPr>
              <a:solidFill>
                <a:srgbClr val="000000"/>
              </a:solidFill>
            </a:endParaRPr>
          </a:p>
          <a:p>
            <a:pPr lvl="1" indent="457200">
              <a:defRPr>
                <a:solidFill>
                  <a:srgbClr val="333399"/>
                </a:solidFill>
                <a:latin typeface="Lucida Sans Unicode"/>
                <a:ea typeface="Lucida Sans Unicode"/>
                <a:cs typeface="Lucida Sans Unicode"/>
                <a:sym typeface="Lucida Sans Unicode"/>
              </a:defRPr>
            </a:pPr>
            <a:r>
              <a:t>Operands</a:t>
            </a:r>
            <a:r>
              <a:rPr>
                <a:solidFill>
                  <a:srgbClr val="000000"/>
                </a:solidFill>
              </a:rPr>
              <a:t> – that identify the data to be processed.</a:t>
            </a:r>
            <a:endParaRPr>
              <a:solidFill>
                <a:srgbClr val="000000"/>
              </a:solidFill>
            </a:endParaRPr>
          </a:p>
          <a:p>
            <a:pPr lvl="1" indent="457200">
              <a:defRPr>
                <a:latin typeface="Lucida Sans Unicode"/>
                <a:ea typeface="Lucida Sans Unicode"/>
                <a:cs typeface="Lucida Sans Unicode"/>
                <a:sym typeface="Lucida Sans Unicode"/>
              </a:defRPr>
            </a:pPr>
            <a:r>
              <a:t>Machine language is machine dependent as it is the only language the computer can understand.</a:t>
            </a:r>
          </a:p>
          <a:p>
            <a:pPr lvl="1" indent="457200">
              <a:defRPr>
                <a:latin typeface="Lucida Sans Unicode"/>
                <a:ea typeface="Lucida Sans Unicode"/>
                <a:cs typeface="Lucida Sans Unicode"/>
                <a:sym typeface="Lucida Sans Unicode"/>
              </a:defRPr>
            </a:pPr>
            <a:r>
              <a:t>Very efficient code but very difficult to write.</a:t>
            </a:r>
          </a:p>
          <a:p>
            <a:pPr>
              <a:defRPr>
                <a:solidFill>
                  <a:srgbClr val="EF5946"/>
                </a:solidFill>
              </a:defRPr>
            </a:pPr>
          </a:p>
          <a:p>
            <a:pPr>
              <a:defRPr>
                <a:solidFill>
                  <a:srgbClr val="EF5946"/>
                </a:solidFill>
              </a:defRPr>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Shape 333"/>
          <p:cNvSpPr/>
          <p:nvPr>
            <p:ph type="sldImg"/>
          </p:nvPr>
        </p:nvSpPr>
        <p:spPr>
          <a:prstGeom prst="rect">
            <a:avLst/>
          </a:prstGeom>
        </p:spPr>
        <p:txBody>
          <a:bodyPr/>
          <a:lstStyle/>
          <a:p>
            <a:pPr/>
          </a:p>
        </p:txBody>
      </p:sp>
      <p:sp>
        <p:nvSpPr>
          <p:cNvPr id="334" name="Shape 334"/>
          <p:cNvSpPr/>
          <p:nvPr>
            <p:ph type="body" sz="quarter" idx="1"/>
          </p:nvPr>
        </p:nvSpPr>
        <p:spPr>
          <a:prstGeom prst="rect">
            <a:avLst/>
          </a:prstGeom>
        </p:spPr>
        <p:txBody>
          <a:bodyPr/>
          <a:lstStyle/>
          <a:p>
            <a:pPr/>
            <a:r>
              <a:t>In assembly language</a:t>
            </a:r>
          </a:p>
          <a:p>
            <a:pPr/>
            <a:r>
              <a:t>add $r1, $r1, $r2</a:t>
            </a:r>
          </a:p>
          <a:p>
            <a:pPr/>
            <a:r>
              <a:t>beq $r1, $r2, L1</a:t>
            </a:r>
          </a:p>
          <a:p>
            <a:pPr/>
            <a:r>
              <a:t>j L1</a:t>
            </a:r>
          </a:p>
          <a:p>
            <a:pPr/>
            <a:r>
              <a:t>li $t1, 5</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grpSp>
        <p:nvGrpSpPr>
          <p:cNvPr id="90" name="Group 42"/>
          <p:cNvGrpSpPr/>
          <p:nvPr/>
        </p:nvGrpSpPr>
        <p:grpSpPr>
          <a:xfrm>
            <a:off x="-644959" y="0"/>
            <a:ext cx="10458654" cy="7117071"/>
            <a:chOff x="0" y="0"/>
            <a:chExt cx="10458653" cy="7117070"/>
          </a:xfrm>
        </p:grpSpPr>
        <p:grpSp>
          <p:nvGrpSpPr>
            <p:cNvPr id="67" name="Group 44"/>
            <p:cNvGrpSpPr/>
            <p:nvPr/>
          </p:nvGrpSpPr>
          <p:grpSpPr>
            <a:xfrm>
              <a:off x="644958" y="0"/>
              <a:ext cx="9144001" cy="6858000"/>
              <a:chOff x="0" y="0"/>
              <a:chExt cx="9144000" cy="6858000"/>
            </a:xfrm>
          </p:grpSpPr>
          <p:grpSp>
            <p:nvGrpSpPr>
              <p:cNvPr id="55" name="Group 4"/>
              <p:cNvGrpSpPr/>
              <p:nvPr/>
            </p:nvGrpSpPr>
            <p:grpSpPr>
              <a:xfrm>
                <a:off x="-1" y="0"/>
                <a:ext cx="2514601" cy="6858000"/>
                <a:chOff x="0" y="0"/>
                <a:chExt cx="2514600" cy="6858000"/>
              </a:xfrm>
            </p:grpSpPr>
            <p:sp>
              <p:nvSpPr>
                <p:cNvPr id="52" name="Rectangle 114"/>
                <p:cNvSpPr/>
                <p:nvPr/>
              </p:nvSpPr>
              <p:spPr>
                <a:xfrm>
                  <a:off x="914399" y="0"/>
                  <a:ext cx="1600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3" name="Rectangle 2"/>
                <p:cNvSpPr/>
                <p:nvPr/>
              </p:nvSpPr>
              <p:spPr>
                <a:xfrm>
                  <a:off x="-1" y="0"/>
                  <a:ext cx="457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4" name="Rectangle 3"/>
                <p:cNvSpPr/>
                <p:nvPr/>
              </p:nvSpPr>
              <p:spPr>
                <a:xfrm>
                  <a:off x="228599" y="0"/>
                  <a:ext cx="7620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59" name="Group 5"/>
              <p:cNvGrpSpPr/>
              <p:nvPr/>
            </p:nvGrpSpPr>
            <p:grpSpPr>
              <a:xfrm>
                <a:off x="422909" y="0"/>
                <a:ext cx="2514601" cy="6858000"/>
                <a:chOff x="0" y="0"/>
                <a:chExt cx="2514600" cy="6858000"/>
              </a:xfrm>
            </p:grpSpPr>
            <p:sp>
              <p:nvSpPr>
                <p:cNvPr id="56" name="Rectangle 84"/>
                <p:cNvSpPr/>
                <p:nvPr/>
              </p:nvSpPr>
              <p:spPr>
                <a:xfrm>
                  <a:off x="914400" y="0"/>
                  <a:ext cx="1600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7" name="Rectangle 85"/>
                <p:cNvSpPr/>
                <p:nvPr/>
              </p:nvSpPr>
              <p:spPr>
                <a:xfrm>
                  <a:off x="-1" y="0"/>
                  <a:ext cx="457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8" name="Rectangle 113"/>
                <p:cNvSpPr/>
                <p:nvPr/>
              </p:nvSpPr>
              <p:spPr>
                <a:xfrm>
                  <a:off x="228599" y="0"/>
                  <a:ext cx="7620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63" name="Group 9"/>
              <p:cNvGrpSpPr/>
              <p:nvPr/>
            </p:nvGrpSpPr>
            <p:grpSpPr>
              <a:xfrm>
                <a:off x="6629399" y="0"/>
                <a:ext cx="2514602" cy="6858000"/>
                <a:chOff x="0" y="0"/>
                <a:chExt cx="2514600" cy="6858000"/>
              </a:xfrm>
            </p:grpSpPr>
            <p:sp>
              <p:nvSpPr>
                <p:cNvPr id="60" name="Rectangle 77"/>
                <p:cNvSpPr/>
                <p:nvPr/>
              </p:nvSpPr>
              <p:spPr>
                <a:xfrm rot="10800000">
                  <a:off x="0" y="0"/>
                  <a:ext cx="1600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1" name="Rectangle 78"/>
                <p:cNvSpPr/>
                <p:nvPr/>
              </p:nvSpPr>
              <p:spPr>
                <a:xfrm rot="10800000">
                  <a:off x="2057400" y="0"/>
                  <a:ext cx="457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2" name="Rectangle 80"/>
                <p:cNvSpPr/>
                <p:nvPr/>
              </p:nvSpPr>
              <p:spPr>
                <a:xfrm rot="10800000">
                  <a:off x="1524000" y="0"/>
                  <a:ext cx="7620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64" name="Rectangle 74"/>
              <p:cNvSpPr/>
              <p:nvPr/>
            </p:nvSpPr>
            <p:spPr>
              <a:xfrm>
                <a:off x="3809999" y="0"/>
                <a:ext cx="28194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5" name="Rectangle 75"/>
              <p:cNvSpPr/>
              <p:nvPr/>
            </p:nvSpPr>
            <p:spPr>
              <a:xfrm>
                <a:off x="2895599" y="0"/>
                <a:ext cx="457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6" name="Rectangle 76"/>
              <p:cNvSpPr/>
              <p:nvPr/>
            </p:nvSpPr>
            <p:spPr>
              <a:xfrm>
                <a:off x="3124199" y="0"/>
                <a:ext cx="7620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68" name="Freeform 44"/>
            <p:cNvSpPr/>
            <p:nvPr/>
          </p:nvSpPr>
          <p:spPr>
            <a:xfrm>
              <a:off x="633083" y="5035138"/>
              <a:ext cx="9144001" cy="1166462"/>
            </a:xfrm>
            <a:custGeom>
              <a:avLst/>
              <a:gdLst/>
              <a:ahLst/>
              <a:cxnLst>
                <a:cxn ang="0">
                  <a:pos x="wd2" y="hd2"/>
                </a:cxn>
                <a:cxn ang="5400000">
                  <a:pos x="wd2" y="hd2"/>
                </a:cxn>
                <a:cxn ang="10800000">
                  <a:pos x="wd2" y="hd2"/>
                </a:cxn>
                <a:cxn ang="16200000">
                  <a:pos x="wd2" y="hd2"/>
                </a:cxn>
              </a:cxnLst>
              <a:rect l="0" t="0" r="r" b="b"/>
              <a:pathLst>
                <a:path w="21600" h="21431" fill="norm" stroke="1" extrusionOk="0">
                  <a:moveTo>
                    <a:pt x="0" y="20509"/>
                  </a:moveTo>
                  <a:cubicBezTo>
                    <a:pt x="1166" y="21055"/>
                    <a:pt x="2333" y="21600"/>
                    <a:pt x="3955" y="21382"/>
                  </a:cubicBezTo>
                  <a:cubicBezTo>
                    <a:pt x="5578" y="21164"/>
                    <a:pt x="7569" y="20909"/>
                    <a:pt x="9734" y="19200"/>
                  </a:cubicBezTo>
                  <a:cubicBezTo>
                    <a:pt x="11899" y="17491"/>
                    <a:pt x="14966" y="14327"/>
                    <a:pt x="16943" y="11127"/>
                  </a:cubicBezTo>
                  <a:cubicBezTo>
                    <a:pt x="18921" y="7927"/>
                    <a:pt x="20945" y="2836"/>
                    <a:pt x="21600" y="0"/>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69" name="Freeform 47"/>
            <p:cNvSpPr/>
            <p:nvPr/>
          </p:nvSpPr>
          <p:spPr>
            <a:xfrm>
              <a:off x="633083" y="3486882"/>
              <a:ext cx="9144001" cy="871364"/>
            </a:xfrm>
            <a:custGeom>
              <a:avLst/>
              <a:gdLst/>
              <a:ahLst/>
              <a:cxnLst>
                <a:cxn ang="0">
                  <a:pos x="wd2" y="hd2"/>
                </a:cxn>
                <a:cxn ang="5400000">
                  <a:pos x="wd2" y="hd2"/>
                </a:cxn>
                <a:cxn ang="10800000">
                  <a:pos x="wd2" y="hd2"/>
                </a:cxn>
                <a:cxn ang="16200000">
                  <a:pos x="wd2" y="hd2"/>
                </a:cxn>
              </a:cxnLst>
              <a:rect l="0" t="0" r="r" b="b"/>
              <a:pathLst>
                <a:path w="21600" h="21132" fill="norm" stroke="1" extrusionOk="0">
                  <a:moveTo>
                    <a:pt x="0" y="21132"/>
                  </a:moveTo>
                  <a:cubicBezTo>
                    <a:pt x="622" y="17748"/>
                    <a:pt x="1244" y="14364"/>
                    <a:pt x="2469" y="11052"/>
                  </a:cubicBezTo>
                  <a:cubicBezTo>
                    <a:pt x="3694" y="7740"/>
                    <a:pt x="5433" y="2892"/>
                    <a:pt x="7350" y="1260"/>
                  </a:cubicBezTo>
                  <a:cubicBezTo>
                    <a:pt x="9266" y="-372"/>
                    <a:pt x="11595" y="-468"/>
                    <a:pt x="13970" y="1260"/>
                  </a:cubicBezTo>
                  <a:cubicBezTo>
                    <a:pt x="16345" y="2988"/>
                    <a:pt x="20305" y="9900"/>
                    <a:pt x="21600" y="11628"/>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70" name="Freeform 48"/>
            <p:cNvSpPr/>
            <p:nvPr/>
          </p:nvSpPr>
          <p:spPr>
            <a:xfrm>
              <a:off x="621207" y="5640779"/>
              <a:ext cx="3004458" cy="1211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933" y="8947"/>
                    <a:pt x="15866" y="17894"/>
                    <a:pt x="21600" y="21600"/>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71" name="Freeform 50"/>
            <p:cNvSpPr/>
            <p:nvPr/>
          </p:nvSpPr>
          <p:spPr>
            <a:xfrm>
              <a:off x="633083" y="5284519"/>
              <a:ext cx="9144001" cy="1467356"/>
            </a:xfrm>
            <a:custGeom>
              <a:avLst/>
              <a:gdLst/>
              <a:ahLst/>
              <a:cxnLst>
                <a:cxn ang="0">
                  <a:pos x="wd2" y="hd2"/>
                </a:cxn>
                <a:cxn ang="5400000">
                  <a:pos x="wd2" y="hd2"/>
                </a:cxn>
                <a:cxn ang="10800000">
                  <a:pos x="wd2" y="hd2"/>
                </a:cxn>
                <a:cxn ang="16200000">
                  <a:pos x="wd2" y="hd2"/>
                </a:cxn>
              </a:cxnLst>
              <a:rect l="0" t="0" r="r" b="b"/>
              <a:pathLst>
                <a:path w="21600" h="21438" fill="norm" stroke="1" extrusionOk="0">
                  <a:moveTo>
                    <a:pt x="0" y="0"/>
                  </a:moveTo>
                  <a:cubicBezTo>
                    <a:pt x="676" y="1460"/>
                    <a:pt x="1351" y="2920"/>
                    <a:pt x="2609" y="5031"/>
                  </a:cubicBezTo>
                  <a:cubicBezTo>
                    <a:pt x="3866" y="7142"/>
                    <a:pt x="5746" y="10381"/>
                    <a:pt x="7546" y="12665"/>
                  </a:cubicBezTo>
                  <a:cubicBezTo>
                    <a:pt x="9346" y="14949"/>
                    <a:pt x="11623" y="17320"/>
                    <a:pt x="13409" y="18737"/>
                  </a:cubicBezTo>
                  <a:cubicBezTo>
                    <a:pt x="15195" y="20154"/>
                    <a:pt x="17121" y="20733"/>
                    <a:pt x="18262" y="21166"/>
                  </a:cubicBezTo>
                  <a:cubicBezTo>
                    <a:pt x="19403" y="21600"/>
                    <a:pt x="19697" y="21398"/>
                    <a:pt x="20254" y="21340"/>
                  </a:cubicBezTo>
                  <a:cubicBezTo>
                    <a:pt x="20810" y="21282"/>
                    <a:pt x="21205" y="21051"/>
                    <a:pt x="21600" y="20819"/>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72" name="Freeform 51"/>
            <p:cNvSpPr/>
            <p:nvPr/>
          </p:nvSpPr>
          <p:spPr>
            <a:xfrm>
              <a:off x="2782516" y="5137617"/>
              <a:ext cx="6982692" cy="171444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531"/>
                  </a:moveTo>
                  <a:cubicBezTo>
                    <a:pt x="502" y="19232"/>
                    <a:pt x="1004" y="16933"/>
                    <a:pt x="1690" y="14820"/>
                  </a:cubicBezTo>
                  <a:cubicBezTo>
                    <a:pt x="2376" y="12707"/>
                    <a:pt x="3324" y="10420"/>
                    <a:pt x="4114" y="8854"/>
                  </a:cubicBezTo>
                  <a:cubicBezTo>
                    <a:pt x="4904" y="7288"/>
                    <a:pt x="5388" y="6592"/>
                    <a:pt x="6429" y="5424"/>
                  </a:cubicBezTo>
                  <a:cubicBezTo>
                    <a:pt x="7469" y="4256"/>
                    <a:pt x="9367" y="2615"/>
                    <a:pt x="10359" y="1845"/>
                  </a:cubicBezTo>
                  <a:cubicBezTo>
                    <a:pt x="11351" y="1074"/>
                    <a:pt x="11504" y="1099"/>
                    <a:pt x="12380" y="801"/>
                  </a:cubicBezTo>
                  <a:cubicBezTo>
                    <a:pt x="13255" y="503"/>
                    <a:pt x="14639" y="180"/>
                    <a:pt x="15612" y="55"/>
                  </a:cubicBezTo>
                  <a:cubicBezTo>
                    <a:pt x="16586" y="-69"/>
                    <a:pt x="18220" y="55"/>
                    <a:pt x="18220" y="55"/>
                  </a:cubicBezTo>
                  <a:lnTo>
                    <a:pt x="20094" y="55"/>
                  </a:lnTo>
                  <a:cubicBezTo>
                    <a:pt x="20614" y="105"/>
                    <a:pt x="21092" y="279"/>
                    <a:pt x="21343" y="354"/>
                  </a:cubicBezTo>
                  <a:cubicBezTo>
                    <a:pt x="21594" y="428"/>
                    <a:pt x="21508" y="403"/>
                    <a:pt x="21600" y="503"/>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73" name="Hexagon 52"/>
            <p:cNvSpPr/>
            <p:nvPr/>
          </p:nvSpPr>
          <p:spPr>
            <a:xfrm rot="1800000">
              <a:off x="3641123" y="2859251"/>
              <a:ext cx="1601401"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10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4" name="Hexagon 53"/>
            <p:cNvSpPr/>
            <p:nvPr/>
          </p:nvSpPr>
          <p:spPr>
            <a:xfrm rot="1800000">
              <a:off x="4365023" y="4126078"/>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5" name="Hexagon 54"/>
            <p:cNvSpPr/>
            <p:nvPr/>
          </p:nvSpPr>
          <p:spPr>
            <a:xfrm rot="1800000">
              <a:off x="4374549" y="1592426"/>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7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6" name="Hexagon 55"/>
            <p:cNvSpPr/>
            <p:nvPr/>
          </p:nvSpPr>
          <p:spPr>
            <a:xfrm rot="1800000">
              <a:off x="3622073" y="325602"/>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4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7" name="Hexagon 56"/>
            <p:cNvSpPr/>
            <p:nvPr/>
          </p:nvSpPr>
          <p:spPr>
            <a:xfrm rot="1800000">
              <a:off x="5107972" y="5383378"/>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6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8" name="Freeform 57"/>
            <p:cNvSpPr/>
            <p:nvPr/>
          </p:nvSpPr>
          <p:spPr>
            <a:xfrm rot="1800000">
              <a:off x="262554" y="4201528"/>
              <a:ext cx="1261500"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35"/>
                  </a:moveTo>
                  <a:lnTo>
                    <a:pt x="965" y="0"/>
                  </a:lnTo>
                  <a:lnTo>
                    <a:pt x="14815" y="0"/>
                  </a:lnTo>
                  <a:lnTo>
                    <a:pt x="21600" y="10800"/>
                  </a:lnTo>
                  <a:lnTo>
                    <a:pt x="14815" y="21600"/>
                  </a:lnTo>
                  <a:lnTo>
                    <a:pt x="12749" y="21595"/>
                  </a:lnTo>
                  <a:lnTo>
                    <a:pt x="0" y="1635"/>
                  </a:lnTo>
                  <a:close/>
                </a:path>
              </a:pathLst>
            </a:custGeom>
            <a:solidFill>
              <a:srgbClr val="FFFFFF">
                <a:alpha val="10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9" name="Hexagon 58"/>
            <p:cNvSpPr/>
            <p:nvPr/>
          </p:nvSpPr>
          <p:spPr>
            <a:xfrm rot="1800000">
              <a:off x="669323" y="5402429"/>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0" name="Hexagon 59"/>
            <p:cNvSpPr/>
            <p:nvPr/>
          </p:nvSpPr>
          <p:spPr>
            <a:xfrm rot="1800000">
              <a:off x="697899" y="2849727"/>
              <a:ext cx="1601401"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7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1" name="Hexagon 60"/>
            <p:cNvSpPr/>
            <p:nvPr/>
          </p:nvSpPr>
          <p:spPr>
            <a:xfrm rot="1800000">
              <a:off x="1421798" y="4126077"/>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2" name="Hexagon 61"/>
            <p:cNvSpPr/>
            <p:nvPr/>
          </p:nvSpPr>
          <p:spPr>
            <a:xfrm rot="1800000">
              <a:off x="2155223" y="5411953"/>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3" name="Hexagon 62"/>
            <p:cNvSpPr/>
            <p:nvPr/>
          </p:nvSpPr>
          <p:spPr>
            <a:xfrm rot="1800000">
              <a:off x="2174274" y="2859251"/>
              <a:ext cx="1601401"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7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4" name="Hexagon 63"/>
            <p:cNvSpPr/>
            <p:nvPr/>
          </p:nvSpPr>
          <p:spPr>
            <a:xfrm rot="1800000">
              <a:off x="1440848" y="1563852"/>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5" name="Hexagon 64"/>
            <p:cNvSpPr/>
            <p:nvPr/>
          </p:nvSpPr>
          <p:spPr>
            <a:xfrm rot="1800000">
              <a:off x="7451124" y="4145128"/>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10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6" name="Hexagon 65"/>
            <p:cNvSpPr/>
            <p:nvPr/>
          </p:nvSpPr>
          <p:spPr>
            <a:xfrm rot="1800000">
              <a:off x="8194074" y="5421479"/>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7" name="Hexagon 66"/>
            <p:cNvSpPr/>
            <p:nvPr/>
          </p:nvSpPr>
          <p:spPr>
            <a:xfrm rot="1800000">
              <a:off x="8194075" y="2868777"/>
              <a:ext cx="1601401"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7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8" name="Freeform 67"/>
            <p:cNvSpPr/>
            <p:nvPr/>
          </p:nvSpPr>
          <p:spPr>
            <a:xfrm rot="1800000">
              <a:off x="8951479" y="4055628"/>
              <a:ext cx="1243408"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6884" y="0"/>
                  </a:lnTo>
                  <a:lnTo>
                    <a:pt x="8235" y="62"/>
                  </a:lnTo>
                  <a:lnTo>
                    <a:pt x="21600" y="20631"/>
                  </a:lnTo>
                  <a:lnTo>
                    <a:pt x="20935" y="21600"/>
                  </a:lnTo>
                  <a:lnTo>
                    <a:pt x="6884" y="21600"/>
                  </a:lnTo>
                  <a:lnTo>
                    <a:pt x="0" y="10800"/>
                  </a:lnTo>
                  <a:close/>
                </a:path>
              </a:pathLst>
            </a:custGeom>
            <a:solidFill>
              <a:srgbClr val="FFFFFF">
                <a:alpha val="4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9" name="Freeform 68"/>
            <p:cNvSpPr/>
            <p:nvPr/>
          </p:nvSpPr>
          <p:spPr>
            <a:xfrm rot="1800000">
              <a:off x="8951729" y="1511523"/>
              <a:ext cx="1241872" cy="1388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5"/>
                  </a:moveTo>
                  <a:lnTo>
                    <a:pt x="6892" y="9"/>
                  </a:lnTo>
                  <a:lnTo>
                    <a:pt x="8384" y="0"/>
                  </a:lnTo>
                  <a:lnTo>
                    <a:pt x="21600" y="20590"/>
                  </a:lnTo>
                  <a:lnTo>
                    <a:pt x="20961" y="21600"/>
                  </a:lnTo>
                  <a:lnTo>
                    <a:pt x="6892" y="21600"/>
                  </a:lnTo>
                  <a:lnTo>
                    <a:pt x="0" y="10805"/>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91" name="Rectangle 45"/>
          <p:cNvSpPr/>
          <p:nvPr/>
        </p:nvSpPr>
        <p:spPr>
          <a:xfrm>
            <a:off x="4561242" y="-21512"/>
            <a:ext cx="3679117" cy="6271842"/>
          </a:xfrm>
          <a:prstGeom prst="rect">
            <a:avLst/>
          </a:prstGeom>
          <a:solidFill>
            <a:srgbClr val="F5F5F5"/>
          </a:solidFill>
          <a:ln w="15875">
            <a:solidFill>
              <a:srgbClr val="7B7B7B"/>
            </a:solidFill>
          </a:ln>
        </p:spPr>
        <p:txBody>
          <a:bodyPr lIns="45719" rIns="45719" anchor="ctr"/>
          <a:lstStyle/>
          <a:p>
            <a:pPr algn="ctr">
              <a:defRPr>
                <a:solidFill>
                  <a:srgbClr val="FFFFFF"/>
                </a:solidFill>
              </a:defRPr>
            </a:pPr>
          </a:p>
        </p:txBody>
      </p:sp>
      <p:sp>
        <p:nvSpPr>
          <p:cNvPr id="92" name="Rectangle 46"/>
          <p:cNvSpPr/>
          <p:nvPr/>
        </p:nvSpPr>
        <p:spPr>
          <a:xfrm>
            <a:off x="4649096" y="-21512"/>
            <a:ext cx="3505201" cy="2312891"/>
          </a:xfrm>
          <a:prstGeom prst="rect">
            <a:avLst/>
          </a:prstGeom>
          <a:solidFill>
            <a:schemeClr val="accent2"/>
          </a:solidFill>
          <a:ln w="12700">
            <a:miter lim="400000"/>
          </a:ln>
        </p:spPr>
        <p:txBody>
          <a:bodyPr lIns="45719" rIns="45719" anchor="ctr"/>
          <a:lstStyle/>
          <a:p>
            <a:pPr>
              <a:defRPr sz="2000">
                <a:solidFill>
                  <a:srgbClr val="FFFFFF"/>
                </a:solidFill>
              </a:defRPr>
            </a:pPr>
          </a:p>
        </p:txBody>
      </p:sp>
      <p:sp>
        <p:nvSpPr>
          <p:cNvPr id="93" name="Title Text"/>
          <p:cNvSpPr txBox="1"/>
          <p:nvPr>
            <p:ph type="title"/>
          </p:nvPr>
        </p:nvSpPr>
        <p:spPr>
          <a:xfrm>
            <a:off x="4733364" y="2708475"/>
            <a:ext cx="3313357" cy="1702162"/>
          </a:xfrm>
          <a:prstGeom prst="rect">
            <a:avLst/>
          </a:prstGeom>
        </p:spPr>
        <p:txBody>
          <a:bodyPr anchor="ctr">
            <a:normAutofit fontScale="100000" lnSpcReduction="0"/>
          </a:bodyPr>
          <a:lstStyle/>
          <a:p>
            <a:pPr/>
            <a:r>
              <a:t>Title Text</a:t>
            </a:r>
          </a:p>
        </p:txBody>
      </p:sp>
      <p:sp>
        <p:nvSpPr>
          <p:cNvPr id="94" name="Body Level One…"/>
          <p:cNvSpPr txBox="1"/>
          <p:nvPr>
            <p:ph type="body" sz="quarter" idx="1"/>
          </p:nvPr>
        </p:nvSpPr>
        <p:spPr>
          <a:xfrm>
            <a:off x="4733364" y="4421080"/>
            <a:ext cx="3309804" cy="1260630"/>
          </a:xfrm>
          <a:prstGeom prst="rect">
            <a:avLst/>
          </a:prstGeom>
        </p:spPr>
        <p:txBody>
          <a:bodyPr/>
          <a:lstStyle>
            <a:lvl1pPr marL="285750" indent="-285750">
              <a:spcBef>
                <a:spcPts val="400"/>
              </a:spcBef>
              <a:buFont typeface="Arial"/>
              <a:buChar char="•"/>
              <a:defRPr sz="1800">
                <a:solidFill>
                  <a:srgbClr val="424242"/>
                </a:solidFill>
              </a:defRPr>
            </a:lvl1pPr>
            <a:lvl2pPr marL="0" indent="457200">
              <a:spcBef>
                <a:spcPts val="400"/>
              </a:spcBef>
              <a:buSzTx/>
              <a:buFont typeface="Arial"/>
              <a:buNone/>
              <a:defRPr sz="1800">
                <a:solidFill>
                  <a:srgbClr val="424242"/>
                </a:solidFill>
              </a:defRPr>
            </a:lvl2pPr>
            <a:lvl3pPr marL="0" indent="914400">
              <a:spcBef>
                <a:spcPts val="400"/>
              </a:spcBef>
              <a:buSzTx/>
              <a:buFont typeface="Arial"/>
              <a:buNone/>
              <a:defRPr sz="1800">
                <a:solidFill>
                  <a:srgbClr val="424242"/>
                </a:solidFill>
              </a:defRPr>
            </a:lvl3pPr>
            <a:lvl4pPr marL="0" indent="1371600">
              <a:spcBef>
                <a:spcPts val="400"/>
              </a:spcBef>
              <a:buSzTx/>
              <a:buFont typeface="Arial"/>
              <a:buNone/>
              <a:defRPr sz="1800">
                <a:solidFill>
                  <a:srgbClr val="424242"/>
                </a:solidFill>
              </a:defRPr>
            </a:lvl4pPr>
            <a:lvl5pPr marL="0" indent="1828800">
              <a:spcBef>
                <a:spcPts val="400"/>
              </a:spcBef>
              <a:buSzTx/>
              <a:buFont typeface="Arial"/>
              <a:buNone/>
              <a:defRPr sz="1800">
                <a:solidFill>
                  <a:srgbClr val="424242"/>
                </a:solidFill>
              </a:defRPr>
            </a:lvl5pPr>
          </a:lstStyle>
          <a:p>
            <a:pPr/>
            <a:r>
              <a:t>Body Level One</a:t>
            </a:r>
          </a:p>
          <a:p>
            <a:pPr lvl="1"/>
            <a:r>
              <a:t>Body Level Two</a:t>
            </a:r>
          </a:p>
          <a:p>
            <a:pPr lvl="2"/>
            <a:r>
              <a:t>Body Level Three</a:t>
            </a:r>
          </a:p>
          <a:p>
            <a:pPr lvl="3"/>
            <a:r>
              <a:t>Body Level Four</a:t>
            </a:r>
          </a:p>
          <a:p>
            <a:pPr lvl="4"/>
            <a:r>
              <a:t>Body Level Five</a:t>
            </a:r>
          </a:p>
        </p:txBody>
      </p:sp>
      <p:sp>
        <p:nvSpPr>
          <p:cNvPr id="95" name="Rectangle 73"/>
          <p:cNvSpPr/>
          <p:nvPr/>
        </p:nvSpPr>
        <p:spPr>
          <a:xfrm>
            <a:off x="905570" y="601882"/>
            <a:ext cx="3562258" cy="5648447"/>
          </a:xfrm>
          <a:prstGeom prst="rect">
            <a:avLst/>
          </a:prstGeom>
          <a:solidFill>
            <a:srgbClr val="FFFFFF"/>
          </a:solidFill>
          <a:ln w="3175">
            <a:solidFill>
              <a:srgbClr val="000000"/>
            </a:solidFill>
          </a:ln>
        </p:spPr>
        <p:txBody>
          <a:bodyPr lIns="45719" rIns="45719" anchor="ctr"/>
          <a:lstStyle/>
          <a:p>
            <a:pPr algn="ctr">
              <a:defRPr>
                <a:solidFill>
                  <a:srgbClr val="FFFFFF"/>
                </a:solidFill>
              </a:defRPr>
            </a:pPr>
          </a:p>
        </p:txBody>
      </p:sp>
      <p:sp>
        <p:nvSpPr>
          <p:cNvPr id="96" name="Text Placeholder 14"/>
          <p:cNvSpPr/>
          <p:nvPr>
            <p:ph type="body" sz="quarter" idx="13"/>
          </p:nvPr>
        </p:nvSpPr>
        <p:spPr>
          <a:xfrm>
            <a:off x="4729996" y="2710674"/>
            <a:ext cx="3302001" cy="471488"/>
          </a:xfrm>
          <a:prstGeom prst="rect">
            <a:avLst/>
          </a:prstGeom>
        </p:spPr>
        <p:txBody>
          <a:bodyPr/>
          <a:lstStyle/>
          <a:p>
            <a:pPr marL="0" indent="68580">
              <a:buClrTx/>
              <a:buSzTx/>
              <a:buNone/>
              <a:defRPr>
                <a:solidFill>
                  <a:schemeClr val="accent2"/>
                </a:solidFill>
              </a:defRPr>
            </a:pPr>
          </a:p>
        </p:txBody>
      </p:sp>
      <p:sp>
        <p:nvSpPr>
          <p:cNvPr id="97" name="Text Placeholder 14"/>
          <p:cNvSpPr/>
          <p:nvPr>
            <p:ph type="body" sz="quarter" idx="14"/>
          </p:nvPr>
        </p:nvSpPr>
        <p:spPr>
          <a:xfrm>
            <a:off x="5671027" y="5718006"/>
            <a:ext cx="2371007" cy="329510"/>
          </a:xfrm>
          <a:prstGeom prst="rect">
            <a:avLst/>
          </a:prstGeom>
        </p:spPr>
        <p:txBody>
          <a:bodyPr/>
          <a:lstStyle/>
          <a:p>
            <a:pPr marL="0" indent="68580" algn="r">
              <a:spcBef>
                <a:spcPts val="300"/>
              </a:spcBef>
              <a:buClrTx/>
              <a:buSzTx/>
              <a:buNone/>
              <a:defRPr sz="1400">
                <a:solidFill>
                  <a:srgbClr val="0D0D0D"/>
                </a:solidFill>
              </a:defRPr>
            </a:pPr>
          </a:p>
        </p:txBody>
      </p:sp>
      <p:sp>
        <p:nvSpPr>
          <p:cNvPr id="98" name="Rectangle 83"/>
          <p:cNvSpPr/>
          <p:nvPr/>
        </p:nvSpPr>
        <p:spPr>
          <a:xfrm>
            <a:off x="4649096" y="6096997"/>
            <a:ext cx="3505201" cy="133063"/>
          </a:xfrm>
          <a:prstGeom prst="rect">
            <a:avLst/>
          </a:prstGeom>
          <a:solidFill>
            <a:schemeClr val="accent2"/>
          </a:solidFill>
          <a:ln w="12700">
            <a:miter lim="400000"/>
          </a:ln>
        </p:spPr>
        <p:txBody>
          <a:bodyPr lIns="45719" rIns="45719" anchor="ctr"/>
          <a:lstStyle/>
          <a:p>
            <a:pPr>
              <a:defRPr sz="2000">
                <a:solidFill>
                  <a:srgbClr val="FFFFFF"/>
                </a:solidFill>
              </a:defRPr>
            </a:pPr>
          </a:p>
        </p:txBody>
      </p:sp>
      <p:pic>
        <p:nvPicPr>
          <p:cNvPr id="99" name="Picture 3" descr="Picture 3"/>
          <p:cNvPicPr>
            <a:picLocks noChangeAspect="1"/>
          </p:cNvPicPr>
          <p:nvPr/>
        </p:nvPicPr>
        <p:blipFill>
          <a:blip r:embed="rId2">
            <a:extLst/>
          </a:blip>
          <a:stretch>
            <a:fillRect/>
          </a:stretch>
        </p:blipFill>
        <p:spPr>
          <a:xfrm>
            <a:off x="1052232" y="740227"/>
            <a:ext cx="3302484" cy="5385298"/>
          </a:xfrm>
          <a:prstGeom prst="rect">
            <a:avLst/>
          </a:prstGeom>
          <a:ln w="12700">
            <a:miter lim="400000"/>
          </a:ln>
        </p:spPr>
      </p:pic>
      <p:pic>
        <p:nvPicPr>
          <p:cNvPr id="100" name="Picture 79" descr="Picture 79"/>
          <p:cNvPicPr>
            <a:picLocks noChangeAspect="1"/>
          </p:cNvPicPr>
          <p:nvPr/>
        </p:nvPicPr>
        <p:blipFill>
          <a:blip r:embed="rId3">
            <a:extLst/>
          </a:blip>
          <a:stretch>
            <a:fillRect/>
          </a:stretch>
        </p:blipFill>
        <p:spPr>
          <a:xfrm>
            <a:off x="4881059" y="615881"/>
            <a:ext cx="2759869" cy="1148933"/>
          </a:xfrm>
          <a:prstGeom prst="rect">
            <a:avLst/>
          </a:prstGeom>
          <a:ln w="12700">
            <a:miter lim="400000"/>
          </a:ln>
        </p:spPr>
      </p:pic>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08" name="Title Text"/>
          <p:cNvSpPr txBox="1"/>
          <p:nvPr>
            <p:ph type="title"/>
          </p:nvPr>
        </p:nvSpPr>
        <p:spPr>
          <a:xfrm>
            <a:off x="1053628" y="722588"/>
            <a:ext cx="7186731" cy="571501"/>
          </a:xfrm>
          <a:prstGeom prst="rect">
            <a:avLst/>
          </a:prstGeom>
        </p:spPr>
        <p:txBody>
          <a:bodyPr>
            <a:normAutofit fontScale="100000" lnSpcReduction="0"/>
          </a:bodyPr>
          <a:lstStyle/>
          <a:p>
            <a:pPr/>
            <a:r>
              <a:t>Title Text</a:t>
            </a:r>
          </a:p>
        </p:txBody>
      </p:sp>
      <p:sp>
        <p:nvSpPr>
          <p:cNvPr id="109" name="Body Level One…"/>
          <p:cNvSpPr txBox="1"/>
          <p:nvPr>
            <p:ph type="body" idx="1"/>
          </p:nvPr>
        </p:nvSpPr>
        <p:spPr>
          <a:xfrm>
            <a:off x="1043492" y="1441681"/>
            <a:ext cx="7187512" cy="4390949"/>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117" name="Title Text"/>
          <p:cNvSpPr txBox="1"/>
          <p:nvPr>
            <p:ph type="title"/>
          </p:nvPr>
        </p:nvSpPr>
        <p:spPr>
          <a:xfrm>
            <a:off x="1053628" y="722588"/>
            <a:ext cx="7186731" cy="571501"/>
          </a:xfrm>
          <a:prstGeom prst="rect">
            <a:avLst/>
          </a:prstGeom>
        </p:spPr>
        <p:txBody>
          <a:bodyPr>
            <a:normAutofit fontScale="100000" lnSpcReduction="0"/>
          </a:bodyPr>
          <a:lstStyle/>
          <a:p>
            <a:pPr/>
            <a:r>
              <a:t>Title Text</a:t>
            </a:r>
          </a:p>
        </p:txBody>
      </p:sp>
      <p:sp>
        <p:nvSpPr>
          <p:cNvPr id="118" name="Body Level One…"/>
          <p:cNvSpPr txBox="1"/>
          <p:nvPr>
            <p:ph type="body" sz="half" idx="1"/>
          </p:nvPr>
        </p:nvSpPr>
        <p:spPr>
          <a:xfrm>
            <a:off x="1042414" y="1453123"/>
            <a:ext cx="3510995" cy="435331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126" name="Title Text"/>
          <p:cNvSpPr txBox="1"/>
          <p:nvPr>
            <p:ph type="title"/>
          </p:nvPr>
        </p:nvSpPr>
        <p:spPr>
          <a:xfrm>
            <a:off x="1258644" y="2900828"/>
            <a:ext cx="6981714" cy="1362076"/>
          </a:xfrm>
          <a:prstGeom prst="rect">
            <a:avLst/>
          </a:prstGeom>
        </p:spPr>
        <p:txBody>
          <a:bodyPr>
            <a:normAutofit fontScale="100000" lnSpcReduction="0"/>
          </a:bodyPr>
          <a:lstStyle>
            <a:lvl1pPr algn="ctr">
              <a:defRPr sz="4000"/>
            </a:lvl1pPr>
          </a:lstStyle>
          <a:p>
            <a:pPr/>
            <a:r>
              <a:t>Title Text</a:t>
            </a:r>
          </a:p>
        </p:txBody>
      </p:sp>
      <p:sp>
        <p:nvSpPr>
          <p:cNvPr id="127" name="Body Level One…"/>
          <p:cNvSpPr txBox="1"/>
          <p:nvPr>
            <p:ph type="body" sz="quarter" idx="1"/>
          </p:nvPr>
        </p:nvSpPr>
        <p:spPr>
          <a:xfrm>
            <a:off x="1258644" y="4267200"/>
            <a:ext cx="6981713" cy="1520414"/>
          </a:xfrm>
          <a:prstGeom prst="rect">
            <a:avLst/>
          </a:prstGeom>
        </p:spPr>
        <p:txBody>
          <a:bodyPr/>
          <a:lstStyle>
            <a:lvl1pPr marL="0" indent="0">
              <a:spcBef>
                <a:spcPts val="400"/>
              </a:spcBef>
              <a:buClrTx/>
              <a:buSzTx/>
              <a:buNone/>
              <a:defRPr sz="2000">
                <a:solidFill>
                  <a:srgbClr val="F39992"/>
                </a:solidFill>
              </a:defRPr>
            </a:lvl1pPr>
            <a:lvl2pPr marL="0" indent="457200">
              <a:spcBef>
                <a:spcPts val="400"/>
              </a:spcBef>
              <a:buClrTx/>
              <a:buSzTx/>
              <a:buNone/>
              <a:defRPr sz="2000">
                <a:solidFill>
                  <a:srgbClr val="F39992"/>
                </a:solidFill>
              </a:defRPr>
            </a:lvl2pPr>
            <a:lvl3pPr marL="0" indent="914400">
              <a:spcBef>
                <a:spcPts val="400"/>
              </a:spcBef>
              <a:buClrTx/>
              <a:buSzTx/>
              <a:buNone/>
              <a:defRPr sz="2000">
                <a:solidFill>
                  <a:srgbClr val="F39992"/>
                </a:solidFill>
              </a:defRPr>
            </a:lvl3pPr>
            <a:lvl4pPr marL="0" indent="1371600">
              <a:spcBef>
                <a:spcPts val="400"/>
              </a:spcBef>
              <a:buClrTx/>
              <a:buSzTx/>
              <a:buNone/>
              <a:defRPr sz="2000">
                <a:solidFill>
                  <a:srgbClr val="F39992"/>
                </a:solidFill>
              </a:defRPr>
            </a:lvl4pPr>
            <a:lvl5pPr marL="0" indent="1828800">
              <a:spcBef>
                <a:spcPts val="400"/>
              </a:spcBef>
              <a:buClrTx/>
              <a:buSzTx/>
              <a:buNone/>
              <a:defRPr sz="2000">
                <a:solidFill>
                  <a:srgbClr val="F39992"/>
                </a:solidFill>
              </a:defRPr>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135" name="Title Text"/>
          <p:cNvSpPr txBox="1"/>
          <p:nvPr>
            <p:ph type="title"/>
          </p:nvPr>
        </p:nvSpPr>
        <p:spPr>
          <a:xfrm>
            <a:off x="1053628" y="722588"/>
            <a:ext cx="7177376" cy="571501"/>
          </a:xfrm>
          <a:prstGeom prst="rect">
            <a:avLst/>
          </a:prstGeom>
        </p:spPr>
        <p:txBody>
          <a:bodyPr>
            <a:normAutofit fontScale="100000" lnSpcReduction="0"/>
          </a:bodyPr>
          <a:lstStyle/>
          <a:p>
            <a:pPr/>
            <a:r>
              <a:t>Title Text</a:t>
            </a:r>
          </a:p>
        </p:txBody>
      </p:sp>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p:spTree>
      <p:nvGrpSpPr>
        <p:cNvPr id="1" name=""/>
        <p:cNvGrpSpPr/>
        <p:nvPr/>
      </p:nvGrpSpPr>
      <p:grpSpPr>
        <a:xfrm>
          <a:off x="0" y="0"/>
          <a:ext cx="0" cy="0"/>
          <a:chOff x="0" y="0"/>
          <a:chExt cx="0" cy="0"/>
        </a:xfrm>
      </p:grpSpPr>
      <p:grpSp>
        <p:nvGrpSpPr>
          <p:cNvPr id="188" name="Group 94"/>
          <p:cNvGrpSpPr/>
          <p:nvPr/>
        </p:nvGrpSpPr>
        <p:grpSpPr>
          <a:xfrm>
            <a:off x="-644959" y="0"/>
            <a:ext cx="10458654" cy="7117071"/>
            <a:chOff x="0" y="0"/>
            <a:chExt cx="10458653" cy="7117070"/>
          </a:xfrm>
        </p:grpSpPr>
        <p:grpSp>
          <p:nvGrpSpPr>
            <p:cNvPr id="165" name="Group 44"/>
            <p:cNvGrpSpPr/>
            <p:nvPr/>
          </p:nvGrpSpPr>
          <p:grpSpPr>
            <a:xfrm>
              <a:off x="644958" y="0"/>
              <a:ext cx="9144001" cy="6858000"/>
              <a:chOff x="0" y="0"/>
              <a:chExt cx="9144000" cy="6858000"/>
            </a:xfrm>
          </p:grpSpPr>
          <p:grpSp>
            <p:nvGrpSpPr>
              <p:cNvPr id="153" name="Group 4"/>
              <p:cNvGrpSpPr/>
              <p:nvPr/>
            </p:nvGrpSpPr>
            <p:grpSpPr>
              <a:xfrm>
                <a:off x="-1" y="0"/>
                <a:ext cx="2514601" cy="6858000"/>
                <a:chOff x="0" y="0"/>
                <a:chExt cx="2514600" cy="6858000"/>
              </a:xfrm>
            </p:grpSpPr>
            <p:sp>
              <p:nvSpPr>
                <p:cNvPr id="150" name="Rectangle 133"/>
                <p:cNvSpPr/>
                <p:nvPr/>
              </p:nvSpPr>
              <p:spPr>
                <a:xfrm>
                  <a:off x="914399" y="0"/>
                  <a:ext cx="1600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1" name="Rectangle 2"/>
                <p:cNvSpPr/>
                <p:nvPr/>
              </p:nvSpPr>
              <p:spPr>
                <a:xfrm>
                  <a:off x="-1" y="0"/>
                  <a:ext cx="457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2" name="Rectangle 3"/>
                <p:cNvSpPr/>
                <p:nvPr/>
              </p:nvSpPr>
              <p:spPr>
                <a:xfrm>
                  <a:off x="228599" y="0"/>
                  <a:ext cx="7620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157" name="Group 5"/>
              <p:cNvGrpSpPr/>
              <p:nvPr/>
            </p:nvGrpSpPr>
            <p:grpSpPr>
              <a:xfrm>
                <a:off x="422909" y="0"/>
                <a:ext cx="2514601" cy="6858000"/>
                <a:chOff x="0" y="0"/>
                <a:chExt cx="2514600" cy="6858000"/>
              </a:xfrm>
            </p:grpSpPr>
            <p:sp>
              <p:nvSpPr>
                <p:cNvPr id="154" name="Rectangle 130"/>
                <p:cNvSpPr/>
                <p:nvPr/>
              </p:nvSpPr>
              <p:spPr>
                <a:xfrm>
                  <a:off x="914400" y="0"/>
                  <a:ext cx="1600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5" name="Rectangle 131"/>
                <p:cNvSpPr/>
                <p:nvPr/>
              </p:nvSpPr>
              <p:spPr>
                <a:xfrm>
                  <a:off x="-1" y="0"/>
                  <a:ext cx="457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6" name="Rectangle 132"/>
                <p:cNvSpPr/>
                <p:nvPr/>
              </p:nvSpPr>
              <p:spPr>
                <a:xfrm>
                  <a:off x="228599" y="0"/>
                  <a:ext cx="7620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161" name="Group 9"/>
              <p:cNvGrpSpPr/>
              <p:nvPr/>
            </p:nvGrpSpPr>
            <p:grpSpPr>
              <a:xfrm>
                <a:off x="6629399" y="0"/>
                <a:ext cx="2514602" cy="6858000"/>
                <a:chOff x="0" y="0"/>
                <a:chExt cx="2514600" cy="6858000"/>
              </a:xfrm>
            </p:grpSpPr>
            <p:sp>
              <p:nvSpPr>
                <p:cNvPr id="158" name="Rectangle 127"/>
                <p:cNvSpPr/>
                <p:nvPr/>
              </p:nvSpPr>
              <p:spPr>
                <a:xfrm rot="10800000">
                  <a:off x="0" y="0"/>
                  <a:ext cx="1600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9" name="Rectangle 128"/>
                <p:cNvSpPr/>
                <p:nvPr/>
              </p:nvSpPr>
              <p:spPr>
                <a:xfrm rot="10800000">
                  <a:off x="2057400" y="0"/>
                  <a:ext cx="457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0" name="Rectangle 129"/>
                <p:cNvSpPr/>
                <p:nvPr/>
              </p:nvSpPr>
              <p:spPr>
                <a:xfrm rot="10800000">
                  <a:off x="1524000" y="0"/>
                  <a:ext cx="7620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162" name="Rectangle 124"/>
              <p:cNvSpPr/>
              <p:nvPr/>
            </p:nvSpPr>
            <p:spPr>
              <a:xfrm>
                <a:off x="3809999" y="0"/>
                <a:ext cx="28194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3" name="Rectangle 125"/>
              <p:cNvSpPr/>
              <p:nvPr/>
            </p:nvSpPr>
            <p:spPr>
              <a:xfrm>
                <a:off x="2895599" y="0"/>
                <a:ext cx="457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4" name="Rectangle 126"/>
              <p:cNvSpPr/>
              <p:nvPr/>
            </p:nvSpPr>
            <p:spPr>
              <a:xfrm>
                <a:off x="3124199" y="0"/>
                <a:ext cx="7620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166" name="Freeform 44"/>
            <p:cNvSpPr/>
            <p:nvPr/>
          </p:nvSpPr>
          <p:spPr>
            <a:xfrm>
              <a:off x="633083" y="5035138"/>
              <a:ext cx="9144001" cy="1166462"/>
            </a:xfrm>
            <a:custGeom>
              <a:avLst/>
              <a:gdLst/>
              <a:ahLst/>
              <a:cxnLst>
                <a:cxn ang="0">
                  <a:pos x="wd2" y="hd2"/>
                </a:cxn>
                <a:cxn ang="5400000">
                  <a:pos x="wd2" y="hd2"/>
                </a:cxn>
                <a:cxn ang="10800000">
                  <a:pos x="wd2" y="hd2"/>
                </a:cxn>
                <a:cxn ang="16200000">
                  <a:pos x="wd2" y="hd2"/>
                </a:cxn>
              </a:cxnLst>
              <a:rect l="0" t="0" r="r" b="b"/>
              <a:pathLst>
                <a:path w="21600" h="21431" fill="norm" stroke="1" extrusionOk="0">
                  <a:moveTo>
                    <a:pt x="0" y="20509"/>
                  </a:moveTo>
                  <a:cubicBezTo>
                    <a:pt x="1166" y="21055"/>
                    <a:pt x="2333" y="21600"/>
                    <a:pt x="3955" y="21382"/>
                  </a:cubicBezTo>
                  <a:cubicBezTo>
                    <a:pt x="5578" y="21164"/>
                    <a:pt x="7569" y="20909"/>
                    <a:pt x="9734" y="19200"/>
                  </a:cubicBezTo>
                  <a:cubicBezTo>
                    <a:pt x="11899" y="17491"/>
                    <a:pt x="14966" y="14327"/>
                    <a:pt x="16943" y="11127"/>
                  </a:cubicBezTo>
                  <a:cubicBezTo>
                    <a:pt x="18921" y="7927"/>
                    <a:pt x="20945" y="2836"/>
                    <a:pt x="21600" y="0"/>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167" name="Freeform 47"/>
            <p:cNvSpPr/>
            <p:nvPr/>
          </p:nvSpPr>
          <p:spPr>
            <a:xfrm>
              <a:off x="633083" y="3486882"/>
              <a:ext cx="9144001" cy="871364"/>
            </a:xfrm>
            <a:custGeom>
              <a:avLst/>
              <a:gdLst/>
              <a:ahLst/>
              <a:cxnLst>
                <a:cxn ang="0">
                  <a:pos x="wd2" y="hd2"/>
                </a:cxn>
                <a:cxn ang="5400000">
                  <a:pos x="wd2" y="hd2"/>
                </a:cxn>
                <a:cxn ang="10800000">
                  <a:pos x="wd2" y="hd2"/>
                </a:cxn>
                <a:cxn ang="16200000">
                  <a:pos x="wd2" y="hd2"/>
                </a:cxn>
              </a:cxnLst>
              <a:rect l="0" t="0" r="r" b="b"/>
              <a:pathLst>
                <a:path w="21600" h="21132" fill="norm" stroke="1" extrusionOk="0">
                  <a:moveTo>
                    <a:pt x="0" y="21132"/>
                  </a:moveTo>
                  <a:cubicBezTo>
                    <a:pt x="622" y="17748"/>
                    <a:pt x="1244" y="14364"/>
                    <a:pt x="2469" y="11052"/>
                  </a:cubicBezTo>
                  <a:cubicBezTo>
                    <a:pt x="3694" y="7740"/>
                    <a:pt x="5433" y="2892"/>
                    <a:pt x="7350" y="1260"/>
                  </a:cubicBezTo>
                  <a:cubicBezTo>
                    <a:pt x="9266" y="-372"/>
                    <a:pt x="11595" y="-468"/>
                    <a:pt x="13970" y="1260"/>
                  </a:cubicBezTo>
                  <a:cubicBezTo>
                    <a:pt x="16345" y="2988"/>
                    <a:pt x="20305" y="9900"/>
                    <a:pt x="21600" y="11628"/>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168" name="Freeform 48"/>
            <p:cNvSpPr/>
            <p:nvPr/>
          </p:nvSpPr>
          <p:spPr>
            <a:xfrm>
              <a:off x="621207" y="5640779"/>
              <a:ext cx="3004458" cy="1211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933" y="8947"/>
                    <a:pt x="15866" y="17894"/>
                    <a:pt x="21600" y="21600"/>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169" name="Freeform 50"/>
            <p:cNvSpPr/>
            <p:nvPr/>
          </p:nvSpPr>
          <p:spPr>
            <a:xfrm>
              <a:off x="633083" y="5284519"/>
              <a:ext cx="9144001" cy="1467356"/>
            </a:xfrm>
            <a:custGeom>
              <a:avLst/>
              <a:gdLst/>
              <a:ahLst/>
              <a:cxnLst>
                <a:cxn ang="0">
                  <a:pos x="wd2" y="hd2"/>
                </a:cxn>
                <a:cxn ang="5400000">
                  <a:pos x="wd2" y="hd2"/>
                </a:cxn>
                <a:cxn ang="10800000">
                  <a:pos x="wd2" y="hd2"/>
                </a:cxn>
                <a:cxn ang="16200000">
                  <a:pos x="wd2" y="hd2"/>
                </a:cxn>
              </a:cxnLst>
              <a:rect l="0" t="0" r="r" b="b"/>
              <a:pathLst>
                <a:path w="21600" h="21438" fill="norm" stroke="1" extrusionOk="0">
                  <a:moveTo>
                    <a:pt x="0" y="0"/>
                  </a:moveTo>
                  <a:cubicBezTo>
                    <a:pt x="676" y="1460"/>
                    <a:pt x="1351" y="2920"/>
                    <a:pt x="2609" y="5031"/>
                  </a:cubicBezTo>
                  <a:cubicBezTo>
                    <a:pt x="3866" y="7142"/>
                    <a:pt x="5746" y="10381"/>
                    <a:pt x="7546" y="12665"/>
                  </a:cubicBezTo>
                  <a:cubicBezTo>
                    <a:pt x="9346" y="14949"/>
                    <a:pt x="11623" y="17320"/>
                    <a:pt x="13409" y="18737"/>
                  </a:cubicBezTo>
                  <a:cubicBezTo>
                    <a:pt x="15195" y="20154"/>
                    <a:pt x="17121" y="20733"/>
                    <a:pt x="18262" y="21166"/>
                  </a:cubicBezTo>
                  <a:cubicBezTo>
                    <a:pt x="19403" y="21600"/>
                    <a:pt x="19697" y="21398"/>
                    <a:pt x="20254" y="21340"/>
                  </a:cubicBezTo>
                  <a:cubicBezTo>
                    <a:pt x="20810" y="21282"/>
                    <a:pt x="21205" y="21051"/>
                    <a:pt x="21600" y="20819"/>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170" name="Freeform 51"/>
            <p:cNvSpPr/>
            <p:nvPr/>
          </p:nvSpPr>
          <p:spPr>
            <a:xfrm>
              <a:off x="2782516" y="5137617"/>
              <a:ext cx="6982692" cy="171444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531"/>
                  </a:moveTo>
                  <a:cubicBezTo>
                    <a:pt x="502" y="19232"/>
                    <a:pt x="1004" y="16933"/>
                    <a:pt x="1690" y="14820"/>
                  </a:cubicBezTo>
                  <a:cubicBezTo>
                    <a:pt x="2376" y="12707"/>
                    <a:pt x="3324" y="10420"/>
                    <a:pt x="4114" y="8854"/>
                  </a:cubicBezTo>
                  <a:cubicBezTo>
                    <a:pt x="4904" y="7288"/>
                    <a:pt x="5388" y="6592"/>
                    <a:pt x="6429" y="5424"/>
                  </a:cubicBezTo>
                  <a:cubicBezTo>
                    <a:pt x="7469" y="4256"/>
                    <a:pt x="9367" y="2615"/>
                    <a:pt x="10359" y="1845"/>
                  </a:cubicBezTo>
                  <a:cubicBezTo>
                    <a:pt x="11351" y="1074"/>
                    <a:pt x="11504" y="1099"/>
                    <a:pt x="12380" y="801"/>
                  </a:cubicBezTo>
                  <a:cubicBezTo>
                    <a:pt x="13255" y="503"/>
                    <a:pt x="14639" y="180"/>
                    <a:pt x="15612" y="55"/>
                  </a:cubicBezTo>
                  <a:cubicBezTo>
                    <a:pt x="16586" y="-69"/>
                    <a:pt x="18220" y="55"/>
                    <a:pt x="18220" y="55"/>
                  </a:cubicBezTo>
                  <a:lnTo>
                    <a:pt x="20094" y="55"/>
                  </a:lnTo>
                  <a:cubicBezTo>
                    <a:pt x="20614" y="105"/>
                    <a:pt x="21092" y="279"/>
                    <a:pt x="21343" y="354"/>
                  </a:cubicBezTo>
                  <a:cubicBezTo>
                    <a:pt x="21594" y="428"/>
                    <a:pt x="21508" y="403"/>
                    <a:pt x="21600" y="503"/>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171" name="Hexagon 103"/>
            <p:cNvSpPr/>
            <p:nvPr/>
          </p:nvSpPr>
          <p:spPr>
            <a:xfrm rot="1800000">
              <a:off x="3641123" y="2859251"/>
              <a:ext cx="1601401"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10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72" name="Hexagon 105"/>
            <p:cNvSpPr/>
            <p:nvPr/>
          </p:nvSpPr>
          <p:spPr>
            <a:xfrm rot="1800000">
              <a:off x="4365023" y="4126078"/>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73" name="Hexagon 106"/>
            <p:cNvSpPr/>
            <p:nvPr/>
          </p:nvSpPr>
          <p:spPr>
            <a:xfrm rot="1800000">
              <a:off x="4374549" y="1592426"/>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7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74" name="Hexagon 107"/>
            <p:cNvSpPr/>
            <p:nvPr/>
          </p:nvSpPr>
          <p:spPr>
            <a:xfrm rot="1800000">
              <a:off x="3622073" y="325602"/>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4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75" name="Hexagon 108"/>
            <p:cNvSpPr/>
            <p:nvPr/>
          </p:nvSpPr>
          <p:spPr>
            <a:xfrm rot="1800000">
              <a:off x="5107972" y="5383378"/>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6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76" name="Freeform 57"/>
            <p:cNvSpPr/>
            <p:nvPr/>
          </p:nvSpPr>
          <p:spPr>
            <a:xfrm rot="1800000">
              <a:off x="262554" y="4201528"/>
              <a:ext cx="1261500"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35"/>
                  </a:moveTo>
                  <a:lnTo>
                    <a:pt x="965" y="0"/>
                  </a:lnTo>
                  <a:lnTo>
                    <a:pt x="14815" y="0"/>
                  </a:lnTo>
                  <a:lnTo>
                    <a:pt x="21600" y="10800"/>
                  </a:lnTo>
                  <a:lnTo>
                    <a:pt x="14815" y="21600"/>
                  </a:lnTo>
                  <a:lnTo>
                    <a:pt x="12749" y="21595"/>
                  </a:lnTo>
                  <a:lnTo>
                    <a:pt x="0" y="1635"/>
                  </a:lnTo>
                  <a:close/>
                </a:path>
              </a:pathLst>
            </a:custGeom>
            <a:solidFill>
              <a:srgbClr val="FFFFFF">
                <a:alpha val="10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77" name="Hexagon 110"/>
            <p:cNvSpPr/>
            <p:nvPr/>
          </p:nvSpPr>
          <p:spPr>
            <a:xfrm rot="1800000">
              <a:off x="669323" y="5402429"/>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78" name="Hexagon 111"/>
            <p:cNvSpPr/>
            <p:nvPr/>
          </p:nvSpPr>
          <p:spPr>
            <a:xfrm rot="1800000">
              <a:off x="697899" y="2849727"/>
              <a:ext cx="1601401"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7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79" name="Hexagon 112"/>
            <p:cNvSpPr/>
            <p:nvPr/>
          </p:nvSpPr>
          <p:spPr>
            <a:xfrm rot="1800000">
              <a:off x="1421798" y="4126077"/>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80" name="Hexagon 113"/>
            <p:cNvSpPr/>
            <p:nvPr/>
          </p:nvSpPr>
          <p:spPr>
            <a:xfrm rot="1800000">
              <a:off x="2155223" y="5411953"/>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81" name="Hexagon 114"/>
            <p:cNvSpPr/>
            <p:nvPr/>
          </p:nvSpPr>
          <p:spPr>
            <a:xfrm rot="1800000">
              <a:off x="2174274" y="2859251"/>
              <a:ext cx="1601401"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7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82" name="Hexagon 115"/>
            <p:cNvSpPr/>
            <p:nvPr/>
          </p:nvSpPr>
          <p:spPr>
            <a:xfrm rot="1800000">
              <a:off x="1440848" y="1563852"/>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83" name="Hexagon 116"/>
            <p:cNvSpPr/>
            <p:nvPr/>
          </p:nvSpPr>
          <p:spPr>
            <a:xfrm rot="1800000">
              <a:off x="7451124" y="4145128"/>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10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84" name="Hexagon 117"/>
            <p:cNvSpPr/>
            <p:nvPr/>
          </p:nvSpPr>
          <p:spPr>
            <a:xfrm rot="1800000">
              <a:off x="8194074" y="5421479"/>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85" name="Hexagon 118"/>
            <p:cNvSpPr/>
            <p:nvPr/>
          </p:nvSpPr>
          <p:spPr>
            <a:xfrm rot="1800000">
              <a:off x="8194075" y="2868777"/>
              <a:ext cx="1601401"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7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86" name="Freeform 67"/>
            <p:cNvSpPr/>
            <p:nvPr/>
          </p:nvSpPr>
          <p:spPr>
            <a:xfrm rot="1800000">
              <a:off x="8951479" y="4055628"/>
              <a:ext cx="1243408"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6884" y="0"/>
                  </a:lnTo>
                  <a:lnTo>
                    <a:pt x="8235" y="62"/>
                  </a:lnTo>
                  <a:lnTo>
                    <a:pt x="21600" y="20631"/>
                  </a:lnTo>
                  <a:lnTo>
                    <a:pt x="20935" y="21600"/>
                  </a:lnTo>
                  <a:lnTo>
                    <a:pt x="6884" y="21600"/>
                  </a:lnTo>
                  <a:lnTo>
                    <a:pt x="0" y="10800"/>
                  </a:lnTo>
                  <a:close/>
                </a:path>
              </a:pathLst>
            </a:custGeom>
            <a:solidFill>
              <a:srgbClr val="FFFFFF">
                <a:alpha val="4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87" name="Freeform 68"/>
            <p:cNvSpPr/>
            <p:nvPr/>
          </p:nvSpPr>
          <p:spPr>
            <a:xfrm rot="1800000">
              <a:off x="8951729" y="1511523"/>
              <a:ext cx="1241872" cy="1388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5"/>
                  </a:moveTo>
                  <a:lnTo>
                    <a:pt x="6892" y="9"/>
                  </a:lnTo>
                  <a:lnTo>
                    <a:pt x="8384" y="0"/>
                  </a:lnTo>
                  <a:lnTo>
                    <a:pt x="21600" y="20590"/>
                  </a:lnTo>
                  <a:lnTo>
                    <a:pt x="20961" y="21600"/>
                  </a:lnTo>
                  <a:lnTo>
                    <a:pt x="6892" y="21600"/>
                  </a:lnTo>
                  <a:lnTo>
                    <a:pt x="0" y="10805"/>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189" name="Rectangle 136"/>
          <p:cNvSpPr/>
          <p:nvPr/>
        </p:nvSpPr>
        <p:spPr>
          <a:xfrm>
            <a:off x="4561242" y="-21512"/>
            <a:ext cx="3679117" cy="6271842"/>
          </a:xfrm>
          <a:prstGeom prst="rect">
            <a:avLst/>
          </a:prstGeom>
          <a:solidFill>
            <a:srgbClr val="F5F5F5"/>
          </a:solidFill>
          <a:ln w="15875">
            <a:solidFill>
              <a:srgbClr val="7B7B7B"/>
            </a:solidFill>
          </a:ln>
        </p:spPr>
        <p:txBody>
          <a:bodyPr lIns="45719" rIns="45719" anchor="ctr"/>
          <a:lstStyle/>
          <a:p>
            <a:pPr algn="ctr">
              <a:defRPr>
                <a:solidFill>
                  <a:srgbClr val="FFFFFF"/>
                </a:solidFill>
              </a:defRPr>
            </a:pPr>
          </a:p>
        </p:txBody>
      </p:sp>
      <p:sp>
        <p:nvSpPr>
          <p:cNvPr id="190" name="Rectangle 137"/>
          <p:cNvSpPr/>
          <p:nvPr/>
        </p:nvSpPr>
        <p:spPr>
          <a:xfrm>
            <a:off x="4649096" y="-21512"/>
            <a:ext cx="3505201" cy="2312891"/>
          </a:xfrm>
          <a:prstGeom prst="rect">
            <a:avLst/>
          </a:prstGeom>
          <a:solidFill>
            <a:schemeClr val="accent2"/>
          </a:solidFill>
          <a:ln w="12700">
            <a:miter lim="400000"/>
          </a:ln>
        </p:spPr>
        <p:txBody>
          <a:bodyPr lIns="45719" rIns="45719" anchor="ctr"/>
          <a:lstStyle/>
          <a:p>
            <a:pPr>
              <a:defRPr sz="2000">
                <a:solidFill>
                  <a:srgbClr val="FFFFFF"/>
                </a:solidFill>
              </a:defRPr>
            </a:pPr>
          </a:p>
        </p:txBody>
      </p:sp>
      <p:sp>
        <p:nvSpPr>
          <p:cNvPr id="191" name="Title Text"/>
          <p:cNvSpPr txBox="1"/>
          <p:nvPr>
            <p:ph type="title"/>
          </p:nvPr>
        </p:nvSpPr>
        <p:spPr>
          <a:xfrm>
            <a:off x="4733364" y="2708475"/>
            <a:ext cx="3313357" cy="1702162"/>
          </a:xfrm>
          <a:prstGeom prst="rect">
            <a:avLst/>
          </a:prstGeom>
        </p:spPr>
        <p:txBody>
          <a:bodyPr anchor="ctr">
            <a:normAutofit fontScale="100000" lnSpcReduction="0"/>
          </a:bodyPr>
          <a:lstStyle/>
          <a:p>
            <a:pPr/>
            <a:r>
              <a:t>Title Text</a:t>
            </a:r>
          </a:p>
        </p:txBody>
      </p:sp>
      <p:sp>
        <p:nvSpPr>
          <p:cNvPr id="192" name="Rectangle 142"/>
          <p:cNvSpPr/>
          <p:nvPr/>
        </p:nvSpPr>
        <p:spPr>
          <a:xfrm>
            <a:off x="905570" y="601882"/>
            <a:ext cx="3562258" cy="5648447"/>
          </a:xfrm>
          <a:prstGeom prst="rect">
            <a:avLst/>
          </a:prstGeom>
          <a:solidFill>
            <a:srgbClr val="FFFFFF"/>
          </a:solidFill>
          <a:ln w="3175">
            <a:solidFill>
              <a:srgbClr val="000000"/>
            </a:solidFill>
          </a:ln>
        </p:spPr>
        <p:txBody>
          <a:bodyPr lIns="45719" rIns="45719" anchor="ctr"/>
          <a:lstStyle/>
          <a:p>
            <a:pPr algn="ctr">
              <a:defRPr>
                <a:solidFill>
                  <a:srgbClr val="FFFFFF"/>
                </a:solidFill>
              </a:defRPr>
            </a:pPr>
          </a:p>
        </p:txBody>
      </p:sp>
      <p:sp>
        <p:nvSpPr>
          <p:cNvPr id="193" name="Body Level One…"/>
          <p:cNvSpPr txBox="1"/>
          <p:nvPr>
            <p:ph type="body" sz="quarter" idx="1"/>
          </p:nvPr>
        </p:nvSpPr>
        <p:spPr>
          <a:xfrm>
            <a:off x="5671027" y="5718006"/>
            <a:ext cx="2371007" cy="329510"/>
          </a:xfrm>
          <a:prstGeom prst="rect">
            <a:avLst/>
          </a:prstGeom>
        </p:spPr>
        <p:txBody>
          <a:bodyPr/>
          <a:lstStyle>
            <a:lvl1pPr marL="0" indent="68580" algn="r">
              <a:spcBef>
                <a:spcPts val="300"/>
              </a:spcBef>
              <a:buClrTx/>
              <a:buSzTx/>
              <a:buNone/>
              <a:defRPr sz="1400">
                <a:solidFill>
                  <a:srgbClr val="0D0D0D"/>
                </a:solidFill>
              </a:defRPr>
            </a:lvl1pPr>
            <a:lvl2pPr marL="540327" indent="-174567" algn="r">
              <a:spcBef>
                <a:spcPts val="300"/>
              </a:spcBef>
              <a:buClrTx/>
              <a:defRPr sz="1400">
                <a:solidFill>
                  <a:srgbClr val="0D0D0D"/>
                </a:solidFill>
              </a:defRPr>
            </a:lvl2pPr>
            <a:lvl3pPr marL="845819" indent="-160019" algn="r">
              <a:spcBef>
                <a:spcPts val="300"/>
              </a:spcBef>
              <a:buClrTx/>
              <a:defRPr sz="1400">
                <a:solidFill>
                  <a:srgbClr val="0D0D0D"/>
                </a:solidFill>
              </a:defRPr>
            </a:lvl3pPr>
            <a:lvl4pPr marL="1073911" indent="-177800" algn="r">
              <a:spcBef>
                <a:spcPts val="300"/>
              </a:spcBef>
              <a:buClrTx/>
              <a:defRPr sz="1400">
                <a:solidFill>
                  <a:srgbClr val="0D0D0D"/>
                </a:solidFill>
              </a:defRPr>
            </a:lvl4pPr>
            <a:lvl5pPr marL="1297305" indent="-200025" algn="r">
              <a:spcBef>
                <a:spcPts val="300"/>
              </a:spcBef>
              <a:buClrTx/>
              <a:defRPr sz="1400">
                <a:solidFill>
                  <a:srgbClr val="0D0D0D"/>
                </a:solidFill>
              </a:defRPr>
            </a:lvl5pPr>
          </a:lstStyle>
          <a:p>
            <a:pPr/>
            <a:r>
              <a:t>Body Level One</a:t>
            </a:r>
          </a:p>
          <a:p>
            <a:pPr lvl="1"/>
            <a:r>
              <a:t>Body Level Two</a:t>
            </a:r>
          </a:p>
          <a:p>
            <a:pPr lvl="2"/>
            <a:r>
              <a:t>Body Level Three</a:t>
            </a:r>
          </a:p>
          <a:p>
            <a:pPr lvl="3"/>
            <a:r>
              <a:t>Body Level Four</a:t>
            </a:r>
          </a:p>
          <a:p>
            <a:pPr lvl="4"/>
            <a:r>
              <a:t>Body Level Five</a:t>
            </a:r>
          </a:p>
        </p:txBody>
      </p:sp>
      <p:sp>
        <p:nvSpPr>
          <p:cNvPr id="194" name="Rectangle 146"/>
          <p:cNvSpPr/>
          <p:nvPr/>
        </p:nvSpPr>
        <p:spPr>
          <a:xfrm>
            <a:off x="4649096" y="6096997"/>
            <a:ext cx="3505201" cy="133063"/>
          </a:xfrm>
          <a:prstGeom prst="rect">
            <a:avLst/>
          </a:prstGeom>
          <a:solidFill>
            <a:schemeClr val="accent2"/>
          </a:solidFill>
          <a:ln w="12700">
            <a:miter lim="400000"/>
          </a:ln>
        </p:spPr>
        <p:txBody>
          <a:bodyPr lIns="45719" rIns="45719" anchor="ctr"/>
          <a:lstStyle/>
          <a:p>
            <a:pPr>
              <a:defRPr sz="2000">
                <a:solidFill>
                  <a:srgbClr val="FFFFFF"/>
                </a:solidFill>
              </a:defRPr>
            </a:pPr>
          </a:p>
        </p:txBody>
      </p:sp>
      <p:pic>
        <p:nvPicPr>
          <p:cNvPr id="195" name="Picture 49" descr="Picture 49"/>
          <p:cNvPicPr>
            <a:picLocks noChangeAspect="1"/>
          </p:cNvPicPr>
          <p:nvPr/>
        </p:nvPicPr>
        <p:blipFill>
          <a:blip r:embed="rId2">
            <a:extLst/>
          </a:blip>
          <a:stretch>
            <a:fillRect/>
          </a:stretch>
        </p:blipFill>
        <p:spPr>
          <a:xfrm>
            <a:off x="1052232" y="740227"/>
            <a:ext cx="3302484" cy="5385298"/>
          </a:xfrm>
          <a:prstGeom prst="rect">
            <a:avLst/>
          </a:prstGeom>
          <a:ln w="12700">
            <a:miter lim="400000"/>
          </a:ln>
        </p:spPr>
      </p:pic>
      <p:pic>
        <p:nvPicPr>
          <p:cNvPr id="196" name="Picture 51" descr="Picture 51"/>
          <p:cNvPicPr>
            <a:picLocks noChangeAspect="1"/>
          </p:cNvPicPr>
          <p:nvPr/>
        </p:nvPicPr>
        <p:blipFill>
          <a:blip r:embed="rId3">
            <a:extLst/>
          </a:blip>
          <a:stretch>
            <a:fillRect/>
          </a:stretch>
        </p:blipFill>
        <p:spPr>
          <a:xfrm>
            <a:off x="4881059" y="615881"/>
            <a:ext cx="2759869" cy="1148933"/>
          </a:xfrm>
          <a:prstGeom prst="rect">
            <a:avLst/>
          </a:prstGeom>
          <a:ln w="12700">
            <a:miter lim="400000"/>
          </a:ln>
        </p:spPr>
      </p:pic>
      <p:sp>
        <p:nvSpPr>
          <p:cNvPr id="1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1_Title Slide">
    <p:spTree>
      <p:nvGrpSpPr>
        <p:cNvPr id="1" name=""/>
        <p:cNvGrpSpPr/>
        <p:nvPr/>
      </p:nvGrpSpPr>
      <p:grpSpPr>
        <a:xfrm>
          <a:off x="0" y="0"/>
          <a:ext cx="0" cy="0"/>
          <a:chOff x="0" y="0"/>
          <a:chExt cx="0" cy="0"/>
        </a:xfrm>
      </p:grpSpPr>
      <p:grpSp>
        <p:nvGrpSpPr>
          <p:cNvPr id="242" name="Group 42"/>
          <p:cNvGrpSpPr/>
          <p:nvPr/>
        </p:nvGrpSpPr>
        <p:grpSpPr>
          <a:xfrm>
            <a:off x="-644959" y="0"/>
            <a:ext cx="10458654" cy="7117071"/>
            <a:chOff x="0" y="0"/>
            <a:chExt cx="10458653" cy="7117070"/>
          </a:xfrm>
        </p:grpSpPr>
        <p:grpSp>
          <p:nvGrpSpPr>
            <p:cNvPr id="219" name="Group 44"/>
            <p:cNvGrpSpPr/>
            <p:nvPr/>
          </p:nvGrpSpPr>
          <p:grpSpPr>
            <a:xfrm>
              <a:off x="644958" y="0"/>
              <a:ext cx="9144001" cy="6858000"/>
              <a:chOff x="0" y="0"/>
              <a:chExt cx="9144000" cy="6858000"/>
            </a:xfrm>
          </p:grpSpPr>
          <p:grpSp>
            <p:nvGrpSpPr>
              <p:cNvPr id="207" name="Group 4"/>
              <p:cNvGrpSpPr/>
              <p:nvPr/>
            </p:nvGrpSpPr>
            <p:grpSpPr>
              <a:xfrm>
                <a:off x="-1" y="0"/>
                <a:ext cx="2514601" cy="6858000"/>
                <a:chOff x="0" y="0"/>
                <a:chExt cx="2514600" cy="6858000"/>
              </a:xfrm>
            </p:grpSpPr>
            <p:sp>
              <p:nvSpPr>
                <p:cNvPr id="204" name="Rectangle 114"/>
                <p:cNvSpPr/>
                <p:nvPr/>
              </p:nvSpPr>
              <p:spPr>
                <a:xfrm>
                  <a:off x="914399" y="0"/>
                  <a:ext cx="1600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5" name="Rectangle 2"/>
                <p:cNvSpPr/>
                <p:nvPr/>
              </p:nvSpPr>
              <p:spPr>
                <a:xfrm>
                  <a:off x="-1" y="0"/>
                  <a:ext cx="457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6" name="Rectangle 3"/>
                <p:cNvSpPr/>
                <p:nvPr/>
              </p:nvSpPr>
              <p:spPr>
                <a:xfrm>
                  <a:off x="228599" y="0"/>
                  <a:ext cx="7620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211" name="Group 5"/>
              <p:cNvGrpSpPr/>
              <p:nvPr/>
            </p:nvGrpSpPr>
            <p:grpSpPr>
              <a:xfrm>
                <a:off x="422909" y="0"/>
                <a:ext cx="2514601" cy="6858000"/>
                <a:chOff x="0" y="0"/>
                <a:chExt cx="2514600" cy="6858000"/>
              </a:xfrm>
            </p:grpSpPr>
            <p:sp>
              <p:nvSpPr>
                <p:cNvPr id="208" name="Rectangle 84"/>
                <p:cNvSpPr/>
                <p:nvPr/>
              </p:nvSpPr>
              <p:spPr>
                <a:xfrm>
                  <a:off x="914400" y="0"/>
                  <a:ext cx="1600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9" name="Rectangle 85"/>
                <p:cNvSpPr/>
                <p:nvPr/>
              </p:nvSpPr>
              <p:spPr>
                <a:xfrm>
                  <a:off x="-1" y="0"/>
                  <a:ext cx="457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10" name="Rectangle 113"/>
                <p:cNvSpPr/>
                <p:nvPr/>
              </p:nvSpPr>
              <p:spPr>
                <a:xfrm>
                  <a:off x="228599" y="0"/>
                  <a:ext cx="7620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215" name="Group 9"/>
              <p:cNvGrpSpPr/>
              <p:nvPr/>
            </p:nvGrpSpPr>
            <p:grpSpPr>
              <a:xfrm>
                <a:off x="6629399" y="0"/>
                <a:ext cx="2514602" cy="6858000"/>
                <a:chOff x="0" y="0"/>
                <a:chExt cx="2514600" cy="6858000"/>
              </a:xfrm>
            </p:grpSpPr>
            <p:sp>
              <p:nvSpPr>
                <p:cNvPr id="212" name="Rectangle 77"/>
                <p:cNvSpPr/>
                <p:nvPr/>
              </p:nvSpPr>
              <p:spPr>
                <a:xfrm rot="10800000">
                  <a:off x="0" y="0"/>
                  <a:ext cx="1600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13" name="Rectangle 78"/>
                <p:cNvSpPr/>
                <p:nvPr/>
              </p:nvSpPr>
              <p:spPr>
                <a:xfrm rot="10800000">
                  <a:off x="2057400" y="0"/>
                  <a:ext cx="457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14" name="Rectangle 80"/>
                <p:cNvSpPr/>
                <p:nvPr/>
              </p:nvSpPr>
              <p:spPr>
                <a:xfrm rot="10800000">
                  <a:off x="1524000" y="0"/>
                  <a:ext cx="7620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216" name="Rectangle 74"/>
              <p:cNvSpPr/>
              <p:nvPr/>
            </p:nvSpPr>
            <p:spPr>
              <a:xfrm>
                <a:off x="3809999" y="0"/>
                <a:ext cx="28194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17" name="Rectangle 75"/>
              <p:cNvSpPr/>
              <p:nvPr/>
            </p:nvSpPr>
            <p:spPr>
              <a:xfrm>
                <a:off x="2895599" y="0"/>
                <a:ext cx="457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18" name="Rectangle 76"/>
              <p:cNvSpPr/>
              <p:nvPr/>
            </p:nvSpPr>
            <p:spPr>
              <a:xfrm>
                <a:off x="3124199" y="0"/>
                <a:ext cx="7620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220" name="Freeform 44"/>
            <p:cNvSpPr/>
            <p:nvPr/>
          </p:nvSpPr>
          <p:spPr>
            <a:xfrm>
              <a:off x="633083" y="5035138"/>
              <a:ext cx="9144001" cy="1166462"/>
            </a:xfrm>
            <a:custGeom>
              <a:avLst/>
              <a:gdLst/>
              <a:ahLst/>
              <a:cxnLst>
                <a:cxn ang="0">
                  <a:pos x="wd2" y="hd2"/>
                </a:cxn>
                <a:cxn ang="5400000">
                  <a:pos x="wd2" y="hd2"/>
                </a:cxn>
                <a:cxn ang="10800000">
                  <a:pos x="wd2" y="hd2"/>
                </a:cxn>
                <a:cxn ang="16200000">
                  <a:pos x="wd2" y="hd2"/>
                </a:cxn>
              </a:cxnLst>
              <a:rect l="0" t="0" r="r" b="b"/>
              <a:pathLst>
                <a:path w="21600" h="21431" fill="norm" stroke="1" extrusionOk="0">
                  <a:moveTo>
                    <a:pt x="0" y="20509"/>
                  </a:moveTo>
                  <a:cubicBezTo>
                    <a:pt x="1166" y="21055"/>
                    <a:pt x="2333" y="21600"/>
                    <a:pt x="3955" y="21382"/>
                  </a:cubicBezTo>
                  <a:cubicBezTo>
                    <a:pt x="5578" y="21164"/>
                    <a:pt x="7569" y="20909"/>
                    <a:pt x="9734" y="19200"/>
                  </a:cubicBezTo>
                  <a:cubicBezTo>
                    <a:pt x="11899" y="17491"/>
                    <a:pt x="14966" y="14327"/>
                    <a:pt x="16943" y="11127"/>
                  </a:cubicBezTo>
                  <a:cubicBezTo>
                    <a:pt x="18921" y="7927"/>
                    <a:pt x="20945" y="2836"/>
                    <a:pt x="21600" y="0"/>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221" name="Freeform 47"/>
            <p:cNvSpPr/>
            <p:nvPr/>
          </p:nvSpPr>
          <p:spPr>
            <a:xfrm>
              <a:off x="633083" y="3486882"/>
              <a:ext cx="9144001" cy="871364"/>
            </a:xfrm>
            <a:custGeom>
              <a:avLst/>
              <a:gdLst/>
              <a:ahLst/>
              <a:cxnLst>
                <a:cxn ang="0">
                  <a:pos x="wd2" y="hd2"/>
                </a:cxn>
                <a:cxn ang="5400000">
                  <a:pos x="wd2" y="hd2"/>
                </a:cxn>
                <a:cxn ang="10800000">
                  <a:pos x="wd2" y="hd2"/>
                </a:cxn>
                <a:cxn ang="16200000">
                  <a:pos x="wd2" y="hd2"/>
                </a:cxn>
              </a:cxnLst>
              <a:rect l="0" t="0" r="r" b="b"/>
              <a:pathLst>
                <a:path w="21600" h="21132" fill="norm" stroke="1" extrusionOk="0">
                  <a:moveTo>
                    <a:pt x="0" y="21132"/>
                  </a:moveTo>
                  <a:cubicBezTo>
                    <a:pt x="622" y="17748"/>
                    <a:pt x="1244" y="14364"/>
                    <a:pt x="2469" y="11052"/>
                  </a:cubicBezTo>
                  <a:cubicBezTo>
                    <a:pt x="3694" y="7740"/>
                    <a:pt x="5433" y="2892"/>
                    <a:pt x="7350" y="1260"/>
                  </a:cubicBezTo>
                  <a:cubicBezTo>
                    <a:pt x="9266" y="-372"/>
                    <a:pt x="11595" y="-468"/>
                    <a:pt x="13970" y="1260"/>
                  </a:cubicBezTo>
                  <a:cubicBezTo>
                    <a:pt x="16345" y="2988"/>
                    <a:pt x="20305" y="9900"/>
                    <a:pt x="21600" y="11628"/>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222" name="Freeform 48"/>
            <p:cNvSpPr/>
            <p:nvPr/>
          </p:nvSpPr>
          <p:spPr>
            <a:xfrm>
              <a:off x="621207" y="5640779"/>
              <a:ext cx="3004458" cy="1211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933" y="8947"/>
                    <a:pt x="15866" y="17894"/>
                    <a:pt x="21600" y="21600"/>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223" name="Freeform 50"/>
            <p:cNvSpPr/>
            <p:nvPr/>
          </p:nvSpPr>
          <p:spPr>
            <a:xfrm>
              <a:off x="633083" y="5284519"/>
              <a:ext cx="9144001" cy="1467356"/>
            </a:xfrm>
            <a:custGeom>
              <a:avLst/>
              <a:gdLst/>
              <a:ahLst/>
              <a:cxnLst>
                <a:cxn ang="0">
                  <a:pos x="wd2" y="hd2"/>
                </a:cxn>
                <a:cxn ang="5400000">
                  <a:pos x="wd2" y="hd2"/>
                </a:cxn>
                <a:cxn ang="10800000">
                  <a:pos x="wd2" y="hd2"/>
                </a:cxn>
                <a:cxn ang="16200000">
                  <a:pos x="wd2" y="hd2"/>
                </a:cxn>
              </a:cxnLst>
              <a:rect l="0" t="0" r="r" b="b"/>
              <a:pathLst>
                <a:path w="21600" h="21438" fill="norm" stroke="1" extrusionOk="0">
                  <a:moveTo>
                    <a:pt x="0" y="0"/>
                  </a:moveTo>
                  <a:cubicBezTo>
                    <a:pt x="676" y="1460"/>
                    <a:pt x="1351" y="2920"/>
                    <a:pt x="2609" y="5031"/>
                  </a:cubicBezTo>
                  <a:cubicBezTo>
                    <a:pt x="3866" y="7142"/>
                    <a:pt x="5746" y="10381"/>
                    <a:pt x="7546" y="12665"/>
                  </a:cubicBezTo>
                  <a:cubicBezTo>
                    <a:pt x="9346" y="14949"/>
                    <a:pt x="11623" y="17320"/>
                    <a:pt x="13409" y="18737"/>
                  </a:cubicBezTo>
                  <a:cubicBezTo>
                    <a:pt x="15195" y="20154"/>
                    <a:pt x="17121" y="20733"/>
                    <a:pt x="18262" y="21166"/>
                  </a:cubicBezTo>
                  <a:cubicBezTo>
                    <a:pt x="19403" y="21600"/>
                    <a:pt x="19697" y="21398"/>
                    <a:pt x="20254" y="21340"/>
                  </a:cubicBezTo>
                  <a:cubicBezTo>
                    <a:pt x="20810" y="21282"/>
                    <a:pt x="21205" y="21051"/>
                    <a:pt x="21600" y="20819"/>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224" name="Freeform 51"/>
            <p:cNvSpPr/>
            <p:nvPr/>
          </p:nvSpPr>
          <p:spPr>
            <a:xfrm>
              <a:off x="2782516" y="5137617"/>
              <a:ext cx="6982692" cy="171444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531"/>
                  </a:moveTo>
                  <a:cubicBezTo>
                    <a:pt x="502" y="19232"/>
                    <a:pt x="1004" y="16933"/>
                    <a:pt x="1690" y="14820"/>
                  </a:cubicBezTo>
                  <a:cubicBezTo>
                    <a:pt x="2376" y="12707"/>
                    <a:pt x="3324" y="10420"/>
                    <a:pt x="4114" y="8854"/>
                  </a:cubicBezTo>
                  <a:cubicBezTo>
                    <a:pt x="4904" y="7288"/>
                    <a:pt x="5388" y="6592"/>
                    <a:pt x="6429" y="5424"/>
                  </a:cubicBezTo>
                  <a:cubicBezTo>
                    <a:pt x="7469" y="4256"/>
                    <a:pt x="9367" y="2615"/>
                    <a:pt x="10359" y="1845"/>
                  </a:cubicBezTo>
                  <a:cubicBezTo>
                    <a:pt x="11351" y="1074"/>
                    <a:pt x="11504" y="1099"/>
                    <a:pt x="12380" y="801"/>
                  </a:cubicBezTo>
                  <a:cubicBezTo>
                    <a:pt x="13255" y="503"/>
                    <a:pt x="14639" y="180"/>
                    <a:pt x="15612" y="55"/>
                  </a:cubicBezTo>
                  <a:cubicBezTo>
                    <a:pt x="16586" y="-69"/>
                    <a:pt x="18220" y="55"/>
                    <a:pt x="18220" y="55"/>
                  </a:cubicBezTo>
                  <a:lnTo>
                    <a:pt x="20094" y="55"/>
                  </a:lnTo>
                  <a:cubicBezTo>
                    <a:pt x="20614" y="105"/>
                    <a:pt x="21092" y="279"/>
                    <a:pt x="21343" y="354"/>
                  </a:cubicBezTo>
                  <a:cubicBezTo>
                    <a:pt x="21594" y="428"/>
                    <a:pt x="21508" y="403"/>
                    <a:pt x="21600" y="503"/>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225" name="Hexagon 52"/>
            <p:cNvSpPr/>
            <p:nvPr/>
          </p:nvSpPr>
          <p:spPr>
            <a:xfrm rot="1800000">
              <a:off x="3641123" y="2859251"/>
              <a:ext cx="1601401"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10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26" name="Hexagon 53"/>
            <p:cNvSpPr/>
            <p:nvPr/>
          </p:nvSpPr>
          <p:spPr>
            <a:xfrm rot="1800000">
              <a:off x="4365023" y="4126078"/>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27" name="Hexagon 54"/>
            <p:cNvSpPr/>
            <p:nvPr/>
          </p:nvSpPr>
          <p:spPr>
            <a:xfrm rot="1800000">
              <a:off x="4374549" y="1592426"/>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7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28" name="Hexagon 55"/>
            <p:cNvSpPr/>
            <p:nvPr/>
          </p:nvSpPr>
          <p:spPr>
            <a:xfrm rot="1800000">
              <a:off x="3622073" y="325602"/>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4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29" name="Hexagon 56"/>
            <p:cNvSpPr/>
            <p:nvPr/>
          </p:nvSpPr>
          <p:spPr>
            <a:xfrm rot="1800000">
              <a:off x="5107972" y="5383378"/>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6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30" name="Freeform 57"/>
            <p:cNvSpPr/>
            <p:nvPr/>
          </p:nvSpPr>
          <p:spPr>
            <a:xfrm rot="1800000">
              <a:off x="262554" y="4201528"/>
              <a:ext cx="1261500"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35"/>
                  </a:moveTo>
                  <a:lnTo>
                    <a:pt x="965" y="0"/>
                  </a:lnTo>
                  <a:lnTo>
                    <a:pt x="14815" y="0"/>
                  </a:lnTo>
                  <a:lnTo>
                    <a:pt x="21600" y="10800"/>
                  </a:lnTo>
                  <a:lnTo>
                    <a:pt x="14815" y="21600"/>
                  </a:lnTo>
                  <a:lnTo>
                    <a:pt x="12749" y="21595"/>
                  </a:lnTo>
                  <a:lnTo>
                    <a:pt x="0" y="1635"/>
                  </a:lnTo>
                  <a:close/>
                </a:path>
              </a:pathLst>
            </a:custGeom>
            <a:solidFill>
              <a:srgbClr val="FFFFFF">
                <a:alpha val="10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31" name="Hexagon 58"/>
            <p:cNvSpPr/>
            <p:nvPr/>
          </p:nvSpPr>
          <p:spPr>
            <a:xfrm rot="1800000">
              <a:off x="669323" y="5402429"/>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32" name="Hexagon 59"/>
            <p:cNvSpPr/>
            <p:nvPr/>
          </p:nvSpPr>
          <p:spPr>
            <a:xfrm rot="1800000">
              <a:off x="697899" y="2849727"/>
              <a:ext cx="1601401"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7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33" name="Hexagon 60"/>
            <p:cNvSpPr/>
            <p:nvPr/>
          </p:nvSpPr>
          <p:spPr>
            <a:xfrm rot="1800000">
              <a:off x="1421798" y="4126077"/>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34" name="Hexagon 61"/>
            <p:cNvSpPr/>
            <p:nvPr/>
          </p:nvSpPr>
          <p:spPr>
            <a:xfrm rot="1800000">
              <a:off x="2155223" y="5411953"/>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35" name="Hexagon 62"/>
            <p:cNvSpPr/>
            <p:nvPr/>
          </p:nvSpPr>
          <p:spPr>
            <a:xfrm rot="1800000">
              <a:off x="2174274" y="2859251"/>
              <a:ext cx="1601401"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7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36" name="Hexagon 63"/>
            <p:cNvSpPr/>
            <p:nvPr/>
          </p:nvSpPr>
          <p:spPr>
            <a:xfrm rot="1800000">
              <a:off x="1440848" y="1563852"/>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37" name="Hexagon 64"/>
            <p:cNvSpPr/>
            <p:nvPr/>
          </p:nvSpPr>
          <p:spPr>
            <a:xfrm rot="1800000">
              <a:off x="7451124" y="4145128"/>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10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38" name="Hexagon 65"/>
            <p:cNvSpPr/>
            <p:nvPr/>
          </p:nvSpPr>
          <p:spPr>
            <a:xfrm rot="1800000">
              <a:off x="8194074" y="5421479"/>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39" name="Hexagon 66"/>
            <p:cNvSpPr/>
            <p:nvPr/>
          </p:nvSpPr>
          <p:spPr>
            <a:xfrm rot="1800000">
              <a:off x="8194075" y="2868777"/>
              <a:ext cx="1601401"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7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40" name="Freeform 67"/>
            <p:cNvSpPr/>
            <p:nvPr/>
          </p:nvSpPr>
          <p:spPr>
            <a:xfrm rot="1800000">
              <a:off x="8951479" y="4055628"/>
              <a:ext cx="1243408"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6884" y="0"/>
                  </a:lnTo>
                  <a:lnTo>
                    <a:pt x="8235" y="62"/>
                  </a:lnTo>
                  <a:lnTo>
                    <a:pt x="21600" y="20631"/>
                  </a:lnTo>
                  <a:lnTo>
                    <a:pt x="20935" y="21600"/>
                  </a:lnTo>
                  <a:lnTo>
                    <a:pt x="6884" y="21600"/>
                  </a:lnTo>
                  <a:lnTo>
                    <a:pt x="0" y="10800"/>
                  </a:lnTo>
                  <a:close/>
                </a:path>
              </a:pathLst>
            </a:custGeom>
            <a:solidFill>
              <a:srgbClr val="FFFFFF">
                <a:alpha val="4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41" name="Freeform 68"/>
            <p:cNvSpPr/>
            <p:nvPr/>
          </p:nvSpPr>
          <p:spPr>
            <a:xfrm rot="1800000">
              <a:off x="8951729" y="1511523"/>
              <a:ext cx="1241872" cy="1388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5"/>
                  </a:moveTo>
                  <a:lnTo>
                    <a:pt x="6892" y="9"/>
                  </a:lnTo>
                  <a:lnTo>
                    <a:pt x="8384" y="0"/>
                  </a:lnTo>
                  <a:lnTo>
                    <a:pt x="21600" y="20590"/>
                  </a:lnTo>
                  <a:lnTo>
                    <a:pt x="20961" y="21600"/>
                  </a:lnTo>
                  <a:lnTo>
                    <a:pt x="6892" y="21600"/>
                  </a:lnTo>
                  <a:lnTo>
                    <a:pt x="0" y="10805"/>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243" name="Rectangle 45"/>
          <p:cNvSpPr/>
          <p:nvPr/>
        </p:nvSpPr>
        <p:spPr>
          <a:xfrm>
            <a:off x="4561242" y="-21512"/>
            <a:ext cx="3679117" cy="6271842"/>
          </a:xfrm>
          <a:prstGeom prst="rect">
            <a:avLst/>
          </a:prstGeom>
          <a:solidFill>
            <a:srgbClr val="F5F5F5"/>
          </a:solidFill>
          <a:ln w="15875">
            <a:solidFill>
              <a:srgbClr val="7B7B7B"/>
            </a:solidFill>
          </a:ln>
        </p:spPr>
        <p:txBody>
          <a:bodyPr lIns="45719" rIns="45719" anchor="ctr"/>
          <a:lstStyle/>
          <a:p>
            <a:pPr algn="ctr">
              <a:defRPr>
                <a:solidFill>
                  <a:srgbClr val="FFFFFF"/>
                </a:solidFill>
              </a:defRPr>
            </a:pPr>
          </a:p>
        </p:txBody>
      </p:sp>
      <p:sp>
        <p:nvSpPr>
          <p:cNvPr id="244" name="Rectangle 46"/>
          <p:cNvSpPr/>
          <p:nvPr/>
        </p:nvSpPr>
        <p:spPr>
          <a:xfrm>
            <a:off x="4649096" y="-21512"/>
            <a:ext cx="3505201" cy="231289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245" name="Body Level One…"/>
          <p:cNvSpPr txBox="1"/>
          <p:nvPr>
            <p:ph type="body" sz="quarter" idx="1"/>
          </p:nvPr>
        </p:nvSpPr>
        <p:spPr>
          <a:xfrm>
            <a:off x="4733364" y="4421080"/>
            <a:ext cx="3313357" cy="1260630"/>
          </a:xfrm>
          <a:prstGeom prst="rect">
            <a:avLst/>
          </a:prstGeom>
        </p:spPr>
        <p:txBody>
          <a:bodyPr anchor="ctr"/>
          <a:lstStyle>
            <a:lvl1pPr marL="0" indent="0" algn="ctr">
              <a:spcBef>
                <a:spcPts val="400"/>
              </a:spcBef>
              <a:buClrTx/>
              <a:buSzTx/>
              <a:buNone/>
              <a:defRPr sz="1800">
                <a:solidFill>
                  <a:srgbClr val="424242"/>
                </a:solidFill>
              </a:defRPr>
            </a:lvl1pPr>
            <a:lvl2pPr marL="0" indent="457200" algn="ctr">
              <a:spcBef>
                <a:spcPts val="400"/>
              </a:spcBef>
              <a:buClrTx/>
              <a:buSzTx/>
              <a:buNone/>
              <a:defRPr sz="1800">
                <a:solidFill>
                  <a:srgbClr val="424242"/>
                </a:solidFill>
              </a:defRPr>
            </a:lvl2pPr>
            <a:lvl3pPr marL="0" indent="914400" algn="ctr">
              <a:spcBef>
                <a:spcPts val="400"/>
              </a:spcBef>
              <a:buClrTx/>
              <a:buSzTx/>
              <a:buNone/>
              <a:defRPr sz="1800">
                <a:solidFill>
                  <a:srgbClr val="424242"/>
                </a:solidFill>
              </a:defRPr>
            </a:lvl3pPr>
            <a:lvl4pPr marL="0" indent="1371600" algn="ctr">
              <a:spcBef>
                <a:spcPts val="400"/>
              </a:spcBef>
              <a:buClrTx/>
              <a:buSzTx/>
              <a:buNone/>
              <a:defRPr sz="1800">
                <a:solidFill>
                  <a:srgbClr val="424242"/>
                </a:solidFill>
              </a:defRPr>
            </a:lvl4pPr>
            <a:lvl5pPr marL="0" indent="1828800" algn="ctr">
              <a:spcBef>
                <a:spcPts val="400"/>
              </a:spcBef>
              <a:buClrTx/>
              <a:buSzTx/>
              <a:buNone/>
              <a:defRPr sz="1800">
                <a:solidFill>
                  <a:srgbClr val="424242"/>
                </a:solidFill>
              </a:defRPr>
            </a:lvl5pPr>
          </a:lstStyle>
          <a:p>
            <a:pPr/>
            <a:r>
              <a:t>Body Level One</a:t>
            </a:r>
          </a:p>
          <a:p>
            <a:pPr lvl="1"/>
            <a:r>
              <a:t>Body Level Two</a:t>
            </a:r>
          </a:p>
          <a:p>
            <a:pPr lvl="2"/>
            <a:r>
              <a:t>Body Level Three</a:t>
            </a:r>
          </a:p>
          <a:p>
            <a:pPr lvl="3"/>
            <a:r>
              <a:t>Body Level Four</a:t>
            </a:r>
          </a:p>
          <a:p>
            <a:pPr lvl="4"/>
            <a:r>
              <a:t>Body Level Five</a:t>
            </a:r>
          </a:p>
        </p:txBody>
      </p:sp>
      <p:sp>
        <p:nvSpPr>
          <p:cNvPr id="246" name="Rectangle 49"/>
          <p:cNvSpPr/>
          <p:nvPr/>
        </p:nvSpPr>
        <p:spPr>
          <a:xfrm>
            <a:off x="4650888" y="6088284"/>
            <a:ext cx="3505201" cy="8174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247" name="Rectangle 88"/>
          <p:cNvSpPr/>
          <p:nvPr/>
        </p:nvSpPr>
        <p:spPr>
          <a:xfrm>
            <a:off x="4650888" y="6088284"/>
            <a:ext cx="3505201" cy="81741"/>
          </a:xfrm>
          <a:prstGeom prst="rect">
            <a:avLst/>
          </a:prstGeom>
          <a:solidFill>
            <a:schemeClr val="accent1"/>
          </a:solidFill>
          <a:ln w="12700">
            <a:miter lim="400000"/>
          </a:ln>
        </p:spPr>
        <p:txBody>
          <a:bodyPr lIns="45719" rIns="45719" anchor="ctr"/>
          <a:lstStyle/>
          <a:p>
            <a:pPr algn="ctr">
              <a:defRPr>
                <a:solidFill>
                  <a:srgbClr val="FFFFFF"/>
                </a:solidFill>
              </a:defRPr>
            </a:pPr>
          </a:p>
        </p:txBody>
      </p:sp>
      <p:pic>
        <p:nvPicPr>
          <p:cNvPr id="248" name="Picture 6" descr="Picture 6"/>
          <p:cNvPicPr>
            <a:picLocks noChangeAspect="1"/>
          </p:cNvPicPr>
          <p:nvPr/>
        </p:nvPicPr>
        <p:blipFill>
          <a:blip r:embed="rId2">
            <a:extLst/>
          </a:blip>
          <a:stretch>
            <a:fillRect/>
          </a:stretch>
        </p:blipFill>
        <p:spPr>
          <a:xfrm>
            <a:off x="-23751" y="6085090"/>
            <a:ext cx="2222501" cy="660401"/>
          </a:xfrm>
          <a:prstGeom prst="rect">
            <a:avLst/>
          </a:prstGeom>
          <a:ln w="12700">
            <a:miter lim="400000"/>
          </a:ln>
        </p:spPr>
      </p:pic>
      <p:pic>
        <p:nvPicPr>
          <p:cNvPr id="249" name="Picture 71" descr="Picture 71"/>
          <p:cNvPicPr>
            <a:picLocks noChangeAspect="1"/>
          </p:cNvPicPr>
          <p:nvPr/>
        </p:nvPicPr>
        <p:blipFill>
          <a:blip r:embed="rId2">
            <a:extLst/>
          </a:blip>
          <a:stretch>
            <a:fillRect/>
          </a:stretch>
        </p:blipFill>
        <p:spPr>
          <a:xfrm>
            <a:off x="-23751" y="6085090"/>
            <a:ext cx="2222501" cy="660401"/>
          </a:xfrm>
          <a:prstGeom prst="rect">
            <a:avLst/>
          </a:prstGeom>
          <a:ln w="12700">
            <a:miter lim="400000"/>
          </a:ln>
        </p:spPr>
      </p:pic>
      <p:sp>
        <p:nvSpPr>
          <p:cNvPr id="250" name="TextBox 5"/>
          <p:cNvSpPr txBox="1"/>
          <p:nvPr/>
        </p:nvSpPr>
        <p:spPr>
          <a:xfrm>
            <a:off x="4733364" y="5743957"/>
            <a:ext cx="3313357"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solidFill>
                  <a:schemeClr val="accent1"/>
                </a:solidFill>
              </a:defRPr>
            </a:lvl1pPr>
          </a:lstStyle>
          <a:p>
            <a:pPr/>
            <a:r>
              <a:t>Anushray Gupta</a:t>
            </a:r>
          </a:p>
        </p:txBody>
      </p:sp>
      <p:sp>
        <p:nvSpPr>
          <p:cNvPr id="251" name="Text Placeholder 10"/>
          <p:cNvSpPr/>
          <p:nvPr>
            <p:ph type="body" sz="quarter" idx="13"/>
          </p:nvPr>
        </p:nvSpPr>
        <p:spPr>
          <a:xfrm>
            <a:off x="4738744" y="2966219"/>
            <a:ext cx="3313114" cy="512764"/>
          </a:xfrm>
          <a:prstGeom prst="rect">
            <a:avLst/>
          </a:prstGeom>
        </p:spPr>
        <p:txBody>
          <a:bodyPr/>
          <a:lstStyle/>
          <a:p>
            <a:pPr marL="0" indent="68580" algn="ctr">
              <a:spcBef>
                <a:spcPts val="600"/>
              </a:spcBef>
              <a:buClrTx/>
              <a:buSzTx/>
              <a:buNone/>
              <a:defRPr sz="2800">
                <a:solidFill>
                  <a:schemeClr val="accent1"/>
                </a:solidFill>
              </a:defRPr>
            </a:pPr>
          </a:p>
        </p:txBody>
      </p:sp>
      <p:sp>
        <p:nvSpPr>
          <p:cNvPr id="252" name="Text Placeholder 10"/>
          <p:cNvSpPr/>
          <p:nvPr>
            <p:ph type="body" sz="quarter" idx="14"/>
          </p:nvPr>
        </p:nvSpPr>
        <p:spPr>
          <a:xfrm>
            <a:off x="4738744" y="3478983"/>
            <a:ext cx="3313114" cy="512763"/>
          </a:xfrm>
          <a:prstGeom prst="rect">
            <a:avLst/>
          </a:prstGeom>
        </p:spPr>
        <p:txBody>
          <a:bodyPr anchor="ctr"/>
          <a:lstStyle/>
          <a:p>
            <a:pPr marL="0" indent="68580" algn="ctr">
              <a:spcBef>
                <a:spcPts val="400"/>
              </a:spcBef>
              <a:buClrTx/>
              <a:buSzTx/>
              <a:buNone/>
              <a:defRPr sz="1800">
                <a:solidFill>
                  <a:schemeClr val="accent1"/>
                </a:solidFill>
              </a:defRPr>
            </a:pPr>
          </a:p>
        </p:txBody>
      </p:sp>
      <p:sp>
        <p:nvSpPr>
          <p:cNvPr id="2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1_Title Only">
    <p:spTree>
      <p:nvGrpSpPr>
        <p:cNvPr id="1" name=""/>
        <p:cNvGrpSpPr/>
        <p:nvPr/>
      </p:nvGrpSpPr>
      <p:grpSpPr>
        <a:xfrm>
          <a:off x="0" y="0"/>
          <a:ext cx="0" cy="0"/>
          <a:chOff x="0" y="0"/>
          <a:chExt cx="0" cy="0"/>
        </a:xfrm>
      </p:grpSpPr>
      <p:sp>
        <p:nvSpPr>
          <p:cNvPr id="260" name="Title Text"/>
          <p:cNvSpPr txBox="1"/>
          <p:nvPr>
            <p:ph type="title"/>
          </p:nvPr>
        </p:nvSpPr>
        <p:spPr>
          <a:xfrm>
            <a:off x="1053628" y="722588"/>
            <a:ext cx="7177376" cy="571501"/>
          </a:xfrm>
          <a:prstGeom prst="rect">
            <a:avLst/>
          </a:prstGeom>
        </p:spPr>
        <p:txBody>
          <a:bodyPr>
            <a:normAutofit fontScale="100000" lnSpcReduction="0"/>
          </a:bodyPr>
          <a:lstStyle/>
          <a:p>
            <a:pPr/>
            <a:r>
              <a:t>Title Text</a:t>
            </a:r>
          </a:p>
        </p:txBody>
      </p:sp>
      <p:sp>
        <p:nvSpPr>
          <p:cNvPr id="261" name="Slide Number"/>
          <p:cNvSpPr txBox="1"/>
          <p:nvPr>
            <p:ph type="sldNum" sz="quarter" idx="2"/>
          </p:nvPr>
        </p:nvSpPr>
        <p:spPr>
          <a:xfrm>
            <a:off x="4653791" y="-20425"/>
            <a:ext cx="357521" cy="370840"/>
          </a:xfrm>
          <a:prstGeom prst="rect">
            <a:avLst/>
          </a:prstGeom>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5E5E5"/>
            </a:gs>
            <a:gs pos="62000">
              <a:srgbClr val="A3A3A3"/>
            </a:gs>
            <a:gs pos="100000">
              <a:srgbClr val="8F8F8F"/>
            </a:gs>
          </a:gsLst>
          <a:lin ang="5400000" scaled="0"/>
        </a:gradFill>
      </p:bgPr>
    </p:bg>
    <p:spTree>
      <p:nvGrpSpPr>
        <p:cNvPr id="1" name=""/>
        <p:cNvGrpSpPr/>
        <p:nvPr/>
      </p:nvGrpSpPr>
      <p:grpSpPr>
        <a:xfrm>
          <a:off x="0" y="0"/>
          <a:ext cx="0" cy="0"/>
          <a:chOff x="0" y="0"/>
          <a:chExt cx="0" cy="0"/>
        </a:xfrm>
      </p:grpSpPr>
      <p:grpSp>
        <p:nvGrpSpPr>
          <p:cNvPr id="40" name="Group 41"/>
          <p:cNvGrpSpPr/>
          <p:nvPr/>
        </p:nvGrpSpPr>
        <p:grpSpPr>
          <a:xfrm>
            <a:off x="-567355" y="0"/>
            <a:ext cx="10458654" cy="7117071"/>
            <a:chOff x="0" y="0"/>
            <a:chExt cx="10458653" cy="7117070"/>
          </a:xfrm>
        </p:grpSpPr>
        <p:grpSp>
          <p:nvGrpSpPr>
            <p:cNvPr id="17" name="Group 44"/>
            <p:cNvGrpSpPr/>
            <p:nvPr/>
          </p:nvGrpSpPr>
          <p:grpSpPr>
            <a:xfrm>
              <a:off x="644958" y="0"/>
              <a:ext cx="9144001" cy="6858000"/>
              <a:chOff x="0" y="0"/>
              <a:chExt cx="9144000" cy="6858000"/>
            </a:xfrm>
          </p:grpSpPr>
          <p:grpSp>
            <p:nvGrpSpPr>
              <p:cNvPr id="5" name="Group 4"/>
              <p:cNvGrpSpPr/>
              <p:nvPr/>
            </p:nvGrpSpPr>
            <p:grpSpPr>
              <a:xfrm>
                <a:off x="-1" y="0"/>
                <a:ext cx="2514601" cy="6858000"/>
                <a:chOff x="0" y="0"/>
                <a:chExt cx="2514600" cy="6858000"/>
              </a:xfrm>
            </p:grpSpPr>
            <p:sp>
              <p:nvSpPr>
                <p:cNvPr id="2" name="Rectangle 112"/>
                <p:cNvSpPr/>
                <p:nvPr/>
              </p:nvSpPr>
              <p:spPr>
                <a:xfrm>
                  <a:off x="914400" y="0"/>
                  <a:ext cx="1600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 name="Rectangle 2"/>
                <p:cNvSpPr/>
                <p:nvPr/>
              </p:nvSpPr>
              <p:spPr>
                <a:xfrm>
                  <a:off x="-1" y="0"/>
                  <a:ext cx="457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 name="Rectangle 3"/>
                <p:cNvSpPr/>
                <p:nvPr/>
              </p:nvSpPr>
              <p:spPr>
                <a:xfrm>
                  <a:off x="228599" y="0"/>
                  <a:ext cx="7620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9" name="Group 5"/>
              <p:cNvGrpSpPr/>
              <p:nvPr/>
            </p:nvGrpSpPr>
            <p:grpSpPr>
              <a:xfrm>
                <a:off x="422909" y="0"/>
                <a:ext cx="2514601" cy="6858000"/>
                <a:chOff x="0" y="0"/>
                <a:chExt cx="2514600" cy="6858000"/>
              </a:xfrm>
            </p:grpSpPr>
            <p:sp>
              <p:nvSpPr>
                <p:cNvPr id="6" name="Rectangle 109"/>
                <p:cNvSpPr/>
                <p:nvPr/>
              </p:nvSpPr>
              <p:spPr>
                <a:xfrm>
                  <a:off x="914400" y="0"/>
                  <a:ext cx="1600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 name="Rectangle 110"/>
                <p:cNvSpPr/>
                <p:nvPr/>
              </p:nvSpPr>
              <p:spPr>
                <a:xfrm>
                  <a:off x="-1" y="0"/>
                  <a:ext cx="457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 name="Rectangle 111"/>
                <p:cNvSpPr/>
                <p:nvPr/>
              </p:nvSpPr>
              <p:spPr>
                <a:xfrm>
                  <a:off x="228599" y="0"/>
                  <a:ext cx="7620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13" name="Group 9"/>
              <p:cNvGrpSpPr/>
              <p:nvPr/>
            </p:nvGrpSpPr>
            <p:grpSpPr>
              <a:xfrm>
                <a:off x="6629399" y="0"/>
                <a:ext cx="2514602" cy="6858000"/>
                <a:chOff x="0" y="0"/>
                <a:chExt cx="2514600" cy="6858000"/>
              </a:xfrm>
            </p:grpSpPr>
            <p:sp>
              <p:nvSpPr>
                <p:cNvPr id="10" name="Rectangle 106"/>
                <p:cNvSpPr/>
                <p:nvPr/>
              </p:nvSpPr>
              <p:spPr>
                <a:xfrm rot="10800000">
                  <a:off x="0" y="0"/>
                  <a:ext cx="1600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 name="Rectangle 107"/>
                <p:cNvSpPr/>
                <p:nvPr/>
              </p:nvSpPr>
              <p:spPr>
                <a:xfrm rot="10800000">
                  <a:off x="2057400" y="0"/>
                  <a:ext cx="457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 name="Rectangle 108"/>
                <p:cNvSpPr/>
                <p:nvPr/>
              </p:nvSpPr>
              <p:spPr>
                <a:xfrm rot="10800000">
                  <a:off x="1524000" y="0"/>
                  <a:ext cx="7620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14" name="Rectangle 103"/>
              <p:cNvSpPr/>
              <p:nvPr/>
            </p:nvSpPr>
            <p:spPr>
              <a:xfrm>
                <a:off x="3810000" y="0"/>
                <a:ext cx="28194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 name="Rectangle 104"/>
              <p:cNvSpPr/>
              <p:nvPr/>
            </p:nvSpPr>
            <p:spPr>
              <a:xfrm>
                <a:off x="2895599" y="0"/>
                <a:ext cx="457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 name="Rectangle 105"/>
              <p:cNvSpPr/>
              <p:nvPr/>
            </p:nvSpPr>
            <p:spPr>
              <a:xfrm>
                <a:off x="3124199" y="0"/>
                <a:ext cx="7620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18" name="Freeform 43"/>
            <p:cNvSpPr/>
            <p:nvPr/>
          </p:nvSpPr>
          <p:spPr>
            <a:xfrm>
              <a:off x="633083" y="5035138"/>
              <a:ext cx="9144001" cy="1166462"/>
            </a:xfrm>
            <a:custGeom>
              <a:avLst/>
              <a:gdLst/>
              <a:ahLst/>
              <a:cxnLst>
                <a:cxn ang="0">
                  <a:pos x="wd2" y="hd2"/>
                </a:cxn>
                <a:cxn ang="5400000">
                  <a:pos x="wd2" y="hd2"/>
                </a:cxn>
                <a:cxn ang="10800000">
                  <a:pos x="wd2" y="hd2"/>
                </a:cxn>
                <a:cxn ang="16200000">
                  <a:pos x="wd2" y="hd2"/>
                </a:cxn>
              </a:cxnLst>
              <a:rect l="0" t="0" r="r" b="b"/>
              <a:pathLst>
                <a:path w="21600" h="21431" fill="norm" stroke="1" extrusionOk="0">
                  <a:moveTo>
                    <a:pt x="0" y="20509"/>
                  </a:moveTo>
                  <a:cubicBezTo>
                    <a:pt x="1166" y="21055"/>
                    <a:pt x="2333" y="21600"/>
                    <a:pt x="3955" y="21382"/>
                  </a:cubicBezTo>
                  <a:cubicBezTo>
                    <a:pt x="5578" y="21164"/>
                    <a:pt x="7569" y="20909"/>
                    <a:pt x="9734" y="19200"/>
                  </a:cubicBezTo>
                  <a:cubicBezTo>
                    <a:pt x="11899" y="17491"/>
                    <a:pt x="14966" y="14327"/>
                    <a:pt x="16943" y="11127"/>
                  </a:cubicBezTo>
                  <a:cubicBezTo>
                    <a:pt x="18921" y="7927"/>
                    <a:pt x="20945" y="2836"/>
                    <a:pt x="21600" y="0"/>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19" name="Freeform 44"/>
            <p:cNvSpPr/>
            <p:nvPr/>
          </p:nvSpPr>
          <p:spPr>
            <a:xfrm>
              <a:off x="633083" y="3486882"/>
              <a:ext cx="9144001" cy="871364"/>
            </a:xfrm>
            <a:custGeom>
              <a:avLst/>
              <a:gdLst/>
              <a:ahLst/>
              <a:cxnLst>
                <a:cxn ang="0">
                  <a:pos x="wd2" y="hd2"/>
                </a:cxn>
                <a:cxn ang="5400000">
                  <a:pos x="wd2" y="hd2"/>
                </a:cxn>
                <a:cxn ang="10800000">
                  <a:pos x="wd2" y="hd2"/>
                </a:cxn>
                <a:cxn ang="16200000">
                  <a:pos x="wd2" y="hd2"/>
                </a:cxn>
              </a:cxnLst>
              <a:rect l="0" t="0" r="r" b="b"/>
              <a:pathLst>
                <a:path w="21600" h="21132" fill="norm" stroke="1" extrusionOk="0">
                  <a:moveTo>
                    <a:pt x="0" y="21132"/>
                  </a:moveTo>
                  <a:cubicBezTo>
                    <a:pt x="622" y="17748"/>
                    <a:pt x="1244" y="14364"/>
                    <a:pt x="2469" y="11052"/>
                  </a:cubicBezTo>
                  <a:cubicBezTo>
                    <a:pt x="3694" y="7740"/>
                    <a:pt x="5433" y="2892"/>
                    <a:pt x="7350" y="1260"/>
                  </a:cubicBezTo>
                  <a:cubicBezTo>
                    <a:pt x="9266" y="-372"/>
                    <a:pt x="11595" y="-468"/>
                    <a:pt x="13970" y="1260"/>
                  </a:cubicBezTo>
                  <a:cubicBezTo>
                    <a:pt x="16345" y="2988"/>
                    <a:pt x="20305" y="9900"/>
                    <a:pt x="21600" y="11628"/>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20" name="Freeform 45"/>
            <p:cNvSpPr/>
            <p:nvPr/>
          </p:nvSpPr>
          <p:spPr>
            <a:xfrm>
              <a:off x="621207" y="5640779"/>
              <a:ext cx="3004458" cy="1211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933" y="8947"/>
                    <a:pt x="15866" y="17894"/>
                    <a:pt x="21600" y="21600"/>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21" name="Freeform 46"/>
            <p:cNvSpPr/>
            <p:nvPr/>
          </p:nvSpPr>
          <p:spPr>
            <a:xfrm>
              <a:off x="633083" y="5284519"/>
              <a:ext cx="9144001" cy="1467356"/>
            </a:xfrm>
            <a:custGeom>
              <a:avLst/>
              <a:gdLst/>
              <a:ahLst/>
              <a:cxnLst>
                <a:cxn ang="0">
                  <a:pos x="wd2" y="hd2"/>
                </a:cxn>
                <a:cxn ang="5400000">
                  <a:pos x="wd2" y="hd2"/>
                </a:cxn>
                <a:cxn ang="10800000">
                  <a:pos x="wd2" y="hd2"/>
                </a:cxn>
                <a:cxn ang="16200000">
                  <a:pos x="wd2" y="hd2"/>
                </a:cxn>
              </a:cxnLst>
              <a:rect l="0" t="0" r="r" b="b"/>
              <a:pathLst>
                <a:path w="21600" h="21438" fill="norm" stroke="1" extrusionOk="0">
                  <a:moveTo>
                    <a:pt x="0" y="0"/>
                  </a:moveTo>
                  <a:cubicBezTo>
                    <a:pt x="676" y="1460"/>
                    <a:pt x="1351" y="2920"/>
                    <a:pt x="2609" y="5031"/>
                  </a:cubicBezTo>
                  <a:cubicBezTo>
                    <a:pt x="3866" y="7142"/>
                    <a:pt x="5746" y="10381"/>
                    <a:pt x="7546" y="12665"/>
                  </a:cubicBezTo>
                  <a:cubicBezTo>
                    <a:pt x="9346" y="14949"/>
                    <a:pt x="11623" y="17320"/>
                    <a:pt x="13409" y="18737"/>
                  </a:cubicBezTo>
                  <a:cubicBezTo>
                    <a:pt x="15195" y="20154"/>
                    <a:pt x="17121" y="20733"/>
                    <a:pt x="18262" y="21166"/>
                  </a:cubicBezTo>
                  <a:cubicBezTo>
                    <a:pt x="19403" y="21600"/>
                    <a:pt x="19697" y="21398"/>
                    <a:pt x="20254" y="21340"/>
                  </a:cubicBezTo>
                  <a:cubicBezTo>
                    <a:pt x="20810" y="21282"/>
                    <a:pt x="21205" y="21051"/>
                    <a:pt x="21600" y="20819"/>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22" name="Freeform 48"/>
            <p:cNvSpPr/>
            <p:nvPr/>
          </p:nvSpPr>
          <p:spPr>
            <a:xfrm>
              <a:off x="2782516" y="5137617"/>
              <a:ext cx="6982692" cy="171444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531"/>
                  </a:moveTo>
                  <a:cubicBezTo>
                    <a:pt x="502" y="19232"/>
                    <a:pt x="1004" y="16933"/>
                    <a:pt x="1690" y="14820"/>
                  </a:cubicBezTo>
                  <a:cubicBezTo>
                    <a:pt x="2376" y="12707"/>
                    <a:pt x="3324" y="10420"/>
                    <a:pt x="4114" y="8854"/>
                  </a:cubicBezTo>
                  <a:cubicBezTo>
                    <a:pt x="4904" y="7288"/>
                    <a:pt x="5388" y="6592"/>
                    <a:pt x="6429" y="5424"/>
                  </a:cubicBezTo>
                  <a:cubicBezTo>
                    <a:pt x="7469" y="4256"/>
                    <a:pt x="9367" y="2615"/>
                    <a:pt x="10359" y="1845"/>
                  </a:cubicBezTo>
                  <a:cubicBezTo>
                    <a:pt x="11351" y="1074"/>
                    <a:pt x="11504" y="1099"/>
                    <a:pt x="12380" y="801"/>
                  </a:cubicBezTo>
                  <a:cubicBezTo>
                    <a:pt x="13255" y="503"/>
                    <a:pt x="14639" y="180"/>
                    <a:pt x="15612" y="55"/>
                  </a:cubicBezTo>
                  <a:cubicBezTo>
                    <a:pt x="16586" y="-69"/>
                    <a:pt x="18220" y="55"/>
                    <a:pt x="18220" y="55"/>
                  </a:cubicBezTo>
                  <a:lnTo>
                    <a:pt x="20094" y="55"/>
                  </a:lnTo>
                  <a:cubicBezTo>
                    <a:pt x="20614" y="105"/>
                    <a:pt x="21092" y="279"/>
                    <a:pt x="21343" y="354"/>
                  </a:cubicBezTo>
                  <a:cubicBezTo>
                    <a:pt x="21594" y="428"/>
                    <a:pt x="21508" y="403"/>
                    <a:pt x="21600" y="503"/>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23" name="Hexagon 49"/>
            <p:cNvSpPr/>
            <p:nvPr/>
          </p:nvSpPr>
          <p:spPr>
            <a:xfrm rot="1800000">
              <a:off x="3641123" y="2859251"/>
              <a:ext cx="1601401"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10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4" name="Hexagon 50"/>
            <p:cNvSpPr/>
            <p:nvPr/>
          </p:nvSpPr>
          <p:spPr>
            <a:xfrm rot="1800000">
              <a:off x="4365023" y="4126078"/>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5" name="Hexagon 51"/>
            <p:cNvSpPr/>
            <p:nvPr/>
          </p:nvSpPr>
          <p:spPr>
            <a:xfrm rot="1800000">
              <a:off x="4374549" y="1592426"/>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7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6" name="Hexagon 52"/>
            <p:cNvSpPr/>
            <p:nvPr/>
          </p:nvSpPr>
          <p:spPr>
            <a:xfrm rot="1800000">
              <a:off x="3622073" y="325602"/>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4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7" name="Hexagon 53"/>
            <p:cNvSpPr/>
            <p:nvPr/>
          </p:nvSpPr>
          <p:spPr>
            <a:xfrm rot="1800000">
              <a:off x="5107972" y="5383378"/>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6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8" name="Freeform 54"/>
            <p:cNvSpPr/>
            <p:nvPr/>
          </p:nvSpPr>
          <p:spPr>
            <a:xfrm rot="1800000">
              <a:off x="262554" y="4201528"/>
              <a:ext cx="1261500"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35"/>
                  </a:moveTo>
                  <a:lnTo>
                    <a:pt x="965" y="0"/>
                  </a:lnTo>
                  <a:lnTo>
                    <a:pt x="14815" y="0"/>
                  </a:lnTo>
                  <a:lnTo>
                    <a:pt x="21600" y="10800"/>
                  </a:lnTo>
                  <a:lnTo>
                    <a:pt x="14815" y="21600"/>
                  </a:lnTo>
                  <a:lnTo>
                    <a:pt x="12749" y="21595"/>
                  </a:lnTo>
                  <a:lnTo>
                    <a:pt x="0" y="1635"/>
                  </a:lnTo>
                  <a:close/>
                </a:path>
              </a:pathLst>
            </a:custGeom>
            <a:solidFill>
              <a:srgbClr val="FFFFFF">
                <a:alpha val="10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9" name="Hexagon 55"/>
            <p:cNvSpPr/>
            <p:nvPr/>
          </p:nvSpPr>
          <p:spPr>
            <a:xfrm rot="1800000">
              <a:off x="669323" y="5402429"/>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0" name="Hexagon 56"/>
            <p:cNvSpPr/>
            <p:nvPr/>
          </p:nvSpPr>
          <p:spPr>
            <a:xfrm rot="1800000">
              <a:off x="697899" y="2849727"/>
              <a:ext cx="1601401"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7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1" name="Hexagon 57"/>
            <p:cNvSpPr/>
            <p:nvPr/>
          </p:nvSpPr>
          <p:spPr>
            <a:xfrm rot="1800000">
              <a:off x="1421798" y="4126077"/>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2" name="Hexagon 58"/>
            <p:cNvSpPr/>
            <p:nvPr/>
          </p:nvSpPr>
          <p:spPr>
            <a:xfrm rot="1800000">
              <a:off x="2155223" y="5411953"/>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3" name="Hexagon 59"/>
            <p:cNvSpPr/>
            <p:nvPr/>
          </p:nvSpPr>
          <p:spPr>
            <a:xfrm rot="1800000">
              <a:off x="2174274" y="2859251"/>
              <a:ext cx="1601401"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7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4" name="Hexagon 94"/>
            <p:cNvSpPr/>
            <p:nvPr/>
          </p:nvSpPr>
          <p:spPr>
            <a:xfrm rot="1800000">
              <a:off x="1440848" y="1563852"/>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5" name="Hexagon 95"/>
            <p:cNvSpPr/>
            <p:nvPr/>
          </p:nvSpPr>
          <p:spPr>
            <a:xfrm rot="1800000">
              <a:off x="7451124" y="4145128"/>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10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6" name="Hexagon 96"/>
            <p:cNvSpPr/>
            <p:nvPr/>
          </p:nvSpPr>
          <p:spPr>
            <a:xfrm rot="1800000">
              <a:off x="8194074" y="5421479"/>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7" name="Hexagon 97"/>
            <p:cNvSpPr/>
            <p:nvPr/>
          </p:nvSpPr>
          <p:spPr>
            <a:xfrm rot="1800000">
              <a:off x="8194075" y="2868777"/>
              <a:ext cx="1601401"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7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8" name="Freeform 98"/>
            <p:cNvSpPr/>
            <p:nvPr/>
          </p:nvSpPr>
          <p:spPr>
            <a:xfrm rot="1800000">
              <a:off x="8951479" y="4055628"/>
              <a:ext cx="1243408"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6884" y="0"/>
                  </a:lnTo>
                  <a:lnTo>
                    <a:pt x="8235" y="62"/>
                  </a:lnTo>
                  <a:lnTo>
                    <a:pt x="21600" y="20631"/>
                  </a:lnTo>
                  <a:lnTo>
                    <a:pt x="20935" y="21600"/>
                  </a:lnTo>
                  <a:lnTo>
                    <a:pt x="6884" y="21600"/>
                  </a:lnTo>
                  <a:lnTo>
                    <a:pt x="0" y="10800"/>
                  </a:lnTo>
                  <a:close/>
                </a:path>
              </a:pathLst>
            </a:custGeom>
            <a:solidFill>
              <a:srgbClr val="FFFFFF">
                <a:alpha val="4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9" name="Freeform 99"/>
            <p:cNvSpPr/>
            <p:nvPr/>
          </p:nvSpPr>
          <p:spPr>
            <a:xfrm rot="1800000">
              <a:off x="8951729" y="1511523"/>
              <a:ext cx="1241872" cy="1388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5"/>
                  </a:moveTo>
                  <a:lnTo>
                    <a:pt x="6892" y="9"/>
                  </a:lnTo>
                  <a:lnTo>
                    <a:pt x="8384" y="0"/>
                  </a:lnTo>
                  <a:lnTo>
                    <a:pt x="21600" y="20590"/>
                  </a:lnTo>
                  <a:lnTo>
                    <a:pt x="20961" y="21600"/>
                  </a:lnTo>
                  <a:lnTo>
                    <a:pt x="6892" y="21600"/>
                  </a:lnTo>
                  <a:lnTo>
                    <a:pt x="0" y="10805"/>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41" name="Rectangle 65"/>
          <p:cNvSpPr/>
          <p:nvPr/>
        </p:nvSpPr>
        <p:spPr>
          <a:xfrm>
            <a:off x="457200" y="344928"/>
            <a:ext cx="8229600" cy="6185649"/>
          </a:xfrm>
          <a:prstGeom prst="rect">
            <a:avLst/>
          </a:prstGeom>
          <a:solidFill>
            <a:srgbClr val="FFFFFF"/>
          </a:solidFill>
          <a:ln w="6350">
            <a:solidFill>
              <a:srgbClr val="EF5946"/>
            </a:solidFill>
          </a:ln>
        </p:spPr>
        <p:txBody>
          <a:bodyPr lIns="45719" rIns="45719" anchor="ctr"/>
          <a:lstStyle/>
          <a:p>
            <a:pPr algn="ctr">
              <a:defRPr>
                <a:solidFill>
                  <a:srgbClr val="FFFFFF"/>
                </a:solidFill>
              </a:defRPr>
            </a:pPr>
          </a:p>
        </p:txBody>
      </p:sp>
      <p:pic>
        <p:nvPicPr>
          <p:cNvPr id="42" name="Picture 60" descr="Picture 60"/>
          <p:cNvPicPr>
            <a:picLocks noChangeAspect="1"/>
          </p:cNvPicPr>
          <p:nvPr/>
        </p:nvPicPr>
        <p:blipFill>
          <a:blip r:embed="rId2">
            <a:extLst/>
          </a:blip>
          <a:stretch>
            <a:fillRect/>
          </a:stretch>
        </p:blipFill>
        <p:spPr>
          <a:xfrm>
            <a:off x="6987999" y="5852159"/>
            <a:ext cx="1243006" cy="369351"/>
          </a:xfrm>
          <a:prstGeom prst="rect">
            <a:avLst/>
          </a:prstGeom>
          <a:ln w="12700">
            <a:miter lim="400000"/>
          </a:ln>
        </p:spPr>
      </p:pic>
      <p:sp>
        <p:nvSpPr>
          <p:cNvPr id="43" name="Title Text"/>
          <p:cNvSpPr txBox="1"/>
          <p:nvPr>
            <p:ph type="title"/>
          </p:nvPr>
        </p:nvSpPr>
        <p:spPr>
          <a:xfrm>
            <a:off x="457200" y="0"/>
            <a:ext cx="8229600" cy="1417638"/>
          </a:xfrm>
          <a:prstGeom prst="rect">
            <a:avLst/>
          </a:prstGeom>
          <a:ln w="12700">
            <a:miter lim="400000"/>
          </a:ln>
          <a:extLst>
            <a:ext uri="{C572A759-6A51-4108-AA02-DFA0A04FC94B}">
              <ma14:wrappingTextBoxFlag xmlns:ma14="http://schemas.microsoft.com/office/mac/drawingml/2011/main" val="1"/>
            </a:ext>
          </a:extLst>
        </p:spPr>
        <p:txBody>
          <a:bodyPr lIns="45719" rIns="45719" anchor="b"/>
          <a:lstStyle/>
          <a:p>
            <a:pPr/>
            <a:r>
              <a:t>Title Text</a:t>
            </a:r>
          </a:p>
        </p:txBody>
      </p:sp>
      <p:sp>
        <p:nvSpPr>
          <p:cNvPr id="4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chemeClr val="accent1"/>
          </a:solidFill>
          <a:uFillTx/>
          <a:latin typeface="Century Gothic"/>
          <a:ea typeface="Century Gothic"/>
          <a:cs typeface="Century Gothic"/>
          <a:sym typeface="Century Gothic"/>
        </a:defRPr>
      </a:lvl1pPr>
      <a:lvl2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chemeClr val="accent1"/>
          </a:solidFill>
          <a:uFillTx/>
          <a:latin typeface="Century Gothic"/>
          <a:ea typeface="Century Gothic"/>
          <a:cs typeface="Century Gothic"/>
          <a:sym typeface="Century Gothic"/>
        </a:defRPr>
      </a:lvl2pPr>
      <a:lvl3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chemeClr val="accent1"/>
          </a:solidFill>
          <a:uFillTx/>
          <a:latin typeface="Century Gothic"/>
          <a:ea typeface="Century Gothic"/>
          <a:cs typeface="Century Gothic"/>
          <a:sym typeface="Century Gothic"/>
        </a:defRPr>
      </a:lvl3pPr>
      <a:lvl4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chemeClr val="accent1"/>
          </a:solidFill>
          <a:uFillTx/>
          <a:latin typeface="Century Gothic"/>
          <a:ea typeface="Century Gothic"/>
          <a:cs typeface="Century Gothic"/>
          <a:sym typeface="Century Gothic"/>
        </a:defRPr>
      </a:lvl4pPr>
      <a:lvl5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chemeClr val="accent1"/>
          </a:solidFill>
          <a:uFillTx/>
          <a:latin typeface="Century Gothic"/>
          <a:ea typeface="Century Gothic"/>
          <a:cs typeface="Century Gothic"/>
          <a:sym typeface="Century Gothic"/>
        </a:defRPr>
      </a:lvl5pPr>
      <a:lvl6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chemeClr val="accent1"/>
          </a:solidFill>
          <a:uFillTx/>
          <a:latin typeface="Century Gothic"/>
          <a:ea typeface="Century Gothic"/>
          <a:cs typeface="Century Gothic"/>
          <a:sym typeface="Century Gothic"/>
        </a:defRPr>
      </a:lvl6pPr>
      <a:lvl7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chemeClr val="accent1"/>
          </a:solidFill>
          <a:uFillTx/>
          <a:latin typeface="Century Gothic"/>
          <a:ea typeface="Century Gothic"/>
          <a:cs typeface="Century Gothic"/>
          <a:sym typeface="Century Gothic"/>
        </a:defRPr>
      </a:lvl7pPr>
      <a:lvl8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chemeClr val="accent1"/>
          </a:solidFill>
          <a:uFillTx/>
          <a:latin typeface="Century Gothic"/>
          <a:ea typeface="Century Gothic"/>
          <a:cs typeface="Century Gothic"/>
          <a:sym typeface="Century Gothic"/>
        </a:defRPr>
      </a:lvl8pPr>
      <a:lvl9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chemeClr val="accent1"/>
          </a:solidFill>
          <a:uFillTx/>
          <a:latin typeface="Century Gothic"/>
          <a:ea typeface="Century Gothic"/>
          <a:cs typeface="Century Gothic"/>
          <a:sym typeface="Century Gothic"/>
        </a:defRPr>
      </a:lvl9pPr>
    </p:titleStyle>
    <p:bodyStyle>
      <a:lvl1pPr marL="342900" marR="0" indent="-274320" algn="l" defTabSz="914400" rtl="0" latinLnBrk="0">
        <a:lnSpc>
          <a:spcPct val="100000"/>
        </a:lnSpc>
        <a:spcBef>
          <a:spcPts val="500"/>
        </a:spcBef>
        <a:spcAft>
          <a:spcPts val="0"/>
        </a:spcAft>
        <a:buClr>
          <a:schemeClr val="accent1"/>
        </a:buClr>
        <a:buSzPct val="76000"/>
        <a:buFontTx/>
        <a:buChar char=""/>
        <a:tabLst/>
        <a:defRPr b="0" baseline="0" cap="none" i="0" spc="0" strike="noStrike" sz="2400" u="none">
          <a:ln>
            <a:noFill/>
          </a:ln>
          <a:solidFill>
            <a:srgbClr val="000000"/>
          </a:solidFill>
          <a:uFillTx/>
          <a:latin typeface="Century Gothic"/>
          <a:ea typeface="Century Gothic"/>
          <a:cs typeface="Century Gothic"/>
          <a:sym typeface="Century Gothic"/>
        </a:defRPr>
      </a:lvl1pPr>
      <a:lvl2pPr marL="665018" marR="0" indent="-299258" algn="l" defTabSz="914400" rtl="0" latinLnBrk="0">
        <a:lnSpc>
          <a:spcPct val="100000"/>
        </a:lnSpc>
        <a:spcBef>
          <a:spcPts val="500"/>
        </a:spcBef>
        <a:spcAft>
          <a:spcPts val="0"/>
        </a:spcAft>
        <a:buClr>
          <a:schemeClr val="accent1"/>
        </a:buClr>
        <a:buSzPct val="76000"/>
        <a:buFontTx/>
        <a:buChar char=""/>
        <a:tabLst/>
        <a:defRPr b="0" baseline="0" cap="none" i="0" spc="0" strike="noStrike" sz="2400" u="none">
          <a:ln>
            <a:noFill/>
          </a:ln>
          <a:solidFill>
            <a:srgbClr val="000000"/>
          </a:solidFill>
          <a:uFillTx/>
          <a:latin typeface="Century Gothic"/>
          <a:ea typeface="Century Gothic"/>
          <a:cs typeface="Century Gothic"/>
          <a:sym typeface="Century Gothic"/>
        </a:defRPr>
      </a:lvl2pPr>
      <a:lvl3pPr marL="960119" marR="0" indent="-274319" algn="l" defTabSz="914400" rtl="0" latinLnBrk="0">
        <a:lnSpc>
          <a:spcPct val="100000"/>
        </a:lnSpc>
        <a:spcBef>
          <a:spcPts val="500"/>
        </a:spcBef>
        <a:spcAft>
          <a:spcPts val="0"/>
        </a:spcAft>
        <a:buClr>
          <a:schemeClr val="accent1"/>
        </a:buClr>
        <a:buSzPct val="76000"/>
        <a:buFontTx/>
        <a:buChar char=""/>
        <a:tabLst/>
        <a:defRPr b="0" baseline="0" cap="none" i="0" spc="0" strike="noStrike" sz="2400" u="none">
          <a:ln>
            <a:noFill/>
          </a:ln>
          <a:solidFill>
            <a:srgbClr val="000000"/>
          </a:solidFill>
          <a:uFillTx/>
          <a:latin typeface="Century Gothic"/>
          <a:ea typeface="Century Gothic"/>
          <a:cs typeface="Century Gothic"/>
          <a:sym typeface="Century Gothic"/>
        </a:defRPr>
      </a:lvl3pPr>
      <a:lvl4pPr marL="1200911" marR="0" indent="-304800" algn="l" defTabSz="914400" rtl="0" latinLnBrk="0">
        <a:lnSpc>
          <a:spcPct val="100000"/>
        </a:lnSpc>
        <a:spcBef>
          <a:spcPts val="500"/>
        </a:spcBef>
        <a:spcAft>
          <a:spcPts val="0"/>
        </a:spcAft>
        <a:buClr>
          <a:schemeClr val="accent1"/>
        </a:buClr>
        <a:buSzPct val="76000"/>
        <a:buFontTx/>
        <a:buChar char=""/>
        <a:tabLst/>
        <a:defRPr b="0" baseline="0" cap="none" i="0" spc="0" strike="noStrike" sz="2400" u="none">
          <a:ln>
            <a:noFill/>
          </a:ln>
          <a:solidFill>
            <a:srgbClr val="000000"/>
          </a:solidFill>
          <a:uFillTx/>
          <a:latin typeface="Century Gothic"/>
          <a:ea typeface="Century Gothic"/>
          <a:cs typeface="Century Gothic"/>
          <a:sym typeface="Century Gothic"/>
        </a:defRPr>
      </a:lvl4pPr>
      <a:lvl5pPr marL="1440180" marR="0" indent="-342900" algn="l" defTabSz="914400" rtl="0" latinLnBrk="0">
        <a:lnSpc>
          <a:spcPct val="100000"/>
        </a:lnSpc>
        <a:spcBef>
          <a:spcPts val="500"/>
        </a:spcBef>
        <a:spcAft>
          <a:spcPts val="0"/>
        </a:spcAft>
        <a:buClr>
          <a:schemeClr val="accent1"/>
        </a:buClr>
        <a:buSzPct val="76000"/>
        <a:buFontTx/>
        <a:buChar char=""/>
        <a:tabLst/>
        <a:defRPr b="0" baseline="0" cap="none" i="0" spc="0" strike="noStrike" sz="2400" u="none">
          <a:ln>
            <a:noFill/>
          </a:ln>
          <a:solidFill>
            <a:srgbClr val="000000"/>
          </a:solidFill>
          <a:uFillTx/>
          <a:latin typeface="Century Gothic"/>
          <a:ea typeface="Century Gothic"/>
          <a:cs typeface="Century Gothic"/>
          <a:sym typeface="Century Gothic"/>
        </a:defRPr>
      </a:lvl5pPr>
      <a:lvl6pPr marL="1681189" marR="0" indent="-391885" algn="l" defTabSz="914400" rtl="0" latinLnBrk="0">
        <a:lnSpc>
          <a:spcPct val="100000"/>
        </a:lnSpc>
        <a:spcBef>
          <a:spcPts val="500"/>
        </a:spcBef>
        <a:spcAft>
          <a:spcPts val="0"/>
        </a:spcAft>
        <a:buClr>
          <a:schemeClr val="accent1"/>
        </a:buClr>
        <a:buSzPct val="76000"/>
        <a:buFontTx/>
        <a:buChar char=""/>
        <a:tabLst/>
        <a:defRPr b="0" baseline="0" cap="none" i="0" spc="0" strike="noStrike" sz="2400" u="none">
          <a:ln>
            <a:noFill/>
          </a:ln>
          <a:solidFill>
            <a:srgbClr val="000000"/>
          </a:solidFill>
          <a:uFillTx/>
          <a:latin typeface="Century Gothic"/>
          <a:ea typeface="Century Gothic"/>
          <a:cs typeface="Century Gothic"/>
          <a:sym typeface="Century Gothic"/>
        </a:defRPr>
      </a:lvl6pPr>
      <a:lvl7pPr marL="1882357" marR="0" indent="-391885" algn="l" defTabSz="914400" rtl="0" latinLnBrk="0">
        <a:lnSpc>
          <a:spcPct val="100000"/>
        </a:lnSpc>
        <a:spcBef>
          <a:spcPts val="500"/>
        </a:spcBef>
        <a:spcAft>
          <a:spcPts val="0"/>
        </a:spcAft>
        <a:buClr>
          <a:schemeClr val="accent1"/>
        </a:buClr>
        <a:buSzPct val="76000"/>
        <a:buFontTx/>
        <a:buChar char=""/>
        <a:tabLst/>
        <a:defRPr b="0" baseline="0" cap="none" i="0" spc="0" strike="noStrike" sz="2400" u="none">
          <a:ln>
            <a:noFill/>
          </a:ln>
          <a:solidFill>
            <a:srgbClr val="000000"/>
          </a:solidFill>
          <a:uFillTx/>
          <a:latin typeface="Century Gothic"/>
          <a:ea typeface="Century Gothic"/>
          <a:cs typeface="Century Gothic"/>
          <a:sym typeface="Century Gothic"/>
        </a:defRPr>
      </a:lvl7pPr>
      <a:lvl8pPr marL="2083525" marR="0" indent="-391885" algn="l" defTabSz="914400" rtl="0" latinLnBrk="0">
        <a:lnSpc>
          <a:spcPct val="100000"/>
        </a:lnSpc>
        <a:spcBef>
          <a:spcPts val="500"/>
        </a:spcBef>
        <a:spcAft>
          <a:spcPts val="0"/>
        </a:spcAft>
        <a:buClr>
          <a:schemeClr val="accent1"/>
        </a:buClr>
        <a:buSzPct val="76000"/>
        <a:buFontTx/>
        <a:buChar char=""/>
        <a:tabLst/>
        <a:defRPr b="0" baseline="0" cap="none" i="0" spc="0" strike="noStrike" sz="2400" u="none">
          <a:ln>
            <a:noFill/>
          </a:ln>
          <a:solidFill>
            <a:srgbClr val="000000"/>
          </a:solidFill>
          <a:uFillTx/>
          <a:latin typeface="Century Gothic"/>
          <a:ea typeface="Century Gothic"/>
          <a:cs typeface="Century Gothic"/>
          <a:sym typeface="Century Gothic"/>
        </a:defRPr>
      </a:lvl8pPr>
      <a:lvl9pPr marL="2284693" marR="0" indent="-391885" algn="l" defTabSz="914400" rtl="0" latinLnBrk="0">
        <a:lnSpc>
          <a:spcPct val="100000"/>
        </a:lnSpc>
        <a:spcBef>
          <a:spcPts val="500"/>
        </a:spcBef>
        <a:spcAft>
          <a:spcPts val="0"/>
        </a:spcAft>
        <a:buClr>
          <a:schemeClr val="accent1"/>
        </a:buClr>
        <a:buSzPct val="76000"/>
        <a:buFontTx/>
        <a:buChar char=""/>
        <a:tabLst/>
        <a:defRPr b="0" baseline="0" cap="none" i="0" spc="0" strike="noStrike" sz="2400" u="none">
          <a:ln>
            <a:noFill/>
          </a:ln>
          <a:solidFill>
            <a:srgbClr val="000000"/>
          </a:solidFill>
          <a:uFillTx/>
          <a:latin typeface="Century Gothic"/>
          <a:ea typeface="Century Gothic"/>
          <a:cs typeface="Century Gothic"/>
          <a:sym typeface="Century Gothic"/>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Footer Placeholder 3"/>
          <p:cNvSpPr txBox="1"/>
          <p:nvPr/>
        </p:nvSpPr>
        <p:spPr>
          <a:xfrm>
            <a:off x="5557837" y="5851525"/>
            <a:ext cx="3586163" cy="370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1</a:t>
            </a:r>
          </a:p>
        </p:txBody>
      </p:sp>
      <p:sp>
        <p:nvSpPr>
          <p:cNvPr id="271" name="Title 4"/>
          <p:cNvSpPr txBox="1"/>
          <p:nvPr>
            <p:ph type="title"/>
          </p:nvPr>
        </p:nvSpPr>
        <p:spPr>
          <a:xfrm>
            <a:off x="4733364" y="2708475"/>
            <a:ext cx="3313357" cy="1702161"/>
          </a:xfrm>
          <a:prstGeom prst="rect">
            <a:avLst/>
          </a:prstGeom>
        </p:spPr>
        <p:txBody>
          <a:bodyPr/>
          <a:lstStyle/>
          <a:p>
            <a:pPr/>
            <a:r>
              <a:t>FUNDAMENTALS</a:t>
            </a:r>
          </a:p>
        </p:txBody>
      </p:sp>
      <p:sp>
        <p:nvSpPr>
          <p:cNvPr id="272" name="Subtitle 5"/>
          <p:cNvSpPr txBox="1"/>
          <p:nvPr>
            <p:ph type="body" sz="quarter" idx="1"/>
          </p:nvPr>
        </p:nvSpPr>
        <p:spPr>
          <a:xfrm>
            <a:off x="4733364" y="4421080"/>
            <a:ext cx="3309804" cy="1260630"/>
          </a:xfrm>
          <a:prstGeom prst="rect">
            <a:avLst/>
          </a:prstGeom>
        </p:spPr>
        <p:txBody>
          <a:bodyPr/>
          <a:lstStyle/>
          <a:p>
            <a:pPr/>
            <a:r>
              <a:t>Basics of Problem Solving</a:t>
            </a:r>
          </a:p>
          <a:p>
            <a:pPr/>
            <a:r>
              <a:t>Flowcharts, PseudoCode</a:t>
            </a:r>
          </a:p>
        </p:txBody>
      </p:sp>
      <p:sp>
        <p:nvSpPr>
          <p:cNvPr id="273" name="Text Placeholder 6"/>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68580">
              <a:buClrTx/>
              <a:buSzTx/>
              <a:buNone/>
              <a:defRPr>
                <a:solidFill>
                  <a:schemeClr val="accent2"/>
                </a:solidFill>
              </a:defRPr>
            </a:lvl1pPr>
          </a:lstStyle>
          <a:p>
            <a:pPr/>
            <a:r>
              <a:t>Lecture-1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12" name="Content Placeholder 6" descr="Content Placeholder 6"/>
          <p:cNvPicPr>
            <a:picLocks noChangeAspect="1"/>
          </p:cNvPicPr>
          <p:nvPr/>
        </p:nvPicPr>
        <p:blipFill>
          <a:blip r:embed="rId2">
            <a:extLst/>
          </a:blip>
          <a:stretch>
            <a:fillRect/>
          </a:stretch>
        </p:blipFill>
        <p:spPr>
          <a:xfrm>
            <a:off x="1042987" y="1939307"/>
            <a:ext cx="7188201" cy="3395311"/>
          </a:xfrm>
          <a:prstGeom prst="rect">
            <a:avLst/>
          </a:prstGeom>
          <a:ln w="12700">
            <a:miter lim="400000"/>
          </a:ln>
        </p:spPr>
      </p:pic>
      <p:sp>
        <p:nvSpPr>
          <p:cNvPr id="313" name="Slide Number Placeholder 3"/>
          <p:cNvSpPr txBox="1"/>
          <p:nvPr>
            <p:ph type="sldNum" sz="quarter" idx="4294967295"/>
          </p:nvPr>
        </p:nvSpPr>
        <p:spPr>
          <a:xfrm>
            <a:off x="7812088" y="-20638"/>
            <a:ext cx="35752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 name="Title 5"/>
          <p:cNvSpPr txBox="1"/>
          <p:nvPr>
            <p:ph type="title"/>
          </p:nvPr>
        </p:nvSpPr>
        <p:spPr>
          <a:xfrm>
            <a:off x="1053627" y="722588"/>
            <a:ext cx="7186732" cy="571501"/>
          </a:xfrm>
          <a:prstGeom prst="rect">
            <a:avLst/>
          </a:prstGeom>
        </p:spPr>
        <p:txBody>
          <a:bodyPr/>
          <a:lstStyle>
            <a:lvl1pPr defTabSz="886968">
              <a:defRPr sz="3104"/>
            </a:lvl1pPr>
          </a:lstStyle>
          <a:p>
            <a:pPr/>
            <a:r>
              <a:t>What is programming language?</a:t>
            </a:r>
          </a:p>
        </p:txBody>
      </p:sp>
      <p:sp>
        <p:nvSpPr>
          <p:cNvPr id="316" name="Content Placeholder 6"/>
          <p:cNvSpPr txBox="1"/>
          <p:nvPr>
            <p:ph type="body" idx="1"/>
          </p:nvPr>
        </p:nvSpPr>
        <p:spPr>
          <a:xfrm>
            <a:off x="1043492" y="1441681"/>
            <a:ext cx="7187511" cy="4390949"/>
          </a:xfrm>
          <a:prstGeom prst="rect">
            <a:avLst/>
          </a:prstGeom>
        </p:spPr>
        <p:txBody>
          <a:bodyPr/>
          <a:lstStyle/>
          <a:p>
            <a:pPr/>
            <a:r>
              <a:t>A programming language is a set of rules that provides a way of telling a computer what operations to perform</a:t>
            </a:r>
          </a:p>
          <a:p>
            <a:pPr/>
            <a:r>
              <a:t>It provides a linguistic framework for describing computations.</a:t>
            </a:r>
          </a:p>
          <a:p>
            <a:pPr/>
            <a:r>
              <a:t>A programming language also has words, symbols and rules of grammar.</a:t>
            </a:r>
          </a:p>
          <a:p>
            <a:pPr/>
            <a:r>
              <a:t>The grammatical rules are called </a:t>
            </a:r>
            <a:r>
              <a:rPr>
                <a:solidFill>
                  <a:schemeClr val="accent1"/>
                </a:solidFill>
              </a:rPr>
              <a:t>syntax</a:t>
            </a:r>
          </a:p>
        </p:txBody>
      </p:sp>
      <p:sp>
        <p:nvSpPr>
          <p:cNvPr id="317" name="Slide Number Placeholder 7"/>
          <p:cNvSpPr txBox="1"/>
          <p:nvPr>
            <p:ph type="sldNum" sz="quarter" idx="4294967295"/>
          </p:nvPr>
        </p:nvSpPr>
        <p:spPr>
          <a:xfrm>
            <a:off x="7812088" y="-20638"/>
            <a:ext cx="35752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316">
                                            <p:bg/>
                                          </p:spTgt>
                                        </p:tgtEl>
                                        <p:attrNameLst>
                                          <p:attrName>style.visibility</p:attrName>
                                        </p:attrNameLst>
                                      </p:cBhvr>
                                      <p:to>
                                        <p:strVal val="visible"/>
                                      </p:to>
                                    </p:set>
                                    <p:anim calcmode="lin" valueType="num">
                                      <p:cBhvr>
                                        <p:cTn id="7" dur="500" fill="hold"/>
                                        <p:tgtEl>
                                          <p:spTgt spid="316">
                                            <p:bg/>
                                          </p:spTgt>
                                        </p:tgtEl>
                                        <p:attrNameLst>
                                          <p:attrName>ppt_x</p:attrName>
                                        </p:attrNameLst>
                                      </p:cBhvr>
                                      <p:tavLst>
                                        <p:tav tm="0">
                                          <p:val>
                                            <p:strVal val="0-#ppt_w/2"/>
                                          </p:val>
                                        </p:tav>
                                        <p:tav tm="100000">
                                          <p:val>
                                            <p:strVal val="#ppt_x"/>
                                          </p:val>
                                        </p:tav>
                                      </p:tavLst>
                                    </p:anim>
                                    <p:anim calcmode="lin" valueType="num">
                                      <p:cBhvr>
                                        <p:cTn id="8" dur="500" fill="hold"/>
                                        <p:tgtEl>
                                          <p:spTgt spid="316">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316">
                                            <p:txEl>
                                              <p:pRg st="0" end="0"/>
                                            </p:txEl>
                                          </p:spTgt>
                                        </p:tgtEl>
                                        <p:attrNameLst>
                                          <p:attrName>style.visibility</p:attrName>
                                        </p:attrNameLst>
                                      </p:cBhvr>
                                      <p:to>
                                        <p:strVal val="visible"/>
                                      </p:to>
                                    </p:set>
                                    <p:anim calcmode="lin" valueType="num">
                                      <p:cBhvr>
                                        <p:cTn id="11" dur="500" fill="hold"/>
                                        <p:tgtEl>
                                          <p:spTgt spid="316">
                                            <p:txEl>
                                              <p:pRg st="0" end="0"/>
                                            </p:txEl>
                                          </p:spTgt>
                                        </p:tgtEl>
                                        <p:attrNameLst>
                                          <p:attrName>ppt_x</p:attrName>
                                        </p:attrNameLst>
                                      </p:cBhvr>
                                      <p:tavLst>
                                        <p:tav tm="0">
                                          <p:val>
                                            <p:strVal val="0-#ppt_w/2"/>
                                          </p:val>
                                        </p:tav>
                                        <p:tav tm="100000">
                                          <p:val>
                                            <p:strVal val="#ppt_x"/>
                                          </p:val>
                                        </p:tav>
                                      </p:tavLst>
                                    </p:anim>
                                    <p:anim calcmode="lin" valueType="num">
                                      <p:cBhvr>
                                        <p:cTn id="12" dur="500" fill="hold"/>
                                        <p:tgtEl>
                                          <p:spTgt spid="3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316">
                                            <p:txEl>
                                              <p:pRg st="1" end="1"/>
                                            </p:txEl>
                                          </p:spTgt>
                                        </p:tgtEl>
                                        <p:attrNameLst>
                                          <p:attrName>style.visibility</p:attrName>
                                        </p:attrNameLst>
                                      </p:cBhvr>
                                      <p:to>
                                        <p:strVal val="visible"/>
                                      </p:to>
                                    </p:set>
                                    <p:anim calcmode="lin" valueType="num">
                                      <p:cBhvr>
                                        <p:cTn id="17" dur="500" fill="hold"/>
                                        <p:tgtEl>
                                          <p:spTgt spid="316">
                                            <p:txEl>
                                              <p:pRg st="1" end="1"/>
                                            </p:txEl>
                                          </p:spTgt>
                                        </p:tgtEl>
                                        <p:attrNameLst>
                                          <p:attrName>ppt_x</p:attrName>
                                        </p:attrNameLst>
                                      </p:cBhvr>
                                      <p:tavLst>
                                        <p:tav tm="0">
                                          <p:val>
                                            <p:strVal val="0-#ppt_w/2"/>
                                          </p:val>
                                        </p:tav>
                                        <p:tav tm="100000">
                                          <p:val>
                                            <p:strVal val="#ppt_x"/>
                                          </p:val>
                                        </p:tav>
                                      </p:tavLst>
                                    </p:anim>
                                    <p:anim calcmode="lin" valueType="num">
                                      <p:cBhvr>
                                        <p:cTn id="18" dur="500" fill="hold"/>
                                        <p:tgtEl>
                                          <p:spTgt spid="3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316">
                                            <p:txEl>
                                              <p:pRg st="2" end="2"/>
                                            </p:txEl>
                                          </p:spTgt>
                                        </p:tgtEl>
                                        <p:attrNameLst>
                                          <p:attrName>style.visibility</p:attrName>
                                        </p:attrNameLst>
                                      </p:cBhvr>
                                      <p:to>
                                        <p:strVal val="visible"/>
                                      </p:to>
                                    </p:set>
                                    <p:anim calcmode="lin" valueType="num">
                                      <p:cBhvr>
                                        <p:cTn id="23" dur="500" fill="hold"/>
                                        <p:tgtEl>
                                          <p:spTgt spid="316">
                                            <p:txEl>
                                              <p:pRg st="2" end="2"/>
                                            </p:txEl>
                                          </p:spTgt>
                                        </p:tgtEl>
                                        <p:attrNameLst>
                                          <p:attrName>ppt_x</p:attrName>
                                        </p:attrNameLst>
                                      </p:cBhvr>
                                      <p:tavLst>
                                        <p:tav tm="0">
                                          <p:val>
                                            <p:strVal val="0-#ppt_w/2"/>
                                          </p:val>
                                        </p:tav>
                                        <p:tav tm="100000">
                                          <p:val>
                                            <p:strVal val="#ppt_x"/>
                                          </p:val>
                                        </p:tav>
                                      </p:tavLst>
                                    </p:anim>
                                    <p:anim calcmode="lin" valueType="num">
                                      <p:cBhvr>
                                        <p:cTn id="24" dur="500" fill="hold"/>
                                        <p:tgtEl>
                                          <p:spTgt spid="3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1" fill="hold">
                                  <p:stCondLst>
                                    <p:cond delay="0"/>
                                  </p:stCondLst>
                                  <p:iterate type="el" backwards="0">
                                    <p:tmAbs val="0"/>
                                  </p:iterate>
                                  <p:childTnLst>
                                    <p:set>
                                      <p:cBhvr>
                                        <p:cTn id="28" fill="hold"/>
                                        <p:tgtEl>
                                          <p:spTgt spid="316">
                                            <p:txEl>
                                              <p:pRg st="3" end="3"/>
                                            </p:txEl>
                                          </p:spTgt>
                                        </p:tgtEl>
                                        <p:attrNameLst>
                                          <p:attrName>style.visibility</p:attrName>
                                        </p:attrNameLst>
                                      </p:cBhvr>
                                      <p:to>
                                        <p:strVal val="visible"/>
                                      </p:to>
                                    </p:set>
                                    <p:anim calcmode="lin" valueType="num">
                                      <p:cBhvr>
                                        <p:cTn id="29" dur="500" fill="hold"/>
                                        <p:tgtEl>
                                          <p:spTgt spid="316">
                                            <p:txEl>
                                              <p:pRg st="3" end="3"/>
                                            </p:txEl>
                                          </p:spTgt>
                                        </p:tgtEl>
                                        <p:attrNameLst>
                                          <p:attrName>ppt_x</p:attrName>
                                        </p:attrNameLst>
                                      </p:cBhvr>
                                      <p:tavLst>
                                        <p:tav tm="0">
                                          <p:val>
                                            <p:strVal val="0-#ppt_w/2"/>
                                          </p:val>
                                        </p:tav>
                                        <p:tav tm="100000">
                                          <p:val>
                                            <p:strVal val="#ppt_x"/>
                                          </p:val>
                                        </p:tav>
                                      </p:tavLst>
                                    </p:anim>
                                    <p:anim calcmode="lin" valueType="num">
                                      <p:cBhvr>
                                        <p:cTn id="30" dur="500" fill="hold"/>
                                        <p:tgtEl>
                                          <p:spTgt spid="31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16"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Title 3"/>
          <p:cNvSpPr txBox="1"/>
          <p:nvPr>
            <p:ph type="title"/>
          </p:nvPr>
        </p:nvSpPr>
        <p:spPr>
          <a:xfrm>
            <a:off x="1053628" y="722588"/>
            <a:ext cx="7177376" cy="571501"/>
          </a:xfrm>
          <a:prstGeom prst="rect">
            <a:avLst/>
          </a:prstGeom>
        </p:spPr>
        <p:txBody>
          <a:bodyPr/>
          <a:lstStyle>
            <a:lvl1pPr defTabSz="886968">
              <a:defRPr sz="3104"/>
            </a:lvl1pPr>
          </a:lstStyle>
          <a:p>
            <a:pPr/>
            <a:r>
              <a:t>High/Low Level Languages!</a:t>
            </a:r>
          </a:p>
        </p:txBody>
      </p:sp>
      <p:sp>
        <p:nvSpPr>
          <p:cNvPr id="320" name="Slide Number Placeholder 2"/>
          <p:cNvSpPr txBox="1"/>
          <p:nvPr>
            <p:ph type="sldNum" sz="quarter" idx="4294967295"/>
          </p:nvPr>
        </p:nvSpPr>
        <p:spPr>
          <a:xfrm>
            <a:off x="7812088" y="-20638"/>
            <a:ext cx="35752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grpSp>
        <p:nvGrpSpPr>
          <p:cNvPr id="323" name="Rectangle 4"/>
          <p:cNvGrpSpPr/>
          <p:nvPr/>
        </p:nvGrpSpPr>
        <p:grpSpPr>
          <a:xfrm>
            <a:off x="3099696" y="1642533"/>
            <a:ext cx="3098801" cy="812801"/>
            <a:chOff x="0" y="0"/>
            <a:chExt cx="3098800" cy="812800"/>
          </a:xfrm>
        </p:grpSpPr>
        <p:sp>
          <p:nvSpPr>
            <p:cNvPr id="321" name="Rectangle"/>
            <p:cNvSpPr/>
            <p:nvPr/>
          </p:nvSpPr>
          <p:spPr>
            <a:xfrm>
              <a:off x="0" y="0"/>
              <a:ext cx="3098800" cy="812800"/>
            </a:xfrm>
            <a:prstGeom prst="rect">
              <a:avLst/>
            </a:prstGeom>
            <a:gradFill flip="none" rotWithShape="1">
              <a:gsLst>
                <a:gs pos="0">
                  <a:schemeClr val="accent1"/>
                </a:gs>
                <a:gs pos="100000">
                  <a:srgbClr val="9F432D"/>
                </a:gs>
              </a:gsLst>
              <a:lin ang="5400000" scaled="0"/>
            </a:gradFill>
            <a:ln w="9525" cap="flat">
              <a:solidFill>
                <a:schemeClr val="accent1"/>
              </a:solidFill>
              <a:prstDash val="solid"/>
              <a:round/>
            </a:ln>
            <a:effectLst>
              <a:outerShdw sx="100000" sy="100000" kx="0" ky="0" algn="b" rotWithShape="0" blurRad="50800" dist="25400" dir="5400000">
                <a:srgbClr val="000000">
                  <a:alpha val="28000"/>
                </a:srgbClr>
              </a:outerShdw>
            </a:effectLst>
          </p:spPr>
          <p:txBody>
            <a:bodyPr wrap="square" lIns="45719" tIns="45719" rIns="45719" bIns="45719" numCol="1" anchor="ctr">
              <a:noAutofit/>
            </a:bodyPr>
            <a:lstStyle/>
            <a:p>
              <a:pPr algn="ctr">
                <a:defRPr>
                  <a:solidFill>
                    <a:srgbClr val="FFFFFF"/>
                  </a:solidFill>
                </a:defRPr>
              </a:pPr>
            </a:p>
          </p:txBody>
        </p:sp>
        <p:sp>
          <p:nvSpPr>
            <p:cNvPr id="322" name="C++/ Java/ Python"/>
            <p:cNvSpPr txBox="1"/>
            <p:nvPr/>
          </p:nvSpPr>
          <p:spPr>
            <a:xfrm>
              <a:off x="0" y="220979"/>
              <a:ext cx="309880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 Java/ Python</a:t>
              </a:r>
            </a:p>
          </p:txBody>
        </p:sp>
      </p:grpSp>
      <p:grpSp>
        <p:nvGrpSpPr>
          <p:cNvPr id="326" name="Rectangle 5"/>
          <p:cNvGrpSpPr/>
          <p:nvPr/>
        </p:nvGrpSpPr>
        <p:grpSpPr>
          <a:xfrm>
            <a:off x="2413896" y="2661354"/>
            <a:ext cx="4470401" cy="863601"/>
            <a:chOff x="0" y="0"/>
            <a:chExt cx="4470400" cy="863600"/>
          </a:xfrm>
        </p:grpSpPr>
        <p:sp>
          <p:nvSpPr>
            <p:cNvPr id="324" name="Rectangle"/>
            <p:cNvSpPr/>
            <p:nvPr/>
          </p:nvSpPr>
          <p:spPr>
            <a:xfrm>
              <a:off x="0" y="0"/>
              <a:ext cx="4470400" cy="863600"/>
            </a:xfrm>
            <a:prstGeom prst="rect">
              <a:avLst/>
            </a:prstGeom>
            <a:gradFill flip="none" rotWithShape="1">
              <a:gsLst>
                <a:gs pos="0">
                  <a:schemeClr val="accent1"/>
                </a:gs>
                <a:gs pos="100000">
                  <a:srgbClr val="9F432D"/>
                </a:gs>
              </a:gsLst>
              <a:lin ang="5400000" scaled="0"/>
            </a:gradFill>
            <a:ln w="9525" cap="flat">
              <a:solidFill>
                <a:schemeClr val="accent1"/>
              </a:solidFill>
              <a:prstDash val="solid"/>
              <a:round/>
            </a:ln>
            <a:effectLst>
              <a:outerShdw sx="100000" sy="100000" kx="0" ky="0" algn="b" rotWithShape="0" blurRad="50800" dist="25400" dir="5400000">
                <a:srgbClr val="000000">
                  <a:alpha val="28000"/>
                </a:srgbClr>
              </a:outerShdw>
            </a:effectLst>
          </p:spPr>
          <p:txBody>
            <a:bodyPr wrap="square" lIns="45719" tIns="45719" rIns="45719" bIns="45719" numCol="1" anchor="ctr">
              <a:noAutofit/>
            </a:bodyPr>
            <a:lstStyle/>
            <a:p>
              <a:pPr algn="ctr">
                <a:defRPr>
                  <a:solidFill>
                    <a:srgbClr val="FFFFFF"/>
                  </a:solidFill>
                </a:defRPr>
              </a:pPr>
            </a:p>
          </p:txBody>
        </p:sp>
        <p:sp>
          <p:nvSpPr>
            <p:cNvPr id="325" name="Assembly language"/>
            <p:cNvSpPr txBox="1"/>
            <p:nvPr/>
          </p:nvSpPr>
          <p:spPr>
            <a:xfrm>
              <a:off x="0" y="246379"/>
              <a:ext cx="447040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Assembly language</a:t>
              </a:r>
            </a:p>
          </p:txBody>
        </p:sp>
      </p:grpSp>
      <p:grpSp>
        <p:nvGrpSpPr>
          <p:cNvPr id="329" name="Rectangle 6"/>
          <p:cNvGrpSpPr/>
          <p:nvPr/>
        </p:nvGrpSpPr>
        <p:grpSpPr>
          <a:xfrm>
            <a:off x="1682574" y="3730976"/>
            <a:ext cx="5933044" cy="863601"/>
            <a:chOff x="0" y="0"/>
            <a:chExt cx="5933042" cy="863600"/>
          </a:xfrm>
        </p:grpSpPr>
        <p:sp>
          <p:nvSpPr>
            <p:cNvPr id="327" name="Rectangle"/>
            <p:cNvSpPr/>
            <p:nvPr/>
          </p:nvSpPr>
          <p:spPr>
            <a:xfrm>
              <a:off x="-1" y="0"/>
              <a:ext cx="5933044" cy="863600"/>
            </a:xfrm>
            <a:prstGeom prst="rect">
              <a:avLst/>
            </a:prstGeom>
            <a:gradFill flip="none" rotWithShape="1">
              <a:gsLst>
                <a:gs pos="0">
                  <a:schemeClr val="accent1"/>
                </a:gs>
                <a:gs pos="100000">
                  <a:srgbClr val="9F432D"/>
                </a:gs>
              </a:gsLst>
              <a:lin ang="5400000" scaled="0"/>
            </a:gradFill>
            <a:ln w="9525" cap="flat">
              <a:solidFill>
                <a:schemeClr val="accent1"/>
              </a:solidFill>
              <a:prstDash val="solid"/>
              <a:round/>
            </a:ln>
            <a:effectLst>
              <a:outerShdw sx="100000" sy="100000" kx="0" ky="0" algn="b" rotWithShape="0" blurRad="50800" dist="25400" dir="5400000">
                <a:srgbClr val="000000">
                  <a:alpha val="28000"/>
                </a:srgbClr>
              </a:outerShdw>
            </a:effectLst>
          </p:spPr>
          <p:txBody>
            <a:bodyPr wrap="square" lIns="45719" tIns="45719" rIns="45719" bIns="45719" numCol="1" anchor="ctr">
              <a:noAutofit/>
            </a:bodyPr>
            <a:lstStyle/>
            <a:p>
              <a:pPr algn="ctr">
                <a:defRPr>
                  <a:solidFill>
                    <a:srgbClr val="FFFFFF"/>
                  </a:solidFill>
                </a:defRPr>
              </a:pPr>
            </a:p>
          </p:txBody>
        </p:sp>
        <p:sp>
          <p:nvSpPr>
            <p:cNvPr id="328" name="Machine Code"/>
            <p:cNvSpPr txBox="1"/>
            <p:nvPr/>
          </p:nvSpPr>
          <p:spPr>
            <a:xfrm>
              <a:off x="-1" y="246379"/>
              <a:ext cx="5933044"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Machine Code</a:t>
              </a:r>
            </a:p>
          </p:txBody>
        </p:sp>
      </p:grpSp>
      <p:grpSp>
        <p:nvGrpSpPr>
          <p:cNvPr id="332" name="Rectangle 7"/>
          <p:cNvGrpSpPr/>
          <p:nvPr/>
        </p:nvGrpSpPr>
        <p:grpSpPr>
          <a:xfrm>
            <a:off x="949162" y="4800600"/>
            <a:ext cx="7399867" cy="863600"/>
            <a:chOff x="0" y="0"/>
            <a:chExt cx="7399866" cy="863600"/>
          </a:xfrm>
        </p:grpSpPr>
        <p:sp>
          <p:nvSpPr>
            <p:cNvPr id="330" name="Rectangle"/>
            <p:cNvSpPr/>
            <p:nvPr/>
          </p:nvSpPr>
          <p:spPr>
            <a:xfrm>
              <a:off x="0" y="0"/>
              <a:ext cx="7399867" cy="863600"/>
            </a:xfrm>
            <a:prstGeom prst="rect">
              <a:avLst/>
            </a:prstGeom>
            <a:solidFill>
              <a:srgbClr val="F5F5F5"/>
            </a:solidFill>
            <a:ln w="9525" cap="flat">
              <a:solidFill>
                <a:schemeClr val="accent1"/>
              </a:solidFill>
              <a:prstDash val="solid"/>
              <a:round/>
            </a:ln>
            <a:effectLst>
              <a:outerShdw sx="100000" sy="100000" kx="0" ky="0" algn="b" rotWithShape="0" blurRad="50800" dist="25400" dir="5400000">
                <a:srgbClr val="000000">
                  <a:alpha val="28000"/>
                </a:srgbClr>
              </a:outerShdw>
            </a:effectLst>
          </p:spPr>
          <p:txBody>
            <a:bodyPr wrap="square" lIns="45719" tIns="45719" rIns="45719" bIns="45719" numCol="1" anchor="ctr">
              <a:noAutofit/>
            </a:bodyPr>
            <a:lstStyle/>
            <a:p>
              <a:pPr algn="ctr">
                <a:defRPr>
                  <a:solidFill>
                    <a:srgbClr val="FFFFFF"/>
                  </a:solidFill>
                </a:defRPr>
              </a:pPr>
            </a:p>
          </p:txBody>
        </p:sp>
        <p:sp>
          <p:nvSpPr>
            <p:cNvPr id="331" name="ARM/MIPS/IBM"/>
            <p:cNvSpPr txBox="1"/>
            <p:nvPr/>
          </p:nvSpPr>
          <p:spPr>
            <a:xfrm>
              <a:off x="0" y="246379"/>
              <a:ext cx="739986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ARM/MIPS/IBM</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323"/>
                                        </p:tgtEl>
                                        <p:attrNameLst>
                                          <p:attrName>style.visibility</p:attrName>
                                        </p:attrNameLst>
                                      </p:cBhvr>
                                      <p:to>
                                        <p:strVal val="visible"/>
                                      </p:to>
                                    </p:set>
                                    <p:anim calcmode="lin" valueType="num">
                                      <p:cBhvr>
                                        <p:cTn id="7" dur="500" fill="hold"/>
                                        <p:tgtEl>
                                          <p:spTgt spid="323"/>
                                        </p:tgtEl>
                                        <p:attrNameLst>
                                          <p:attrName>ppt_x</p:attrName>
                                        </p:attrNameLst>
                                      </p:cBhvr>
                                      <p:tavLst>
                                        <p:tav tm="0">
                                          <p:val>
                                            <p:strVal val="#ppt_x"/>
                                          </p:val>
                                        </p:tav>
                                        <p:tav tm="100000">
                                          <p:val>
                                            <p:strVal val="#ppt_x"/>
                                          </p:val>
                                        </p:tav>
                                      </p:tavLst>
                                    </p:anim>
                                    <p:anim calcmode="lin" valueType="num">
                                      <p:cBhvr>
                                        <p:cTn id="8" dur="500" fill="hold"/>
                                        <p:tgtEl>
                                          <p:spTgt spid="32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 presetID="2" grpId="2" fill="hold">
                                  <p:stCondLst>
                                    <p:cond delay="0"/>
                                  </p:stCondLst>
                                  <p:iterate type="el" backwards="0">
                                    <p:tmAbs val="0"/>
                                  </p:iterate>
                                  <p:childTnLst>
                                    <p:set>
                                      <p:cBhvr>
                                        <p:cTn id="12" fill="hold"/>
                                        <p:tgtEl>
                                          <p:spTgt spid="326"/>
                                        </p:tgtEl>
                                        <p:attrNameLst>
                                          <p:attrName>style.visibility</p:attrName>
                                        </p:attrNameLst>
                                      </p:cBhvr>
                                      <p:to>
                                        <p:strVal val="visible"/>
                                      </p:to>
                                    </p:set>
                                    <p:anim calcmode="lin" valueType="num">
                                      <p:cBhvr>
                                        <p:cTn id="13" dur="500" fill="hold"/>
                                        <p:tgtEl>
                                          <p:spTgt spid="326"/>
                                        </p:tgtEl>
                                        <p:attrNameLst>
                                          <p:attrName>ppt_x</p:attrName>
                                        </p:attrNameLst>
                                      </p:cBhvr>
                                      <p:tavLst>
                                        <p:tav tm="0">
                                          <p:val>
                                            <p:strVal val="#ppt_x"/>
                                          </p:val>
                                        </p:tav>
                                        <p:tav tm="100000">
                                          <p:val>
                                            <p:strVal val="#ppt_x"/>
                                          </p:val>
                                        </p:tav>
                                      </p:tavLst>
                                    </p:anim>
                                    <p:anim calcmode="lin" valueType="num">
                                      <p:cBhvr>
                                        <p:cTn id="14" dur="500" fill="hold"/>
                                        <p:tgtEl>
                                          <p:spTgt spid="32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 presetID="2" grpId="3" fill="hold">
                                  <p:stCondLst>
                                    <p:cond delay="0"/>
                                  </p:stCondLst>
                                  <p:iterate type="el" backwards="0">
                                    <p:tmAbs val="0"/>
                                  </p:iterate>
                                  <p:childTnLst>
                                    <p:set>
                                      <p:cBhvr>
                                        <p:cTn id="18" fill="hold"/>
                                        <p:tgtEl>
                                          <p:spTgt spid="329"/>
                                        </p:tgtEl>
                                        <p:attrNameLst>
                                          <p:attrName>style.visibility</p:attrName>
                                        </p:attrNameLst>
                                      </p:cBhvr>
                                      <p:to>
                                        <p:strVal val="visible"/>
                                      </p:to>
                                    </p:set>
                                    <p:anim calcmode="lin" valueType="num">
                                      <p:cBhvr>
                                        <p:cTn id="19" dur="500" fill="hold"/>
                                        <p:tgtEl>
                                          <p:spTgt spid="329"/>
                                        </p:tgtEl>
                                        <p:attrNameLst>
                                          <p:attrName>ppt_x</p:attrName>
                                        </p:attrNameLst>
                                      </p:cBhvr>
                                      <p:tavLst>
                                        <p:tav tm="0">
                                          <p:val>
                                            <p:strVal val="#ppt_x"/>
                                          </p:val>
                                        </p:tav>
                                        <p:tav tm="100000">
                                          <p:val>
                                            <p:strVal val="#ppt_x"/>
                                          </p:val>
                                        </p:tav>
                                      </p:tavLst>
                                    </p:anim>
                                    <p:anim calcmode="lin" valueType="num">
                                      <p:cBhvr>
                                        <p:cTn id="20" dur="500" fill="hold"/>
                                        <p:tgtEl>
                                          <p:spTgt spid="329"/>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 presetID="2" grpId="4" fill="hold">
                                  <p:stCondLst>
                                    <p:cond delay="0"/>
                                  </p:stCondLst>
                                  <p:iterate type="el" backwards="0">
                                    <p:tmAbs val="0"/>
                                  </p:iterate>
                                  <p:childTnLst>
                                    <p:set>
                                      <p:cBhvr>
                                        <p:cTn id="24" fill="hold"/>
                                        <p:tgtEl>
                                          <p:spTgt spid="332"/>
                                        </p:tgtEl>
                                        <p:attrNameLst>
                                          <p:attrName>style.visibility</p:attrName>
                                        </p:attrNameLst>
                                      </p:cBhvr>
                                      <p:to>
                                        <p:strVal val="visible"/>
                                      </p:to>
                                    </p:set>
                                    <p:anim calcmode="lin" valueType="num">
                                      <p:cBhvr>
                                        <p:cTn id="25" dur="500" fill="hold"/>
                                        <p:tgtEl>
                                          <p:spTgt spid="332"/>
                                        </p:tgtEl>
                                        <p:attrNameLst>
                                          <p:attrName>ppt_x</p:attrName>
                                        </p:attrNameLst>
                                      </p:cBhvr>
                                      <p:tavLst>
                                        <p:tav tm="0">
                                          <p:val>
                                            <p:strVal val="#ppt_x"/>
                                          </p:val>
                                        </p:tav>
                                        <p:tav tm="100000">
                                          <p:val>
                                            <p:strVal val="#ppt_x"/>
                                          </p:val>
                                        </p:tav>
                                      </p:tavLst>
                                    </p:anim>
                                    <p:anim calcmode="lin" valueType="num">
                                      <p:cBhvr>
                                        <p:cTn id="26" dur="500" fill="hold"/>
                                        <p:tgtEl>
                                          <p:spTgt spid="3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3" grpId="1"/>
      <p:bldP build="whole" bldLvl="1" animBg="1" rev="0" advAuto="0" spid="329" grpId="3"/>
      <p:bldP build="whole" bldLvl="1" animBg="1" rev="0" advAuto="0" spid="332" grpId="4"/>
      <p:bldP build="whole" bldLvl="1" animBg="1" rev="0" advAuto="0" spid="326" grpId="2"/>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 name="Title 10"/>
          <p:cNvSpPr txBox="1"/>
          <p:nvPr>
            <p:ph type="title"/>
          </p:nvPr>
        </p:nvSpPr>
        <p:spPr>
          <a:xfrm>
            <a:off x="1053628" y="722588"/>
            <a:ext cx="7177376" cy="571501"/>
          </a:xfrm>
          <a:prstGeom prst="rect">
            <a:avLst/>
          </a:prstGeom>
        </p:spPr>
        <p:txBody>
          <a:bodyPr/>
          <a:lstStyle>
            <a:lvl1pPr defTabSz="886968">
              <a:defRPr sz="3104"/>
            </a:lvl1pPr>
          </a:lstStyle>
          <a:p>
            <a:pPr/>
            <a:r>
              <a:t>How do we work with High Level?</a:t>
            </a:r>
          </a:p>
        </p:txBody>
      </p:sp>
      <p:sp>
        <p:nvSpPr>
          <p:cNvPr id="337" name="Slide Number Placeholder 4"/>
          <p:cNvSpPr txBox="1"/>
          <p:nvPr>
            <p:ph type="sldNum" sz="quarter" idx="4294967295"/>
          </p:nvPr>
        </p:nvSpPr>
        <p:spPr>
          <a:xfrm>
            <a:off x="7812088" y="-20638"/>
            <a:ext cx="35752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grpSp>
        <p:nvGrpSpPr>
          <p:cNvPr id="340" name="Rectangle 5"/>
          <p:cNvGrpSpPr/>
          <p:nvPr/>
        </p:nvGrpSpPr>
        <p:grpSpPr>
          <a:xfrm>
            <a:off x="1053627" y="2836323"/>
            <a:ext cx="1845735" cy="1524000"/>
            <a:chOff x="0" y="0"/>
            <a:chExt cx="1845733" cy="1523999"/>
          </a:xfrm>
        </p:grpSpPr>
        <p:sp>
          <p:nvSpPr>
            <p:cNvPr id="338" name="Rectangle"/>
            <p:cNvSpPr/>
            <p:nvPr/>
          </p:nvSpPr>
          <p:spPr>
            <a:xfrm>
              <a:off x="-1" y="-1"/>
              <a:ext cx="1845735" cy="1524001"/>
            </a:xfrm>
            <a:prstGeom prst="rect">
              <a:avLst/>
            </a:prstGeom>
            <a:gradFill flip="none" rotWithShape="1">
              <a:gsLst>
                <a:gs pos="0">
                  <a:schemeClr val="accent1"/>
                </a:gs>
                <a:gs pos="100000">
                  <a:srgbClr val="9F432D"/>
                </a:gs>
              </a:gsLst>
              <a:lin ang="5400000" scaled="0"/>
            </a:gradFill>
            <a:ln w="9525" cap="flat">
              <a:solidFill>
                <a:schemeClr val="accent1"/>
              </a:solidFill>
              <a:prstDash val="solid"/>
              <a:round/>
            </a:ln>
            <a:effectLst>
              <a:outerShdw sx="100000" sy="100000" kx="0" ky="0" algn="b" rotWithShape="0" blurRad="50800" dist="25400" dir="5400000">
                <a:srgbClr val="000000">
                  <a:alpha val="28000"/>
                </a:srgbClr>
              </a:outerShdw>
            </a:effectLst>
          </p:spPr>
          <p:txBody>
            <a:bodyPr wrap="square" lIns="45719" tIns="45719" rIns="45719" bIns="45719" numCol="1" anchor="ctr">
              <a:noAutofit/>
            </a:bodyPr>
            <a:lstStyle/>
            <a:p>
              <a:pPr algn="ctr">
                <a:defRPr>
                  <a:solidFill>
                    <a:srgbClr val="FFFFFF"/>
                  </a:solidFill>
                </a:defRPr>
              </a:pPr>
            </a:p>
          </p:txBody>
        </p:sp>
        <p:sp>
          <p:nvSpPr>
            <p:cNvPr id="339" name="sum = I + j;"/>
            <p:cNvSpPr txBox="1"/>
            <p:nvPr/>
          </p:nvSpPr>
          <p:spPr>
            <a:xfrm>
              <a:off x="-1" y="576579"/>
              <a:ext cx="1845735"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sum = I + j;</a:t>
              </a:r>
            </a:p>
          </p:txBody>
        </p:sp>
      </p:grpSp>
      <p:grpSp>
        <p:nvGrpSpPr>
          <p:cNvPr id="343" name="Rectangle 7"/>
          <p:cNvGrpSpPr/>
          <p:nvPr/>
        </p:nvGrpSpPr>
        <p:grpSpPr>
          <a:xfrm>
            <a:off x="6394625" y="2836323"/>
            <a:ext cx="1845734" cy="1524000"/>
            <a:chOff x="0" y="0"/>
            <a:chExt cx="1845733" cy="1523999"/>
          </a:xfrm>
        </p:grpSpPr>
        <p:sp>
          <p:nvSpPr>
            <p:cNvPr id="341" name="Rectangle"/>
            <p:cNvSpPr/>
            <p:nvPr/>
          </p:nvSpPr>
          <p:spPr>
            <a:xfrm>
              <a:off x="-1" y="-1"/>
              <a:ext cx="1845735" cy="1524001"/>
            </a:xfrm>
            <a:prstGeom prst="rect">
              <a:avLst/>
            </a:prstGeom>
            <a:gradFill flip="none" rotWithShape="1">
              <a:gsLst>
                <a:gs pos="0">
                  <a:schemeClr val="accent1"/>
                </a:gs>
                <a:gs pos="100000">
                  <a:srgbClr val="9F432D"/>
                </a:gs>
              </a:gsLst>
              <a:lin ang="5400000" scaled="0"/>
            </a:gradFill>
            <a:ln w="9525" cap="flat">
              <a:solidFill>
                <a:schemeClr val="accent1"/>
              </a:solidFill>
              <a:prstDash val="solid"/>
              <a:round/>
            </a:ln>
            <a:effectLst>
              <a:outerShdw sx="100000" sy="100000" kx="0" ky="0" algn="b" rotWithShape="0" blurRad="50800" dist="25400" dir="5400000">
                <a:srgbClr val="000000">
                  <a:alpha val="28000"/>
                </a:srgbClr>
              </a:outerShdw>
            </a:effectLst>
          </p:spPr>
          <p:txBody>
            <a:bodyPr wrap="square" lIns="45719" tIns="45719" rIns="45719" bIns="45719" numCol="1" anchor="ctr">
              <a:noAutofit/>
            </a:bodyPr>
            <a:lstStyle/>
            <a:p>
              <a:pPr algn="ctr">
                <a:defRPr>
                  <a:solidFill>
                    <a:srgbClr val="FFFFFF"/>
                  </a:solidFill>
                </a:defRPr>
              </a:pPr>
            </a:p>
          </p:txBody>
        </p:sp>
        <p:sp>
          <p:nvSpPr>
            <p:cNvPr id="342" name="000000 00001 00010 00110 00000 100000"/>
            <p:cNvSpPr txBox="1"/>
            <p:nvPr/>
          </p:nvSpPr>
          <p:spPr>
            <a:xfrm>
              <a:off x="-1" y="157479"/>
              <a:ext cx="1845735" cy="1209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000000 00001 00010 00110 00000 100000</a:t>
              </a:r>
            </a:p>
          </p:txBody>
        </p:sp>
      </p:grpSp>
      <p:sp>
        <p:nvSpPr>
          <p:cNvPr id="344" name="Straight Arrow Connector 8"/>
          <p:cNvSpPr/>
          <p:nvPr/>
        </p:nvSpPr>
        <p:spPr>
          <a:xfrm>
            <a:off x="2899361" y="3598324"/>
            <a:ext cx="690507" cy="1"/>
          </a:xfrm>
          <a:prstGeom prst="line">
            <a:avLst/>
          </a:prstGeom>
          <a:ln w="15875">
            <a:solidFill>
              <a:srgbClr val="000000"/>
            </a:solidFill>
            <a:tailEnd type="triangle"/>
          </a:ln>
        </p:spPr>
        <p:txBody>
          <a:bodyPr lIns="45719" rIns="45719"/>
          <a:lstStyle/>
          <a:p>
            <a:pPr/>
          </a:p>
        </p:txBody>
      </p:sp>
      <p:sp>
        <p:nvSpPr>
          <p:cNvPr id="345" name="Straight Arrow Connector 9"/>
          <p:cNvSpPr/>
          <p:nvPr/>
        </p:nvSpPr>
        <p:spPr>
          <a:xfrm>
            <a:off x="5706533" y="3598324"/>
            <a:ext cx="690507" cy="1"/>
          </a:xfrm>
          <a:prstGeom prst="line">
            <a:avLst/>
          </a:prstGeom>
          <a:ln w="15875">
            <a:solidFill>
              <a:srgbClr val="000000"/>
            </a:solidFill>
            <a:tailEnd type="triangle"/>
          </a:ln>
        </p:spPr>
        <p:txBody>
          <a:bodyPr lIns="45719" rIns="45719"/>
          <a:lstStyle/>
          <a:p>
            <a:pPr/>
          </a:p>
        </p:txBody>
      </p:sp>
      <p:grpSp>
        <p:nvGrpSpPr>
          <p:cNvPr id="355" name="Group 11"/>
          <p:cNvGrpSpPr/>
          <p:nvPr/>
        </p:nvGrpSpPr>
        <p:grpSpPr>
          <a:xfrm>
            <a:off x="3589866" y="2133751"/>
            <a:ext cx="2155930" cy="3093171"/>
            <a:chOff x="0" y="0"/>
            <a:chExt cx="2155929" cy="3093170"/>
          </a:xfrm>
        </p:grpSpPr>
        <p:grpSp>
          <p:nvGrpSpPr>
            <p:cNvPr id="348" name="Group 12"/>
            <p:cNvGrpSpPr/>
            <p:nvPr/>
          </p:nvGrpSpPr>
          <p:grpSpPr>
            <a:xfrm>
              <a:off x="-1" y="-1"/>
              <a:ext cx="2155931" cy="3093172"/>
              <a:chOff x="0" y="0"/>
              <a:chExt cx="2155929" cy="3093170"/>
            </a:xfrm>
          </p:grpSpPr>
          <p:sp>
            <p:nvSpPr>
              <p:cNvPr id="346" name="Rectangle 15"/>
              <p:cNvSpPr/>
              <p:nvPr/>
            </p:nvSpPr>
            <p:spPr>
              <a:xfrm>
                <a:off x="-1" y="0"/>
                <a:ext cx="2155931" cy="3093171"/>
              </a:xfrm>
              <a:prstGeom prst="rect">
                <a:avLst/>
              </a:prstGeom>
              <a:gradFill flip="none" rotWithShape="1">
                <a:gsLst>
                  <a:gs pos="0">
                    <a:schemeClr val="accent1"/>
                  </a:gs>
                  <a:gs pos="100000">
                    <a:srgbClr val="9F432D"/>
                  </a:gs>
                </a:gsLst>
                <a:lin ang="5400000" scaled="0"/>
              </a:gradFill>
              <a:ln w="9525" cap="flat">
                <a:solidFill>
                  <a:schemeClr val="accent1"/>
                </a:solidFill>
                <a:prstDash val="solid"/>
                <a:round/>
              </a:ln>
              <a:effectLst>
                <a:outerShdw sx="100000" sy="100000" kx="0" ky="0" algn="b" rotWithShape="0" blurRad="50800" dist="25400" dir="5400000">
                  <a:srgbClr val="000000">
                    <a:alpha val="28000"/>
                  </a:srgbClr>
                </a:outerShdw>
              </a:effectLst>
            </p:spPr>
            <p:txBody>
              <a:bodyPr wrap="square" lIns="45719" tIns="45719" rIns="45719" bIns="45719" numCol="1" anchor="ctr">
                <a:noAutofit/>
              </a:bodyPr>
              <a:lstStyle/>
              <a:p>
                <a:pPr algn="ctr">
                  <a:defRPr>
                    <a:solidFill>
                      <a:srgbClr val="FFFFFF"/>
                    </a:solidFill>
                  </a:defRPr>
                </a:pPr>
              </a:p>
            </p:txBody>
          </p:sp>
          <p:sp>
            <p:nvSpPr>
              <p:cNvPr id="347" name="TextBox 16"/>
              <p:cNvSpPr txBox="1"/>
              <p:nvPr/>
            </p:nvSpPr>
            <p:spPr>
              <a:xfrm>
                <a:off x="104397" y="266809"/>
                <a:ext cx="194896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a:solidFill>
                      <a:srgbClr val="FFFFFF"/>
                    </a:solidFill>
                  </a:defRPr>
                </a:lvl1pPr>
              </a:lstStyle>
              <a:p>
                <a:pPr/>
                <a:r>
                  <a:t>Magic Box</a:t>
                </a:r>
              </a:p>
            </p:txBody>
          </p:sp>
        </p:grpSp>
        <p:grpSp>
          <p:nvGrpSpPr>
            <p:cNvPr id="351" name="Rectangle 13"/>
            <p:cNvGrpSpPr/>
            <p:nvPr/>
          </p:nvGrpSpPr>
          <p:grpSpPr>
            <a:xfrm>
              <a:off x="367412" y="795045"/>
              <a:ext cx="1421106" cy="757029"/>
              <a:chOff x="0" y="0"/>
              <a:chExt cx="1421105" cy="757028"/>
            </a:xfrm>
          </p:grpSpPr>
          <p:sp>
            <p:nvSpPr>
              <p:cNvPr id="349" name="Rectangle"/>
              <p:cNvSpPr/>
              <p:nvPr/>
            </p:nvSpPr>
            <p:spPr>
              <a:xfrm>
                <a:off x="-1" y="-1"/>
                <a:ext cx="1421107" cy="757030"/>
              </a:xfrm>
              <a:prstGeom prst="rect">
                <a:avLst/>
              </a:prstGeom>
              <a:gradFill flip="none" rotWithShape="1">
                <a:gsLst>
                  <a:gs pos="0">
                    <a:schemeClr val="accent1"/>
                  </a:gs>
                  <a:gs pos="100000">
                    <a:srgbClr val="9F432D"/>
                  </a:gs>
                </a:gsLst>
                <a:lin ang="5400000" scaled="0"/>
              </a:gradFill>
              <a:ln w="9525" cap="flat">
                <a:solidFill>
                  <a:srgbClr val="F5F5F5"/>
                </a:solidFill>
                <a:prstDash val="solid"/>
                <a:round/>
              </a:ln>
              <a:effectLst>
                <a:outerShdw sx="100000" sy="100000" kx="0" ky="0" algn="b" rotWithShape="0" blurRad="50800" dist="25400" dir="5400000">
                  <a:srgbClr val="000000">
                    <a:alpha val="28000"/>
                  </a:srgbClr>
                </a:outerShdw>
              </a:effectLst>
            </p:spPr>
            <p:txBody>
              <a:bodyPr wrap="square" lIns="45719" tIns="45719" rIns="45719" bIns="45719" numCol="1" anchor="ctr">
                <a:noAutofit/>
              </a:bodyPr>
              <a:lstStyle/>
              <a:p>
                <a:pPr algn="ctr">
                  <a:defRPr>
                    <a:solidFill>
                      <a:srgbClr val="FFFFFF"/>
                    </a:solidFill>
                  </a:defRPr>
                </a:pPr>
              </a:p>
            </p:txBody>
          </p:sp>
          <p:sp>
            <p:nvSpPr>
              <p:cNvPr id="350" name="Compiler"/>
              <p:cNvSpPr txBox="1"/>
              <p:nvPr/>
            </p:nvSpPr>
            <p:spPr>
              <a:xfrm>
                <a:off x="-1" y="193094"/>
                <a:ext cx="1421107"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Compiler</a:t>
                </a:r>
              </a:p>
            </p:txBody>
          </p:sp>
        </p:grpSp>
        <p:grpSp>
          <p:nvGrpSpPr>
            <p:cNvPr id="354" name="Rectangle 14"/>
            <p:cNvGrpSpPr/>
            <p:nvPr/>
          </p:nvGrpSpPr>
          <p:grpSpPr>
            <a:xfrm>
              <a:off x="367412" y="2011700"/>
              <a:ext cx="1421106" cy="757029"/>
              <a:chOff x="0" y="0"/>
              <a:chExt cx="1421105" cy="757028"/>
            </a:xfrm>
          </p:grpSpPr>
          <p:sp>
            <p:nvSpPr>
              <p:cNvPr id="352" name="Rectangle"/>
              <p:cNvSpPr/>
              <p:nvPr/>
            </p:nvSpPr>
            <p:spPr>
              <a:xfrm>
                <a:off x="-1" y="-1"/>
                <a:ext cx="1421107" cy="757030"/>
              </a:xfrm>
              <a:prstGeom prst="rect">
                <a:avLst/>
              </a:prstGeom>
              <a:gradFill flip="none" rotWithShape="1">
                <a:gsLst>
                  <a:gs pos="0">
                    <a:schemeClr val="accent1"/>
                  </a:gs>
                  <a:gs pos="100000">
                    <a:srgbClr val="9F432D"/>
                  </a:gs>
                </a:gsLst>
                <a:lin ang="5400000" scaled="0"/>
              </a:gradFill>
              <a:ln w="9525" cap="flat">
                <a:solidFill>
                  <a:srgbClr val="F5F5F5"/>
                </a:solidFill>
                <a:prstDash val="solid"/>
                <a:round/>
              </a:ln>
              <a:effectLst>
                <a:outerShdw sx="100000" sy="100000" kx="0" ky="0" algn="b" rotWithShape="0" blurRad="50800" dist="25400" dir="5400000">
                  <a:srgbClr val="000000">
                    <a:alpha val="28000"/>
                  </a:srgbClr>
                </a:outerShdw>
              </a:effectLst>
            </p:spPr>
            <p:txBody>
              <a:bodyPr wrap="square" lIns="45719" tIns="45719" rIns="45719" bIns="45719" numCol="1" anchor="ctr">
                <a:noAutofit/>
              </a:bodyPr>
              <a:lstStyle/>
              <a:p>
                <a:pPr algn="ctr">
                  <a:defRPr>
                    <a:solidFill>
                      <a:srgbClr val="FFFFFF"/>
                    </a:solidFill>
                  </a:defRPr>
                </a:pPr>
              </a:p>
            </p:txBody>
          </p:sp>
          <p:sp>
            <p:nvSpPr>
              <p:cNvPr id="353" name="Linker"/>
              <p:cNvSpPr txBox="1"/>
              <p:nvPr/>
            </p:nvSpPr>
            <p:spPr>
              <a:xfrm>
                <a:off x="-1" y="193094"/>
                <a:ext cx="1421107"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Linker</a:t>
                </a:r>
              </a:p>
            </p:txBody>
          </p:sp>
        </p:grpSp>
      </p:grpSp>
      <p:sp>
        <p:nvSpPr>
          <p:cNvPr id="356" name="TextBox 17"/>
          <p:cNvSpPr txBox="1"/>
          <p:nvPr/>
        </p:nvSpPr>
        <p:spPr>
          <a:xfrm>
            <a:off x="1053628" y="4588723"/>
            <a:ext cx="1495609"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000000"/>
                </a:solidFill>
              </a:defRPr>
            </a:lvl1pPr>
          </a:lstStyle>
          <a:p>
            <a:pPr/>
            <a:r>
              <a:t>In High level </a:t>
            </a:r>
          </a:p>
        </p:txBody>
      </p:sp>
      <p:sp>
        <p:nvSpPr>
          <p:cNvPr id="357" name="TextBox 19"/>
          <p:cNvSpPr txBox="1"/>
          <p:nvPr/>
        </p:nvSpPr>
        <p:spPr>
          <a:xfrm>
            <a:off x="6091023" y="4588723"/>
            <a:ext cx="211309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000000"/>
                </a:solidFill>
              </a:defRPr>
            </a:lvl1pPr>
          </a:lstStyle>
          <a:p>
            <a:pPr/>
            <a:r>
              <a:t>In Machine Code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340"/>
                                        </p:tgtEl>
                                        <p:attrNameLst>
                                          <p:attrName>style.visibility</p:attrName>
                                        </p:attrNameLst>
                                      </p:cBhvr>
                                      <p:to>
                                        <p:strVal val="visible"/>
                                      </p:to>
                                    </p:set>
                                    <p:anim calcmode="lin" valueType="num">
                                      <p:cBhvr>
                                        <p:cTn id="7" dur="500" fill="hold"/>
                                        <p:tgtEl>
                                          <p:spTgt spid="340"/>
                                        </p:tgtEl>
                                        <p:attrNameLst>
                                          <p:attrName>ppt_x</p:attrName>
                                        </p:attrNameLst>
                                      </p:cBhvr>
                                      <p:tavLst>
                                        <p:tav tm="0">
                                          <p:val>
                                            <p:strVal val="#ppt_x"/>
                                          </p:val>
                                        </p:tav>
                                        <p:tav tm="100000">
                                          <p:val>
                                            <p:strVal val="#ppt_x"/>
                                          </p:val>
                                        </p:tav>
                                      </p:tavLst>
                                    </p:anim>
                                    <p:anim calcmode="lin" valueType="num">
                                      <p:cBhvr>
                                        <p:cTn id="8" dur="500" fill="hold"/>
                                        <p:tgtEl>
                                          <p:spTgt spid="34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Class="entr" nodeType="afterEffect" presetSubtype="1" presetID="2" grpId="2" fill="hold">
                                  <p:stCondLst>
                                    <p:cond delay="0"/>
                                  </p:stCondLst>
                                  <p:iterate type="el" backwards="0">
                                    <p:tmAbs val="0"/>
                                  </p:iterate>
                                  <p:childTnLst>
                                    <p:set>
                                      <p:cBhvr>
                                        <p:cTn id="11" fill="hold"/>
                                        <p:tgtEl>
                                          <p:spTgt spid="356"/>
                                        </p:tgtEl>
                                        <p:attrNameLst>
                                          <p:attrName>style.visibility</p:attrName>
                                        </p:attrNameLst>
                                      </p:cBhvr>
                                      <p:to>
                                        <p:strVal val="visible"/>
                                      </p:to>
                                    </p:set>
                                    <p:anim calcmode="lin" valueType="num">
                                      <p:cBhvr>
                                        <p:cTn id="12" dur="500" fill="hold"/>
                                        <p:tgtEl>
                                          <p:spTgt spid="356"/>
                                        </p:tgtEl>
                                        <p:attrNameLst>
                                          <p:attrName>ppt_x</p:attrName>
                                        </p:attrNameLst>
                                      </p:cBhvr>
                                      <p:tavLst>
                                        <p:tav tm="0">
                                          <p:val>
                                            <p:strVal val="#ppt_x"/>
                                          </p:val>
                                        </p:tav>
                                        <p:tav tm="100000">
                                          <p:val>
                                            <p:strVal val="#ppt_x"/>
                                          </p:val>
                                        </p:tav>
                                      </p:tavLst>
                                    </p:anim>
                                    <p:anim calcmode="lin" valueType="num">
                                      <p:cBhvr>
                                        <p:cTn id="13" dur="500" fill="hold"/>
                                        <p:tgtEl>
                                          <p:spTgt spid="356"/>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Class="entr" nodeType="afterEffect" presetSubtype="1" presetID="2" grpId="3" fill="hold">
                                  <p:stCondLst>
                                    <p:cond delay="0"/>
                                  </p:stCondLst>
                                  <p:iterate type="el" backwards="0">
                                    <p:tmAbs val="0"/>
                                  </p:iterate>
                                  <p:childTnLst>
                                    <p:set>
                                      <p:cBhvr>
                                        <p:cTn id="16" fill="hold"/>
                                        <p:tgtEl>
                                          <p:spTgt spid="344"/>
                                        </p:tgtEl>
                                        <p:attrNameLst>
                                          <p:attrName>style.visibility</p:attrName>
                                        </p:attrNameLst>
                                      </p:cBhvr>
                                      <p:to>
                                        <p:strVal val="visible"/>
                                      </p:to>
                                    </p:set>
                                    <p:anim calcmode="lin" valueType="num">
                                      <p:cBhvr>
                                        <p:cTn id="17" dur="500" fill="hold"/>
                                        <p:tgtEl>
                                          <p:spTgt spid="344"/>
                                        </p:tgtEl>
                                        <p:attrNameLst>
                                          <p:attrName>ppt_x</p:attrName>
                                        </p:attrNameLst>
                                      </p:cBhvr>
                                      <p:tavLst>
                                        <p:tav tm="0">
                                          <p:val>
                                            <p:strVal val="#ppt_x"/>
                                          </p:val>
                                        </p:tav>
                                        <p:tav tm="100000">
                                          <p:val>
                                            <p:strVal val="#ppt_x"/>
                                          </p:val>
                                        </p:tav>
                                      </p:tavLst>
                                    </p:anim>
                                    <p:anim calcmode="lin" valueType="num">
                                      <p:cBhvr>
                                        <p:cTn id="18" dur="500" fill="hold"/>
                                        <p:tgtEl>
                                          <p:spTgt spid="344"/>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1" presetID="2" grpId="4" fill="hold">
                                  <p:stCondLst>
                                    <p:cond delay="0"/>
                                  </p:stCondLst>
                                  <p:iterate type="el" backwards="0">
                                    <p:tmAbs val="0"/>
                                  </p:iterate>
                                  <p:childTnLst>
                                    <p:set>
                                      <p:cBhvr>
                                        <p:cTn id="22" fill="hold"/>
                                        <p:tgtEl>
                                          <p:spTgt spid="343"/>
                                        </p:tgtEl>
                                        <p:attrNameLst>
                                          <p:attrName>style.visibility</p:attrName>
                                        </p:attrNameLst>
                                      </p:cBhvr>
                                      <p:to>
                                        <p:strVal val="visible"/>
                                      </p:to>
                                    </p:set>
                                    <p:anim calcmode="lin" valueType="num">
                                      <p:cBhvr>
                                        <p:cTn id="23" dur="500" fill="hold"/>
                                        <p:tgtEl>
                                          <p:spTgt spid="343"/>
                                        </p:tgtEl>
                                        <p:attrNameLst>
                                          <p:attrName>ppt_x</p:attrName>
                                        </p:attrNameLst>
                                      </p:cBhvr>
                                      <p:tavLst>
                                        <p:tav tm="0">
                                          <p:val>
                                            <p:strVal val="#ppt_x"/>
                                          </p:val>
                                        </p:tav>
                                        <p:tav tm="100000">
                                          <p:val>
                                            <p:strVal val="#ppt_x"/>
                                          </p:val>
                                        </p:tav>
                                      </p:tavLst>
                                    </p:anim>
                                    <p:anim calcmode="lin" valueType="num">
                                      <p:cBhvr>
                                        <p:cTn id="24" dur="500" fill="hold"/>
                                        <p:tgtEl>
                                          <p:spTgt spid="343"/>
                                        </p:tgtEl>
                                        <p:attrNameLst>
                                          <p:attrName>ppt_y</p:attrName>
                                        </p:attrNameLst>
                                      </p:cBhvr>
                                      <p:tavLst>
                                        <p:tav tm="0">
                                          <p:val>
                                            <p:strVal val="0-#ppt_h/2"/>
                                          </p:val>
                                        </p:tav>
                                        <p:tav tm="100000">
                                          <p:val>
                                            <p:strVal val="#ppt_y"/>
                                          </p:val>
                                        </p:tav>
                                      </p:tavLst>
                                    </p:anim>
                                  </p:childTnLst>
                                </p:cTn>
                              </p:par>
                            </p:childTnLst>
                          </p:cTn>
                        </p:par>
                        <p:par>
                          <p:cTn id="25" fill="hold">
                            <p:stCondLst>
                              <p:cond delay="500"/>
                            </p:stCondLst>
                            <p:childTnLst>
                              <p:par>
                                <p:cTn id="26" presetClass="entr" nodeType="afterEffect" presetSubtype="1" presetID="2" grpId="5" fill="hold">
                                  <p:stCondLst>
                                    <p:cond delay="0"/>
                                  </p:stCondLst>
                                  <p:iterate type="el" backwards="0">
                                    <p:tmAbs val="0"/>
                                  </p:iterate>
                                  <p:childTnLst>
                                    <p:set>
                                      <p:cBhvr>
                                        <p:cTn id="27" fill="hold"/>
                                        <p:tgtEl>
                                          <p:spTgt spid="357"/>
                                        </p:tgtEl>
                                        <p:attrNameLst>
                                          <p:attrName>style.visibility</p:attrName>
                                        </p:attrNameLst>
                                      </p:cBhvr>
                                      <p:to>
                                        <p:strVal val="visible"/>
                                      </p:to>
                                    </p:set>
                                    <p:anim calcmode="lin" valueType="num">
                                      <p:cBhvr>
                                        <p:cTn id="28" dur="500" fill="hold"/>
                                        <p:tgtEl>
                                          <p:spTgt spid="357"/>
                                        </p:tgtEl>
                                        <p:attrNameLst>
                                          <p:attrName>ppt_x</p:attrName>
                                        </p:attrNameLst>
                                      </p:cBhvr>
                                      <p:tavLst>
                                        <p:tav tm="0">
                                          <p:val>
                                            <p:strVal val="#ppt_x"/>
                                          </p:val>
                                        </p:tav>
                                        <p:tav tm="100000">
                                          <p:val>
                                            <p:strVal val="#ppt_x"/>
                                          </p:val>
                                        </p:tav>
                                      </p:tavLst>
                                    </p:anim>
                                    <p:anim calcmode="lin" valueType="num">
                                      <p:cBhvr>
                                        <p:cTn id="29" dur="500" fill="hold"/>
                                        <p:tgtEl>
                                          <p:spTgt spid="357"/>
                                        </p:tgtEl>
                                        <p:attrNameLst>
                                          <p:attrName>ppt_y</p:attrName>
                                        </p:attrNameLst>
                                      </p:cBhvr>
                                      <p:tavLst>
                                        <p:tav tm="0">
                                          <p:val>
                                            <p:strVal val="0-#ppt_h/2"/>
                                          </p:val>
                                        </p:tav>
                                        <p:tav tm="100000">
                                          <p:val>
                                            <p:strVal val="#ppt_y"/>
                                          </p:val>
                                        </p:tav>
                                      </p:tavLst>
                                    </p:anim>
                                  </p:childTnLst>
                                </p:cTn>
                              </p:par>
                            </p:childTnLst>
                          </p:cTn>
                        </p:par>
                        <p:par>
                          <p:cTn id="30" fill="hold">
                            <p:stCondLst>
                              <p:cond delay="1000"/>
                            </p:stCondLst>
                            <p:childTnLst>
                              <p:par>
                                <p:cTn id="31" presetClass="entr" nodeType="afterEffect" presetSubtype="1" presetID="2" grpId="6" fill="hold">
                                  <p:stCondLst>
                                    <p:cond delay="0"/>
                                  </p:stCondLst>
                                  <p:iterate type="el" backwards="0">
                                    <p:tmAbs val="0"/>
                                  </p:iterate>
                                  <p:childTnLst>
                                    <p:set>
                                      <p:cBhvr>
                                        <p:cTn id="32" fill="hold"/>
                                        <p:tgtEl>
                                          <p:spTgt spid="345"/>
                                        </p:tgtEl>
                                        <p:attrNameLst>
                                          <p:attrName>style.visibility</p:attrName>
                                        </p:attrNameLst>
                                      </p:cBhvr>
                                      <p:to>
                                        <p:strVal val="visible"/>
                                      </p:to>
                                    </p:set>
                                    <p:anim calcmode="lin" valueType="num">
                                      <p:cBhvr>
                                        <p:cTn id="33" dur="500" fill="hold"/>
                                        <p:tgtEl>
                                          <p:spTgt spid="345"/>
                                        </p:tgtEl>
                                        <p:attrNameLst>
                                          <p:attrName>ppt_x</p:attrName>
                                        </p:attrNameLst>
                                      </p:cBhvr>
                                      <p:tavLst>
                                        <p:tav tm="0">
                                          <p:val>
                                            <p:strVal val="#ppt_x"/>
                                          </p:val>
                                        </p:tav>
                                        <p:tav tm="100000">
                                          <p:val>
                                            <p:strVal val="#ppt_x"/>
                                          </p:val>
                                        </p:tav>
                                      </p:tavLst>
                                    </p:anim>
                                    <p:anim calcmode="lin" valueType="num">
                                      <p:cBhvr>
                                        <p:cTn id="34" dur="500" fill="hold"/>
                                        <p:tgtEl>
                                          <p:spTgt spid="345"/>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4" presetID="2" grpId="7" fill="hold">
                                  <p:stCondLst>
                                    <p:cond delay="0"/>
                                  </p:stCondLst>
                                  <p:iterate type="el" backwards="0">
                                    <p:tmAbs val="0"/>
                                  </p:iterate>
                                  <p:childTnLst>
                                    <p:set>
                                      <p:cBhvr>
                                        <p:cTn id="38" fill="hold"/>
                                        <p:tgtEl>
                                          <p:spTgt spid="355"/>
                                        </p:tgtEl>
                                        <p:attrNameLst>
                                          <p:attrName>style.visibility</p:attrName>
                                        </p:attrNameLst>
                                      </p:cBhvr>
                                      <p:to>
                                        <p:strVal val="visible"/>
                                      </p:to>
                                    </p:set>
                                    <p:anim calcmode="lin" valueType="num">
                                      <p:cBhvr>
                                        <p:cTn id="39" dur="500" fill="hold"/>
                                        <p:tgtEl>
                                          <p:spTgt spid="355"/>
                                        </p:tgtEl>
                                        <p:attrNameLst>
                                          <p:attrName>ppt_x</p:attrName>
                                        </p:attrNameLst>
                                      </p:cBhvr>
                                      <p:tavLst>
                                        <p:tav tm="0">
                                          <p:val>
                                            <p:strVal val="#ppt_x"/>
                                          </p:val>
                                        </p:tav>
                                        <p:tav tm="100000">
                                          <p:val>
                                            <p:strVal val="#ppt_x"/>
                                          </p:val>
                                        </p:tav>
                                      </p:tavLst>
                                    </p:anim>
                                    <p:anim calcmode="lin" valueType="num">
                                      <p:cBhvr>
                                        <p:cTn id="40" dur="500" fill="hold"/>
                                        <p:tgtEl>
                                          <p:spTgt spid="3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6" grpId="2"/>
      <p:bldP build="whole" bldLvl="1" animBg="1" rev="0" advAuto="0" spid="357" grpId="5"/>
      <p:bldP build="whole" bldLvl="1" animBg="1" rev="0" advAuto="0" spid="355" grpId="7"/>
      <p:bldP build="whole" bldLvl="1" animBg="1" rev="0" advAuto="0" spid="344" grpId="3"/>
      <p:bldP build="whole" bldLvl="1" animBg="1" rev="0" advAuto="0" spid="340" grpId="1"/>
      <p:bldP build="whole" bldLvl="1" animBg="1" rev="0" advAuto="0" spid="343" grpId="4"/>
      <p:bldP build="whole" bldLvl="1" animBg="1" rev="0" advAuto="0" spid="345" grpId="6"/>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9" name="Title 6"/>
          <p:cNvSpPr txBox="1"/>
          <p:nvPr>
            <p:ph type="title"/>
          </p:nvPr>
        </p:nvSpPr>
        <p:spPr>
          <a:xfrm>
            <a:off x="1053628" y="722588"/>
            <a:ext cx="7177376" cy="571501"/>
          </a:xfrm>
          <a:prstGeom prst="rect">
            <a:avLst/>
          </a:prstGeom>
        </p:spPr>
        <p:txBody>
          <a:bodyPr/>
          <a:lstStyle/>
          <a:p>
            <a:pPr defTabSz="512063">
              <a:defRPr sz="1792"/>
            </a:pPr>
            <a:r>
              <a:t>Before we write a program for a solution we need an </a:t>
            </a:r>
            <a:r>
              <a:rPr b="1"/>
              <a:t>Algorithm.</a:t>
            </a:r>
          </a:p>
        </p:txBody>
      </p:sp>
      <p:sp>
        <p:nvSpPr>
          <p:cNvPr id="360" name="Date Placeholder 1"/>
          <p:cNvSpPr txBox="1"/>
          <p:nvPr/>
        </p:nvSpPr>
        <p:spPr>
          <a:xfrm>
            <a:off x="7010400" y="-26988"/>
            <a:ext cx="2133600" cy="370841"/>
          </a:xfrm>
          <a:prstGeom prst="rect">
            <a:avLst/>
          </a:prstGeom>
          <a:ln w="12700">
            <a:miter lim="400000"/>
          </a:ln>
        </p:spPr>
        <p:txBody>
          <a:bodyPr lIns="45719" rIns="45719">
            <a:spAutoFit/>
          </a:bodyPr>
          <a:lstStyle/>
          <a:p>
            <a:pPr/>
          </a:p>
        </p:txBody>
      </p:sp>
      <p:sp>
        <p:nvSpPr>
          <p:cNvPr id="361" name="Slide Number Placeholder 2"/>
          <p:cNvSpPr txBox="1"/>
          <p:nvPr>
            <p:ph type="sldNum" sz="quarter" idx="4294967295"/>
          </p:nvPr>
        </p:nvSpPr>
        <p:spPr>
          <a:xfrm>
            <a:off x="7812088" y="-20638"/>
            <a:ext cx="35752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3" name="Title 4"/>
          <p:cNvSpPr txBox="1"/>
          <p:nvPr>
            <p:ph type="title"/>
          </p:nvPr>
        </p:nvSpPr>
        <p:spPr>
          <a:xfrm>
            <a:off x="1053627" y="722588"/>
            <a:ext cx="7186732" cy="571501"/>
          </a:xfrm>
          <a:prstGeom prst="rect">
            <a:avLst/>
          </a:prstGeom>
        </p:spPr>
        <p:txBody>
          <a:bodyPr/>
          <a:lstStyle>
            <a:lvl1pPr defTabSz="886968">
              <a:defRPr sz="3104"/>
            </a:lvl1pPr>
          </a:lstStyle>
          <a:p>
            <a:pPr/>
            <a:r>
              <a:t>So what is an algorithm?</a:t>
            </a:r>
          </a:p>
        </p:txBody>
      </p:sp>
      <p:sp>
        <p:nvSpPr>
          <p:cNvPr id="364" name="Content Placeholder 5"/>
          <p:cNvSpPr txBox="1"/>
          <p:nvPr>
            <p:ph type="body" idx="1"/>
          </p:nvPr>
        </p:nvSpPr>
        <p:spPr>
          <a:xfrm>
            <a:off x="1043492" y="1441681"/>
            <a:ext cx="7187511" cy="4390949"/>
          </a:xfrm>
          <a:prstGeom prst="rect">
            <a:avLst/>
          </a:prstGeom>
        </p:spPr>
        <p:txBody>
          <a:bodyPr/>
          <a:lstStyle/>
          <a:p>
            <a:pPr/>
            <a:r>
              <a:t>An algorithm is a self-contained </a:t>
            </a:r>
            <a:r>
              <a:rPr>
                <a:solidFill>
                  <a:schemeClr val="accent1"/>
                </a:solidFill>
              </a:rPr>
              <a:t>step by step</a:t>
            </a:r>
            <a:r>
              <a:t> set of operations to be performed in order to solve a problem.</a:t>
            </a:r>
          </a:p>
          <a:p>
            <a:pPr/>
            <a:r>
              <a:t>Its an effective method that can be expressed within </a:t>
            </a:r>
            <a:r>
              <a:rPr>
                <a:solidFill>
                  <a:schemeClr val="accent1"/>
                </a:solidFill>
              </a:rPr>
              <a:t>a finite amount of space </a:t>
            </a:r>
            <a:r>
              <a:t>and </a:t>
            </a:r>
            <a:r>
              <a:rPr>
                <a:solidFill>
                  <a:schemeClr val="accent1"/>
                </a:solidFill>
              </a:rPr>
              <a:t>time </a:t>
            </a:r>
            <a:r>
              <a:t>and in well-defined formal language for solving a problem.</a:t>
            </a:r>
          </a:p>
          <a:p>
            <a:pPr/>
            <a:r>
              <a:t>Another way to describe an algorithm is a sequence of </a:t>
            </a:r>
            <a:r>
              <a:rPr>
                <a:solidFill>
                  <a:schemeClr val="accent1"/>
                </a:solidFill>
              </a:rPr>
              <a:t>unambiguous</a:t>
            </a:r>
            <a:r>
              <a:t> instructions.</a:t>
            </a:r>
          </a:p>
        </p:txBody>
      </p:sp>
      <p:sp>
        <p:nvSpPr>
          <p:cNvPr id="365" name="Slide Number Placeholder 3"/>
          <p:cNvSpPr txBox="1"/>
          <p:nvPr>
            <p:ph type="sldNum" sz="quarter" idx="4294967295"/>
          </p:nvPr>
        </p:nvSpPr>
        <p:spPr>
          <a:xfrm>
            <a:off x="7812088" y="-20638"/>
            <a:ext cx="35752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364">
                                            <p:bg/>
                                          </p:spTgt>
                                        </p:tgtEl>
                                        <p:attrNameLst>
                                          <p:attrName>style.visibility</p:attrName>
                                        </p:attrNameLst>
                                      </p:cBhvr>
                                      <p:to>
                                        <p:strVal val="visible"/>
                                      </p:to>
                                    </p:set>
                                    <p:anim calcmode="lin" valueType="num">
                                      <p:cBhvr>
                                        <p:cTn id="7" dur="500" fill="hold"/>
                                        <p:tgtEl>
                                          <p:spTgt spid="364">
                                            <p:bg/>
                                          </p:spTgt>
                                        </p:tgtEl>
                                        <p:attrNameLst>
                                          <p:attrName>ppt_x</p:attrName>
                                        </p:attrNameLst>
                                      </p:cBhvr>
                                      <p:tavLst>
                                        <p:tav tm="0">
                                          <p:val>
                                            <p:strVal val="0-#ppt_w/2"/>
                                          </p:val>
                                        </p:tav>
                                        <p:tav tm="100000">
                                          <p:val>
                                            <p:strVal val="#ppt_x"/>
                                          </p:val>
                                        </p:tav>
                                      </p:tavLst>
                                    </p:anim>
                                    <p:anim calcmode="lin" valueType="num">
                                      <p:cBhvr>
                                        <p:cTn id="8" dur="500" fill="hold"/>
                                        <p:tgtEl>
                                          <p:spTgt spid="364">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364">
                                            <p:txEl>
                                              <p:pRg st="0" end="0"/>
                                            </p:txEl>
                                          </p:spTgt>
                                        </p:tgtEl>
                                        <p:attrNameLst>
                                          <p:attrName>style.visibility</p:attrName>
                                        </p:attrNameLst>
                                      </p:cBhvr>
                                      <p:to>
                                        <p:strVal val="visible"/>
                                      </p:to>
                                    </p:set>
                                    <p:anim calcmode="lin" valueType="num">
                                      <p:cBhvr>
                                        <p:cTn id="11" dur="500" fill="hold"/>
                                        <p:tgtEl>
                                          <p:spTgt spid="364">
                                            <p:txEl>
                                              <p:pRg st="0" end="0"/>
                                            </p:txEl>
                                          </p:spTgt>
                                        </p:tgtEl>
                                        <p:attrNameLst>
                                          <p:attrName>ppt_x</p:attrName>
                                        </p:attrNameLst>
                                      </p:cBhvr>
                                      <p:tavLst>
                                        <p:tav tm="0">
                                          <p:val>
                                            <p:strVal val="0-#ppt_w/2"/>
                                          </p:val>
                                        </p:tav>
                                        <p:tav tm="100000">
                                          <p:val>
                                            <p:strVal val="#ppt_x"/>
                                          </p:val>
                                        </p:tav>
                                      </p:tavLst>
                                    </p:anim>
                                    <p:anim calcmode="lin" valueType="num">
                                      <p:cBhvr>
                                        <p:cTn id="12" dur="500" fill="hold"/>
                                        <p:tgtEl>
                                          <p:spTgt spid="36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364">
                                            <p:txEl>
                                              <p:pRg st="1" end="1"/>
                                            </p:txEl>
                                          </p:spTgt>
                                        </p:tgtEl>
                                        <p:attrNameLst>
                                          <p:attrName>style.visibility</p:attrName>
                                        </p:attrNameLst>
                                      </p:cBhvr>
                                      <p:to>
                                        <p:strVal val="visible"/>
                                      </p:to>
                                    </p:set>
                                    <p:anim calcmode="lin" valueType="num">
                                      <p:cBhvr>
                                        <p:cTn id="17" dur="500" fill="hold"/>
                                        <p:tgtEl>
                                          <p:spTgt spid="364">
                                            <p:txEl>
                                              <p:pRg st="1" end="1"/>
                                            </p:txEl>
                                          </p:spTgt>
                                        </p:tgtEl>
                                        <p:attrNameLst>
                                          <p:attrName>ppt_x</p:attrName>
                                        </p:attrNameLst>
                                      </p:cBhvr>
                                      <p:tavLst>
                                        <p:tav tm="0">
                                          <p:val>
                                            <p:strVal val="0-#ppt_w/2"/>
                                          </p:val>
                                        </p:tav>
                                        <p:tav tm="100000">
                                          <p:val>
                                            <p:strVal val="#ppt_x"/>
                                          </p:val>
                                        </p:tav>
                                      </p:tavLst>
                                    </p:anim>
                                    <p:anim calcmode="lin" valueType="num">
                                      <p:cBhvr>
                                        <p:cTn id="18" dur="500" fill="hold"/>
                                        <p:tgtEl>
                                          <p:spTgt spid="36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364">
                                            <p:txEl>
                                              <p:pRg st="2" end="2"/>
                                            </p:txEl>
                                          </p:spTgt>
                                        </p:tgtEl>
                                        <p:attrNameLst>
                                          <p:attrName>style.visibility</p:attrName>
                                        </p:attrNameLst>
                                      </p:cBhvr>
                                      <p:to>
                                        <p:strVal val="visible"/>
                                      </p:to>
                                    </p:set>
                                    <p:anim calcmode="lin" valueType="num">
                                      <p:cBhvr>
                                        <p:cTn id="23" dur="500" fill="hold"/>
                                        <p:tgtEl>
                                          <p:spTgt spid="364">
                                            <p:txEl>
                                              <p:pRg st="2" end="2"/>
                                            </p:txEl>
                                          </p:spTgt>
                                        </p:tgtEl>
                                        <p:attrNameLst>
                                          <p:attrName>ppt_x</p:attrName>
                                        </p:attrNameLst>
                                      </p:cBhvr>
                                      <p:tavLst>
                                        <p:tav tm="0">
                                          <p:val>
                                            <p:strVal val="0-#ppt_w/2"/>
                                          </p:val>
                                        </p:tav>
                                        <p:tav tm="100000">
                                          <p:val>
                                            <p:strVal val="#ppt_x"/>
                                          </p:val>
                                        </p:tav>
                                      </p:tavLst>
                                    </p:anim>
                                    <p:anim calcmode="lin" valueType="num">
                                      <p:cBhvr>
                                        <p:cTn id="24" dur="500" fill="hold"/>
                                        <p:tgtEl>
                                          <p:spTgt spid="36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64"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7" name="Title 5"/>
          <p:cNvSpPr txBox="1"/>
          <p:nvPr>
            <p:ph type="title"/>
          </p:nvPr>
        </p:nvSpPr>
        <p:spPr>
          <a:xfrm>
            <a:off x="1053627" y="722588"/>
            <a:ext cx="7186732" cy="571501"/>
          </a:xfrm>
          <a:prstGeom prst="rect">
            <a:avLst/>
          </a:prstGeom>
        </p:spPr>
        <p:txBody>
          <a:bodyPr/>
          <a:lstStyle>
            <a:lvl1pPr defTabSz="886968">
              <a:defRPr sz="3104"/>
            </a:lvl1pPr>
          </a:lstStyle>
          <a:p>
            <a:pPr/>
            <a:r>
              <a:t>Expressing Algorithms?</a:t>
            </a:r>
          </a:p>
        </p:txBody>
      </p:sp>
      <p:sp>
        <p:nvSpPr>
          <p:cNvPr id="368" name="Content Placeholder 6"/>
          <p:cNvSpPr txBox="1"/>
          <p:nvPr>
            <p:ph type="body" idx="1"/>
          </p:nvPr>
        </p:nvSpPr>
        <p:spPr>
          <a:xfrm>
            <a:off x="1043492" y="1441681"/>
            <a:ext cx="7187511" cy="4390949"/>
          </a:xfrm>
          <a:prstGeom prst="rect">
            <a:avLst/>
          </a:prstGeom>
        </p:spPr>
        <p:txBody>
          <a:bodyPr/>
          <a:lstStyle/>
          <a:p>
            <a:pPr/>
            <a:r>
              <a:t>Algorithms can be expressed in many kind of notations, including </a:t>
            </a:r>
            <a:r>
              <a:rPr>
                <a:solidFill>
                  <a:schemeClr val="accent1"/>
                </a:solidFill>
              </a:rPr>
              <a:t>natural languages</a:t>
            </a:r>
            <a:r>
              <a:t>, </a:t>
            </a:r>
            <a:r>
              <a:rPr>
                <a:solidFill>
                  <a:schemeClr val="accent1"/>
                </a:solidFill>
              </a:rPr>
              <a:t>pseudocode</a:t>
            </a:r>
            <a:r>
              <a:t>, </a:t>
            </a:r>
            <a:r>
              <a:rPr>
                <a:solidFill>
                  <a:schemeClr val="accent1"/>
                </a:solidFill>
              </a:rPr>
              <a:t>flowcharts</a:t>
            </a:r>
            <a:r>
              <a:t>, etc.</a:t>
            </a:r>
            <a:r>
              <a:rPr>
                <a:solidFill>
                  <a:schemeClr val="accent1"/>
                </a:solidFill>
              </a:rPr>
              <a:t> </a:t>
            </a:r>
            <a:endParaRPr>
              <a:solidFill>
                <a:schemeClr val="accent1"/>
              </a:solidFill>
            </a:endParaRPr>
          </a:p>
          <a:p>
            <a:pPr/>
            <a:r>
              <a:t>Natural Language expressions of algorithms tend to be verbose and ambiguous, and are rarely used for complex or technical algorithms.</a:t>
            </a:r>
          </a:p>
          <a:p>
            <a:pPr/>
            <a:r>
              <a:t>Programming languages are primarily intended for expressing algorithms in a form that can be executed by a computer.</a:t>
            </a:r>
          </a:p>
        </p:txBody>
      </p:sp>
      <p:sp>
        <p:nvSpPr>
          <p:cNvPr id="369" name="Slide Number Placeholder 9"/>
          <p:cNvSpPr txBox="1"/>
          <p:nvPr>
            <p:ph type="sldNum" sz="quarter" idx="4294967295"/>
          </p:nvPr>
        </p:nvSpPr>
        <p:spPr>
          <a:xfrm>
            <a:off x="7812088" y="-20638"/>
            <a:ext cx="35752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1" name="Title 5"/>
          <p:cNvSpPr txBox="1"/>
          <p:nvPr>
            <p:ph type="title"/>
          </p:nvPr>
        </p:nvSpPr>
        <p:spPr>
          <a:xfrm>
            <a:off x="1053627" y="722588"/>
            <a:ext cx="7186732" cy="571501"/>
          </a:xfrm>
          <a:prstGeom prst="rect">
            <a:avLst/>
          </a:prstGeom>
        </p:spPr>
        <p:txBody>
          <a:bodyPr/>
          <a:lstStyle>
            <a:lvl1pPr defTabSz="886968">
              <a:defRPr sz="3104"/>
            </a:lvl1pPr>
          </a:lstStyle>
          <a:p>
            <a:pPr/>
            <a:r>
              <a:t>Two basic aspects of programming</a:t>
            </a:r>
          </a:p>
        </p:txBody>
      </p:sp>
      <p:sp>
        <p:nvSpPr>
          <p:cNvPr id="372" name="Content Placeholder 6"/>
          <p:cNvSpPr txBox="1"/>
          <p:nvPr>
            <p:ph type="body" idx="1"/>
          </p:nvPr>
        </p:nvSpPr>
        <p:spPr>
          <a:xfrm>
            <a:off x="1043492" y="1441681"/>
            <a:ext cx="7187511" cy="4390949"/>
          </a:xfrm>
          <a:prstGeom prst="rect">
            <a:avLst/>
          </a:prstGeom>
        </p:spPr>
        <p:txBody>
          <a:bodyPr/>
          <a:lstStyle/>
          <a:p>
            <a:pPr/>
            <a:r>
              <a:t>Data</a:t>
            </a:r>
          </a:p>
          <a:p>
            <a:pPr/>
            <a:r>
              <a:t>Instructions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372">
                                            <p:bg/>
                                          </p:spTgt>
                                        </p:tgtEl>
                                        <p:attrNameLst>
                                          <p:attrName>style.visibility</p:attrName>
                                        </p:attrNameLst>
                                      </p:cBhvr>
                                      <p:to>
                                        <p:strVal val="visible"/>
                                      </p:to>
                                    </p:set>
                                    <p:anim calcmode="lin" valueType="num">
                                      <p:cBhvr>
                                        <p:cTn id="7" dur="500" fill="hold"/>
                                        <p:tgtEl>
                                          <p:spTgt spid="372">
                                            <p:bg/>
                                          </p:spTgt>
                                        </p:tgtEl>
                                        <p:attrNameLst>
                                          <p:attrName>ppt_x</p:attrName>
                                        </p:attrNameLst>
                                      </p:cBhvr>
                                      <p:tavLst>
                                        <p:tav tm="0">
                                          <p:val>
                                            <p:strVal val="0-#ppt_w/2"/>
                                          </p:val>
                                        </p:tav>
                                        <p:tav tm="100000">
                                          <p:val>
                                            <p:strVal val="#ppt_x"/>
                                          </p:val>
                                        </p:tav>
                                      </p:tavLst>
                                    </p:anim>
                                    <p:anim calcmode="lin" valueType="num">
                                      <p:cBhvr>
                                        <p:cTn id="8" dur="500" fill="hold"/>
                                        <p:tgtEl>
                                          <p:spTgt spid="372">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372">
                                            <p:txEl>
                                              <p:pRg st="0" end="0"/>
                                            </p:txEl>
                                          </p:spTgt>
                                        </p:tgtEl>
                                        <p:attrNameLst>
                                          <p:attrName>style.visibility</p:attrName>
                                        </p:attrNameLst>
                                      </p:cBhvr>
                                      <p:to>
                                        <p:strVal val="visible"/>
                                      </p:to>
                                    </p:set>
                                    <p:anim calcmode="lin" valueType="num">
                                      <p:cBhvr>
                                        <p:cTn id="11" dur="500" fill="hold"/>
                                        <p:tgtEl>
                                          <p:spTgt spid="372">
                                            <p:txEl>
                                              <p:pRg st="0" end="0"/>
                                            </p:txEl>
                                          </p:spTgt>
                                        </p:tgtEl>
                                        <p:attrNameLst>
                                          <p:attrName>ppt_x</p:attrName>
                                        </p:attrNameLst>
                                      </p:cBhvr>
                                      <p:tavLst>
                                        <p:tav tm="0">
                                          <p:val>
                                            <p:strVal val="0-#ppt_w/2"/>
                                          </p:val>
                                        </p:tav>
                                        <p:tav tm="100000">
                                          <p:val>
                                            <p:strVal val="#ppt_x"/>
                                          </p:val>
                                        </p:tav>
                                      </p:tavLst>
                                    </p:anim>
                                    <p:anim calcmode="lin" valueType="num">
                                      <p:cBhvr>
                                        <p:cTn id="12" dur="500" fill="hold"/>
                                        <p:tgtEl>
                                          <p:spTgt spid="3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372">
                                            <p:txEl>
                                              <p:pRg st="1" end="1"/>
                                            </p:txEl>
                                          </p:spTgt>
                                        </p:tgtEl>
                                        <p:attrNameLst>
                                          <p:attrName>style.visibility</p:attrName>
                                        </p:attrNameLst>
                                      </p:cBhvr>
                                      <p:to>
                                        <p:strVal val="visible"/>
                                      </p:to>
                                    </p:set>
                                    <p:anim calcmode="lin" valueType="num">
                                      <p:cBhvr>
                                        <p:cTn id="17" dur="500" fill="hold"/>
                                        <p:tgtEl>
                                          <p:spTgt spid="372">
                                            <p:txEl>
                                              <p:pRg st="1" end="1"/>
                                            </p:txEl>
                                          </p:spTgt>
                                        </p:tgtEl>
                                        <p:attrNameLst>
                                          <p:attrName>ppt_x</p:attrName>
                                        </p:attrNameLst>
                                      </p:cBhvr>
                                      <p:tavLst>
                                        <p:tav tm="0">
                                          <p:val>
                                            <p:strVal val="0-#ppt_w/2"/>
                                          </p:val>
                                        </p:tav>
                                        <p:tav tm="100000">
                                          <p:val>
                                            <p:strVal val="#ppt_x"/>
                                          </p:val>
                                        </p:tav>
                                      </p:tavLst>
                                    </p:anim>
                                    <p:anim calcmode="lin" valueType="num">
                                      <p:cBhvr>
                                        <p:cTn id="18" dur="500" fill="hold"/>
                                        <p:tgtEl>
                                          <p:spTgt spid="37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72" grpId="1"/>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4" name="Title 4"/>
          <p:cNvSpPr txBox="1"/>
          <p:nvPr>
            <p:ph type="title"/>
          </p:nvPr>
        </p:nvSpPr>
        <p:spPr>
          <a:xfrm>
            <a:off x="1053628" y="722588"/>
            <a:ext cx="7177376" cy="571501"/>
          </a:xfrm>
          <a:prstGeom prst="rect">
            <a:avLst/>
          </a:prstGeom>
        </p:spPr>
        <p:txBody>
          <a:bodyPr/>
          <a:lstStyle/>
          <a:p>
            <a:pPr defTabSz="603504">
              <a:defRPr sz="2112"/>
            </a:pPr>
            <a:r>
              <a:t>To understand data we need to understand </a:t>
            </a:r>
            <a:r>
              <a:rPr b="1"/>
              <a:t>Variables</a:t>
            </a:r>
            <a:r>
              <a:t>!</a:t>
            </a:r>
          </a:p>
        </p:txBody>
      </p:sp>
      <p:sp>
        <p:nvSpPr>
          <p:cNvPr id="375" name="Slide Number Placeholder 3"/>
          <p:cNvSpPr txBox="1"/>
          <p:nvPr>
            <p:ph type="sldNum" sz="quarter" idx="4294967295"/>
          </p:nvPr>
        </p:nvSpPr>
        <p:spPr>
          <a:xfrm>
            <a:off x="7812088" y="-20638"/>
            <a:ext cx="35752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7" name="Title 4"/>
          <p:cNvSpPr txBox="1"/>
          <p:nvPr>
            <p:ph type="title"/>
          </p:nvPr>
        </p:nvSpPr>
        <p:spPr>
          <a:xfrm>
            <a:off x="1053627" y="722588"/>
            <a:ext cx="7186732" cy="571501"/>
          </a:xfrm>
          <a:prstGeom prst="rect">
            <a:avLst/>
          </a:prstGeom>
        </p:spPr>
        <p:txBody>
          <a:bodyPr/>
          <a:lstStyle>
            <a:lvl1pPr defTabSz="886968">
              <a:defRPr sz="3104"/>
            </a:lvl1pPr>
          </a:lstStyle>
          <a:p>
            <a:pPr/>
            <a:r>
              <a:t>What are Variables?</a:t>
            </a:r>
          </a:p>
        </p:txBody>
      </p:sp>
      <p:sp>
        <p:nvSpPr>
          <p:cNvPr id="378" name="Content Placeholder 5"/>
          <p:cNvSpPr txBox="1"/>
          <p:nvPr>
            <p:ph type="body" idx="1"/>
          </p:nvPr>
        </p:nvSpPr>
        <p:spPr>
          <a:xfrm>
            <a:off x="1043492" y="1441681"/>
            <a:ext cx="7187511" cy="4390949"/>
          </a:xfrm>
          <a:prstGeom prst="rect">
            <a:avLst/>
          </a:prstGeom>
        </p:spPr>
        <p:txBody>
          <a:bodyPr/>
          <a:lstStyle/>
          <a:p>
            <a:pPr/>
            <a:r>
              <a:t>Variables in a computer program are analogous to </a:t>
            </a:r>
            <a:r>
              <a:rPr>
                <a:solidFill>
                  <a:schemeClr val="accent1"/>
                </a:solidFill>
              </a:rPr>
              <a:t>Buckets </a:t>
            </a:r>
            <a:r>
              <a:t>or </a:t>
            </a:r>
            <a:r>
              <a:rPr>
                <a:solidFill>
                  <a:schemeClr val="accent1"/>
                </a:solidFill>
              </a:rPr>
              <a:t>Envelopes</a:t>
            </a:r>
            <a:r>
              <a:t> where information can be maintained and referenced. </a:t>
            </a:r>
          </a:p>
          <a:p>
            <a:pPr/>
            <a:r>
              <a:t>On the outside of the bucket is a name. </a:t>
            </a:r>
          </a:p>
          <a:p>
            <a:pPr/>
            <a:r>
              <a:t>When referring to the bucket, we use the name of the bucket, not the data stored in the bucket.</a:t>
            </a:r>
          </a:p>
        </p:txBody>
      </p:sp>
      <p:sp>
        <p:nvSpPr>
          <p:cNvPr id="379" name="Slide Number Placeholder 3"/>
          <p:cNvSpPr txBox="1"/>
          <p:nvPr>
            <p:ph type="sldNum" sz="quarter" idx="4294967295"/>
          </p:nvPr>
        </p:nvSpPr>
        <p:spPr>
          <a:xfrm>
            <a:off x="7812088" y="-20638"/>
            <a:ext cx="35752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378">
                                            <p:bg/>
                                          </p:spTgt>
                                        </p:tgtEl>
                                        <p:attrNameLst>
                                          <p:attrName>style.visibility</p:attrName>
                                        </p:attrNameLst>
                                      </p:cBhvr>
                                      <p:to>
                                        <p:strVal val="visible"/>
                                      </p:to>
                                    </p:set>
                                    <p:anim calcmode="lin" valueType="num">
                                      <p:cBhvr>
                                        <p:cTn id="7" dur="500" fill="hold"/>
                                        <p:tgtEl>
                                          <p:spTgt spid="378">
                                            <p:bg/>
                                          </p:spTgt>
                                        </p:tgtEl>
                                        <p:attrNameLst>
                                          <p:attrName>ppt_x</p:attrName>
                                        </p:attrNameLst>
                                      </p:cBhvr>
                                      <p:tavLst>
                                        <p:tav tm="0">
                                          <p:val>
                                            <p:strVal val="0-#ppt_w/2"/>
                                          </p:val>
                                        </p:tav>
                                        <p:tav tm="100000">
                                          <p:val>
                                            <p:strVal val="#ppt_x"/>
                                          </p:val>
                                        </p:tav>
                                      </p:tavLst>
                                    </p:anim>
                                    <p:anim calcmode="lin" valueType="num">
                                      <p:cBhvr>
                                        <p:cTn id="8" dur="500" fill="hold"/>
                                        <p:tgtEl>
                                          <p:spTgt spid="378">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378">
                                            <p:txEl>
                                              <p:pRg st="0" end="0"/>
                                            </p:txEl>
                                          </p:spTgt>
                                        </p:tgtEl>
                                        <p:attrNameLst>
                                          <p:attrName>style.visibility</p:attrName>
                                        </p:attrNameLst>
                                      </p:cBhvr>
                                      <p:to>
                                        <p:strVal val="visible"/>
                                      </p:to>
                                    </p:set>
                                    <p:anim calcmode="lin" valueType="num">
                                      <p:cBhvr>
                                        <p:cTn id="11" dur="500" fill="hold"/>
                                        <p:tgtEl>
                                          <p:spTgt spid="378">
                                            <p:txEl>
                                              <p:pRg st="0" end="0"/>
                                            </p:txEl>
                                          </p:spTgt>
                                        </p:tgtEl>
                                        <p:attrNameLst>
                                          <p:attrName>ppt_x</p:attrName>
                                        </p:attrNameLst>
                                      </p:cBhvr>
                                      <p:tavLst>
                                        <p:tav tm="0">
                                          <p:val>
                                            <p:strVal val="0-#ppt_w/2"/>
                                          </p:val>
                                        </p:tav>
                                        <p:tav tm="100000">
                                          <p:val>
                                            <p:strVal val="#ppt_x"/>
                                          </p:val>
                                        </p:tav>
                                      </p:tavLst>
                                    </p:anim>
                                    <p:anim calcmode="lin" valueType="num">
                                      <p:cBhvr>
                                        <p:cTn id="12" dur="500" fill="hold"/>
                                        <p:tgtEl>
                                          <p:spTgt spid="3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378">
                                            <p:txEl>
                                              <p:pRg st="1" end="1"/>
                                            </p:txEl>
                                          </p:spTgt>
                                        </p:tgtEl>
                                        <p:attrNameLst>
                                          <p:attrName>style.visibility</p:attrName>
                                        </p:attrNameLst>
                                      </p:cBhvr>
                                      <p:to>
                                        <p:strVal val="visible"/>
                                      </p:to>
                                    </p:set>
                                    <p:anim calcmode="lin" valueType="num">
                                      <p:cBhvr>
                                        <p:cTn id="17" dur="500" fill="hold"/>
                                        <p:tgtEl>
                                          <p:spTgt spid="378">
                                            <p:txEl>
                                              <p:pRg st="1" end="1"/>
                                            </p:txEl>
                                          </p:spTgt>
                                        </p:tgtEl>
                                        <p:attrNameLst>
                                          <p:attrName>ppt_x</p:attrName>
                                        </p:attrNameLst>
                                      </p:cBhvr>
                                      <p:tavLst>
                                        <p:tav tm="0">
                                          <p:val>
                                            <p:strVal val="0-#ppt_w/2"/>
                                          </p:val>
                                        </p:tav>
                                        <p:tav tm="100000">
                                          <p:val>
                                            <p:strVal val="#ppt_x"/>
                                          </p:val>
                                        </p:tav>
                                      </p:tavLst>
                                    </p:anim>
                                    <p:anim calcmode="lin" valueType="num">
                                      <p:cBhvr>
                                        <p:cTn id="18" dur="500" fill="hold"/>
                                        <p:tgtEl>
                                          <p:spTgt spid="37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378">
                                            <p:txEl>
                                              <p:pRg st="2" end="2"/>
                                            </p:txEl>
                                          </p:spTgt>
                                        </p:tgtEl>
                                        <p:attrNameLst>
                                          <p:attrName>style.visibility</p:attrName>
                                        </p:attrNameLst>
                                      </p:cBhvr>
                                      <p:to>
                                        <p:strVal val="visible"/>
                                      </p:to>
                                    </p:set>
                                    <p:anim calcmode="lin" valueType="num">
                                      <p:cBhvr>
                                        <p:cTn id="23" dur="500" fill="hold"/>
                                        <p:tgtEl>
                                          <p:spTgt spid="378">
                                            <p:txEl>
                                              <p:pRg st="2" end="2"/>
                                            </p:txEl>
                                          </p:spTgt>
                                        </p:tgtEl>
                                        <p:attrNameLst>
                                          <p:attrName>ppt_x</p:attrName>
                                        </p:attrNameLst>
                                      </p:cBhvr>
                                      <p:tavLst>
                                        <p:tav tm="0">
                                          <p:val>
                                            <p:strVal val="0-#ppt_w/2"/>
                                          </p:val>
                                        </p:tav>
                                        <p:tav tm="100000">
                                          <p:val>
                                            <p:strVal val="#ppt_x"/>
                                          </p:val>
                                        </p:tav>
                                      </p:tavLst>
                                    </p:anim>
                                    <p:anim calcmode="lin" valueType="num">
                                      <p:cBhvr>
                                        <p:cTn id="24" dur="500" fill="hold"/>
                                        <p:tgtEl>
                                          <p:spTgt spid="37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78"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Title 5"/>
          <p:cNvSpPr txBox="1"/>
          <p:nvPr>
            <p:ph type="title"/>
          </p:nvPr>
        </p:nvSpPr>
        <p:spPr>
          <a:xfrm>
            <a:off x="1053627" y="722588"/>
            <a:ext cx="7186732" cy="571501"/>
          </a:xfrm>
          <a:prstGeom prst="rect">
            <a:avLst/>
          </a:prstGeom>
        </p:spPr>
        <p:txBody>
          <a:bodyPr/>
          <a:lstStyle>
            <a:lvl1pPr defTabSz="886968">
              <a:defRPr sz="3104"/>
            </a:lvl1pPr>
          </a:lstStyle>
          <a:p>
            <a:pPr/>
            <a:r>
              <a:t>Course Structure</a:t>
            </a:r>
          </a:p>
        </p:txBody>
      </p:sp>
      <p:sp>
        <p:nvSpPr>
          <p:cNvPr id="276" name="Content Placeholder 6"/>
          <p:cNvSpPr txBox="1"/>
          <p:nvPr>
            <p:ph type="body" idx="1"/>
          </p:nvPr>
        </p:nvSpPr>
        <p:spPr>
          <a:xfrm>
            <a:off x="1043492" y="1441681"/>
            <a:ext cx="7187511" cy="4390949"/>
          </a:xfrm>
          <a:prstGeom prst="rect">
            <a:avLst/>
          </a:prstGeom>
        </p:spPr>
        <p:txBody>
          <a:bodyPr/>
          <a:lstStyle/>
          <a:p>
            <a:pPr/>
            <a:r>
              <a:t>Basics of Problem Solving</a:t>
            </a:r>
          </a:p>
          <a:p>
            <a:pPr/>
            <a:r>
              <a:t>Programming Fundamentals</a:t>
            </a:r>
          </a:p>
          <a:p>
            <a:pPr/>
            <a:r>
              <a:t>Object Oriented Programming</a:t>
            </a:r>
          </a:p>
          <a:p>
            <a:pPr/>
            <a:r>
              <a:t>Data Structures</a:t>
            </a:r>
          </a:p>
        </p:txBody>
      </p:sp>
      <p:sp>
        <p:nvSpPr>
          <p:cNvPr id="277" name="Slide Number Placeholder 7"/>
          <p:cNvSpPr txBox="1"/>
          <p:nvPr>
            <p:ph type="sldNum" sz="quarter" idx="4294967295"/>
          </p:nvPr>
        </p:nvSpPr>
        <p:spPr>
          <a:xfrm>
            <a:off x="7812088" y="-20638"/>
            <a:ext cx="23083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1" name="Title 5"/>
          <p:cNvSpPr txBox="1"/>
          <p:nvPr>
            <p:ph type="title"/>
          </p:nvPr>
        </p:nvSpPr>
        <p:spPr>
          <a:xfrm>
            <a:off x="1053627" y="722588"/>
            <a:ext cx="7186732" cy="571501"/>
          </a:xfrm>
          <a:prstGeom prst="rect">
            <a:avLst/>
          </a:prstGeom>
        </p:spPr>
        <p:txBody>
          <a:bodyPr/>
          <a:lstStyle>
            <a:lvl1pPr defTabSz="886968">
              <a:defRPr sz="3104"/>
            </a:lvl1pPr>
          </a:lstStyle>
          <a:p>
            <a:pPr/>
            <a:r>
              <a:t>Variable Actions!</a:t>
            </a:r>
          </a:p>
        </p:txBody>
      </p:sp>
      <p:sp>
        <p:nvSpPr>
          <p:cNvPr id="382" name="Content Placeholder 6"/>
          <p:cNvSpPr txBox="1"/>
          <p:nvPr>
            <p:ph type="body" idx="1"/>
          </p:nvPr>
        </p:nvSpPr>
        <p:spPr>
          <a:xfrm>
            <a:off x="1043492" y="1441681"/>
            <a:ext cx="7187511" cy="4390949"/>
          </a:xfrm>
          <a:prstGeom prst="rect">
            <a:avLst/>
          </a:prstGeom>
        </p:spPr>
        <p:txBody>
          <a:bodyPr/>
          <a:lstStyle/>
          <a:p>
            <a:pPr marL="0" indent="66522" defTabSz="886968">
              <a:lnSpc>
                <a:spcPct val="80000"/>
              </a:lnSpc>
              <a:buSzTx/>
              <a:buFont typeface="Wingdings 2"/>
              <a:buNone/>
              <a:defRPr sz="2134"/>
            </a:pPr>
          </a:p>
          <a:p>
            <a:pPr marL="332613" indent="-266090" defTabSz="886968">
              <a:lnSpc>
                <a:spcPct val="80000"/>
              </a:lnSpc>
              <a:defRPr sz="2134">
                <a:solidFill>
                  <a:schemeClr val="accent1"/>
                </a:solidFill>
              </a:defRPr>
            </a:pPr>
            <a:r>
              <a:t>Create </a:t>
            </a:r>
            <a:r>
              <a:rPr>
                <a:solidFill>
                  <a:srgbClr val="000000"/>
                </a:solidFill>
              </a:rPr>
              <a:t>one (with a nice name). A variable should be named to represent all possible values that it might contain. Some examples are: midterm_score, midterm_scores, data_points, course_name, etc.</a:t>
            </a:r>
          </a:p>
          <a:p>
            <a:pPr marL="332613" indent="-266090" defTabSz="886968">
              <a:lnSpc>
                <a:spcPct val="80000"/>
              </a:lnSpc>
              <a:defRPr sz="2134">
                <a:solidFill>
                  <a:schemeClr val="accent1"/>
                </a:solidFill>
              </a:defRPr>
            </a:pPr>
            <a:r>
              <a:t>Put </a:t>
            </a:r>
            <a:r>
              <a:rPr>
                <a:solidFill>
                  <a:srgbClr val="000000"/>
                </a:solidFill>
              </a:rPr>
              <a:t>some information into it (destroying whatever was there before). We "put" information into a variable using the assignment operator, e.g., midterm_score = 93;</a:t>
            </a:r>
          </a:p>
          <a:p>
            <a:pPr marL="332613" indent="-266090" defTabSz="886968">
              <a:lnSpc>
                <a:spcPct val="80000"/>
              </a:lnSpc>
              <a:defRPr sz="2134">
                <a:solidFill>
                  <a:schemeClr val="accent1"/>
                </a:solidFill>
              </a:defRPr>
            </a:pPr>
            <a:r>
              <a:t>Get </a:t>
            </a:r>
            <a:r>
              <a:rPr>
                <a:solidFill>
                  <a:srgbClr val="000000"/>
                </a:solidFill>
              </a:rPr>
              <a:t>a copy of the information out of it (leaving a copy inside). We "get" the information out by simply writing the name of the variable, the computer does the rest for us, e.g., average = (grade_1 + grade_2) / 2.</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382">
                                            <p:txEl>
                                              <p:pRg st="1" end="1"/>
                                            </p:txEl>
                                          </p:spTgt>
                                        </p:tgtEl>
                                        <p:attrNameLst>
                                          <p:attrName>style.visibility</p:attrName>
                                        </p:attrNameLst>
                                      </p:cBhvr>
                                      <p:to>
                                        <p:strVal val="visible"/>
                                      </p:to>
                                    </p:set>
                                    <p:anim calcmode="lin" valueType="num">
                                      <p:cBhvr>
                                        <p:cTn id="7" dur="500" fill="hold"/>
                                        <p:tgtEl>
                                          <p:spTgt spid="382">
                                            <p:txEl>
                                              <p:pRg st="1" end="1"/>
                                            </p:txEl>
                                          </p:spTgt>
                                        </p:tgtEl>
                                        <p:attrNameLst>
                                          <p:attrName>ppt_x</p:attrName>
                                        </p:attrNameLst>
                                      </p:cBhvr>
                                      <p:tavLst>
                                        <p:tav tm="0">
                                          <p:val>
                                            <p:strVal val="0-#ppt_w/2"/>
                                          </p:val>
                                        </p:tav>
                                        <p:tav tm="100000">
                                          <p:val>
                                            <p:strVal val="#ppt_x"/>
                                          </p:val>
                                        </p:tav>
                                      </p:tavLst>
                                    </p:anim>
                                    <p:anim calcmode="lin" valueType="num">
                                      <p:cBhvr>
                                        <p:cTn id="8" dur="500" fill="hold"/>
                                        <p:tgtEl>
                                          <p:spTgt spid="38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1" fill="hold">
                                  <p:stCondLst>
                                    <p:cond delay="0"/>
                                  </p:stCondLst>
                                  <p:iterate type="el" backwards="0">
                                    <p:tmAbs val="0"/>
                                  </p:iterate>
                                  <p:childTnLst>
                                    <p:set>
                                      <p:cBhvr>
                                        <p:cTn id="12" fill="hold"/>
                                        <p:tgtEl>
                                          <p:spTgt spid="382">
                                            <p:txEl>
                                              <p:pRg st="2" end="2"/>
                                            </p:txEl>
                                          </p:spTgt>
                                        </p:tgtEl>
                                        <p:attrNameLst>
                                          <p:attrName>style.visibility</p:attrName>
                                        </p:attrNameLst>
                                      </p:cBhvr>
                                      <p:to>
                                        <p:strVal val="visible"/>
                                      </p:to>
                                    </p:set>
                                    <p:anim calcmode="lin" valueType="num">
                                      <p:cBhvr>
                                        <p:cTn id="13" dur="500" fill="hold"/>
                                        <p:tgtEl>
                                          <p:spTgt spid="382">
                                            <p:txEl>
                                              <p:pRg st="2" end="2"/>
                                            </p:txEl>
                                          </p:spTgt>
                                        </p:tgtEl>
                                        <p:attrNameLst>
                                          <p:attrName>ppt_x</p:attrName>
                                        </p:attrNameLst>
                                      </p:cBhvr>
                                      <p:tavLst>
                                        <p:tav tm="0">
                                          <p:val>
                                            <p:strVal val="0-#ppt_w/2"/>
                                          </p:val>
                                        </p:tav>
                                        <p:tav tm="100000">
                                          <p:val>
                                            <p:strVal val="#ppt_x"/>
                                          </p:val>
                                        </p:tav>
                                      </p:tavLst>
                                    </p:anim>
                                    <p:anim calcmode="lin" valueType="num">
                                      <p:cBhvr>
                                        <p:cTn id="14" dur="500" fill="hold"/>
                                        <p:tgtEl>
                                          <p:spTgt spid="38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 grpId="1" fill="hold">
                                  <p:stCondLst>
                                    <p:cond delay="0"/>
                                  </p:stCondLst>
                                  <p:iterate type="el" backwards="0">
                                    <p:tmAbs val="0"/>
                                  </p:iterate>
                                  <p:childTnLst>
                                    <p:set>
                                      <p:cBhvr>
                                        <p:cTn id="18" fill="hold"/>
                                        <p:tgtEl>
                                          <p:spTgt spid="382">
                                            <p:txEl>
                                              <p:pRg st="3" end="3"/>
                                            </p:txEl>
                                          </p:spTgt>
                                        </p:tgtEl>
                                        <p:attrNameLst>
                                          <p:attrName>style.visibility</p:attrName>
                                        </p:attrNameLst>
                                      </p:cBhvr>
                                      <p:to>
                                        <p:strVal val="visible"/>
                                      </p:to>
                                    </p:set>
                                    <p:anim calcmode="lin" valueType="num">
                                      <p:cBhvr>
                                        <p:cTn id="19" dur="500" fill="hold"/>
                                        <p:tgtEl>
                                          <p:spTgt spid="382">
                                            <p:txEl>
                                              <p:pRg st="3" end="3"/>
                                            </p:txEl>
                                          </p:spTgt>
                                        </p:tgtEl>
                                        <p:attrNameLst>
                                          <p:attrName>ppt_x</p:attrName>
                                        </p:attrNameLst>
                                      </p:cBhvr>
                                      <p:tavLst>
                                        <p:tav tm="0">
                                          <p:val>
                                            <p:strVal val="0-#ppt_w/2"/>
                                          </p:val>
                                        </p:tav>
                                        <p:tav tm="100000">
                                          <p:val>
                                            <p:strVal val="#ppt_x"/>
                                          </p:val>
                                        </p:tav>
                                      </p:tavLst>
                                    </p:anim>
                                    <p:anim calcmode="lin" valueType="num">
                                      <p:cBhvr>
                                        <p:cTn id="20" dur="500" fill="hold"/>
                                        <p:tgtEl>
                                          <p:spTgt spid="38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82" grpId="1"/>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4" name="Title 5"/>
          <p:cNvSpPr txBox="1"/>
          <p:nvPr>
            <p:ph type="title"/>
          </p:nvPr>
        </p:nvSpPr>
        <p:spPr>
          <a:xfrm>
            <a:off x="1053628" y="722588"/>
            <a:ext cx="7177376" cy="571501"/>
          </a:xfrm>
          <a:prstGeom prst="rect">
            <a:avLst/>
          </a:prstGeom>
        </p:spPr>
        <p:txBody>
          <a:bodyPr/>
          <a:lstStyle>
            <a:lvl1pPr defTabSz="886968">
              <a:defRPr sz="3104"/>
            </a:lvl1pPr>
          </a:lstStyle>
          <a:p>
            <a:pPr/>
            <a:r>
              <a:t>Now lets talk about Instructions!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6" name="Title 4"/>
          <p:cNvSpPr txBox="1"/>
          <p:nvPr>
            <p:ph type="title"/>
          </p:nvPr>
        </p:nvSpPr>
        <p:spPr>
          <a:xfrm>
            <a:off x="1053627" y="722588"/>
            <a:ext cx="7186732" cy="571501"/>
          </a:xfrm>
          <a:prstGeom prst="rect">
            <a:avLst/>
          </a:prstGeom>
        </p:spPr>
        <p:txBody>
          <a:bodyPr/>
          <a:lstStyle>
            <a:lvl1pPr defTabSz="886968">
              <a:defRPr sz="3104"/>
            </a:lvl1pPr>
          </a:lstStyle>
          <a:p>
            <a:pPr/>
            <a:r>
              <a:t>What are instructions?</a:t>
            </a:r>
          </a:p>
        </p:txBody>
      </p:sp>
      <p:sp>
        <p:nvSpPr>
          <p:cNvPr id="387" name="Content Placeholder 5"/>
          <p:cNvSpPr txBox="1"/>
          <p:nvPr>
            <p:ph type="body" idx="1"/>
          </p:nvPr>
        </p:nvSpPr>
        <p:spPr>
          <a:xfrm>
            <a:off x="1043492" y="1441681"/>
            <a:ext cx="7187511" cy="4390949"/>
          </a:xfrm>
          <a:prstGeom prst="rect">
            <a:avLst/>
          </a:prstGeom>
        </p:spPr>
        <p:txBody>
          <a:bodyPr/>
          <a:lstStyle/>
          <a:p>
            <a:pPr/>
            <a:r>
              <a:t>Its an order given to computer.</a:t>
            </a:r>
          </a:p>
          <a:p>
            <a:pPr/>
            <a:r>
              <a:t>At lowest level each of these is a sequence of 0s and 1s.</a:t>
            </a:r>
          </a:p>
          <a:p>
            <a:pPr/>
            <a:r>
              <a:t>In assembly language, each statement is one instruction but in high level each statement can be further broken into multiple steps.</a:t>
            </a:r>
          </a:p>
        </p:txBody>
      </p:sp>
      <p:sp>
        <p:nvSpPr>
          <p:cNvPr id="388" name="Slide Number Placeholder 3"/>
          <p:cNvSpPr txBox="1"/>
          <p:nvPr>
            <p:ph type="sldNum" sz="quarter" idx="4294967295"/>
          </p:nvPr>
        </p:nvSpPr>
        <p:spPr>
          <a:xfrm>
            <a:off x="7812088" y="-20638"/>
            <a:ext cx="35752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387">
                                            <p:bg/>
                                          </p:spTgt>
                                        </p:tgtEl>
                                        <p:attrNameLst>
                                          <p:attrName>style.visibility</p:attrName>
                                        </p:attrNameLst>
                                      </p:cBhvr>
                                      <p:to>
                                        <p:strVal val="visible"/>
                                      </p:to>
                                    </p:set>
                                    <p:anim calcmode="lin" valueType="num">
                                      <p:cBhvr>
                                        <p:cTn id="7" dur="500" fill="hold"/>
                                        <p:tgtEl>
                                          <p:spTgt spid="387">
                                            <p:bg/>
                                          </p:spTgt>
                                        </p:tgtEl>
                                        <p:attrNameLst>
                                          <p:attrName>ppt_x</p:attrName>
                                        </p:attrNameLst>
                                      </p:cBhvr>
                                      <p:tavLst>
                                        <p:tav tm="0">
                                          <p:val>
                                            <p:strVal val="0-#ppt_w/2"/>
                                          </p:val>
                                        </p:tav>
                                        <p:tav tm="100000">
                                          <p:val>
                                            <p:strVal val="#ppt_x"/>
                                          </p:val>
                                        </p:tav>
                                      </p:tavLst>
                                    </p:anim>
                                    <p:anim calcmode="lin" valueType="num">
                                      <p:cBhvr>
                                        <p:cTn id="8" dur="500" fill="hold"/>
                                        <p:tgtEl>
                                          <p:spTgt spid="387">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387">
                                            <p:txEl>
                                              <p:pRg st="0" end="0"/>
                                            </p:txEl>
                                          </p:spTgt>
                                        </p:tgtEl>
                                        <p:attrNameLst>
                                          <p:attrName>style.visibility</p:attrName>
                                        </p:attrNameLst>
                                      </p:cBhvr>
                                      <p:to>
                                        <p:strVal val="visible"/>
                                      </p:to>
                                    </p:set>
                                    <p:anim calcmode="lin" valueType="num">
                                      <p:cBhvr>
                                        <p:cTn id="11" dur="500" fill="hold"/>
                                        <p:tgtEl>
                                          <p:spTgt spid="387">
                                            <p:txEl>
                                              <p:pRg st="0" end="0"/>
                                            </p:txEl>
                                          </p:spTgt>
                                        </p:tgtEl>
                                        <p:attrNameLst>
                                          <p:attrName>ppt_x</p:attrName>
                                        </p:attrNameLst>
                                      </p:cBhvr>
                                      <p:tavLst>
                                        <p:tav tm="0">
                                          <p:val>
                                            <p:strVal val="0-#ppt_w/2"/>
                                          </p:val>
                                        </p:tav>
                                        <p:tav tm="100000">
                                          <p:val>
                                            <p:strVal val="#ppt_x"/>
                                          </p:val>
                                        </p:tav>
                                      </p:tavLst>
                                    </p:anim>
                                    <p:anim calcmode="lin" valueType="num">
                                      <p:cBhvr>
                                        <p:cTn id="12" dur="500" fill="hold"/>
                                        <p:tgtEl>
                                          <p:spTgt spid="3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387">
                                            <p:txEl>
                                              <p:pRg st="1" end="1"/>
                                            </p:txEl>
                                          </p:spTgt>
                                        </p:tgtEl>
                                        <p:attrNameLst>
                                          <p:attrName>style.visibility</p:attrName>
                                        </p:attrNameLst>
                                      </p:cBhvr>
                                      <p:to>
                                        <p:strVal val="visible"/>
                                      </p:to>
                                    </p:set>
                                    <p:anim calcmode="lin" valueType="num">
                                      <p:cBhvr>
                                        <p:cTn id="17" dur="500" fill="hold"/>
                                        <p:tgtEl>
                                          <p:spTgt spid="387">
                                            <p:txEl>
                                              <p:pRg st="1" end="1"/>
                                            </p:txEl>
                                          </p:spTgt>
                                        </p:tgtEl>
                                        <p:attrNameLst>
                                          <p:attrName>ppt_x</p:attrName>
                                        </p:attrNameLst>
                                      </p:cBhvr>
                                      <p:tavLst>
                                        <p:tav tm="0">
                                          <p:val>
                                            <p:strVal val="0-#ppt_w/2"/>
                                          </p:val>
                                        </p:tav>
                                        <p:tav tm="100000">
                                          <p:val>
                                            <p:strVal val="#ppt_x"/>
                                          </p:val>
                                        </p:tav>
                                      </p:tavLst>
                                    </p:anim>
                                    <p:anim calcmode="lin" valueType="num">
                                      <p:cBhvr>
                                        <p:cTn id="18" dur="500" fill="hold"/>
                                        <p:tgtEl>
                                          <p:spTgt spid="3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387">
                                            <p:txEl>
                                              <p:pRg st="2" end="2"/>
                                            </p:txEl>
                                          </p:spTgt>
                                        </p:tgtEl>
                                        <p:attrNameLst>
                                          <p:attrName>style.visibility</p:attrName>
                                        </p:attrNameLst>
                                      </p:cBhvr>
                                      <p:to>
                                        <p:strVal val="visible"/>
                                      </p:to>
                                    </p:set>
                                    <p:anim calcmode="lin" valueType="num">
                                      <p:cBhvr>
                                        <p:cTn id="23" dur="500" fill="hold"/>
                                        <p:tgtEl>
                                          <p:spTgt spid="387">
                                            <p:txEl>
                                              <p:pRg st="2" end="2"/>
                                            </p:txEl>
                                          </p:spTgt>
                                        </p:tgtEl>
                                        <p:attrNameLst>
                                          <p:attrName>ppt_x</p:attrName>
                                        </p:attrNameLst>
                                      </p:cBhvr>
                                      <p:tavLst>
                                        <p:tav tm="0">
                                          <p:val>
                                            <p:strVal val="0-#ppt_w/2"/>
                                          </p:val>
                                        </p:tav>
                                        <p:tav tm="100000">
                                          <p:val>
                                            <p:strVal val="#ppt_x"/>
                                          </p:val>
                                        </p:tav>
                                      </p:tavLst>
                                    </p:anim>
                                    <p:anim calcmode="lin" valueType="num">
                                      <p:cBhvr>
                                        <p:cTn id="24" dur="500" fill="hold"/>
                                        <p:tgtEl>
                                          <p:spTgt spid="38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87" grpId="1"/>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 name="Title 5"/>
          <p:cNvSpPr txBox="1"/>
          <p:nvPr>
            <p:ph type="title"/>
          </p:nvPr>
        </p:nvSpPr>
        <p:spPr>
          <a:xfrm>
            <a:off x="1053627" y="722588"/>
            <a:ext cx="7186732" cy="571501"/>
          </a:xfrm>
          <a:prstGeom prst="rect">
            <a:avLst/>
          </a:prstGeom>
        </p:spPr>
        <p:txBody>
          <a:bodyPr/>
          <a:lstStyle>
            <a:lvl1pPr defTabSz="886968">
              <a:defRPr sz="3104"/>
            </a:lvl1pPr>
          </a:lstStyle>
          <a:p>
            <a:pPr/>
            <a:r>
              <a:t>Six basic computer instructions</a:t>
            </a:r>
          </a:p>
        </p:txBody>
      </p:sp>
      <p:sp>
        <p:nvSpPr>
          <p:cNvPr id="391" name="Content Placeholder 6"/>
          <p:cNvSpPr txBox="1"/>
          <p:nvPr>
            <p:ph type="body" idx="1"/>
          </p:nvPr>
        </p:nvSpPr>
        <p:spPr>
          <a:xfrm>
            <a:off x="1043492" y="1441681"/>
            <a:ext cx="7187511" cy="4390949"/>
          </a:xfrm>
          <a:prstGeom prst="rect">
            <a:avLst/>
          </a:prstGeom>
        </p:spPr>
        <p:txBody>
          <a:bodyPr/>
          <a:lstStyle/>
          <a:p>
            <a:pPr/>
            <a:r>
              <a:t>Reading/Receiving some information</a:t>
            </a:r>
          </a:p>
          <a:p>
            <a:pPr/>
            <a:r>
              <a:t>Outputting/Printing some information</a:t>
            </a:r>
          </a:p>
          <a:p>
            <a:pPr/>
            <a:r>
              <a:t>Performing arithmetic operation</a:t>
            </a:r>
          </a:p>
          <a:p>
            <a:pPr/>
            <a:r>
              <a:t>Assigning a value to a variable or memory location </a:t>
            </a:r>
          </a:p>
          <a:p>
            <a:pPr/>
            <a:r>
              <a:t>Conditional Execution</a:t>
            </a:r>
          </a:p>
          <a:p>
            <a:pPr/>
            <a:r>
              <a:t>Repeat a group of actions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391">
                                            <p:bg/>
                                          </p:spTgt>
                                        </p:tgtEl>
                                        <p:attrNameLst>
                                          <p:attrName>style.visibility</p:attrName>
                                        </p:attrNameLst>
                                      </p:cBhvr>
                                      <p:to>
                                        <p:strVal val="visible"/>
                                      </p:to>
                                    </p:set>
                                    <p:anim calcmode="lin" valueType="num">
                                      <p:cBhvr>
                                        <p:cTn id="7" dur="500" fill="hold"/>
                                        <p:tgtEl>
                                          <p:spTgt spid="391">
                                            <p:bg/>
                                          </p:spTgt>
                                        </p:tgtEl>
                                        <p:attrNameLst>
                                          <p:attrName>ppt_x</p:attrName>
                                        </p:attrNameLst>
                                      </p:cBhvr>
                                      <p:tavLst>
                                        <p:tav tm="0">
                                          <p:val>
                                            <p:strVal val="0-#ppt_w/2"/>
                                          </p:val>
                                        </p:tav>
                                        <p:tav tm="100000">
                                          <p:val>
                                            <p:strVal val="#ppt_x"/>
                                          </p:val>
                                        </p:tav>
                                      </p:tavLst>
                                    </p:anim>
                                    <p:anim calcmode="lin" valueType="num">
                                      <p:cBhvr>
                                        <p:cTn id="8" dur="500" fill="hold"/>
                                        <p:tgtEl>
                                          <p:spTgt spid="391">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391">
                                            <p:txEl>
                                              <p:pRg st="0" end="0"/>
                                            </p:txEl>
                                          </p:spTgt>
                                        </p:tgtEl>
                                        <p:attrNameLst>
                                          <p:attrName>style.visibility</p:attrName>
                                        </p:attrNameLst>
                                      </p:cBhvr>
                                      <p:to>
                                        <p:strVal val="visible"/>
                                      </p:to>
                                    </p:set>
                                    <p:anim calcmode="lin" valueType="num">
                                      <p:cBhvr>
                                        <p:cTn id="11" dur="500" fill="hold"/>
                                        <p:tgtEl>
                                          <p:spTgt spid="391">
                                            <p:txEl>
                                              <p:pRg st="0" end="0"/>
                                            </p:txEl>
                                          </p:spTgt>
                                        </p:tgtEl>
                                        <p:attrNameLst>
                                          <p:attrName>ppt_x</p:attrName>
                                        </p:attrNameLst>
                                      </p:cBhvr>
                                      <p:tavLst>
                                        <p:tav tm="0">
                                          <p:val>
                                            <p:strVal val="0-#ppt_w/2"/>
                                          </p:val>
                                        </p:tav>
                                        <p:tav tm="100000">
                                          <p:val>
                                            <p:strVal val="#ppt_x"/>
                                          </p:val>
                                        </p:tav>
                                      </p:tavLst>
                                    </p:anim>
                                    <p:anim calcmode="lin" valueType="num">
                                      <p:cBhvr>
                                        <p:cTn id="12" dur="500" fill="hold"/>
                                        <p:tgtEl>
                                          <p:spTgt spid="3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391">
                                            <p:txEl>
                                              <p:pRg st="1" end="1"/>
                                            </p:txEl>
                                          </p:spTgt>
                                        </p:tgtEl>
                                        <p:attrNameLst>
                                          <p:attrName>style.visibility</p:attrName>
                                        </p:attrNameLst>
                                      </p:cBhvr>
                                      <p:to>
                                        <p:strVal val="visible"/>
                                      </p:to>
                                    </p:set>
                                    <p:anim calcmode="lin" valueType="num">
                                      <p:cBhvr>
                                        <p:cTn id="17" dur="500" fill="hold"/>
                                        <p:tgtEl>
                                          <p:spTgt spid="391">
                                            <p:txEl>
                                              <p:pRg st="1" end="1"/>
                                            </p:txEl>
                                          </p:spTgt>
                                        </p:tgtEl>
                                        <p:attrNameLst>
                                          <p:attrName>ppt_x</p:attrName>
                                        </p:attrNameLst>
                                      </p:cBhvr>
                                      <p:tavLst>
                                        <p:tav tm="0">
                                          <p:val>
                                            <p:strVal val="0-#ppt_w/2"/>
                                          </p:val>
                                        </p:tav>
                                        <p:tav tm="100000">
                                          <p:val>
                                            <p:strVal val="#ppt_x"/>
                                          </p:val>
                                        </p:tav>
                                      </p:tavLst>
                                    </p:anim>
                                    <p:anim calcmode="lin" valueType="num">
                                      <p:cBhvr>
                                        <p:cTn id="18" dur="500" fill="hold"/>
                                        <p:tgtEl>
                                          <p:spTgt spid="3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391">
                                            <p:txEl>
                                              <p:pRg st="2" end="2"/>
                                            </p:txEl>
                                          </p:spTgt>
                                        </p:tgtEl>
                                        <p:attrNameLst>
                                          <p:attrName>style.visibility</p:attrName>
                                        </p:attrNameLst>
                                      </p:cBhvr>
                                      <p:to>
                                        <p:strVal val="visible"/>
                                      </p:to>
                                    </p:set>
                                    <p:anim calcmode="lin" valueType="num">
                                      <p:cBhvr>
                                        <p:cTn id="23" dur="500" fill="hold"/>
                                        <p:tgtEl>
                                          <p:spTgt spid="391">
                                            <p:txEl>
                                              <p:pRg st="2" end="2"/>
                                            </p:txEl>
                                          </p:spTgt>
                                        </p:tgtEl>
                                        <p:attrNameLst>
                                          <p:attrName>ppt_x</p:attrName>
                                        </p:attrNameLst>
                                      </p:cBhvr>
                                      <p:tavLst>
                                        <p:tav tm="0">
                                          <p:val>
                                            <p:strVal val="0-#ppt_w/2"/>
                                          </p:val>
                                        </p:tav>
                                        <p:tav tm="100000">
                                          <p:val>
                                            <p:strVal val="#ppt_x"/>
                                          </p:val>
                                        </p:tav>
                                      </p:tavLst>
                                    </p:anim>
                                    <p:anim calcmode="lin" valueType="num">
                                      <p:cBhvr>
                                        <p:cTn id="24" dur="500" fill="hold"/>
                                        <p:tgtEl>
                                          <p:spTgt spid="3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1" fill="hold">
                                  <p:stCondLst>
                                    <p:cond delay="0"/>
                                  </p:stCondLst>
                                  <p:iterate type="el" backwards="0">
                                    <p:tmAbs val="0"/>
                                  </p:iterate>
                                  <p:childTnLst>
                                    <p:set>
                                      <p:cBhvr>
                                        <p:cTn id="28" fill="hold"/>
                                        <p:tgtEl>
                                          <p:spTgt spid="391">
                                            <p:txEl>
                                              <p:pRg st="3" end="3"/>
                                            </p:txEl>
                                          </p:spTgt>
                                        </p:tgtEl>
                                        <p:attrNameLst>
                                          <p:attrName>style.visibility</p:attrName>
                                        </p:attrNameLst>
                                      </p:cBhvr>
                                      <p:to>
                                        <p:strVal val="visible"/>
                                      </p:to>
                                    </p:set>
                                    <p:anim calcmode="lin" valueType="num">
                                      <p:cBhvr>
                                        <p:cTn id="29" dur="500" fill="hold"/>
                                        <p:tgtEl>
                                          <p:spTgt spid="391">
                                            <p:txEl>
                                              <p:pRg st="3" end="3"/>
                                            </p:txEl>
                                          </p:spTgt>
                                        </p:tgtEl>
                                        <p:attrNameLst>
                                          <p:attrName>ppt_x</p:attrName>
                                        </p:attrNameLst>
                                      </p:cBhvr>
                                      <p:tavLst>
                                        <p:tav tm="0">
                                          <p:val>
                                            <p:strVal val="0-#ppt_w/2"/>
                                          </p:val>
                                        </p:tav>
                                        <p:tav tm="100000">
                                          <p:val>
                                            <p:strVal val="#ppt_x"/>
                                          </p:val>
                                        </p:tav>
                                      </p:tavLst>
                                    </p:anim>
                                    <p:anim calcmode="lin" valueType="num">
                                      <p:cBhvr>
                                        <p:cTn id="30" dur="500" fill="hold"/>
                                        <p:tgtEl>
                                          <p:spTgt spid="3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8" presetID="2" grpId="1" fill="hold">
                                  <p:stCondLst>
                                    <p:cond delay="0"/>
                                  </p:stCondLst>
                                  <p:iterate type="el" backwards="0">
                                    <p:tmAbs val="0"/>
                                  </p:iterate>
                                  <p:childTnLst>
                                    <p:set>
                                      <p:cBhvr>
                                        <p:cTn id="34" fill="hold"/>
                                        <p:tgtEl>
                                          <p:spTgt spid="391">
                                            <p:txEl>
                                              <p:pRg st="4" end="4"/>
                                            </p:txEl>
                                          </p:spTgt>
                                        </p:tgtEl>
                                        <p:attrNameLst>
                                          <p:attrName>style.visibility</p:attrName>
                                        </p:attrNameLst>
                                      </p:cBhvr>
                                      <p:to>
                                        <p:strVal val="visible"/>
                                      </p:to>
                                    </p:set>
                                    <p:anim calcmode="lin" valueType="num">
                                      <p:cBhvr>
                                        <p:cTn id="35" dur="500" fill="hold"/>
                                        <p:tgtEl>
                                          <p:spTgt spid="391">
                                            <p:txEl>
                                              <p:pRg st="4" end="4"/>
                                            </p:txEl>
                                          </p:spTgt>
                                        </p:tgtEl>
                                        <p:attrNameLst>
                                          <p:attrName>ppt_x</p:attrName>
                                        </p:attrNameLst>
                                      </p:cBhvr>
                                      <p:tavLst>
                                        <p:tav tm="0">
                                          <p:val>
                                            <p:strVal val="0-#ppt_w/2"/>
                                          </p:val>
                                        </p:tav>
                                        <p:tav tm="100000">
                                          <p:val>
                                            <p:strVal val="#ppt_x"/>
                                          </p:val>
                                        </p:tav>
                                      </p:tavLst>
                                    </p:anim>
                                    <p:anim calcmode="lin" valueType="num">
                                      <p:cBhvr>
                                        <p:cTn id="36" dur="500" fill="hold"/>
                                        <p:tgtEl>
                                          <p:spTgt spid="3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8" presetID="2" grpId="1" fill="hold">
                                  <p:stCondLst>
                                    <p:cond delay="0"/>
                                  </p:stCondLst>
                                  <p:iterate type="el" backwards="0">
                                    <p:tmAbs val="0"/>
                                  </p:iterate>
                                  <p:childTnLst>
                                    <p:set>
                                      <p:cBhvr>
                                        <p:cTn id="40" fill="hold"/>
                                        <p:tgtEl>
                                          <p:spTgt spid="391">
                                            <p:txEl>
                                              <p:pRg st="5" end="5"/>
                                            </p:txEl>
                                          </p:spTgt>
                                        </p:tgtEl>
                                        <p:attrNameLst>
                                          <p:attrName>style.visibility</p:attrName>
                                        </p:attrNameLst>
                                      </p:cBhvr>
                                      <p:to>
                                        <p:strVal val="visible"/>
                                      </p:to>
                                    </p:set>
                                    <p:anim calcmode="lin" valueType="num">
                                      <p:cBhvr>
                                        <p:cTn id="41" dur="500" fill="hold"/>
                                        <p:tgtEl>
                                          <p:spTgt spid="391">
                                            <p:txEl>
                                              <p:pRg st="5" end="5"/>
                                            </p:txEl>
                                          </p:spTgt>
                                        </p:tgtEl>
                                        <p:attrNameLst>
                                          <p:attrName>ppt_x</p:attrName>
                                        </p:attrNameLst>
                                      </p:cBhvr>
                                      <p:tavLst>
                                        <p:tav tm="0">
                                          <p:val>
                                            <p:strVal val="0-#ppt_w/2"/>
                                          </p:val>
                                        </p:tav>
                                        <p:tav tm="100000">
                                          <p:val>
                                            <p:strVal val="#ppt_x"/>
                                          </p:val>
                                        </p:tav>
                                      </p:tavLst>
                                    </p:anim>
                                    <p:anim calcmode="lin" valueType="num">
                                      <p:cBhvr>
                                        <p:cTn id="42" dur="500" fill="hold"/>
                                        <p:tgtEl>
                                          <p:spTgt spid="39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91" grpId="1"/>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3" name="Title 5"/>
          <p:cNvSpPr txBox="1"/>
          <p:nvPr>
            <p:ph type="title"/>
          </p:nvPr>
        </p:nvSpPr>
        <p:spPr>
          <a:xfrm>
            <a:off x="1053628" y="722588"/>
            <a:ext cx="7177376" cy="571501"/>
          </a:xfrm>
          <a:prstGeom prst="rect">
            <a:avLst/>
          </a:prstGeom>
        </p:spPr>
        <p:txBody>
          <a:bodyPr/>
          <a:lstStyle>
            <a:lvl1pPr defTabSz="886968">
              <a:defRPr sz="3104"/>
            </a:lvl1pPr>
          </a:lstStyle>
          <a:p>
            <a:pPr/>
            <a:r>
              <a:t>Time for Flowcharts!</a:t>
            </a:r>
          </a:p>
        </p:txBody>
      </p:sp>
      <p:sp>
        <p:nvSpPr>
          <p:cNvPr id="394" name="Slide Number Placeholder 6"/>
          <p:cNvSpPr txBox="1"/>
          <p:nvPr>
            <p:ph type="sldNum" sz="quarter" idx="4294967295"/>
          </p:nvPr>
        </p:nvSpPr>
        <p:spPr>
          <a:xfrm>
            <a:off x="7812088" y="-20638"/>
            <a:ext cx="35752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 name="Title 4"/>
          <p:cNvSpPr txBox="1"/>
          <p:nvPr>
            <p:ph type="title"/>
          </p:nvPr>
        </p:nvSpPr>
        <p:spPr>
          <a:xfrm>
            <a:off x="1053627" y="722588"/>
            <a:ext cx="7186732" cy="571501"/>
          </a:xfrm>
          <a:prstGeom prst="rect">
            <a:avLst/>
          </a:prstGeom>
        </p:spPr>
        <p:txBody>
          <a:bodyPr/>
          <a:lstStyle>
            <a:lvl1pPr defTabSz="886968">
              <a:defRPr sz="3104"/>
            </a:lvl1pPr>
          </a:lstStyle>
          <a:p>
            <a:pPr/>
            <a:r>
              <a:t>What is a flowchart?</a:t>
            </a:r>
          </a:p>
        </p:txBody>
      </p:sp>
      <p:sp>
        <p:nvSpPr>
          <p:cNvPr id="397" name="Content Placeholder 5"/>
          <p:cNvSpPr txBox="1"/>
          <p:nvPr>
            <p:ph type="body" idx="1"/>
          </p:nvPr>
        </p:nvSpPr>
        <p:spPr>
          <a:xfrm>
            <a:off x="1043492" y="1441681"/>
            <a:ext cx="7187511" cy="4390949"/>
          </a:xfrm>
          <a:prstGeom prst="rect">
            <a:avLst/>
          </a:prstGeom>
        </p:spPr>
        <p:txBody>
          <a:bodyPr/>
          <a:lstStyle/>
          <a:p>
            <a:pPr>
              <a:defRPr>
                <a:solidFill>
                  <a:schemeClr val="accent1"/>
                </a:solidFill>
              </a:defRPr>
            </a:pPr>
            <a:r>
              <a:t>Diagrammatic representation</a:t>
            </a:r>
            <a:r>
              <a:rPr>
                <a:solidFill>
                  <a:srgbClr val="000000"/>
                </a:solidFill>
              </a:rPr>
              <a:t> illustrating a solution to a given problem.</a:t>
            </a:r>
            <a:endParaRPr>
              <a:solidFill>
                <a:srgbClr val="000000"/>
              </a:solidFill>
            </a:endParaRPr>
          </a:p>
          <a:p>
            <a:pPr/>
            <a:r>
              <a:t>Allows you to break down </a:t>
            </a:r>
            <a:r>
              <a:rPr>
                <a:solidFill>
                  <a:schemeClr val="accent1"/>
                </a:solidFill>
              </a:rPr>
              <a:t>any process into smaller steps</a:t>
            </a:r>
            <a:r>
              <a:t> and display them in a visually pleasing way</a:t>
            </a:r>
          </a:p>
          <a:p>
            <a:pPr/>
            <a:r>
              <a:t>It shows steps as </a:t>
            </a:r>
            <a:r>
              <a:rPr>
                <a:solidFill>
                  <a:schemeClr val="accent1"/>
                </a:solidFill>
              </a:rPr>
              <a:t>boxes</a:t>
            </a:r>
            <a:r>
              <a:t> of various kinds, and their order by connecting them with </a:t>
            </a:r>
            <a:r>
              <a:rPr>
                <a:solidFill>
                  <a:schemeClr val="accent1"/>
                </a:solidFill>
              </a:rPr>
              <a:t>arrows</a:t>
            </a:r>
            <a:r>
              <a:t>. </a:t>
            </a:r>
          </a:p>
          <a:p>
            <a:pPr/>
            <a:r>
              <a:t>It helps your audience to see the </a:t>
            </a:r>
            <a:r>
              <a:rPr>
                <a:solidFill>
                  <a:schemeClr val="accent1"/>
                </a:solidFill>
              </a:rPr>
              <a:t>logical flow and relationship between steps.</a:t>
            </a:r>
          </a:p>
        </p:txBody>
      </p:sp>
      <p:sp>
        <p:nvSpPr>
          <p:cNvPr id="398" name="Slide Number Placeholder 3"/>
          <p:cNvSpPr txBox="1"/>
          <p:nvPr>
            <p:ph type="sldNum" sz="quarter" idx="4294967295"/>
          </p:nvPr>
        </p:nvSpPr>
        <p:spPr>
          <a:xfrm>
            <a:off x="7812088" y="-20638"/>
            <a:ext cx="35752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397">
                                            <p:bg/>
                                          </p:spTgt>
                                        </p:tgtEl>
                                        <p:attrNameLst>
                                          <p:attrName>style.visibility</p:attrName>
                                        </p:attrNameLst>
                                      </p:cBhvr>
                                      <p:to>
                                        <p:strVal val="visible"/>
                                      </p:to>
                                    </p:set>
                                    <p:anim calcmode="lin" valueType="num">
                                      <p:cBhvr>
                                        <p:cTn id="7" dur="500" fill="hold"/>
                                        <p:tgtEl>
                                          <p:spTgt spid="397">
                                            <p:bg/>
                                          </p:spTgt>
                                        </p:tgtEl>
                                        <p:attrNameLst>
                                          <p:attrName>ppt_x</p:attrName>
                                        </p:attrNameLst>
                                      </p:cBhvr>
                                      <p:tavLst>
                                        <p:tav tm="0">
                                          <p:val>
                                            <p:strVal val="0-#ppt_w/2"/>
                                          </p:val>
                                        </p:tav>
                                        <p:tav tm="100000">
                                          <p:val>
                                            <p:strVal val="#ppt_x"/>
                                          </p:val>
                                        </p:tav>
                                      </p:tavLst>
                                    </p:anim>
                                    <p:anim calcmode="lin" valueType="num">
                                      <p:cBhvr>
                                        <p:cTn id="8" dur="500" fill="hold"/>
                                        <p:tgtEl>
                                          <p:spTgt spid="397">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397">
                                            <p:txEl>
                                              <p:pRg st="0" end="0"/>
                                            </p:txEl>
                                          </p:spTgt>
                                        </p:tgtEl>
                                        <p:attrNameLst>
                                          <p:attrName>style.visibility</p:attrName>
                                        </p:attrNameLst>
                                      </p:cBhvr>
                                      <p:to>
                                        <p:strVal val="visible"/>
                                      </p:to>
                                    </p:set>
                                    <p:anim calcmode="lin" valueType="num">
                                      <p:cBhvr>
                                        <p:cTn id="11" dur="500" fill="hold"/>
                                        <p:tgtEl>
                                          <p:spTgt spid="397">
                                            <p:txEl>
                                              <p:pRg st="0" end="0"/>
                                            </p:txEl>
                                          </p:spTgt>
                                        </p:tgtEl>
                                        <p:attrNameLst>
                                          <p:attrName>ppt_x</p:attrName>
                                        </p:attrNameLst>
                                      </p:cBhvr>
                                      <p:tavLst>
                                        <p:tav tm="0">
                                          <p:val>
                                            <p:strVal val="0-#ppt_w/2"/>
                                          </p:val>
                                        </p:tav>
                                        <p:tav tm="100000">
                                          <p:val>
                                            <p:strVal val="#ppt_x"/>
                                          </p:val>
                                        </p:tav>
                                      </p:tavLst>
                                    </p:anim>
                                    <p:anim calcmode="lin" valueType="num">
                                      <p:cBhvr>
                                        <p:cTn id="12" dur="500" fill="hold"/>
                                        <p:tgtEl>
                                          <p:spTgt spid="39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397">
                                            <p:txEl>
                                              <p:pRg st="1" end="1"/>
                                            </p:txEl>
                                          </p:spTgt>
                                        </p:tgtEl>
                                        <p:attrNameLst>
                                          <p:attrName>style.visibility</p:attrName>
                                        </p:attrNameLst>
                                      </p:cBhvr>
                                      <p:to>
                                        <p:strVal val="visible"/>
                                      </p:to>
                                    </p:set>
                                    <p:anim calcmode="lin" valueType="num">
                                      <p:cBhvr>
                                        <p:cTn id="17" dur="500" fill="hold"/>
                                        <p:tgtEl>
                                          <p:spTgt spid="397">
                                            <p:txEl>
                                              <p:pRg st="1" end="1"/>
                                            </p:txEl>
                                          </p:spTgt>
                                        </p:tgtEl>
                                        <p:attrNameLst>
                                          <p:attrName>ppt_x</p:attrName>
                                        </p:attrNameLst>
                                      </p:cBhvr>
                                      <p:tavLst>
                                        <p:tav tm="0">
                                          <p:val>
                                            <p:strVal val="0-#ppt_w/2"/>
                                          </p:val>
                                        </p:tav>
                                        <p:tav tm="100000">
                                          <p:val>
                                            <p:strVal val="#ppt_x"/>
                                          </p:val>
                                        </p:tav>
                                      </p:tavLst>
                                    </p:anim>
                                    <p:anim calcmode="lin" valueType="num">
                                      <p:cBhvr>
                                        <p:cTn id="18" dur="500" fill="hold"/>
                                        <p:tgtEl>
                                          <p:spTgt spid="39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397">
                                            <p:txEl>
                                              <p:pRg st="2" end="2"/>
                                            </p:txEl>
                                          </p:spTgt>
                                        </p:tgtEl>
                                        <p:attrNameLst>
                                          <p:attrName>style.visibility</p:attrName>
                                        </p:attrNameLst>
                                      </p:cBhvr>
                                      <p:to>
                                        <p:strVal val="visible"/>
                                      </p:to>
                                    </p:set>
                                    <p:anim calcmode="lin" valueType="num">
                                      <p:cBhvr>
                                        <p:cTn id="23" dur="500" fill="hold"/>
                                        <p:tgtEl>
                                          <p:spTgt spid="397">
                                            <p:txEl>
                                              <p:pRg st="2" end="2"/>
                                            </p:txEl>
                                          </p:spTgt>
                                        </p:tgtEl>
                                        <p:attrNameLst>
                                          <p:attrName>ppt_x</p:attrName>
                                        </p:attrNameLst>
                                      </p:cBhvr>
                                      <p:tavLst>
                                        <p:tav tm="0">
                                          <p:val>
                                            <p:strVal val="0-#ppt_w/2"/>
                                          </p:val>
                                        </p:tav>
                                        <p:tav tm="100000">
                                          <p:val>
                                            <p:strVal val="#ppt_x"/>
                                          </p:val>
                                        </p:tav>
                                      </p:tavLst>
                                    </p:anim>
                                    <p:anim calcmode="lin" valueType="num">
                                      <p:cBhvr>
                                        <p:cTn id="24" dur="500" fill="hold"/>
                                        <p:tgtEl>
                                          <p:spTgt spid="39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1" fill="hold">
                                  <p:stCondLst>
                                    <p:cond delay="0"/>
                                  </p:stCondLst>
                                  <p:iterate type="el" backwards="0">
                                    <p:tmAbs val="0"/>
                                  </p:iterate>
                                  <p:childTnLst>
                                    <p:set>
                                      <p:cBhvr>
                                        <p:cTn id="28" fill="hold"/>
                                        <p:tgtEl>
                                          <p:spTgt spid="397">
                                            <p:txEl>
                                              <p:pRg st="3" end="3"/>
                                            </p:txEl>
                                          </p:spTgt>
                                        </p:tgtEl>
                                        <p:attrNameLst>
                                          <p:attrName>style.visibility</p:attrName>
                                        </p:attrNameLst>
                                      </p:cBhvr>
                                      <p:to>
                                        <p:strVal val="visible"/>
                                      </p:to>
                                    </p:set>
                                    <p:anim calcmode="lin" valueType="num">
                                      <p:cBhvr>
                                        <p:cTn id="29" dur="500" fill="hold"/>
                                        <p:tgtEl>
                                          <p:spTgt spid="397">
                                            <p:txEl>
                                              <p:pRg st="3" end="3"/>
                                            </p:txEl>
                                          </p:spTgt>
                                        </p:tgtEl>
                                        <p:attrNameLst>
                                          <p:attrName>ppt_x</p:attrName>
                                        </p:attrNameLst>
                                      </p:cBhvr>
                                      <p:tavLst>
                                        <p:tav tm="0">
                                          <p:val>
                                            <p:strVal val="0-#ppt_w/2"/>
                                          </p:val>
                                        </p:tav>
                                        <p:tav tm="100000">
                                          <p:val>
                                            <p:strVal val="#ppt_x"/>
                                          </p:val>
                                        </p:tav>
                                      </p:tavLst>
                                    </p:anim>
                                    <p:anim calcmode="lin" valueType="num">
                                      <p:cBhvr>
                                        <p:cTn id="30" dur="500" fill="hold"/>
                                        <p:tgtEl>
                                          <p:spTgt spid="39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97" grpId="1"/>
    </p:bldLst>
  </p:timing>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 name="Title 7"/>
          <p:cNvSpPr txBox="1"/>
          <p:nvPr>
            <p:ph type="title"/>
          </p:nvPr>
        </p:nvSpPr>
        <p:spPr>
          <a:xfrm>
            <a:off x="1053628" y="722588"/>
            <a:ext cx="7177376" cy="571501"/>
          </a:xfrm>
          <a:prstGeom prst="rect">
            <a:avLst/>
          </a:prstGeom>
        </p:spPr>
        <p:txBody>
          <a:bodyPr/>
          <a:lstStyle>
            <a:lvl1pPr defTabSz="886968">
              <a:defRPr sz="3104"/>
            </a:lvl1pPr>
          </a:lstStyle>
          <a:p>
            <a:pPr/>
            <a:r>
              <a:t>Flowchart components</a:t>
            </a:r>
          </a:p>
        </p:txBody>
      </p:sp>
      <p:sp>
        <p:nvSpPr>
          <p:cNvPr id="401" name="Slide Number Placeholder 22"/>
          <p:cNvSpPr txBox="1"/>
          <p:nvPr>
            <p:ph type="sldNum" sz="quarter" idx="4294967295"/>
          </p:nvPr>
        </p:nvSpPr>
        <p:spPr>
          <a:xfrm>
            <a:off x="7812088" y="-20638"/>
            <a:ext cx="35752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sp>
        <p:nvSpPr>
          <p:cNvPr id="402" name="TextBox 8"/>
          <p:cNvSpPr txBox="1"/>
          <p:nvPr/>
        </p:nvSpPr>
        <p:spPr>
          <a:xfrm>
            <a:off x="5624167" y="1452543"/>
            <a:ext cx="2525009"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555555"/>
                </a:solidFill>
              </a:defRPr>
            </a:lvl1pPr>
          </a:lstStyle>
          <a:p>
            <a:pPr/>
            <a:r>
              <a:t>Initializer / Terminator	</a:t>
            </a:r>
          </a:p>
        </p:txBody>
      </p:sp>
      <p:grpSp>
        <p:nvGrpSpPr>
          <p:cNvPr id="405" name="Terminator 9"/>
          <p:cNvGrpSpPr/>
          <p:nvPr/>
        </p:nvGrpSpPr>
        <p:grpSpPr>
          <a:xfrm>
            <a:off x="1409538" y="1414958"/>
            <a:ext cx="1593275" cy="444501"/>
            <a:chOff x="0" y="0"/>
            <a:chExt cx="1593274" cy="444500"/>
          </a:xfrm>
        </p:grpSpPr>
        <p:sp>
          <p:nvSpPr>
            <p:cNvPr id="403" name="Shape"/>
            <p:cNvSpPr/>
            <p:nvPr/>
          </p:nvSpPr>
          <p:spPr>
            <a:xfrm>
              <a:off x="-1" y="0"/>
              <a:ext cx="1593275" cy="444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04" name="Start"/>
            <p:cNvSpPr txBox="1"/>
            <p:nvPr/>
          </p:nvSpPr>
          <p:spPr>
            <a:xfrm>
              <a:off x="265546" y="68580"/>
              <a:ext cx="1062182"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Start</a:t>
              </a:r>
            </a:p>
          </p:txBody>
        </p:sp>
      </p:grpSp>
      <p:sp>
        <p:nvSpPr>
          <p:cNvPr id="406" name="TextBox 10"/>
          <p:cNvSpPr txBox="1"/>
          <p:nvPr/>
        </p:nvSpPr>
        <p:spPr>
          <a:xfrm>
            <a:off x="5624167" y="3788712"/>
            <a:ext cx="2260601"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555555"/>
                </a:solidFill>
              </a:defRPr>
            </a:lvl1pPr>
          </a:lstStyle>
          <a:p>
            <a:pPr/>
            <a:r>
              <a:t>Decision	</a:t>
            </a:r>
          </a:p>
        </p:txBody>
      </p:sp>
      <p:grpSp>
        <p:nvGrpSpPr>
          <p:cNvPr id="409" name="Decision 11"/>
          <p:cNvGrpSpPr/>
          <p:nvPr/>
        </p:nvGrpSpPr>
        <p:grpSpPr>
          <a:xfrm>
            <a:off x="1267146" y="3484686"/>
            <a:ext cx="1878056" cy="977383"/>
            <a:chOff x="0" y="0"/>
            <a:chExt cx="1878054" cy="977382"/>
          </a:xfrm>
        </p:grpSpPr>
        <p:sp>
          <p:nvSpPr>
            <p:cNvPr id="407" name="Shape"/>
            <p:cNvSpPr/>
            <p:nvPr/>
          </p:nvSpPr>
          <p:spPr>
            <a:xfrm>
              <a:off x="0" y="-1"/>
              <a:ext cx="1878055" cy="977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08" name="Is I  greater than N ?"/>
            <p:cNvSpPr txBox="1"/>
            <p:nvPr/>
          </p:nvSpPr>
          <p:spPr>
            <a:xfrm>
              <a:off x="469514" y="119121"/>
              <a:ext cx="939027" cy="739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Is I  greater than N ?</a:t>
              </a:r>
            </a:p>
          </p:txBody>
        </p:sp>
      </p:grpSp>
      <p:sp>
        <p:nvSpPr>
          <p:cNvPr id="410" name="TextBox 12"/>
          <p:cNvSpPr txBox="1"/>
          <p:nvPr/>
        </p:nvSpPr>
        <p:spPr>
          <a:xfrm>
            <a:off x="5624167" y="2150665"/>
            <a:ext cx="2260601"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555555"/>
                </a:solidFill>
              </a:defRPr>
            </a:lvl1pPr>
          </a:lstStyle>
          <a:p>
            <a:pPr/>
            <a:r>
              <a:t>Input / Output</a:t>
            </a:r>
          </a:p>
        </p:txBody>
      </p:sp>
      <p:grpSp>
        <p:nvGrpSpPr>
          <p:cNvPr id="413" name="Data 13"/>
          <p:cNvGrpSpPr/>
          <p:nvPr/>
        </p:nvGrpSpPr>
        <p:grpSpPr>
          <a:xfrm>
            <a:off x="1259233" y="2106730"/>
            <a:ext cx="1893884" cy="457201"/>
            <a:chOff x="0" y="0"/>
            <a:chExt cx="1893882" cy="457200"/>
          </a:xfrm>
        </p:grpSpPr>
        <p:sp>
          <p:nvSpPr>
            <p:cNvPr id="411" name="Shape"/>
            <p:cNvSpPr/>
            <p:nvPr/>
          </p:nvSpPr>
          <p:spPr>
            <a:xfrm>
              <a:off x="-1" y="0"/>
              <a:ext cx="1893883"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0"/>
                  </a:lnTo>
                  <a:lnTo>
                    <a:pt x="21600" y="0"/>
                  </a:lnTo>
                  <a:lnTo>
                    <a:pt x="1728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12" name="Read N"/>
            <p:cNvSpPr txBox="1"/>
            <p:nvPr/>
          </p:nvSpPr>
          <p:spPr>
            <a:xfrm>
              <a:off x="378775" y="74930"/>
              <a:ext cx="1136332"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Read N</a:t>
              </a:r>
            </a:p>
          </p:txBody>
        </p:sp>
      </p:grpSp>
      <p:sp>
        <p:nvSpPr>
          <p:cNvPr id="414" name="TextBox 14"/>
          <p:cNvSpPr txBox="1"/>
          <p:nvPr/>
        </p:nvSpPr>
        <p:spPr>
          <a:xfrm>
            <a:off x="5624167" y="2839642"/>
            <a:ext cx="2260601"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555555"/>
                </a:solidFill>
              </a:defRPr>
            </a:lvl1pPr>
          </a:lstStyle>
          <a:p>
            <a:pPr/>
            <a:r>
              <a:t>Process	</a:t>
            </a:r>
          </a:p>
        </p:txBody>
      </p:sp>
      <p:grpSp>
        <p:nvGrpSpPr>
          <p:cNvPr id="417" name="Process 15"/>
          <p:cNvGrpSpPr/>
          <p:nvPr/>
        </p:nvGrpSpPr>
        <p:grpSpPr>
          <a:xfrm>
            <a:off x="1296219" y="2811203"/>
            <a:ext cx="1819913" cy="426213"/>
            <a:chOff x="0" y="0"/>
            <a:chExt cx="1819911" cy="426211"/>
          </a:xfrm>
        </p:grpSpPr>
        <p:sp>
          <p:nvSpPr>
            <p:cNvPr id="415" name="Rectangle"/>
            <p:cNvSpPr/>
            <p:nvPr/>
          </p:nvSpPr>
          <p:spPr>
            <a:xfrm>
              <a:off x="0" y="0"/>
              <a:ext cx="1819912" cy="426212"/>
            </a:xfrm>
            <a:prstGeom prst="rect">
              <a:avLst/>
            </a:pr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16" name="Let Sum =0, I = 1"/>
            <p:cNvSpPr txBox="1"/>
            <p:nvPr/>
          </p:nvSpPr>
          <p:spPr>
            <a:xfrm>
              <a:off x="0" y="59436"/>
              <a:ext cx="1819912"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Let Sum =0, I = 1</a:t>
              </a:r>
            </a:p>
          </p:txBody>
        </p:sp>
      </p:grpSp>
      <p:sp>
        <p:nvSpPr>
          <p:cNvPr id="418" name="TextBox 16"/>
          <p:cNvSpPr txBox="1"/>
          <p:nvPr/>
        </p:nvSpPr>
        <p:spPr>
          <a:xfrm>
            <a:off x="5624167" y="4729817"/>
            <a:ext cx="2260601"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555555"/>
                </a:solidFill>
              </a:defRPr>
            </a:lvl1pPr>
          </a:lstStyle>
          <a:p>
            <a:pPr/>
            <a:r>
              <a:t>Arrow</a:t>
            </a:r>
          </a:p>
        </p:txBody>
      </p:sp>
      <p:grpSp>
        <p:nvGrpSpPr>
          <p:cNvPr id="421" name="Group 17"/>
          <p:cNvGrpSpPr/>
          <p:nvPr/>
        </p:nvGrpSpPr>
        <p:grpSpPr>
          <a:xfrm>
            <a:off x="2129975" y="4709340"/>
            <a:ext cx="152401" cy="410288"/>
            <a:chOff x="0" y="0"/>
            <a:chExt cx="152400" cy="410287"/>
          </a:xfrm>
        </p:grpSpPr>
        <p:sp>
          <p:nvSpPr>
            <p:cNvPr id="419" name="Straight Arrow Connector 18"/>
            <p:cNvSpPr/>
            <p:nvPr/>
          </p:nvSpPr>
          <p:spPr>
            <a:xfrm flipH="1">
              <a:off x="-1" y="690"/>
              <a:ext cx="1" cy="409598"/>
            </a:xfrm>
            <a:prstGeom prst="line">
              <a:avLst/>
            </a:prstGeom>
            <a:noFill/>
            <a:ln w="15875" cap="flat">
              <a:solidFill>
                <a:srgbClr val="555555"/>
              </a:solidFill>
              <a:prstDash val="solid"/>
              <a:round/>
              <a:tailEnd type="triangle" w="med" len="med"/>
            </a:ln>
            <a:effectLst/>
          </p:spPr>
          <p:txBody>
            <a:bodyPr wrap="square" lIns="45719" tIns="45719" rIns="45719" bIns="45719" numCol="1" anchor="t">
              <a:noAutofit/>
            </a:bodyPr>
            <a:lstStyle/>
            <a:p>
              <a:pPr/>
            </a:p>
          </p:txBody>
        </p:sp>
        <p:sp>
          <p:nvSpPr>
            <p:cNvPr id="420" name="Straight Arrow Connector 19"/>
            <p:cNvSpPr/>
            <p:nvPr/>
          </p:nvSpPr>
          <p:spPr>
            <a:xfrm flipV="1">
              <a:off x="152400" y="0"/>
              <a:ext cx="1" cy="410288"/>
            </a:xfrm>
            <a:prstGeom prst="line">
              <a:avLst/>
            </a:prstGeom>
            <a:noFill/>
            <a:ln w="15875" cap="flat">
              <a:solidFill>
                <a:srgbClr val="555555"/>
              </a:solidFill>
              <a:prstDash val="solid"/>
              <a:round/>
              <a:tailEnd type="triangle" w="med" len="med"/>
            </a:ln>
            <a:effectLst/>
          </p:spPr>
          <p:txBody>
            <a:bodyPr wrap="square" lIns="45719" tIns="45719" rIns="45719" bIns="45719" numCol="1" anchor="t">
              <a:noAutofit/>
            </a:bodyPr>
            <a:lstStyle/>
            <a:p>
              <a:pPr/>
            </a:p>
          </p:txBody>
        </p:sp>
      </p:grpSp>
      <p:sp>
        <p:nvSpPr>
          <p:cNvPr id="422" name="TextBox 20"/>
          <p:cNvSpPr txBox="1"/>
          <p:nvPr/>
        </p:nvSpPr>
        <p:spPr>
          <a:xfrm>
            <a:off x="5624167" y="5438051"/>
            <a:ext cx="2260601"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555555"/>
                </a:solidFill>
              </a:defRPr>
            </a:lvl1pPr>
          </a:lstStyle>
          <a:p>
            <a:pPr/>
            <a:r>
              <a:t>Connector</a:t>
            </a:r>
          </a:p>
        </p:txBody>
      </p:sp>
      <p:grpSp>
        <p:nvGrpSpPr>
          <p:cNvPr id="425" name="Connector 21"/>
          <p:cNvGrpSpPr/>
          <p:nvPr/>
        </p:nvGrpSpPr>
        <p:grpSpPr>
          <a:xfrm>
            <a:off x="1964039" y="5366897"/>
            <a:ext cx="484272" cy="511639"/>
            <a:chOff x="0" y="0"/>
            <a:chExt cx="484270" cy="511638"/>
          </a:xfrm>
        </p:grpSpPr>
        <p:sp>
          <p:nvSpPr>
            <p:cNvPr id="423" name="Oval"/>
            <p:cNvSpPr/>
            <p:nvPr/>
          </p:nvSpPr>
          <p:spPr>
            <a:xfrm>
              <a:off x="-1" y="-1"/>
              <a:ext cx="484272" cy="511640"/>
            </a:xfrm>
            <a:prstGeom prst="ellipse">
              <a:avLst/>
            </a:pr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24" name="A"/>
            <p:cNvSpPr txBox="1"/>
            <p:nvPr/>
          </p:nvSpPr>
          <p:spPr>
            <a:xfrm>
              <a:off x="70920" y="102148"/>
              <a:ext cx="342430"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A</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405"/>
                                        </p:tgtEl>
                                        <p:attrNameLst>
                                          <p:attrName>style.visibility</p:attrName>
                                        </p:attrNameLst>
                                      </p:cBhvr>
                                      <p:to>
                                        <p:strVal val="visible"/>
                                      </p:to>
                                    </p:set>
                                    <p:anim calcmode="lin" valueType="num">
                                      <p:cBhvr>
                                        <p:cTn id="7" dur="500" fill="hold"/>
                                        <p:tgtEl>
                                          <p:spTgt spid="405"/>
                                        </p:tgtEl>
                                        <p:attrNameLst>
                                          <p:attrName>ppt_x</p:attrName>
                                        </p:attrNameLst>
                                      </p:cBhvr>
                                      <p:tavLst>
                                        <p:tav tm="0">
                                          <p:val>
                                            <p:strVal val="0-#ppt_w/2"/>
                                          </p:val>
                                        </p:tav>
                                        <p:tav tm="100000">
                                          <p:val>
                                            <p:strVal val="#ppt_x"/>
                                          </p:val>
                                        </p:tav>
                                      </p:tavLst>
                                    </p:anim>
                                    <p:anim calcmode="lin" valueType="num">
                                      <p:cBhvr>
                                        <p:cTn id="8" dur="500" fill="hold"/>
                                        <p:tgtEl>
                                          <p:spTgt spid="40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2" presetID="2" grpId="2" fill="hold">
                                  <p:stCondLst>
                                    <p:cond delay="0"/>
                                  </p:stCondLst>
                                  <p:iterate type="el" backwards="0">
                                    <p:tmAbs val="0"/>
                                  </p:iterate>
                                  <p:childTnLst>
                                    <p:set>
                                      <p:cBhvr>
                                        <p:cTn id="12" fill="hold"/>
                                        <p:tgtEl>
                                          <p:spTgt spid="402"/>
                                        </p:tgtEl>
                                        <p:attrNameLst>
                                          <p:attrName>style.visibility</p:attrName>
                                        </p:attrNameLst>
                                      </p:cBhvr>
                                      <p:to>
                                        <p:strVal val="visible"/>
                                      </p:to>
                                    </p:set>
                                    <p:anim calcmode="lin" valueType="num">
                                      <p:cBhvr>
                                        <p:cTn id="13" dur="500" fill="hold"/>
                                        <p:tgtEl>
                                          <p:spTgt spid="402"/>
                                        </p:tgtEl>
                                        <p:attrNameLst>
                                          <p:attrName>ppt_x</p:attrName>
                                        </p:attrNameLst>
                                      </p:cBhvr>
                                      <p:tavLst>
                                        <p:tav tm="0">
                                          <p:val>
                                            <p:strVal val="1+#ppt_w/2"/>
                                          </p:val>
                                        </p:tav>
                                        <p:tav tm="100000">
                                          <p:val>
                                            <p:strVal val="#ppt_x"/>
                                          </p:val>
                                        </p:tav>
                                      </p:tavLst>
                                    </p:anim>
                                    <p:anim calcmode="lin" valueType="num">
                                      <p:cBhvr>
                                        <p:cTn id="14" dur="500" fill="hold"/>
                                        <p:tgtEl>
                                          <p:spTgt spid="40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 grpId="3" fill="hold">
                                  <p:stCondLst>
                                    <p:cond delay="0"/>
                                  </p:stCondLst>
                                  <p:iterate type="el" backwards="0">
                                    <p:tmAbs val="0"/>
                                  </p:iterate>
                                  <p:childTnLst>
                                    <p:set>
                                      <p:cBhvr>
                                        <p:cTn id="18" fill="hold"/>
                                        <p:tgtEl>
                                          <p:spTgt spid="413"/>
                                        </p:tgtEl>
                                        <p:attrNameLst>
                                          <p:attrName>style.visibility</p:attrName>
                                        </p:attrNameLst>
                                      </p:cBhvr>
                                      <p:to>
                                        <p:strVal val="visible"/>
                                      </p:to>
                                    </p:set>
                                    <p:anim calcmode="lin" valueType="num">
                                      <p:cBhvr>
                                        <p:cTn id="19" dur="500" fill="hold"/>
                                        <p:tgtEl>
                                          <p:spTgt spid="413"/>
                                        </p:tgtEl>
                                        <p:attrNameLst>
                                          <p:attrName>ppt_x</p:attrName>
                                        </p:attrNameLst>
                                      </p:cBhvr>
                                      <p:tavLst>
                                        <p:tav tm="0">
                                          <p:val>
                                            <p:strVal val="0-#ppt_w/2"/>
                                          </p:val>
                                        </p:tav>
                                        <p:tav tm="100000">
                                          <p:val>
                                            <p:strVal val="#ppt_x"/>
                                          </p:val>
                                        </p:tav>
                                      </p:tavLst>
                                    </p:anim>
                                    <p:anim calcmode="lin" valueType="num">
                                      <p:cBhvr>
                                        <p:cTn id="20" dur="500" fill="hold"/>
                                        <p:tgtEl>
                                          <p:spTgt spid="4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2" presetID="2" grpId="4" fill="hold">
                                  <p:stCondLst>
                                    <p:cond delay="0"/>
                                  </p:stCondLst>
                                  <p:iterate type="el" backwards="0">
                                    <p:tmAbs val="0"/>
                                  </p:iterate>
                                  <p:childTnLst>
                                    <p:set>
                                      <p:cBhvr>
                                        <p:cTn id="24" fill="hold"/>
                                        <p:tgtEl>
                                          <p:spTgt spid="410"/>
                                        </p:tgtEl>
                                        <p:attrNameLst>
                                          <p:attrName>style.visibility</p:attrName>
                                        </p:attrNameLst>
                                      </p:cBhvr>
                                      <p:to>
                                        <p:strVal val="visible"/>
                                      </p:to>
                                    </p:set>
                                    <p:anim calcmode="lin" valueType="num">
                                      <p:cBhvr>
                                        <p:cTn id="25" dur="500" fill="hold"/>
                                        <p:tgtEl>
                                          <p:spTgt spid="410"/>
                                        </p:tgtEl>
                                        <p:attrNameLst>
                                          <p:attrName>ppt_x</p:attrName>
                                        </p:attrNameLst>
                                      </p:cBhvr>
                                      <p:tavLst>
                                        <p:tav tm="0">
                                          <p:val>
                                            <p:strVal val="1+#ppt_w/2"/>
                                          </p:val>
                                        </p:tav>
                                        <p:tav tm="100000">
                                          <p:val>
                                            <p:strVal val="#ppt_x"/>
                                          </p:val>
                                        </p:tav>
                                      </p:tavLst>
                                    </p:anim>
                                    <p:anim calcmode="lin" valueType="num">
                                      <p:cBhvr>
                                        <p:cTn id="26" dur="500" fill="hold"/>
                                        <p:tgtEl>
                                          <p:spTgt spid="4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8" presetID="2" grpId="5" fill="hold">
                                  <p:stCondLst>
                                    <p:cond delay="0"/>
                                  </p:stCondLst>
                                  <p:iterate type="el" backwards="0">
                                    <p:tmAbs val="0"/>
                                  </p:iterate>
                                  <p:childTnLst>
                                    <p:set>
                                      <p:cBhvr>
                                        <p:cTn id="30" fill="hold"/>
                                        <p:tgtEl>
                                          <p:spTgt spid="417"/>
                                        </p:tgtEl>
                                        <p:attrNameLst>
                                          <p:attrName>style.visibility</p:attrName>
                                        </p:attrNameLst>
                                      </p:cBhvr>
                                      <p:to>
                                        <p:strVal val="visible"/>
                                      </p:to>
                                    </p:set>
                                    <p:anim calcmode="lin" valueType="num">
                                      <p:cBhvr>
                                        <p:cTn id="31" dur="500" fill="hold"/>
                                        <p:tgtEl>
                                          <p:spTgt spid="417"/>
                                        </p:tgtEl>
                                        <p:attrNameLst>
                                          <p:attrName>ppt_x</p:attrName>
                                        </p:attrNameLst>
                                      </p:cBhvr>
                                      <p:tavLst>
                                        <p:tav tm="0">
                                          <p:val>
                                            <p:strVal val="0-#ppt_w/2"/>
                                          </p:val>
                                        </p:tav>
                                        <p:tav tm="100000">
                                          <p:val>
                                            <p:strVal val="#ppt_x"/>
                                          </p:val>
                                        </p:tav>
                                      </p:tavLst>
                                    </p:anim>
                                    <p:anim calcmode="lin" valueType="num">
                                      <p:cBhvr>
                                        <p:cTn id="32" dur="500" fill="hold"/>
                                        <p:tgtEl>
                                          <p:spTgt spid="41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2" presetID="2" grpId="6" fill="hold">
                                  <p:stCondLst>
                                    <p:cond delay="0"/>
                                  </p:stCondLst>
                                  <p:iterate type="el" backwards="0">
                                    <p:tmAbs val="0"/>
                                  </p:iterate>
                                  <p:childTnLst>
                                    <p:set>
                                      <p:cBhvr>
                                        <p:cTn id="36" fill="hold"/>
                                        <p:tgtEl>
                                          <p:spTgt spid="414"/>
                                        </p:tgtEl>
                                        <p:attrNameLst>
                                          <p:attrName>style.visibility</p:attrName>
                                        </p:attrNameLst>
                                      </p:cBhvr>
                                      <p:to>
                                        <p:strVal val="visible"/>
                                      </p:to>
                                    </p:set>
                                    <p:anim calcmode="lin" valueType="num">
                                      <p:cBhvr>
                                        <p:cTn id="37" dur="500" fill="hold"/>
                                        <p:tgtEl>
                                          <p:spTgt spid="414"/>
                                        </p:tgtEl>
                                        <p:attrNameLst>
                                          <p:attrName>ppt_x</p:attrName>
                                        </p:attrNameLst>
                                      </p:cBhvr>
                                      <p:tavLst>
                                        <p:tav tm="0">
                                          <p:val>
                                            <p:strVal val="1+#ppt_w/2"/>
                                          </p:val>
                                        </p:tav>
                                        <p:tav tm="100000">
                                          <p:val>
                                            <p:strVal val="#ppt_x"/>
                                          </p:val>
                                        </p:tav>
                                      </p:tavLst>
                                    </p:anim>
                                    <p:anim calcmode="lin" valueType="num">
                                      <p:cBhvr>
                                        <p:cTn id="38" dur="500" fill="hold"/>
                                        <p:tgtEl>
                                          <p:spTgt spid="41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8" presetID="2" grpId="7" fill="hold">
                                  <p:stCondLst>
                                    <p:cond delay="0"/>
                                  </p:stCondLst>
                                  <p:iterate type="el" backwards="0">
                                    <p:tmAbs val="0"/>
                                  </p:iterate>
                                  <p:childTnLst>
                                    <p:set>
                                      <p:cBhvr>
                                        <p:cTn id="42" fill="hold"/>
                                        <p:tgtEl>
                                          <p:spTgt spid="409"/>
                                        </p:tgtEl>
                                        <p:attrNameLst>
                                          <p:attrName>style.visibility</p:attrName>
                                        </p:attrNameLst>
                                      </p:cBhvr>
                                      <p:to>
                                        <p:strVal val="visible"/>
                                      </p:to>
                                    </p:set>
                                    <p:anim calcmode="lin" valueType="num">
                                      <p:cBhvr>
                                        <p:cTn id="43" dur="500" fill="hold"/>
                                        <p:tgtEl>
                                          <p:spTgt spid="409"/>
                                        </p:tgtEl>
                                        <p:attrNameLst>
                                          <p:attrName>ppt_x</p:attrName>
                                        </p:attrNameLst>
                                      </p:cBhvr>
                                      <p:tavLst>
                                        <p:tav tm="0">
                                          <p:val>
                                            <p:strVal val="0-#ppt_w/2"/>
                                          </p:val>
                                        </p:tav>
                                        <p:tav tm="100000">
                                          <p:val>
                                            <p:strVal val="#ppt_x"/>
                                          </p:val>
                                        </p:tav>
                                      </p:tavLst>
                                    </p:anim>
                                    <p:anim calcmode="lin" valueType="num">
                                      <p:cBhvr>
                                        <p:cTn id="44" dur="500" fill="hold"/>
                                        <p:tgtEl>
                                          <p:spTgt spid="40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2" presetID="2" grpId="8" fill="hold">
                                  <p:stCondLst>
                                    <p:cond delay="0"/>
                                  </p:stCondLst>
                                  <p:iterate type="el" backwards="0">
                                    <p:tmAbs val="0"/>
                                  </p:iterate>
                                  <p:childTnLst>
                                    <p:set>
                                      <p:cBhvr>
                                        <p:cTn id="48" fill="hold"/>
                                        <p:tgtEl>
                                          <p:spTgt spid="406"/>
                                        </p:tgtEl>
                                        <p:attrNameLst>
                                          <p:attrName>style.visibility</p:attrName>
                                        </p:attrNameLst>
                                      </p:cBhvr>
                                      <p:to>
                                        <p:strVal val="visible"/>
                                      </p:to>
                                    </p:set>
                                    <p:anim calcmode="lin" valueType="num">
                                      <p:cBhvr>
                                        <p:cTn id="49" dur="500" fill="hold"/>
                                        <p:tgtEl>
                                          <p:spTgt spid="406"/>
                                        </p:tgtEl>
                                        <p:attrNameLst>
                                          <p:attrName>ppt_x</p:attrName>
                                        </p:attrNameLst>
                                      </p:cBhvr>
                                      <p:tavLst>
                                        <p:tav tm="0">
                                          <p:val>
                                            <p:strVal val="1+#ppt_w/2"/>
                                          </p:val>
                                        </p:tav>
                                        <p:tav tm="100000">
                                          <p:val>
                                            <p:strVal val="#ppt_x"/>
                                          </p:val>
                                        </p:tav>
                                      </p:tavLst>
                                    </p:anim>
                                    <p:anim calcmode="lin" valueType="num">
                                      <p:cBhvr>
                                        <p:cTn id="50" dur="500" fill="hold"/>
                                        <p:tgtEl>
                                          <p:spTgt spid="40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8" presetID="2" grpId="9" fill="hold">
                                  <p:stCondLst>
                                    <p:cond delay="0"/>
                                  </p:stCondLst>
                                  <p:iterate type="el" backwards="0">
                                    <p:tmAbs val="0"/>
                                  </p:iterate>
                                  <p:childTnLst>
                                    <p:set>
                                      <p:cBhvr>
                                        <p:cTn id="54" fill="hold"/>
                                        <p:tgtEl>
                                          <p:spTgt spid="421"/>
                                        </p:tgtEl>
                                        <p:attrNameLst>
                                          <p:attrName>style.visibility</p:attrName>
                                        </p:attrNameLst>
                                      </p:cBhvr>
                                      <p:to>
                                        <p:strVal val="visible"/>
                                      </p:to>
                                    </p:set>
                                    <p:anim calcmode="lin" valueType="num">
                                      <p:cBhvr>
                                        <p:cTn id="55" dur="500" fill="hold"/>
                                        <p:tgtEl>
                                          <p:spTgt spid="421"/>
                                        </p:tgtEl>
                                        <p:attrNameLst>
                                          <p:attrName>ppt_x</p:attrName>
                                        </p:attrNameLst>
                                      </p:cBhvr>
                                      <p:tavLst>
                                        <p:tav tm="0">
                                          <p:val>
                                            <p:strVal val="0-#ppt_w/2"/>
                                          </p:val>
                                        </p:tav>
                                        <p:tav tm="100000">
                                          <p:val>
                                            <p:strVal val="#ppt_x"/>
                                          </p:val>
                                        </p:tav>
                                      </p:tavLst>
                                    </p:anim>
                                    <p:anim calcmode="lin" valueType="num">
                                      <p:cBhvr>
                                        <p:cTn id="56" dur="500" fill="hold"/>
                                        <p:tgtEl>
                                          <p:spTgt spid="421"/>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2" presetID="2" grpId="10" fill="hold">
                                  <p:stCondLst>
                                    <p:cond delay="0"/>
                                  </p:stCondLst>
                                  <p:iterate type="el" backwards="0">
                                    <p:tmAbs val="0"/>
                                  </p:iterate>
                                  <p:childTnLst>
                                    <p:set>
                                      <p:cBhvr>
                                        <p:cTn id="60" fill="hold"/>
                                        <p:tgtEl>
                                          <p:spTgt spid="418"/>
                                        </p:tgtEl>
                                        <p:attrNameLst>
                                          <p:attrName>style.visibility</p:attrName>
                                        </p:attrNameLst>
                                      </p:cBhvr>
                                      <p:to>
                                        <p:strVal val="visible"/>
                                      </p:to>
                                    </p:set>
                                    <p:anim calcmode="lin" valueType="num">
                                      <p:cBhvr>
                                        <p:cTn id="61" dur="500" fill="hold"/>
                                        <p:tgtEl>
                                          <p:spTgt spid="418"/>
                                        </p:tgtEl>
                                        <p:attrNameLst>
                                          <p:attrName>ppt_x</p:attrName>
                                        </p:attrNameLst>
                                      </p:cBhvr>
                                      <p:tavLst>
                                        <p:tav tm="0">
                                          <p:val>
                                            <p:strVal val="1+#ppt_w/2"/>
                                          </p:val>
                                        </p:tav>
                                        <p:tav tm="100000">
                                          <p:val>
                                            <p:strVal val="#ppt_x"/>
                                          </p:val>
                                        </p:tav>
                                      </p:tavLst>
                                    </p:anim>
                                    <p:anim calcmode="lin" valueType="num">
                                      <p:cBhvr>
                                        <p:cTn id="62" dur="500" fill="hold"/>
                                        <p:tgtEl>
                                          <p:spTgt spid="418"/>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8" presetID="2" grpId="11" fill="hold">
                                  <p:stCondLst>
                                    <p:cond delay="0"/>
                                  </p:stCondLst>
                                  <p:iterate type="el" backwards="0">
                                    <p:tmAbs val="0"/>
                                  </p:iterate>
                                  <p:childTnLst>
                                    <p:set>
                                      <p:cBhvr>
                                        <p:cTn id="66" fill="hold"/>
                                        <p:tgtEl>
                                          <p:spTgt spid="425"/>
                                        </p:tgtEl>
                                        <p:attrNameLst>
                                          <p:attrName>style.visibility</p:attrName>
                                        </p:attrNameLst>
                                      </p:cBhvr>
                                      <p:to>
                                        <p:strVal val="visible"/>
                                      </p:to>
                                    </p:set>
                                    <p:anim calcmode="lin" valueType="num">
                                      <p:cBhvr>
                                        <p:cTn id="67" dur="500" fill="hold"/>
                                        <p:tgtEl>
                                          <p:spTgt spid="425"/>
                                        </p:tgtEl>
                                        <p:attrNameLst>
                                          <p:attrName>ppt_x</p:attrName>
                                        </p:attrNameLst>
                                      </p:cBhvr>
                                      <p:tavLst>
                                        <p:tav tm="0">
                                          <p:val>
                                            <p:strVal val="0-#ppt_w/2"/>
                                          </p:val>
                                        </p:tav>
                                        <p:tav tm="100000">
                                          <p:val>
                                            <p:strVal val="#ppt_x"/>
                                          </p:val>
                                        </p:tav>
                                      </p:tavLst>
                                    </p:anim>
                                    <p:anim calcmode="lin" valueType="num">
                                      <p:cBhvr>
                                        <p:cTn id="68" dur="500" fill="hold"/>
                                        <p:tgtEl>
                                          <p:spTgt spid="42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Class="entr" nodeType="clickEffect" presetSubtype="2" presetID="2" grpId="12" fill="hold">
                                  <p:stCondLst>
                                    <p:cond delay="0"/>
                                  </p:stCondLst>
                                  <p:iterate type="el" backwards="0">
                                    <p:tmAbs val="0"/>
                                  </p:iterate>
                                  <p:childTnLst>
                                    <p:set>
                                      <p:cBhvr>
                                        <p:cTn id="72" fill="hold"/>
                                        <p:tgtEl>
                                          <p:spTgt spid="422"/>
                                        </p:tgtEl>
                                        <p:attrNameLst>
                                          <p:attrName>style.visibility</p:attrName>
                                        </p:attrNameLst>
                                      </p:cBhvr>
                                      <p:to>
                                        <p:strVal val="visible"/>
                                      </p:to>
                                    </p:set>
                                    <p:anim calcmode="lin" valueType="num">
                                      <p:cBhvr>
                                        <p:cTn id="73" dur="500" fill="hold"/>
                                        <p:tgtEl>
                                          <p:spTgt spid="422"/>
                                        </p:tgtEl>
                                        <p:attrNameLst>
                                          <p:attrName>ppt_x</p:attrName>
                                        </p:attrNameLst>
                                      </p:cBhvr>
                                      <p:tavLst>
                                        <p:tav tm="0">
                                          <p:val>
                                            <p:strVal val="1+#ppt_w/2"/>
                                          </p:val>
                                        </p:tav>
                                        <p:tav tm="100000">
                                          <p:val>
                                            <p:strVal val="#ppt_x"/>
                                          </p:val>
                                        </p:tav>
                                      </p:tavLst>
                                    </p:anim>
                                    <p:anim calcmode="lin" valueType="num">
                                      <p:cBhvr>
                                        <p:cTn id="74" dur="500" fill="hold"/>
                                        <p:tgtEl>
                                          <p:spTgt spid="4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5" grpId="1"/>
      <p:bldP build="whole" bldLvl="1" animBg="1" rev="0" advAuto="0" spid="421" grpId="9"/>
      <p:bldP build="whole" bldLvl="1" animBg="1" rev="0" advAuto="0" spid="425" grpId="11"/>
      <p:bldP build="whole" bldLvl="1" animBg="1" rev="0" advAuto="0" spid="402" grpId="2"/>
      <p:bldP build="whole" bldLvl="1" animBg="1" rev="0" advAuto="0" spid="406" grpId="8"/>
      <p:bldP build="whole" bldLvl="1" animBg="1" rev="0" advAuto="0" spid="409" grpId="7"/>
      <p:bldP build="whole" bldLvl="1" animBg="1" rev="0" advAuto="0" spid="410" grpId="4"/>
      <p:bldP build="whole" bldLvl="1" animBg="1" rev="0" advAuto="0" spid="417" grpId="5"/>
      <p:bldP build="whole" bldLvl="1" animBg="1" rev="0" advAuto="0" spid="418" grpId="10"/>
      <p:bldP build="whole" bldLvl="1" animBg="1" rev="0" advAuto="0" spid="413" grpId="3"/>
      <p:bldP build="whole" bldLvl="1" animBg="1" rev="0" advAuto="0" spid="422" grpId="12"/>
      <p:bldP build="whole" bldLvl="1" animBg="1" rev="0" advAuto="0" spid="414" grpId="6"/>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7" name="Title 4"/>
          <p:cNvSpPr txBox="1"/>
          <p:nvPr>
            <p:ph type="title"/>
          </p:nvPr>
        </p:nvSpPr>
        <p:spPr>
          <a:xfrm>
            <a:off x="1053628" y="722588"/>
            <a:ext cx="7177376" cy="571501"/>
          </a:xfrm>
          <a:prstGeom prst="rect">
            <a:avLst/>
          </a:prstGeom>
        </p:spPr>
        <p:txBody>
          <a:bodyPr/>
          <a:lstStyle>
            <a:lvl1pPr defTabSz="704087">
              <a:defRPr sz="2464"/>
            </a:lvl1pPr>
          </a:lstStyle>
          <a:p>
            <a:pPr/>
            <a:r>
              <a:t>Lets look at few problems and their flowcharts!</a:t>
            </a:r>
          </a:p>
        </p:txBody>
      </p:sp>
      <p:sp>
        <p:nvSpPr>
          <p:cNvPr id="428" name="Slide Number Placeholder 2"/>
          <p:cNvSpPr txBox="1"/>
          <p:nvPr>
            <p:ph type="sldNum" sz="quarter" idx="4294967295"/>
          </p:nvPr>
        </p:nvSpPr>
        <p:spPr>
          <a:xfrm>
            <a:off x="7812088" y="-20638"/>
            <a:ext cx="35752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0" name="Title 4"/>
          <p:cNvSpPr txBox="1"/>
          <p:nvPr>
            <p:ph type="title"/>
          </p:nvPr>
        </p:nvSpPr>
        <p:spPr>
          <a:xfrm>
            <a:off x="1053628" y="722588"/>
            <a:ext cx="7177376" cy="571501"/>
          </a:xfrm>
          <a:prstGeom prst="rect">
            <a:avLst/>
          </a:prstGeom>
        </p:spPr>
        <p:txBody>
          <a:bodyPr/>
          <a:lstStyle>
            <a:lvl1pPr>
              <a:defRPr sz="2800"/>
            </a:lvl1pPr>
          </a:lstStyle>
          <a:p>
            <a:pPr/>
            <a:r>
              <a:t>Read Principal, Rate &amp; Time and Print SI</a:t>
            </a:r>
          </a:p>
        </p:txBody>
      </p:sp>
      <p:sp>
        <p:nvSpPr>
          <p:cNvPr id="431" name="Slide Number Placeholder 3"/>
          <p:cNvSpPr txBox="1"/>
          <p:nvPr>
            <p:ph type="sldNum" sz="quarter" idx="4294967295"/>
          </p:nvPr>
        </p:nvSpPr>
        <p:spPr>
          <a:xfrm>
            <a:off x="7812088" y="-20638"/>
            <a:ext cx="35752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grpSp>
        <p:nvGrpSpPr>
          <p:cNvPr id="434" name="Terminator 6"/>
          <p:cNvGrpSpPr/>
          <p:nvPr/>
        </p:nvGrpSpPr>
        <p:grpSpPr>
          <a:xfrm>
            <a:off x="2444224" y="1407002"/>
            <a:ext cx="1752601" cy="444501"/>
            <a:chOff x="0" y="0"/>
            <a:chExt cx="1752600" cy="444500"/>
          </a:xfrm>
        </p:grpSpPr>
        <p:sp>
          <p:nvSpPr>
            <p:cNvPr id="432" name="Shape"/>
            <p:cNvSpPr/>
            <p:nvPr/>
          </p:nvSpPr>
          <p:spPr>
            <a:xfrm>
              <a:off x="0" y="0"/>
              <a:ext cx="1752601" cy="444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33" name="Start"/>
            <p:cNvSpPr txBox="1"/>
            <p:nvPr/>
          </p:nvSpPr>
          <p:spPr>
            <a:xfrm>
              <a:off x="292100" y="68580"/>
              <a:ext cx="1168400"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Start</a:t>
              </a:r>
            </a:p>
          </p:txBody>
        </p:sp>
      </p:grpSp>
      <p:grpSp>
        <p:nvGrpSpPr>
          <p:cNvPr id="437" name="Data 8"/>
          <p:cNvGrpSpPr/>
          <p:nvPr/>
        </p:nvGrpSpPr>
        <p:grpSpPr>
          <a:xfrm>
            <a:off x="2278889" y="2139679"/>
            <a:ext cx="2083270" cy="457201"/>
            <a:chOff x="0" y="0"/>
            <a:chExt cx="2083268" cy="457200"/>
          </a:xfrm>
        </p:grpSpPr>
        <p:sp>
          <p:nvSpPr>
            <p:cNvPr id="435" name="Shape"/>
            <p:cNvSpPr/>
            <p:nvPr/>
          </p:nvSpPr>
          <p:spPr>
            <a:xfrm>
              <a:off x="0" y="0"/>
              <a:ext cx="2083270"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0"/>
                  </a:lnTo>
                  <a:lnTo>
                    <a:pt x="21600" y="0"/>
                  </a:lnTo>
                  <a:lnTo>
                    <a:pt x="1728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36" name="Read P, R, T"/>
            <p:cNvSpPr txBox="1"/>
            <p:nvPr/>
          </p:nvSpPr>
          <p:spPr>
            <a:xfrm>
              <a:off x="416653" y="74930"/>
              <a:ext cx="1249963"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Read P, R, T</a:t>
              </a:r>
            </a:p>
          </p:txBody>
        </p:sp>
      </p:grpSp>
      <p:grpSp>
        <p:nvGrpSpPr>
          <p:cNvPr id="440" name="Process 9"/>
          <p:cNvGrpSpPr/>
          <p:nvPr/>
        </p:nvGrpSpPr>
        <p:grpSpPr>
          <a:xfrm>
            <a:off x="2319572" y="2885054"/>
            <a:ext cx="2001903" cy="426213"/>
            <a:chOff x="0" y="0"/>
            <a:chExt cx="2001902" cy="426211"/>
          </a:xfrm>
        </p:grpSpPr>
        <p:sp>
          <p:nvSpPr>
            <p:cNvPr id="438" name="Rectangle"/>
            <p:cNvSpPr/>
            <p:nvPr/>
          </p:nvSpPr>
          <p:spPr>
            <a:xfrm>
              <a:off x="-1" y="0"/>
              <a:ext cx="2001904" cy="426212"/>
            </a:xfrm>
            <a:prstGeom prst="rect">
              <a:avLst/>
            </a:pr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39" name="SI = (P*R*T)/100"/>
            <p:cNvSpPr txBox="1"/>
            <p:nvPr/>
          </p:nvSpPr>
          <p:spPr>
            <a:xfrm>
              <a:off x="-1" y="59436"/>
              <a:ext cx="2001904"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SI = (P*R*T)/100</a:t>
              </a:r>
            </a:p>
          </p:txBody>
        </p:sp>
      </p:grpSp>
      <p:grpSp>
        <p:nvGrpSpPr>
          <p:cNvPr id="443" name="Data 12"/>
          <p:cNvGrpSpPr/>
          <p:nvPr/>
        </p:nvGrpSpPr>
        <p:grpSpPr>
          <a:xfrm>
            <a:off x="2278889" y="3599443"/>
            <a:ext cx="2083270" cy="457201"/>
            <a:chOff x="0" y="0"/>
            <a:chExt cx="2083268" cy="457200"/>
          </a:xfrm>
        </p:grpSpPr>
        <p:sp>
          <p:nvSpPr>
            <p:cNvPr id="441" name="Shape"/>
            <p:cNvSpPr/>
            <p:nvPr/>
          </p:nvSpPr>
          <p:spPr>
            <a:xfrm>
              <a:off x="0" y="0"/>
              <a:ext cx="2083270"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0"/>
                  </a:lnTo>
                  <a:lnTo>
                    <a:pt x="21600" y="0"/>
                  </a:lnTo>
                  <a:lnTo>
                    <a:pt x="1728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42" name="Output SI"/>
            <p:cNvSpPr txBox="1"/>
            <p:nvPr/>
          </p:nvSpPr>
          <p:spPr>
            <a:xfrm>
              <a:off x="416653" y="74930"/>
              <a:ext cx="1249963"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Output SI</a:t>
              </a:r>
            </a:p>
          </p:txBody>
        </p:sp>
      </p:grpSp>
      <p:grpSp>
        <p:nvGrpSpPr>
          <p:cNvPr id="446" name="Terminator 13"/>
          <p:cNvGrpSpPr/>
          <p:nvPr/>
        </p:nvGrpSpPr>
        <p:grpSpPr>
          <a:xfrm>
            <a:off x="2444225" y="4323357"/>
            <a:ext cx="1752601" cy="444501"/>
            <a:chOff x="0" y="0"/>
            <a:chExt cx="1752600" cy="444500"/>
          </a:xfrm>
        </p:grpSpPr>
        <p:sp>
          <p:nvSpPr>
            <p:cNvPr id="444" name="Shape"/>
            <p:cNvSpPr/>
            <p:nvPr/>
          </p:nvSpPr>
          <p:spPr>
            <a:xfrm>
              <a:off x="0" y="0"/>
              <a:ext cx="1752601" cy="444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45" name="End"/>
            <p:cNvSpPr txBox="1"/>
            <p:nvPr/>
          </p:nvSpPr>
          <p:spPr>
            <a:xfrm>
              <a:off x="292100" y="68580"/>
              <a:ext cx="1168400"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End</a:t>
              </a:r>
            </a:p>
          </p:txBody>
        </p:sp>
      </p:grpSp>
      <p:sp>
        <p:nvSpPr>
          <p:cNvPr id="447" name="Straight Arrow Connector 14"/>
          <p:cNvSpPr/>
          <p:nvPr/>
        </p:nvSpPr>
        <p:spPr>
          <a:xfrm>
            <a:off x="3320524" y="1851503"/>
            <a:ext cx="1" cy="316243"/>
          </a:xfrm>
          <a:prstGeom prst="line">
            <a:avLst/>
          </a:prstGeom>
          <a:ln w="15875">
            <a:solidFill>
              <a:srgbClr val="555555"/>
            </a:solidFill>
            <a:tailEnd type="triangle"/>
          </a:ln>
        </p:spPr>
        <p:txBody>
          <a:bodyPr lIns="45719" rIns="45719"/>
          <a:lstStyle/>
          <a:p>
            <a:pPr/>
          </a:p>
        </p:txBody>
      </p:sp>
      <p:sp>
        <p:nvSpPr>
          <p:cNvPr id="448" name="Straight Arrow Connector 15"/>
          <p:cNvSpPr/>
          <p:nvPr/>
        </p:nvSpPr>
        <p:spPr>
          <a:xfrm>
            <a:off x="3320524" y="2606469"/>
            <a:ext cx="1" cy="285486"/>
          </a:xfrm>
          <a:prstGeom prst="line">
            <a:avLst/>
          </a:prstGeom>
          <a:ln w="15875">
            <a:solidFill>
              <a:srgbClr val="555555"/>
            </a:solidFill>
            <a:tailEnd type="triangle"/>
          </a:ln>
        </p:spPr>
        <p:txBody>
          <a:bodyPr lIns="45719" rIns="45719"/>
          <a:lstStyle/>
          <a:p>
            <a:pPr/>
          </a:p>
        </p:txBody>
      </p:sp>
      <p:sp>
        <p:nvSpPr>
          <p:cNvPr id="449" name="Straight Arrow Connector 16"/>
          <p:cNvSpPr/>
          <p:nvPr/>
        </p:nvSpPr>
        <p:spPr>
          <a:xfrm flipH="1">
            <a:off x="3320524" y="3310077"/>
            <a:ext cx="2" cy="289367"/>
          </a:xfrm>
          <a:prstGeom prst="line">
            <a:avLst/>
          </a:prstGeom>
          <a:ln w="15875">
            <a:solidFill>
              <a:srgbClr val="555555"/>
            </a:solidFill>
            <a:tailEnd type="triangle"/>
          </a:ln>
        </p:spPr>
        <p:txBody>
          <a:bodyPr lIns="45719" rIns="45719"/>
          <a:lstStyle/>
          <a:p>
            <a:pPr/>
          </a:p>
        </p:txBody>
      </p:sp>
      <p:sp>
        <p:nvSpPr>
          <p:cNvPr id="450" name="Straight Arrow Connector 18"/>
          <p:cNvSpPr/>
          <p:nvPr/>
        </p:nvSpPr>
        <p:spPr>
          <a:xfrm flipH="1">
            <a:off x="3320524" y="4032570"/>
            <a:ext cx="2" cy="318420"/>
          </a:xfrm>
          <a:prstGeom prst="line">
            <a:avLst/>
          </a:prstGeom>
          <a:ln w="15875">
            <a:solidFill>
              <a:srgbClr val="555555"/>
            </a:solidFill>
            <a:tailEnd type="triangle"/>
          </a:ln>
        </p:spPr>
        <p:txBody>
          <a:bodyPr lIns="45719" rIns="45719"/>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434"/>
                                        </p:tgtEl>
                                        <p:attrNameLst>
                                          <p:attrName>style.visibility</p:attrName>
                                        </p:attrNameLst>
                                      </p:cBhvr>
                                      <p:to>
                                        <p:strVal val="visible"/>
                                      </p:to>
                                    </p:set>
                                    <p:anim calcmode="lin" valueType="num">
                                      <p:cBhvr>
                                        <p:cTn id="7" dur="500" fill="hold"/>
                                        <p:tgtEl>
                                          <p:spTgt spid="434"/>
                                        </p:tgtEl>
                                        <p:attrNameLst>
                                          <p:attrName>ppt_x</p:attrName>
                                        </p:attrNameLst>
                                      </p:cBhvr>
                                      <p:tavLst>
                                        <p:tav tm="0">
                                          <p:val>
                                            <p:strVal val="#ppt_x"/>
                                          </p:val>
                                        </p:tav>
                                        <p:tav tm="100000">
                                          <p:val>
                                            <p:strVal val="#ppt_x"/>
                                          </p:val>
                                        </p:tav>
                                      </p:tavLst>
                                    </p:anim>
                                    <p:anim calcmode="lin" valueType="num">
                                      <p:cBhvr>
                                        <p:cTn id="8" dur="500" fill="hold"/>
                                        <p:tgtEl>
                                          <p:spTgt spid="43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 presetID="2" grpId="2" fill="hold">
                                  <p:stCondLst>
                                    <p:cond delay="0"/>
                                  </p:stCondLst>
                                  <p:iterate type="el" backwards="0">
                                    <p:tmAbs val="0"/>
                                  </p:iterate>
                                  <p:childTnLst>
                                    <p:set>
                                      <p:cBhvr>
                                        <p:cTn id="12" fill="hold"/>
                                        <p:tgtEl>
                                          <p:spTgt spid="447"/>
                                        </p:tgtEl>
                                        <p:attrNameLst>
                                          <p:attrName>style.visibility</p:attrName>
                                        </p:attrNameLst>
                                      </p:cBhvr>
                                      <p:to>
                                        <p:strVal val="visible"/>
                                      </p:to>
                                    </p:set>
                                    <p:anim calcmode="lin" valueType="num">
                                      <p:cBhvr>
                                        <p:cTn id="13" dur="500" fill="hold"/>
                                        <p:tgtEl>
                                          <p:spTgt spid="447"/>
                                        </p:tgtEl>
                                        <p:attrNameLst>
                                          <p:attrName>ppt_x</p:attrName>
                                        </p:attrNameLst>
                                      </p:cBhvr>
                                      <p:tavLst>
                                        <p:tav tm="0">
                                          <p:val>
                                            <p:strVal val="#ppt_x"/>
                                          </p:val>
                                        </p:tav>
                                        <p:tav tm="100000">
                                          <p:val>
                                            <p:strVal val="#ppt_x"/>
                                          </p:val>
                                        </p:tav>
                                      </p:tavLst>
                                    </p:anim>
                                    <p:anim calcmode="lin" valueType="num">
                                      <p:cBhvr>
                                        <p:cTn id="14" dur="500" fill="hold"/>
                                        <p:tgtEl>
                                          <p:spTgt spid="44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 presetID="2" grpId="3" fill="hold">
                                  <p:stCondLst>
                                    <p:cond delay="0"/>
                                  </p:stCondLst>
                                  <p:iterate type="el" backwards="0">
                                    <p:tmAbs val="0"/>
                                  </p:iterate>
                                  <p:childTnLst>
                                    <p:set>
                                      <p:cBhvr>
                                        <p:cTn id="18" fill="hold"/>
                                        <p:tgtEl>
                                          <p:spTgt spid="437"/>
                                        </p:tgtEl>
                                        <p:attrNameLst>
                                          <p:attrName>style.visibility</p:attrName>
                                        </p:attrNameLst>
                                      </p:cBhvr>
                                      <p:to>
                                        <p:strVal val="visible"/>
                                      </p:to>
                                    </p:set>
                                    <p:anim calcmode="lin" valueType="num">
                                      <p:cBhvr>
                                        <p:cTn id="19" dur="500" fill="hold"/>
                                        <p:tgtEl>
                                          <p:spTgt spid="437"/>
                                        </p:tgtEl>
                                        <p:attrNameLst>
                                          <p:attrName>ppt_x</p:attrName>
                                        </p:attrNameLst>
                                      </p:cBhvr>
                                      <p:tavLst>
                                        <p:tav tm="0">
                                          <p:val>
                                            <p:strVal val="#ppt_x"/>
                                          </p:val>
                                        </p:tav>
                                        <p:tav tm="100000">
                                          <p:val>
                                            <p:strVal val="#ppt_x"/>
                                          </p:val>
                                        </p:tav>
                                      </p:tavLst>
                                    </p:anim>
                                    <p:anim calcmode="lin" valueType="num">
                                      <p:cBhvr>
                                        <p:cTn id="20" dur="500" fill="hold"/>
                                        <p:tgtEl>
                                          <p:spTgt spid="43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 presetID="2" grpId="4" fill="hold">
                                  <p:stCondLst>
                                    <p:cond delay="0"/>
                                  </p:stCondLst>
                                  <p:iterate type="el" backwards="0">
                                    <p:tmAbs val="0"/>
                                  </p:iterate>
                                  <p:childTnLst>
                                    <p:set>
                                      <p:cBhvr>
                                        <p:cTn id="24" fill="hold"/>
                                        <p:tgtEl>
                                          <p:spTgt spid="448"/>
                                        </p:tgtEl>
                                        <p:attrNameLst>
                                          <p:attrName>style.visibility</p:attrName>
                                        </p:attrNameLst>
                                      </p:cBhvr>
                                      <p:to>
                                        <p:strVal val="visible"/>
                                      </p:to>
                                    </p:set>
                                    <p:anim calcmode="lin" valueType="num">
                                      <p:cBhvr>
                                        <p:cTn id="25" dur="500" fill="hold"/>
                                        <p:tgtEl>
                                          <p:spTgt spid="448"/>
                                        </p:tgtEl>
                                        <p:attrNameLst>
                                          <p:attrName>ppt_x</p:attrName>
                                        </p:attrNameLst>
                                      </p:cBhvr>
                                      <p:tavLst>
                                        <p:tav tm="0">
                                          <p:val>
                                            <p:strVal val="#ppt_x"/>
                                          </p:val>
                                        </p:tav>
                                        <p:tav tm="100000">
                                          <p:val>
                                            <p:strVal val="#ppt_x"/>
                                          </p:val>
                                        </p:tav>
                                      </p:tavLst>
                                    </p:anim>
                                    <p:anim calcmode="lin" valueType="num">
                                      <p:cBhvr>
                                        <p:cTn id="26" dur="500" fill="hold"/>
                                        <p:tgtEl>
                                          <p:spTgt spid="448"/>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 presetID="2" grpId="5" fill="hold">
                                  <p:stCondLst>
                                    <p:cond delay="0"/>
                                  </p:stCondLst>
                                  <p:iterate type="el" backwards="0">
                                    <p:tmAbs val="0"/>
                                  </p:iterate>
                                  <p:childTnLst>
                                    <p:set>
                                      <p:cBhvr>
                                        <p:cTn id="30" fill="hold"/>
                                        <p:tgtEl>
                                          <p:spTgt spid="440"/>
                                        </p:tgtEl>
                                        <p:attrNameLst>
                                          <p:attrName>style.visibility</p:attrName>
                                        </p:attrNameLst>
                                      </p:cBhvr>
                                      <p:to>
                                        <p:strVal val="visible"/>
                                      </p:to>
                                    </p:set>
                                    <p:anim calcmode="lin" valueType="num">
                                      <p:cBhvr>
                                        <p:cTn id="31" dur="500" fill="hold"/>
                                        <p:tgtEl>
                                          <p:spTgt spid="440"/>
                                        </p:tgtEl>
                                        <p:attrNameLst>
                                          <p:attrName>ppt_x</p:attrName>
                                        </p:attrNameLst>
                                      </p:cBhvr>
                                      <p:tavLst>
                                        <p:tav tm="0">
                                          <p:val>
                                            <p:strVal val="#ppt_x"/>
                                          </p:val>
                                        </p:tav>
                                        <p:tav tm="100000">
                                          <p:val>
                                            <p:strVal val="#ppt_x"/>
                                          </p:val>
                                        </p:tav>
                                      </p:tavLst>
                                    </p:anim>
                                    <p:anim calcmode="lin" valueType="num">
                                      <p:cBhvr>
                                        <p:cTn id="32" dur="500" fill="hold"/>
                                        <p:tgtEl>
                                          <p:spTgt spid="440"/>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 presetID="2" grpId="6" fill="hold">
                                  <p:stCondLst>
                                    <p:cond delay="0"/>
                                  </p:stCondLst>
                                  <p:iterate type="el" backwards="0">
                                    <p:tmAbs val="0"/>
                                  </p:iterate>
                                  <p:childTnLst>
                                    <p:set>
                                      <p:cBhvr>
                                        <p:cTn id="36" fill="hold"/>
                                        <p:tgtEl>
                                          <p:spTgt spid="449"/>
                                        </p:tgtEl>
                                        <p:attrNameLst>
                                          <p:attrName>style.visibility</p:attrName>
                                        </p:attrNameLst>
                                      </p:cBhvr>
                                      <p:to>
                                        <p:strVal val="visible"/>
                                      </p:to>
                                    </p:set>
                                    <p:anim calcmode="lin" valueType="num">
                                      <p:cBhvr>
                                        <p:cTn id="37" dur="500" fill="hold"/>
                                        <p:tgtEl>
                                          <p:spTgt spid="449"/>
                                        </p:tgtEl>
                                        <p:attrNameLst>
                                          <p:attrName>ppt_x</p:attrName>
                                        </p:attrNameLst>
                                      </p:cBhvr>
                                      <p:tavLst>
                                        <p:tav tm="0">
                                          <p:val>
                                            <p:strVal val="#ppt_x"/>
                                          </p:val>
                                        </p:tav>
                                        <p:tav tm="100000">
                                          <p:val>
                                            <p:strVal val="#ppt_x"/>
                                          </p:val>
                                        </p:tav>
                                      </p:tavLst>
                                    </p:anim>
                                    <p:anim calcmode="lin" valueType="num">
                                      <p:cBhvr>
                                        <p:cTn id="38" dur="500" fill="hold"/>
                                        <p:tgtEl>
                                          <p:spTgt spid="449"/>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1" presetID="2" grpId="7" fill="hold">
                                  <p:stCondLst>
                                    <p:cond delay="0"/>
                                  </p:stCondLst>
                                  <p:iterate type="el" backwards="0">
                                    <p:tmAbs val="0"/>
                                  </p:iterate>
                                  <p:childTnLst>
                                    <p:set>
                                      <p:cBhvr>
                                        <p:cTn id="42" fill="hold"/>
                                        <p:tgtEl>
                                          <p:spTgt spid="443"/>
                                        </p:tgtEl>
                                        <p:attrNameLst>
                                          <p:attrName>style.visibility</p:attrName>
                                        </p:attrNameLst>
                                      </p:cBhvr>
                                      <p:to>
                                        <p:strVal val="visible"/>
                                      </p:to>
                                    </p:set>
                                    <p:anim calcmode="lin" valueType="num">
                                      <p:cBhvr>
                                        <p:cTn id="43" dur="500" fill="hold"/>
                                        <p:tgtEl>
                                          <p:spTgt spid="443"/>
                                        </p:tgtEl>
                                        <p:attrNameLst>
                                          <p:attrName>ppt_x</p:attrName>
                                        </p:attrNameLst>
                                      </p:cBhvr>
                                      <p:tavLst>
                                        <p:tav tm="0">
                                          <p:val>
                                            <p:strVal val="#ppt_x"/>
                                          </p:val>
                                        </p:tav>
                                        <p:tav tm="100000">
                                          <p:val>
                                            <p:strVal val="#ppt_x"/>
                                          </p:val>
                                        </p:tav>
                                      </p:tavLst>
                                    </p:anim>
                                    <p:anim calcmode="lin" valueType="num">
                                      <p:cBhvr>
                                        <p:cTn id="44" dur="500" fill="hold"/>
                                        <p:tgtEl>
                                          <p:spTgt spid="443"/>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1" presetID="2" grpId="8" fill="hold">
                                  <p:stCondLst>
                                    <p:cond delay="0"/>
                                  </p:stCondLst>
                                  <p:iterate type="el" backwards="0">
                                    <p:tmAbs val="0"/>
                                  </p:iterate>
                                  <p:childTnLst>
                                    <p:set>
                                      <p:cBhvr>
                                        <p:cTn id="48" fill="hold"/>
                                        <p:tgtEl>
                                          <p:spTgt spid="450"/>
                                        </p:tgtEl>
                                        <p:attrNameLst>
                                          <p:attrName>style.visibility</p:attrName>
                                        </p:attrNameLst>
                                      </p:cBhvr>
                                      <p:to>
                                        <p:strVal val="visible"/>
                                      </p:to>
                                    </p:set>
                                    <p:anim calcmode="lin" valueType="num">
                                      <p:cBhvr>
                                        <p:cTn id="49" dur="500" fill="hold"/>
                                        <p:tgtEl>
                                          <p:spTgt spid="450"/>
                                        </p:tgtEl>
                                        <p:attrNameLst>
                                          <p:attrName>ppt_x</p:attrName>
                                        </p:attrNameLst>
                                      </p:cBhvr>
                                      <p:tavLst>
                                        <p:tav tm="0">
                                          <p:val>
                                            <p:strVal val="#ppt_x"/>
                                          </p:val>
                                        </p:tav>
                                        <p:tav tm="100000">
                                          <p:val>
                                            <p:strVal val="#ppt_x"/>
                                          </p:val>
                                        </p:tav>
                                      </p:tavLst>
                                    </p:anim>
                                    <p:anim calcmode="lin" valueType="num">
                                      <p:cBhvr>
                                        <p:cTn id="50" dur="500" fill="hold"/>
                                        <p:tgtEl>
                                          <p:spTgt spid="450"/>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1" presetID="2" grpId="9" fill="hold">
                                  <p:stCondLst>
                                    <p:cond delay="0"/>
                                  </p:stCondLst>
                                  <p:iterate type="el" backwards="0">
                                    <p:tmAbs val="0"/>
                                  </p:iterate>
                                  <p:childTnLst>
                                    <p:set>
                                      <p:cBhvr>
                                        <p:cTn id="54" fill="hold"/>
                                        <p:tgtEl>
                                          <p:spTgt spid="446"/>
                                        </p:tgtEl>
                                        <p:attrNameLst>
                                          <p:attrName>style.visibility</p:attrName>
                                        </p:attrNameLst>
                                      </p:cBhvr>
                                      <p:to>
                                        <p:strVal val="visible"/>
                                      </p:to>
                                    </p:set>
                                    <p:anim calcmode="lin" valueType="num">
                                      <p:cBhvr>
                                        <p:cTn id="55" dur="500" fill="hold"/>
                                        <p:tgtEl>
                                          <p:spTgt spid="446"/>
                                        </p:tgtEl>
                                        <p:attrNameLst>
                                          <p:attrName>ppt_x</p:attrName>
                                        </p:attrNameLst>
                                      </p:cBhvr>
                                      <p:tavLst>
                                        <p:tav tm="0">
                                          <p:val>
                                            <p:strVal val="#ppt_x"/>
                                          </p:val>
                                        </p:tav>
                                        <p:tav tm="100000">
                                          <p:val>
                                            <p:strVal val="#ppt_x"/>
                                          </p:val>
                                        </p:tav>
                                      </p:tavLst>
                                    </p:anim>
                                    <p:anim calcmode="lin" valueType="num">
                                      <p:cBhvr>
                                        <p:cTn id="56" dur="500" fill="hold"/>
                                        <p:tgtEl>
                                          <p:spTgt spid="4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46" grpId="9"/>
      <p:bldP build="whole" bldLvl="1" animBg="1" rev="0" advAuto="0" spid="449" grpId="6"/>
      <p:bldP build="whole" bldLvl="1" animBg="1" rev="0" advAuto="0" spid="434" grpId="1"/>
      <p:bldP build="whole" bldLvl="1" animBg="1" rev="0" advAuto="0" spid="447" grpId="2"/>
      <p:bldP build="whole" bldLvl="1" animBg="1" rev="0" advAuto="0" spid="437" grpId="3"/>
      <p:bldP build="whole" bldLvl="1" animBg="1" rev="0" advAuto="0" spid="440" grpId="5"/>
      <p:bldP build="whole" bldLvl="1" animBg="1" rev="0" advAuto="0" spid="448" grpId="4"/>
      <p:bldP build="whole" bldLvl="1" animBg="1" rev="0" advAuto="0" spid="450" grpId="8"/>
      <p:bldP build="whole" bldLvl="1" animBg="1" rev="0" advAuto="0" spid="443" grpId="7"/>
    </p:bldLst>
  </p:timing>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2" name="Title 5"/>
          <p:cNvSpPr txBox="1"/>
          <p:nvPr>
            <p:ph type="title"/>
          </p:nvPr>
        </p:nvSpPr>
        <p:spPr>
          <a:xfrm>
            <a:off x="1053628" y="722588"/>
            <a:ext cx="7177376" cy="571501"/>
          </a:xfrm>
          <a:prstGeom prst="rect">
            <a:avLst/>
          </a:prstGeom>
        </p:spPr>
        <p:txBody>
          <a:bodyPr/>
          <a:lstStyle>
            <a:lvl1pPr defTabSz="886968">
              <a:defRPr sz="3104"/>
            </a:lvl1pPr>
          </a:lstStyle>
          <a:p>
            <a:pPr/>
            <a:r>
              <a:t>Find largest of three numbers</a:t>
            </a:r>
          </a:p>
        </p:txBody>
      </p:sp>
      <p:grpSp>
        <p:nvGrpSpPr>
          <p:cNvPr id="455" name="Terminator 4"/>
          <p:cNvGrpSpPr/>
          <p:nvPr/>
        </p:nvGrpSpPr>
        <p:grpSpPr>
          <a:xfrm>
            <a:off x="2444224" y="1407002"/>
            <a:ext cx="1752601" cy="444501"/>
            <a:chOff x="0" y="0"/>
            <a:chExt cx="1752600" cy="444500"/>
          </a:xfrm>
        </p:grpSpPr>
        <p:sp>
          <p:nvSpPr>
            <p:cNvPr id="453" name="Shape"/>
            <p:cNvSpPr/>
            <p:nvPr/>
          </p:nvSpPr>
          <p:spPr>
            <a:xfrm>
              <a:off x="0" y="0"/>
              <a:ext cx="1752601" cy="444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54" name="Start"/>
            <p:cNvSpPr txBox="1"/>
            <p:nvPr/>
          </p:nvSpPr>
          <p:spPr>
            <a:xfrm>
              <a:off x="292100" y="68580"/>
              <a:ext cx="1168400"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Start</a:t>
              </a:r>
            </a:p>
          </p:txBody>
        </p:sp>
      </p:grpSp>
      <p:grpSp>
        <p:nvGrpSpPr>
          <p:cNvPr id="458" name="Data 8"/>
          <p:cNvGrpSpPr/>
          <p:nvPr/>
        </p:nvGrpSpPr>
        <p:grpSpPr>
          <a:xfrm>
            <a:off x="2278889" y="2139679"/>
            <a:ext cx="2083270" cy="457201"/>
            <a:chOff x="0" y="0"/>
            <a:chExt cx="2083268" cy="457200"/>
          </a:xfrm>
        </p:grpSpPr>
        <p:sp>
          <p:nvSpPr>
            <p:cNvPr id="456" name="Shape"/>
            <p:cNvSpPr/>
            <p:nvPr/>
          </p:nvSpPr>
          <p:spPr>
            <a:xfrm>
              <a:off x="0" y="0"/>
              <a:ext cx="2083270"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0"/>
                  </a:lnTo>
                  <a:lnTo>
                    <a:pt x="21600" y="0"/>
                  </a:lnTo>
                  <a:lnTo>
                    <a:pt x="1728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57" name="Read A,B,C"/>
            <p:cNvSpPr txBox="1"/>
            <p:nvPr/>
          </p:nvSpPr>
          <p:spPr>
            <a:xfrm>
              <a:off x="416653" y="74930"/>
              <a:ext cx="1249963"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Read A,B,C</a:t>
              </a:r>
            </a:p>
          </p:txBody>
        </p:sp>
      </p:grpSp>
      <p:grpSp>
        <p:nvGrpSpPr>
          <p:cNvPr id="461" name="Data 12"/>
          <p:cNvGrpSpPr/>
          <p:nvPr/>
        </p:nvGrpSpPr>
        <p:grpSpPr>
          <a:xfrm>
            <a:off x="4771501" y="3094926"/>
            <a:ext cx="2083270" cy="457201"/>
            <a:chOff x="0" y="0"/>
            <a:chExt cx="2083268" cy="457200"/>
          </a:xfrm>
        </p:grpSpPr>
        <p:sp>
          <p:nvSpPr>
            <p:cNvPr id="459" name="Shape"/>
            <p:cNvSpPr/>
            <p:nvPr/>
          </p:nvSpPr>
          <p:spPr>
            <a:xfrm>
              <a:off x="0" y="0"/>
              <a:ext cx="2083270"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0"/>
                  </a:lnTo>
                  <a:lnTo>
                    <a:pt x="21600" y="0"/>
                  </a:lnTo>
                  <a:lnTo>
                    <a:pt x="1728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60" name="Print A"/>
            <p:cNvSpPr txBox="1"/>
            <p:nvPr/>
          </p:nvSpPr>
          <p:spPr>
            <a:xfrm>
              <a:off x="416653" y="74930"/>
              <a:ext cx="1249963"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Print A</a:t>
              </a:r>
            </a:p>
          </p:txBody>
        </p:sp>
      </p:grpSp>
      <p:grpSp>
        <p:nvGrpSpPr>
          <p:cNvPr id="464" name="Terminator 13"/>
          <p:cNvGrpSpPr/>
          <p:nvPr/>
        </p:nvGrpSpPr>
        <p:grpSpPr>
          <a:xfrm>
            <a:off x="4936835" y="5181600"/>
            <a:ext cx="1752601" cy="444501"/>
            <a:chOff x="0" y="0"/>
            <a:chExt cx="1752600" cy="444500"/>
          </a:xfrm>
        </p:grpSpPr>
        <p:sp>
          <p:nvSpPr>
            <p:cNvPr id="462" name="Shape"/>
            <p:cNvSpPr/>
            <p:nvPr/>
          </p:nvSpPr>
          <p:spPr>
            <a:xfrm>
              <a:off x="0" y="0"/>
              <a:ext cx="1752601" cy="444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63" name="End"/>
            <p:cNvSpPr txBox="1"/>
            <p:nvPr/>
          </p:nvSpPr>
          <p:spPr>
            <a:xfrm>
              <a:off x="292100" y="68580"/>
              <a:ext cx="1168400"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End</a:t>
              </a:r>
            </a:p>
          </p:txBody>
        </p:sp>
      </p:grpSp>
      <p:sp>
        <p:nvSpPr>
          <p:cNvPr id="465" name="Straight Arrow Connector 14"/>
          <p:cNvSpPr/>
          <p:nvPr/>
        </p:nvSpPr>
        <p:spPr>
          <a:xfrm>
            <a:off x="3320524" y="1851503"/>
            <a:ext cx="1" cy="316243"/>
          </a:xfrm>
          <a:prstGeom prst="line">
            <a:avLst/>
          </a:prstGeom>
          <a:ln w="15875">
            <a:solidFill>
              <a:srgbClr val="555555"/>
            </a:solidFill>
            <a:tailEnd type="triangle"/>
          </a:ln>
        </p:spPr>
        <p:txBody>
          <a:bodyPr lIns="45719" rIns="45719"/>
          <a:lstStyle/>
          <a:p>
            <a:pPr/>
          </a:p>
        </p:txBody>
      </p:sp>
      <p:sp>
        <p:nvSpPr>
          <p:cNvPr id="466" name="Straight Arrow Connector 15"/>
          <p:cNvSpPr/>
          <p:nvPr/>
        </p:nvSpPr>
        <p:spPr>
          <a:xfrm>
            <a:off x="3320524" y="2606469"/>
            <a:ext cx="1" cy="285486"/>
          </a:xfrm>
          <a:prstGeom prst="line">
            <a:avLst/>
          </a:prstGeom>
          <a:ln w="15875">
            <a:solidFill>
              <a:srgbClr val="555555"/>
            </a:solidFill>
            <a:tailEnd type="triangle"/>
          </a:ln>
        </p:spPr>
        <p:txBody>
          <a:bodyPr lIns="45719" rIns="45719"/>
          <a:lstStyle/>
          <a:p>
            <a:pPr/>
          </a:p>
        </p:txBody>
      </p:sp>
      <p:sp>
        <p:nvSpPr>
          <p:cNvPr id="490" name="Straight Arrow Connector 16"/>
          <p:cNvSpPr/>
          <p:nvPr/>
        </p:nvSpPr>
        <p:spPr>
          <a:xfrm>
            <a:off x="4146834" y="3323527"/>
            <a:ext cx="830751" cy="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15875">
            <a:solidFill>
              <a:srgbClr val="555555"/>
            </a:solidFill>
            <a:tailEnd type="triangle"/>
          </a:ln>
        </p:spPr>
        <p:txBody>
          <a:bodyPr/>
          <a:lstStyle/>
          <a:p>
            <a:pPr/>
          </a:p>
        </p:txBody>
      </p:sp>
      <p:sp>
        <p:nvSpPr>
          <p:cNvPr id="468" name="Straight Arrow Connector 17"/>
          <p:cNvSpPr/>
          <p:nvPr/>
        </p:nvSpPr>
        <p:spPr>
          <a:xfrm>
            <a:off x="3320524" y="4814060"/>
            <a:ext cx="1" cy="361191"/>
          </a:xfrm>
          <a:prstGeom prst="line">
            <a:avLst/>
          </a:prstGeom>
          <a:ln w="15875">
            <a:solidFill>
              <a:srgbClr val="555555"/>
            </a:solidFill>
            <a:tailEnd type="triangle"/>
          </a:ln>
        </p:spPr>
        <p:txBody>
          <a:bodyPr lIns="45719" rIns="45719"/>
          <a:lstStyle/>
          <a:p>
            <a:pPr/>
          </a:p>
        </p:txBody>
      </p:sp>
      <p:sp>
        <p:nvSpPr>
          <p:cNvPr id="491" name="Straight Arrow Connector 18"/>
          <p:cNvSpPr/>
          <p:nvPr/>
        </p:nvSpPr>
        <p:spPr>
          <a:xfrm>
            <a:off x="4156002" y="5403850"/>
            <a:ext cx="779247" cy="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15875">
            <a:solidFill>
              <a:srgbClr val="555555"/>
            </a:solidFill>
            <a:tailEnd type="triangle"/>
          </a:ln>
        </p:spPr>
        <p:txBody>
          <a:bodyPr/>
          <a:lstStyle/>
          <a:p>
            <a:pPr/>
          </a:p>
        </p:txBody>
      </p:sp>
      <p:sp>
        <p:nvSpPr>
          <p:cNvPr id="470" name="TextBox 22"/>
          <p:cNvSpPr txBox="1"/>
          <p:nvPr/>
        </p:nvSpPr>
        <p:spPr>
          <a:xfrm>
            <a:off x="3320524" y="4841266"/>
            <a:ext cx="475133"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555555"/>
                </a:solidFill>
              </a:defRPr>
            </a:lvl1pPr>
          </a:lstStyle>
          <a:p>
            <a:pPr/>
            <a:r>
              <a:t>No</a:t>
            </a:r>
          </a:p>
        </p:txBody>
      </p:sp>
      <p:sp>
        <p:nvSpPr>
          <p:cNvPr id="471" name="TextBox 23"/>
          <p:cNvSpPr txBox="1"/>
          <p:nvPr/>
        </p:nvSpPr>
        <p:spPr>
          <a:xfrm>
            <a:off x="4145227" y="3046527"/>
            <a:ext cx="475133"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555555"/>
                </a:solidFill>
              </a:defRPr>
            </a:lvl1pPr>
          </a:lstStyle>
          <a:p>
            <a:pPr/>
            <a:r>
              <a:t>Yes</a:t>
            </a:r>
          </a:p>
        </p:txBody>
      </p:sp>
      <p:grpSp>
        <p:nvGrpSpPr>
          <p:cNvPr id="474" name="Decision 24"/>
          <p:cNvGrpSpPr/>
          <p:nvPr/>
        </p:nvGrpSpPr>
        <p:grpSpPr>
          <a:xfrm>
            <a:off x="2495822" y="2891955"/>
            <a:ext cx="1649406" cy="863145"/>
            <a:chOff x="0" y="0"/>
            <a:chExt cx="1649404" cy="863144"/>
          </a:xfrm>
        </p:grpSpPr>
        <p:sp>
          <p:nvSpPr>
            <p:cNvPr id="472" name="Shape"/>
            <p:cNvSpPr/>
            <p:nvPr/>
          </p:nvSpPr>
          <p:spPr>
            <a:xfrm>
              <a:off x="0" y="-1"/>
              <a:ext cx="1649405" cy="8631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73" name="Is A &gt; B and…"/>
            <p:cNvSpPr txBox="1"/>
            <p:nvPr/>
          </p:nvSpPr>
          <p:spPr>
            <a:xfrm>
              <a:off x="412350" y="62001"/>
              <a:ext cx="824705" cy="739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400">
                  <a:solidFill>
                    <a:srgbClr val="FFFFFF"/>
                  </a:solidFill>
                </a:defRPr>
              </a:pPr>
              <a:r>
                <a:t>Is A &gt; B and </a:t>
              </a:r>
            </a:p>
            <a:p>
              <a:pPr algn="ctr">
                <a:defRPr sz="1400">
                  <a:solidFill>
                    <a:srgbClr val="FFFFFF"/>
                  </a:solidFill>
                </a:defRPr>
              </a:pPr>
              <a:r>
                <a:t>A &gt; C</a:t>
              </a:r>
            </a:p>
          </p:txBody>
        </p:sp>
      </p:grpSp>
      <p:sp>
        <p:nvSpPr>
          <p:cNvPr id="492" name="Straight Arrow Connector 29"/>
          <p:cNvSpPr/>
          <p:nvPr/>
        </p:nvSpPr>
        <p:spPr>
          <a:xfrm>
            <a:off x="3320524" y="3756753"/>
            <a:ext cx="1" cy="1925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1600" y="7200"/>
                  <a:pt x="21600" y="14400"/>
                  <a:pt x="21600" y="21600"/>
                </a:cubicBezTo>
              </a:path>
            </a:pathLst>
          </a:custGeom>
          <a:ln w="15875">
            <a:solidFill>
              <a:srgbClr val="555555"/>
            </a:solidFill>
            <a:tailEnd type="triangle"/>
          </a:ln>
        </p:spPr>
        <p:txBody>
          <a:bodyPr/>
          <a:lstStyle/>
          <a:p>
            <a:pPr/>
          </a:p>
        </p:txBody>
      </p:sp>
      <p:grpSp>
        <p:nvGrpSpPr>
          <p:cNvPr id="478" name="Decision 37"/>
          <p:cNvGrpSpPr/>
          <p:nvPr/>
        </p:nvGrpSpPr>
        <p:grpSpPr>
          <a:xfrm>
            <a:off x="2495822" y="3950915"/>
            <a:ext cx="1649406" cy="863145"/>
            <a:chOff x="0" y="0"/>
            <a:chExt cx="1649404" cy="863144"/>
          </a:xfrm>
        </p:grpSpPr>
        <p:sp>
          <p:nvSpPr>
            <p:cNvPr id="476" name="Shape"/>
            <p:cNvSpPr/>
            <p:nvPr/>
          </p:nvSpPr>
          <p:spPr>
            <a:xfrm>
              <a:off x="0" y="-1"/>
              <a:ext cx="1649405" cy="8631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77" name="Is B &gt; A and B &gt; C"/>
            <p:cNvSpPr txBox="1"/>
            <p:nvPr/>
          </p:nvSpPr>
          <p:spPr>
            <a:xfrm>
              <a:off x="412350" y="62001"/>
              <a:ext cx="824705" cy="739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Is B &gt; A and B &gt; C</a:t>
              </a:r>
            </a:p>
          </p:txBody>
        </p:sp>
      </p:grpSp>
      <p:grpSp>
        <p:nvGrpSpPr>
          <p:cNvPr id="481" name="Data 44"/>
          <p:cNvGrpSpPr/>
          <p:nvPr/>
        </p:nvGrpSpPr>
        <p:grpSpPr>
          <a:xfrm>
            <a:off x="4771501" y="4153887"/>
            <a:ext cx="2083270" cy="457201"/>
            <a:chOff x="0" y="0"/>
            <a:chExt cx="2083268" cy="457200"/>
          </a:xfrm>
        </p:grpSpPr>
        <p:sp>
          <p:nvSpPr>
            <p:cNvPr id="479" name="Shape"/>
            <p:cNvSpPr/>
            <p:nvPr/>
          </p:nvSpPr>
          <p:spPr>
            <a:xfrm>
              <a:off x="0" y="0"/>
              <a:ext cx="2083270"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0"/>
                  </a:lnTo>
                  <a:lnTo>
                    <a:pt x="21600" y="0"/>
                  </a:lnTo>
                  <a:lnTo>
                    <a:pt x="1728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80" name="Print B"/>
            <p:cNvSpPr txBox="1"/>
            <p:nvPr/>
          </p:nvSpPr>
          <p:spPr>
            <a:xfrm>
              <a:off x="416653" y="74930"/>
              <a:ext cx="1249963"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Print B</a:t>
              </a:r>
            </a:p>
          </p:txBody>
        </p:sp>
      </p:grpSp>
      <p:sp>
        <p:nvSpPr>
          <p:cNvPr id="493" name="Straight Arrow Connector 45"/>
          <p:cNvSpPr/>
          <p:nvPr/>
        </p:nvSpPr>
        <p:spPr>
          <a:xfrm>
            <a:off x="4146834" y="4382487"/>
            <a:ext cx="830751" cy="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5875">
            <a:solidFill>
              <a:srgbClr val="555555"/>
            </a:solidFill>
            <a:tailEnd type="triangle"/>
          </a:ln>
        </p:spPr>
        <p:txBody>
          <a:bodyPr/>
          <a:lstStyle/>
          <a:p>
            <a:pPr/>
          </a:p>
        </p:txBody>
      </p:sp>
      <p:sp>
        <p:nvSpPr>
          <p:cNvPr id="483" name="TextBox 50"/>
          <p:cNvSpPr txBox="1"/>
          <p:nvPr/>
        </p:nvSpPr>
        <p:spPr>
          <a:xfrm>
            <a:off x="4196824" y="4105488"/>
            <a:ext cx="475133"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555555"/>
                </a:solidFill>
              </a:defRPr>
            </a:lvl1pPr>
          </a:lstStyle>
          <a:p>
            <a:pPr/>
            <a:r>
              <a:t>Yes</a:t>
            </a:r>
          </a:p>
        </p:txBody>
      </p:sp>
      <p:sp>
        <p:nvSpPr>
          <p:cNvPr id="484" name="TextBox 51"/>
          <p:cNvSpPr txBox="1"/>
          <p:nvPr/>
        </p:nvSpPr>
        <p:spPr>
          <a:xfrm>
            <a:off x="3320524" y="3693417"/>
            <a:ext cx="475133"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555555"/>
                </a:solidFill>
              </a:defRPr>
            </a:lvl1pPr>
          </a:lstStyle>
          <a:p>
            <a:pPr/>
            <a:r>
              <a:t>No</a:t>
            </a:r>
          </a:p>
        </p:txBody>
      </p:sp>
      <p:grpSp>
        <p:nvGrpSpPr>
          <p:cNvPr id="487" name="Data 52"/>
          <p:cNvGrpSpPr/>
          <p:nvPr/>
        </p:nvGrpSpPr>
        <p:grpSpPr>
          <a:xfrm>
            <a:off x="2278889" y="5175250"/>
            <a:ext cx="2083270" cy="457201"/>
            <a:chOff x="0" y="0"/>
            <a:chExt cx="2083268" cy="457200"/>
          </a:xfrm>
        </p:grpSpPr>
        <p:sp>
          <p:nvSpPr>
            <p:cNvPr id="485" name="Shape"/>
            <p:cNvSpPr/>
            <p:nvPr/>
          </p:nvSpPr>
          <p:spPr>
            <a:xfrm>
              <a:off x="0" y="0"/>
              <a:ext cx="2083270"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0"/>
                  </a:lnTo>
                  <a:lnTo>
                    <a:pt x="21600" y="0"/>
                  </a:lnTo>
                  <a:lnTo>
                    <a:pt x="1728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86" name="Print C"/>
            <p:cNvSpPr txBox="1"/>
            <p:nvPr/>
          </p:nvSpPr>
          <p:spPr>
            <a:xfrm>
              <a:off x="416653" y="74930"/>
              <a:ext cx="1249963"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Print C</a:t>
              </a:r>
            </a:p>
          </p:txBody>
        </p:sp>
      </p:grpSp>
      <p:sp>
        <p:nvSpPr>
          <p:cNvPr id="494" name="Straight Arrow Connector 57"/>
          <p:cNvSpPr/>
          <p:nvPr/>
        </p:nvSpPr>
        <p:spPr>
          <a:xfrm>
            <a:off x="5813135" y="4612675"/>
            <a:ext cx="1" cy="567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5875">
            <a:solidFill>
              <a:srgbClr val="555555"/>
            </a:solidFill>
            <a:tailEnd type="triangle"/>
          </a:ln>
        </p:spPr>
        <p:txBody>
          <a:bodyPr/>
          <a:lstStyle/>
          <a:p>
            <a:pPr/>
          </a:p>
        </p:txBody>
      </p:sp>
      <p:sp>
        <p:nvSpPr>
          <p:cNvPr id="495" name="Straight Arrow Connector 61"/>
          <p:cNvSpPr/>
          <p:nvPr/>
        </p:nvSpPr>
        <p:spPr>
          <a:xfrm>
            <a:off x="6648450" y="3322320"/>
            <a:ext cx="434341" cy="20815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2084" y="21600"/>
                </a:lnTo>
              </a:path>
            </a:pathLst>
          </a:custGeom>
          <a:ln w="15875">
            <a:solidFill>
              <a:srgbClr val="555555"/>
            </a:solidFill>
            <a:tailEnd type="triangle"/>
          </a:ln>
        </p:spPr>
        <p:txBody>
          <a:bodyPr/>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455"/>
                                        </p:tgtEl>
                                        <p:attrNameLst>
                                          <p:attrName>style.visibility</p:attrName>
                                        </p:attrNameLst>
                                      </p:cBhvr>
                                      <p:to>
                                        <p:strVal val="visible"/>
                                      </p:to>
                                    </p:set>
                                    <p:anim calcmode="lin" valueType="num">
                                      <p:cBhvr>
                                        <p:cTn id="7" dur="500" fill="hold"/>
                                        <p:tgtEl>
                                          <p:spTgt spid="455"/>
                                        </p:tgtEl>
                                        <p:attrNameLst>
                                          <p:attrName>ppt_x</p:attrName>
                                        </p:attrNameLst>
                                      </p:cBhvr>
                                      <p:tavLst>
                                        <p:tav tm="0">
                                          <p:val>
                                            <p:strVal val="#ppt_x"/>
                                          </p:val>
                                        </p:tav>
                                        <p:tav tm="100000">
                                          <p:val>
                                            <p:strVal val="#ppt_x"/>
                                          </p:val>
                                        </p:tav>
                                      </p:tavLst>
                                    </p:anim>
                                    <p:anim calcmode="lin" valueType="num">
                                      <p:cBhvr>
                                        <p:cTn id="8" dur="500" fill="hold"/>
                                        <p:tgtEl>
                                          <p:spTgt spid="45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 presetID="2" grpId="2" fill="hold">
                                  <p:stCondLst>
                                    <p:cond delay="0"/>
                                  </p:stCondLst>
                                  <p:iterate type="el" backwards="0">
                                    <p:tmAbs val="0"/>
                                  </p:iterate>
                                  <p:childTnLst>
                                    <p:set>
                                      <p:cBhvr>
                                        <p:cTn id="12" fill="hold"/>
                                        <p:tgtEl>
                                          <p:spTgt spid="465"/>
                                        </p:tgtEl>
                                        <p:attrNameLst>
                                          <p:attrName>style.visibility</p:attrName>
                                        </p:attrNameLst>
                                      </p:cBhvr>
                                      <p:to>
                                        <p:strVal val="visible"/>
                                      </p:to>
                                    </p:set>
                                    <p:anim calcmode="lin" valueType="num">
                                      <p:cBhvr>
                                        <p:cTn id="13" dur="500" fill="hold"/>
                                        <p:tgtEl>
                                          <p:spTgt spid="465"/>
                                        </p:tgtEl>
                                        <p:attrNameLst>
                                          <p:attrName>ppt_x</p:attrName>
                                        </p:attrNameLst>
                                      </p:cBhvr>
                                      <p:tavLst>
                                        <p:tav tm="0">
                                          <p:val>
                                            <p:strVal val="#ppt_x"/>
                                          </p:val>
                                        </p:tav>
                                        <p:tav tm="100000">
                                          <p:val>
                                            <p:strVal val="#ppt_x"/>
                                          </p:val>
                                        </p:tav>
                                      </p:tavLst>
                                    </p:anim>
                                    <p:anim calcmode="lin" valueType="num">
                                      <p:cBhvr>
                                        <p:cTn id="14" dur="500" fill="hold"/>
                                        <p:tgtEl>
                                          <p:spTgt spid="46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 presetID="2" grpId="3" fill="hold">
                                  <p:stCondLst>
                                    <p:cond delay="0"/>
                                  </p:stCondLst>
                                  <p:iterate type="el" backwards="0">
                                    <p:tmAbs val="0"/>
                                  </p:iterate>
                                  <p:childTnLst>
                                    <p:set>
                                      <p:cBhvr>
                                        <p:cTn id="18" fill="hold"/>
                                        <p:tgtEl>
                                          <p:spTgt spid="458"/>
                                        </p:tgtEl>
                                        <p:attrNameLst>
                                          <p:attrName>style.visibility</p:attrName>
                                        </p:attrNameLst>
                                      </p:cBhvr>
                                      <p:to>
                                        <p:strVal val="visible"/>
                                      </p:to>
                                    </p:set>
                                    <p:anim calcmode="lin" valueType="num">
                                      <p:cBhvr>
                                        <p:cTn id="19" dur="500" fill="hold"/>
                                        <p:tgtEl>
                                          <p:spTgt spid="458"/>
                                        </p:tgtEl>
                                        <p:attrNameLst>
                                          <p:attrName>ppt_x</p:attrName>
                                        </p:attrNameLst>
                                      </p:cBhvr>
                                      <p:tavLst>
                                        <p:tav tm="0">
                                          <p:val>
                                            <p:strVal val="#ppt_x"/>
                                          </p:val>
                                        </p:tav>
                                        <p:tav tm="100000">
                                          <p:val>
                                            <p:strVal val="#ppt_x"/>
                                          </p:val>
                                        </p:tav>
                                      </p:tavLst>
                                    </p:anim>
                                    <p:anim calcmode="lin" valueType="num">
                                      <p:cBhvr>
                                        <p:cTn id="20" dur="500" fill="hold"/>
                                        <p:tgtEl>
                                          <p:spTgt spid="45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 presetID="2" grpId="4" fill="hold">
                                  <p:stCondLst>
                                    <p:cond delay="0"/>
                                  </p:stCondLst>
                                  <p:iterate type="el" backwards="0">
                                    <p:tmAbs val="0"/>
                                  </p:iterate>
                                  <p:childTnLst>
                                    <p:set>
                                      <p:cBhvr>
                                        <p:cTn id="24" fill="hold"/>
                                        <p:tgtEl>
                                          <p:spTgt spid="466"/>
                                        </p:tgtEl>
                                        <p:attrNameLst>
                                          <p:attrName>style.visibility</p:attrName>
                                        </p:attrNameLst>
                                      </p:cBhvr>
                                      <p:to>
                                        <p:strVal val="visible"/>
                                      </p:to>
                                    </p:set>
                                    <p:anim calcmode="lin" valueType="num">
                                      <p:cBhvr>
                                        <p:cTn id="25" dur="500" fill="hold"/>
                                        <p:tgtEl>
                                          <p:spTgt spid="466"/>
                                        </p:tgtEl>
                                        <p:attrNameLst>
                                          <p:attrName>ppt_x</p:attrName>
                                        </p:attrNameLst>
                                      </p:cBhvr>
                                      <p:tavLst>
                                        <p:tav tm="0">
                                          <p:val>
                                            <p:strVal val="#ppt_x"/>
                                          </p:val>
                                        </p:tav>
                                        <p:tav tm="100000">
                                          <p:val>
                                            <p:strVal val="#ppt_x"/>
                                          </p:val>
                                        </p:tav>
                                      </p:tavLst>
                                    </p:anim>
                                    <p:anim calcmode="lin" valueType="num">
                                      <p:cBhvr>
                                        <p:cTn id="26" dur="500" fill="hold"/>
                                        <p:tgtEl>
                                          <p:spTgt spid="466"/>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 presetID="2" grpId="5" fill="hold">
                                  <p:stCondLst>
                                    <p:cond delay="0"/>
                                  </p:stCondLst>
                                  <p:iterate type="el" backwards="0">
                                    <p:tmAbs val="0"/>
                                  </p:iterate>
                                  <p:childTnLst>
                                    <p:set>
                                      <p:cBhvr>
                                        <p:cTn id="30" fill="hold"/>
                                        <p:tgtEl>
                                          <p:spTgt spid="474"/>
                                        </p:tgtEl>
                                        <p:attrNameLst>
                                          <p:attrName>style.visibility</p:attrName>
                                        </p:attrNameLst>
                                      </p:cBhvr>
                                      <p:to>
                                        <p:strVal val="visible"/>
                                      </p:to>
                                    </p:set>
                                    <p:anim calcmode="lin" valueType="num">
                                      <p:cBhvr>
                                        <p:cTn id="31" dur="500" fill="hold"/>
                                        <p:tgtEl>
                                          <p:spTgt spid="474"/>
                                        </p:tgtEl>
                                        <p:attrNameLst>
                                          <p:attrName>ppt_x</p:attrName>
                                        </p:attrNameLst>
                                      </p:cBhvr>
                                      <p:tavLst>
                                        <p:tav tm="0">
                                          <p:val>
                                            <p:strVal val="#ppt_x"/>
                                          </p:val>
                                        </p:tav>
                                        <p:tav tm="100000">
                                          <p:val>
                                            <p:strVal val="#ppt_x"/>
                                          </p:val>
                                        </p:tav>
                                      </p:tavLst>
                                    </p:anim>
                                    <p:anim calcmode="lin" valueType="num">
                                      <p:cBhvr>
                                        <p:cTn id="32" dur="500" fill="hold"/>
                                        <p:tgtEl>
                                          <p:spTgt spid="474"/>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 presetID="2" grpId="6" fill="hold">
                                  <p:stCondLst>
                                    <p:cond delay="0"/>
                                  </p:stCondLst>
                                  <p:iterate type="el" backwards="0">
                                    <p:tmAbs val="0"/>
                                  </p:iterate>
                                  <p:childTnLst>
                                    <p:set>
                                      <p:cBhvr>
                                        <p:cTn id="36" fill="hold"/>
                                        <p:tgtEl>
                                          <p:spTgt spid="490"/>
                                        </p:tgtEl>
                                        <p:attrNameLst>
                                          <p:attrName>style.visibility</p:attrName>
                                        </p:attrNameLst>
                                      </p:cBhvr>
                                      <p:to>
                                        <p:strVal val="visible"/>
                                      </p:to>
                                    </p:set>
                                    <p:anim calcmode="lin" valueType="num">
                                      <p:cBhvr>
                                        <p:cTn id="37" dur="500" fill="hold"/>
                                        <p:tgtEl>
                                          <p:spTgt spid="490"/>
                                        </p:tgtEl>
                                        <p:attrNameLst>
                                          <p:attrName>ppt_x</p:attrName>
                                        </p:attrNameLst>
                                      </p:cBhvr>
                                      <p:tavLst>
                                        <p:tav tm="0">
                                          <p:val>
                                            <p:strVal val="#ppt_x"/>
                                          </p:val>
                                        </p:tav>
                                        <p:tav tm="100000">
                                          <p:val>
                                            <p:strVal val="#ppt_x"/>
                                          </p:val>
                                        </p:tav>
                                      </p:tavLst>
                                    </p:anim>
                                    <p:anim calcmode="lin" valueType="num">
                                      <p:cBhvr>
                                        <p:cTn id="38" dur="500" fill="hold"/>
                                        <p:tgtEl>
                                          <p:spTgt spid="490"/>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1" presetID="2" grpId="7" fill="hold">
                                  <p:stCondLst>
                                    <p:cond delay="0"/>
                                  </p:stCondLst>
                                  <p:iterate type="el" backwards="0">
                                    <p:tmAbs val="0"/>
                                  </p:iterate>
                                  <p:childTnLst>
                                    <p:set>
                                      <p:cBhvr>
                                        <p:cTn id="42" fill="hold"/>
                                        <p:tgtEl>
                                          <p:spTgt spid="471"/>
                                        </p:tgtEl>
                                        <p:attrNameLst>
                                          <p:attrName>style.visibility</p:attrName>
                                        </p:attrNameLst>
                                      </p:cBhvr>
                                      <p:to>
                                        <p:strVal val="visible"/>
                                      </p:to>
                                    </p:set>
                                    <p:anim calcmode="lin" valueType="num">
                                      <p:cBhvr>
                                        <p:cTn id="43" dur="500" fill="hold"/>
                                        <p:tgtEl>
                                          <p:spTgt spid="471"/>
                                        </p:tgtEl>
                                        <p:attrNameLst>
                                          <p:attrName>ppt_x</p:attrName>
                                        </p:attrNameLst>
                                      </p:cBhvr>
                                      <p:tavLst>
                                        <p:tav tm="0">
                                          <p:val>
                                            <p:strVal val="#ppt_x"/>
                                          </p:val>
                                        </p:tav>
                                        <p:tav tm="100000">
                                          <p:val>
                                            <p:strVal val="#ppt_x"/>
                                          </p:val>
                                        </p:tav>
                                      </p:tavLst>
                                    </p:anim>
                                    <p:anim calcmode="lin" valueType="num">
                                      <p:cBhvr>
                                        <p:cTn id="44" dur="500" fill="hold"/>
                                        <p:tgtEl>
                                          <p:spTgt spid="471"/>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1" presetID="2" grpId="8" fill="hold">
                                  <p:stCondLst>
                                    <p:cond delay="0"/>
                                  </p:stCondLst>
                                  <p:iterate type="el" backwards="0">
                                    <p:tmAbs val="0"/>
                                  </p:iterate>
                                  <p:childTnLst>
                                    <p:set>
                                      <p:cBhvr>
                                        <p:cTn id="48" fill="hold"/>
                                        <p:tgtEl>
                                          <p:spTgt spid="461"/>
                                        </p:tgtEl>
                                        <p:attrNameLst>
                                          <p:attrName>style.visibility</p:attrName>
                                        </p:attrNameLst>
                                      </p:cBhvr>
                                      <p:to>
                                        <p:strVal val="visible"/>
                                      </p:to>
                                    </p:set>
                                    <p:anim calcmode="lin" valueType="num">
                                      <p:cBhvr>
                                        <p:cTn id="49" dur="500" fill="hold"/>
                                        <p:tgtEl>
                                          <p:spTgt spid="461"/>
                                        </p:tgtEl>
                                        <p:attrNameLst>
                                          <p:attrName>ppt_x</p:attrName>
                                        </p:attrNameLst>
                                      </p:cBhvr>
                                      <p:tavLst>
                                        <p:tav tm="0">
                                          <p:val>
                                            <p:strVal val="#ppt_x"/>
                                          </p:val>
                                        </p:tav>
                                        <p:tav tm="100000">
                                          <p:val>
                                            <p:strVal val="#ppt_x"/>
                                          </p:val>
                                        </p:tav>
                                      </p:tavLst>
                                    </p:anim>
                                    <p:anim calcmode="lin" valueType="num">
                                      <p:cBhvr>
                                        <p:cTn id="50" dur="500" fill="hold"/>
                                        <p:tgtEl>
                                          <p:spTgt spid="461"/>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1" presetID="2" grpId="9" fill="hold">
                                  <p:stCondLst>
                                    <p:cond delay="0"/>
                                  </p:stCondLst>
                                  <p:iterate type="el" backwards="0">
                                    <p:tmAbs val="0"/>
                                  </p:iterate>
                                  <p:childTnLst>
                                    <p:set>
                                      <p:cBhvr>
                                        <p:cTn id="54" fill="hold"/>
                                        <p:tgtEl>
                                          <p:spTgt spid="495"/>
                                        </p:tgtEl>
                                        <p:attrNameLst>
                                          <p:attrName>style.visibility</p:attrName>
                                        </p:attrNameLst>
                                      </p:cBhvr>
                                      <p:to>
                                        <p:strVal val="visible"/>
                                      </p:to>
                                    </p:set>
                                    <p:anim calcmode="lin" valueType="num">
                                      <p:cBhvr>
                                        <p:cTn id="55" dur="500" fill="hold"/>
                                        <p:tgtEl>
                                          <p:spTgt spid="495"/>
                                        </p:tgtEl>
                                        <p:attrNameLst>
                                          <p:attrName>ppt_x</p:attrName>
                                        </p:attrNameLst>
                                      </p:cBhvr>
                                      <p:tavLst>
                                        <p:tav tm="0">
                                          <p:val>
                                            <p:strVal val="#ppt_x"/>
                                          </p:val>
                                        </p:tav>
                                        <p:tav tm="100000">
                                          <p:val>
                                            <p:strVal val="#ppt_x"/>
                                          </p:val>
                                        </p:tav>
                                      </p:tavLst>
                                    </p:anim>
                                    <p:anim calcmode="lin" valueType="num">
                                      <p:cBhvr>
                                        <p:cTn id="56" dur="500" fill="hold"/>
                                        <p:tgtEl>
                                          <p:spTgt spid="495"/>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1" presetID="2" grpId="10" fill="hold">
                                  <p:stCondLst>
                                    <p:cond delay="0"/>
                                  </p:stCondLst>
                                  <p:iterate type="el" backwards="0">
                                    <p:tmAbs val="0"/>
                                  </p:iterate>
                                  <p:childTnLst>
                                    <p:set>
                                      <p:cBhvr>
                                        <p:cTn id="60" fill="hold"/>
                                        <p:tgtEl>
                                          <p:spTgt spid="464"/>
                                        </p:tgtEl>
                                        <p:attrNameLst>
                                          <p:attrName>style.visibility</p:attrName>
                                        </p:attrNameLst>
                                      </p:cBhvr>
                                      <p:to>
                                        <p:strVal val="visible"/>
                                      </p:to>
                                    </p:set>
                                    <p:anim calcmode="lin" valueType="num">
                                      <p:cBhvr>
                                        <p:cTn id="61" dur="500" fill="hold"/>
                                        <p:tgtEl>
                                          <p:spTgt spid="464"/>
                                        </p:tgtEl>
                                        <p:attrNameLst>
                                          <p:attrName>ppt_x</p:attrName>
                                        </p:attrNameLst>
                                      </p:cBhvr>
                                      <p:tavLst>
                                        <p:tav tm="0">
                                          <p:val>
                                            <p:strVal val="#ppt_x"/>
                                          </p:val>
                                        </p:tav>
                                        <p:tav tm="100000">
                                          <p:val>
                                            <p:strVal val="#ppt_x"/>
                                          </p:val>
                                        </p:tav>
                                      </p:tavLst>
                                    </p:anim>
                                    <p:anim calcmode="lin" valueType="num">
                                      <p:cBhvr>
                                        <p:cTn id="62" dur="500" fill="hold"/>
                                        <p:tgtEl>
                                          <p:spTgt spid="464"/>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1" presetID="2" grpId="11" fill="hold">
                                  <p:stCondLst>
                                    <p:cond delay="0"/>
                                  </p:stCondLst>
                                  <p:iterate type="el" backwards="0">
                                    <p:tmAbs val="0"/>
                                  </p:iterate>
                                  <p:childTnLst>
                                    <p:set>
                                      <p:cBhvr>
                                        <p:cTn id="66" fill="hold"/>
                                        <p:tgtEl>
                                          <p:spTgt spid="492"/>
                                        </p:tgtEl>
                                        <p:attrNameLst>
                                          <p:attrName>style.visibility</p:attrName>
                                        </p:attrNameLst>
                                      </p:cBhvr>
                                      <p:to>
                                        <p:strVal val="visible"/>
                                      </p:to>
                                    </p:set>
                                    <p:anim calcmode="lin" valueType="num">
                                      <p:cBhvr>
                                        <p:cTn id="67" dur="500" fill="hold"/>
                                        <p:tgtEl>
                                          <p:spTgt spid="492"/>
                                        </p:tgtEl>
                                        <p:attrNameLst>
                                          <p:attrName>ppt_x</p:attrName>
                                        </p:attrNameLst>
                                      </p:cBhvr>
                                      <p:tavLst>
                                        <p:tav tm="0">
                                          <p:val>
                                            <p:strVal val="#ppt_x"/>
                                          </p:val>
                                        </p:tav>
                                        <p:tav tm="100000">
                                          <p:val>
                                            <p:strVal val="#ppt_x"/>
                                          </p:val>
                                        </p:tav>
                                      </p:tavLst>
                                    </p:anim>
                                    <p:anim calcmode="lin" valueType="num">
                                      <p:cBhvr>
                                        <p:cTn id="68" dur="500" fill="hold"/>
                                        <p:tgtEl>
                                          <p:spTgt spid="492"/>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Class="entr" nodeType="clickEffect" presetSubtype="1" presetID="2" grpId="12" fill="hold">
                                  <p:stCondLst>
                                    <p:cond delay="0"/>
                                  </p:stCondLst>
                                  <p:iterate type="el" backwards="0">
                                    <p:tmAbs val="0"/>
                                  </p:iterate>
                                  <p:childTnLst>
                                    <p:set>
                                      <p:cBhvr>
                                        <p:cTn id="72" fill="hold"/>
                                        <p:tgtEl>
                                          <p:spTgt spid="484"/>
                                        </p:tgtEl>
                                        <p:attrNameLst>
                                          <p:attrName>style.visibility</p:attrName>
                                        </p:attrNameLst>
                                      </p:cBhvr>
                                      <p:to>
                                        <p:strVal val="visible"/>
                                      </p:to>
                                    </p:set>
                                    <p:anim calcmode="lin" valueType="num">
                                      <p:cBhvr>
                                        <p:cTn id="73" dur="500" fill="hold"/>
                                        <p:tgtEl>
                                          <p:spTgt spid="484"/>
                                        </p:tgtEl>
                                        <p:attrNameLst>
                                          <p:attrName>ppt_x</p:attrName>
                                        </p:attrNameLst>
                                      </p:cBhvr>
                                      <p:tavLst>
                                        <p:tav tm="0">
                                          <p:val>
                                            <p:strVal val="#ppt_x"/>
                                          </p:val>
                                        </p:tav>
                                        <p:tav tm="100000">
                                          <p:val>
                                            <p:strVal val="#ppt_x"/>
                                          </p:val>
                                        </p:tav>
                                      </p:tavLst>
                                    </p:anim>
                                    <p:anim calcmode="lin" valueType="num">
                                      <p:cBhvr>
                                        <p:cTn id="74" dur="500" fill="hold"/>
                                        <p:tgtEl>
                                          <p:spTgt spid="484"/>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Class="entr" nodeType="clickEffect" presetSubtype="1" presetID="2" grpId="13" fill="hold">
                                  <p:stCondLst>
                                    <p:cond delay="0"/>
                                  </p:stCondLst>
                                  <p:iterate type="el" backwards="0">
                                    <p:tmAbs val="0"/>
                                  </p:iterate>
                                  <p:childTnLst>
                                    <p:set>
                                      <p:cBhvr>
                                        <p:cTn id="78" fill="hold"/>
                                        <p:tgtEl>
                                          <p:spTgt spid="478"/>
                                        </p:tgtEl>
                                        <p:attrNameLst>
                                          <p:attrName>style.visibility</p:attrName>
                                        </p:attrNameLst>
                                      </p:cBhvr>
                                      <p:to>
                                        <p:strVal val="visible"/>
                                      </p:to>
                                    </p:set>
                                    <p:anim calcmode="lin" valueType="num">
                                      <p:cBhvr>
                                        <p:cTn id="79" dur="500" fill="hold"/>
                                        <p:tgtEl>
                                          <p:spTgt spid="478"/>
                                        </p:tgtEl>
                                        <p:attrNameLst>
                                          <p:attrName>ppt_x</p:attrName>
                                        </p:attrNameLst>
                                      </p:cBhvr>
                                      <p:tavLst>
                                        <p:tav tm="0">
                                          <p:val>
                                            <p:strVal val="#ppt_x"/>
                                          </p:val>
                                        </p:tav>
                                        <p:tav tm="100000">
                                          <p:val>
                                            <p:strVal val="#ppt_x"/>
                                          </p:val>
                                        </p:tav>
                                      </p:tavLst>
                                    </p:anim>
                                    <p:anim calcmode="lin" valueType="num">
                                      <p:cBhvr>
                                        <p:cTn id="80" dur="500" fill="hold"/>
                                        <p:tgtEl>
                                          <p:spTgt spid="478"/>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Class="entr" nodeType="clickEffect" presetSubtype="1" presetID="2" grpId="14" fill="hold">
                                  <p:stCondLst>
                                    <p:cond delay="0"/>
                                  </p:stCondLst>
                                  <p:iterate type="el" backwards="0">
                                    <p:tmAbs val="0"/>
                                  </p:iterate>
                                  <p:childTnLst>
                                    <p:set>
                                      <p:cBhvr>
                                        <p:cTn id="84" fill="hold"/>
                                        <p:tgtEl>
                                          <p:spTgt spid="493"/>
                                        </p:tgtEl>
                                        <p:attrNameLst>
                                          <p:attrName>style.visibility</p:attrName>
                                        </p:attrNameLst>
                                      </p:cBhvr>
                                      <p:to>
                                        <p:strVal val="visible"/>
                                      </p:to>
                                    </p:set>
                                    <p:anim calcmode="lin" valueType="num">
                                      <p:cBhvr>
                                        <p:cTn id="85" dur="500" fill="hold"/>
                                        <p:tgtEl>
                                          <p:spTgt spid="493"/>
                                        </p:tgtEl>
                                        <p:attrNameLst>
                                          <p:attrName>ppt_x</p:attrName>
                                        </p:attrNameLst>
                                      </p:cBhvr>
                                      <p:tavLst>
                                        <p:tav tm="0">
                                          <p:val>
                                            <p:strVal val="#ppt_x"/>
                                          </p:val>
                                        </p:tav>
                                        <p:tav tm="100000">
                                          <p:val>
                                            <p:strVal val="#ppt_x"/>
                                          </p:val>
                                        </p:tav>
                                      </p:tavLst>
                                    </p:anim>
                                    <p:anim calcmode="lin" valueType="num">
                                      <p:cBhvr>
                                        <p:cTn id="86" dur="500" fill="hold"/>
                                        <p:tgtEl>
                                          <p:spTgt spid="493"/>
                                        </p:tgtEl>
                                        <p:attrNameLst>
                                          <p:attrName>ppt_y</p:attrName>
                                        </p:attrNameLst>
                                      </p:cBhvr>
                                      <p:tavLst>
                                        <p:tav tm="0">
                                          <p:val>
                                            <p:strVal val="0-#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Class="entr" nodeType="clickEffect" presetSubtype="1" presetID="2" grpId="15" fill="hold">
                                  <p:stCondLst>
                                    <p:cond delay="0"/>
                                  </p:stCondLst>
                                  <p:iterate type="el" backwards="0">
                                    <p:tmAbs val="0"/>
                                  </p:iterate>
                                  <p:childTnLst>
                                    <p:set>
                                      <p:cBhvr>
                                        <p:cTn id="90" fill="hold"/>
                                        <p:tgtEl>
                                          <p:spTgt spid="483"/>
                                        </p:tgtEl>
                                        <p:attrNameLst>
                                          <p:attrName>style.visibility</p:attrName>
                                        </p:attrNameLst>
                                      </p:cBhvr>
                                      <p:to>
                                        <p:strVal val="visible"/>
                                      </p:to>
                                    </p:set>
                                    <p:anim calcmode="lin" valueType="num">
                                      <p:cBhvr>
                                        <p:cTn id="91" dur="500" fill="hold"/>
                                        <p:tgtEl>
                                          <p:spTgt spid="483"/>
                                        </p:tgtEl>
                                        <p:attrNameLst>
                                          <p:attrName>ppt_x</p:attrName>
                                        </p:attrNameLst>
                                      </p:cBhvr>
                                      <p:tavLst>
                                        <p:tav tm="0">
                                          <p:val>
                                            <p:strVal val="#ppt_x"/>
                                          </p:val>
                                        </p:tav>
                                        <p:tav tm="100000">
                                          <p:val>
                                            <p:strVal val="#ppt_x"/>
                                          </p:val>
                                        </p:tav>
                                      </p:tavLst>
                                    </p:anim>
                                    <p:anim calcmode="lin" valueType="num">
                                      <p:cBhvr>
                                        <p:cTn id="92" dur="500" fill="hold"/>
                                        <p:tgtEl>
                                          <p:spTgt spid="483"/>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Class="entr" nodeType="clickEffect" presetSubtype="1" presetID="2" grpId="16" fill="hold">
                                  <p:stCondLst>
                                    <p:cond delay="0"/>
                                  </p:stCondLst>
                                  <p:iterate type="el" backwards="0">
                                    <p:tmAbs val="0"/>
                                  </p:iterate>
                                  <p:childTnLst>
                                    <p:set>
                                      <p:cBhvr>
                                        <p:cTn id="96" fill="hold"/>
                                        <p:tgtEl>
                                          <p:spTgt spid="481"/>
                                        </p:tgtEl>
                                        <p:attrNameLst>
                                          <p:attrName>style.visibility</p:attrName>
                                        </p:attrNameLst>
                                      </p:cBhvr>
                                      <p:to>
                                        <p:strVal val="visible"/>
                                      </p:to>
                                    </p:set>
                                    <p:anim calcmode="lin" valueType="num">
                                      <p:cBhvr>
                                        <p:cTn id="97" dur="500" fill="hold"/>
                                        <p:tgtEl>
                                          <p:spTgt spid="481"/>
                                        </p:tgtEl>
                                        <p:attrNameLst>
                                          <p:attrName>ppt_x</p:attrName>
                                        </p:attrNameLst>
                                      </p:cBhvr>
                                      <p:tavLst>
                                        <p:tav tm="0">
                                          <p:val>
                                            <p:strVal val="#ppt_x"/>
                                          </p:val>
                                        </p:tav>
                                        <p:tav tm="100000">
                                          <p:val>
                                            <p:strVal val="#ppt_x"/>
                                          </p:val>
                                        </p:tav>
                                      </p:tavLst>
                                    </p:anim>
                                    <p:anim calcmode="lin" valueType="num">
                                      <p:cBhvr>
                                        <p:cTn id="98" dur="500" fill="hold"/>
                                        <p:tgtEl>
                                          <p:spTgt spid="481"/>
                                        </p:tgtEl>
                                        <p:attrNameLst>
                                          <p:attrName>ppt_y</p:attrName>
                                        </p:attrNameLst>
                                      </p:cBhvr>
                                      <p:tavLst>
                                        <p:tav tm="0">
                                          <p:val>
                                            <p:strVal val="0-#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Class="entr" nodeType="clickEffect" presetSubtype="1" presetID="2" grpId="17" fill="hold">
                                  <p:stCondLst>
                                    <p:cond delay="0"/>
                                  </p:stCondLst>
                                  <p:iterate type="el" backwards="0">
                                    <p:tmAbs val="0"/>
                                  </p:iterate>
                                  <p:childTnLst>
                                    <p:set>
                                      <p:cBhvr>
                                        <p:cTn id="102" fill="hold"/>
                                        <p:tgtEl>
                                          <p:spTgt spid="494"/>
                                        </p:tgtEl>
                                        <p:attrNameLst>
                                          <p:attrName>style.visibility</p:attrName>
                                        </p:attrNameLst>
                                      </p:cBhvr>
                                      <p:to>
                                        <p:strVal val="visible"/>
                                      </p:to>
                                    </p:set>
                                    <p:anim calcmode="lin" valueType="num">
                                      <p:cBhvr>
                                        <p:cTn id="103" dur="500" fill="hold"/>
                                        <p:tgtEl>
                                          <p:spTgt spid="494"/>
                                        </p:tgtEl>
                                        <p:attrNameLst>
                                          <p:attrName>ppt_x</p:attrName>
                                        </p:attrNameLst>
                                      </p:cBhvr>
                                      <p:tavLst>
                                        <p:tav tm="0">
                                          <p:val>
                                            <p:strVal val="#ppt_x"/>
                                          </p:val>
                                        </p:tav>
                                        <p:tav tm="100000">
                                          <p:val>
                                            <p:strVal val="#ppt_x"/>
                                          </p:val>
                                        </p:tav>
                                      </p:tavLst>
                                    </p:anim>
                                    <p:anim calcmode="lin" valueType="num">
                                      <p:cBhvr>
                                        <p:cTn id="104" dur="500" fill="hold"/>
                                        <p:tgtEl>
                                          <p:spTgt spid="494"/>
                                        </p:tgtEl>
                                        <p:attrNameLst>
                                          <p:attrName>ppt_y</p:attrName>
                                        </p:attrNameLst>
                                      </p:cBhvr>
                                      <p:tavLst>
                                        <p:tav tm="0">
                                          <p:val>
                                            <p:strVal val="0-#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Class="entr" nodeType="clickEffect" presetSubtype="1" presetID="2" grpId="18" fill="hold">
                                  <p:stCondLst>
                                    <p:cond delay="0"/>
                                  </p:stCondLst>
                                  <p:iterate type="el" backwards="0">
                                    <p:tmAbs val="0"/>
                                  </p:iterate>
                                  <p:childTnLst>
                                    <p:set>
                                      <p:cBhvr>
                                        <p:cTn id="108" fill="hold"/>
                                        <p:tgtEl>
                                          <p:spTgt spid="468"/>
                                        </p:tgtEl>
                                        <p:attrNameLst>
                                          <p:attrName>style.visibility</p:attrName>
                                        </p:attrNameLst>
                                      </p:cBhvr>
                                      <p:to>
                                        <p:strVal val="visible"/>
                                      </p:to>
                                    </p:set>
                                    <p:anim calcmode="lin" valueType="num">
                                      <p:cBhvr>
                                        <p:cTn id="109" dur="500" fill="hold"/>
                                        <p:tgtEl>
                                          <p:spTgt spid="468"/>
                                        </p:tgtEl>
                                        <p:attrNameLst>
                                          <p:attrName>ppt_x</p:attrName>
                                        </p:attrNameLst>
                                      </p:cBhvr>
                                      <p:tavLst>
                                        <p:tav tm="0">
                                          <p:val>
                                            <p:strVal val="#ppt_x"/>
                                          </p:val>
                                        </p:tav>
                                        <p:tav tm="100000">
                                          <p:val>
                                            <p:strVal val="#ppt_x"/>
                                          </p:val>
                                        </p:tav>
                                      </p:tavLst>
                                    </p:anim>
                                    <p:anim calcmode="lin" valueType="num">
                                      <p:cBhvr>
                                        <p:cTn id="110" dur="500" fill="hold"/>
                                        <p:tgtEl>
                                          <p:spTgt spid="468"/>
                                        </p:tgtEl>
                                        <p:attrNameLst>
                                          <p:attrName>ppt_y</p:attrName>
                                        </p:attrNameLst>
                                      </p:cBhvr>
                                      <p:tavLst>
                                        <p:tav tm="0">
                                          <p:val>
                                            <p:strVal val="0-#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Class="entr" nodeType="clickEffect" presetSubtype="1" presetID="2" grpId="19" fill="hold">
                                  <p:stCondLst>
                                    <p:cond delay="0"/>
                                  </p:stCondLst>
                                  <p:iterate type="el" backwards="0">
                                    <p:tmAbs val="0"/>
                                  </p:iterate>
                                  <p:childTnLst>
                                    <p:set>
                                      <p:cBhvr>
                                        <p:cTn id="114" fill="hold"/>
                                        <p:tgtEl>
                                          <p:spTgt spid="470"/>
                                        </p:tgtEl>
                                        <p:attrNameLst>
                                          <p:attrName>style.visibility</p:attrName>
                                        </p:attrNameLst>
                                      </p:cBhvr>
                                      <p:to>
                                        <p:strVal val="visible"/>
                                      </p:to>
                                    </p:set>
                                    <p:anim calcmode="lin" valueType="num">
                                      <p:cBhvr>
                                        <p:cTn id="115" dur="500" fill="hold"/>
                                        <p:tgtEl>
                                          <p:spTgt spid="470"/>
                                        </p:tgtEl>
                                        <p:attrNameLst>
                                          <p:attrName>ppt_x</p:attrName>
                                        </p:attrNameLst>
                                      </p:cBhvr>
                                      <p:tavLst>
                                        <p:tav tm="0">
                                          <p:val>
                                            <p:strVal val="#ppt_x"/>
                                          </p:val>
                                        </p:tav>
                                        <p:tav tm="100000">
                                          <p:val>
                                            <p:strVal val="#ppt_x"/>
                                          </p:val>
                                        </p:tav>
                                      </p:tavLst>
                                    </p:anim>
                                    <p:anim calcmode="lin" valueType="num">
                                      <p:cBhvr>
                                        <p:cTn id="116" dur="500" fill="hold"/>
                                        <p:tgtEl>
                                          <p:spTgt spid="470"/>
                                        </p:tgtEl>
                                        <p:attrNameLst>
                                          <p:attrName>ppt_y</p:attrName>
                                        </p:attrNameLst>
                                      </p:cBhvr>
                                      <p:tavLst>
                                        <p:tav tm="0">
                                          <p:val>
                                            <p:strVal val="0-#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Class="entr" nodeType="clickEffect" presetSubtype="1" presetID="2" grpId="20" fill="hold">
                                  <p:stCondLst>
                                    <p:cond delay="0"/>
                                  </p:stCondLst>
                                  <p:iterate type="el" backwards="0">
                                    <p:tmAbs val="0"/>
                                  </p:iterate>
                                  <p:childTnLst>
                                    <p:set>
                                      <p:cBhvr>
                                        <p:cTn id="120" fill="hold"/>
                                        <p:tgtEl>
                                          <p:spTgt spid="487"/>
                                        </p:tgtEl>
                                        <p:attrNameLst>
                                          <p:attrName>style.visibility</p:attrName>
                                        </p:attrNameLst>
                                      </p:cBhvr>
                                      <p:to>
                                        <p:strVal val="visible"/>
                                      </p:to>
                                    </p:set>
                                    <p:anim calcmode="lin" valueType="num">
                                      <p:cBhvr>
                                        <p:cTn id="121" dur="500" fill="hold"/>
                                        <p:tgtEl>
                                          <p:spTgt spid="487"/>
                                        </p:tgtEl>
                                        <p:attrNameLst>
                                          <p:attrName>ppt_x</p:attrName>
                                        </p:attrNameLst>
                                      </p:cBhvr>
                                      <p:tavLst>
                                        <p:tav tm="0">
                                          <p:val>
                                            <p:strVal val="#ppt_x"/>
                                          </p:val>
                                        </p:tav>
                                        <p:tav tm="100000">
                                          <p:val>
                                            <p:strVal val="#ppt_x"/>
                                          </p:val>
                                        </p:tav>
                                      </p:tavLst>
                                    </p:anim>
                                    <p:anim calcmode="lin" valueType="num">
                                      <p:cBhvr>
                                        <p:cTn id="122" dur="500" fill="hold"/>
                                        <p:tgtEl>
                                          <p:spTgt spid="487"/>
                                        </p:tgtEl>
                                        <p:attrNameLst>
                                          <p:attrName>ppt_y</p:attrName>
                                        </p:attrNameLst>
                                      </p:cBhvr>
                                      <p:tavLst>
                                        <p:tav tm="0">
                                          <p:val>
                                            <p:strVal val="0-#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Class="entr" nodeType="clickEffect" presetSubtype="1" presetID="2" grpId="21" fill="hold">
                                  <p:stCondLst>
                                    <p:cond delay="0"/>
                                  </p:stCondLst>
                                  <p:iterate type="el" backwards="0">
                                    <p:tmAbs val="0"/>
                                  </p:iterate>
                                  <p:childTnLst>
                                    <p:set>
                                      <p:cBhvr>
                                        <p:cTn id="126" fill="hold"/>
                                        <p:tgtEl>
                                          <p:spTgt spid="491"/>
                                        </p:tgtEl>
                                        <p:attrNameLst>
                                          <p:attrName>style.visibility</p:attrName>
                                        </p:attrNameLst>
                                      </p:cBhvr>
                                      <p:to>
                                        <p:strVal val="visible"/>
                                      </p:to>
                                    </p:set>
                                    <p:anim calcmode="lin" valueType="num">
                                      <p:cBhvr>
                                        <p:cTn id="127" dur="500" fill="hold"/>
                                        <p:tgtEl>
                                          <p:spTgt spid="491"/>
                                        </p:tgtEl>
                                        <p:attrNameLst>
                                          <p:attrName>ppt_x</p:attrName>
                                        </p:attrNameLst>
                                      </p:cBhvr>
                                      <p:tavLst>
                                        <p:tav tm="0">
                                          <p:val>
                                            <p:strVal val="#ppt_x"/>
                                          </p:val>
                                        </p:tav>
                                        <p:tav tm="100000">
                                          <p:val>
                                            <p:strVal val="#ppt_x"/>
                                          </p:val>
                                        </p:tav>
                                      </p:tavLst>
                                    </p:anim>
                                    <p:anim calcmode="lin" valueType="num">
                                      <p:cBhvr>
                                        <p:cTn id="128" dur="500" fill="hold"/>
                                        <p:tgtEl>
                                          <p:spTgt spid="49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5" grpId="9"/>
      <p:bldP build="whole" bldLvl="1" animBg="1" rev="0" advAuto="0" spid="483" grpId="15"/>
      <p:bldP build="whole" bldLvl="1" animBg="1" rev="0" advAuto="0" spid="494" grpId="17"/>
      <p:bldP build="whole" bldLvl="1" animBg="1" rev="0" advAuto="0" spid="493" grpId="14"/>
      <p:bldP build="whole" bldLvl="1" animBg="1" rev="0" advAuto="0" spid="487" grpId="20"/>
      <p:bldP build="whole" bldLvl="1" animBg="1" rev="0" advAuto="0" spid="491" grpId="21"/>
      <p:bldP build="whole" bldLvl="1" animBg="1" rev="0" advAuto="0" spid="474" grpId="5"/>
      <p:bldP build="whole" bldLvl="1" animBg="1" rev="0" advAuto="0" spid="464" grpId="10"/>
      <p:bldP build="whole" bldLvl="1" animBg="1" rev="0" advAuto="0" spid="481" grpId="16"/>
      <p:bldP build="whole" bldLvl="1" animBg="1" rev="0" advAuto="0" spid="492" grpId="11"/>
      <p:bldP build="whole" bldLvl="1" animBg="1" rev="0" advAuto="0" spid="478" grpId="13"/>
      <p:bldP build="whole" bldLvl="1" animBg="1" rev="0" advAuto="0" spid="484" grpId="12"/>
      <p:bldP build="whole" bldLvl="1" animBg="1" rev="0" advAuto="0" spid="461" grpId="8"/>
      <p:bldP build="whole" bldLvl="1" animBg="1" rev="0" advAuto="0" spid="458" grpId="3"/>
      <p:bldP build="whole" bldLvl="1" animBg="1" rev="0" advAuto="0" spid="470" grpId="19"/>
      <p:bldP build="whole" bldLvl="1" animBg="1" rev="0" advAuto="0" spid="471" grpId="7"/>
      <p:bldP build="whole" bldLvl="1" animBg="1" rev="0" advAuto="0" spid="468" grpId="18"/>
      <p:bldP build="whole" bldLvl="1" animBg="1" rev="0" advAuto="0" spid="466" grpId="4"/>
      <p:bldP build="whole" bldLvl="1" animBg="1" rev="0" advAuto="0" spid="465" grpId="2"/>
      <p:bldP build="whole" bldLvl="1" animBg="1" rev="0" advAuto="0" spid="455" grpId="1"/>
      <p:bldP build="whole" bldLvl="1" animBg="1" rev="0" advAuto="0" spid="490" grpId="6"/>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Title 5"/>
          <p:cNvSpPr txBox="1"/>
          <p:nvPr>
            <p:ph type="title"/>
          </p:nvPr>
        </p:nvSpPr>
        <p:spPr>
          <a:xfrm>
            <a:off x="1053628" y="722588"/>
            <a:ext cx="7177376" cy="571501"/>
          </a:xfrm>
          <a:prstGeom prst="rect">
            <a:avLst/>
          </a:prstGeom>
        </p:spPr>
        <p:txBody>
          <a:bodyPr/>
          <a:lstStyle>
            <a:lvl1pPr defTabSz="886968">
              <a:defRPr sz="3104"/>
            </a:lvl1pPr>
          </a:lstStyle>
          <a:p>
            <a:pPr/>
            <a:r>
              <a:t>What does a computer do? </a:t>
            </a:r>
          </a:p>
        </p:txBody>
      </p:sp>
      <p:sp>
        <p:nvSpPr>
          <p:cNvPr id="280" name="Slide Number Placeholder 3"/>
          <p:cNvSpPr txBox="1"/>
          <p:nvPr>
            <p:ph type="sldNum" sz="quarter" idx="4294967295"/>
          </p:nvPr>
        </p:nvSpPr>
        <p:spPr>
          <a:xfrm>
            <a:off x="7812088" y="-20638"/>
            <a:ext cx="23083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grpSp>
        <p:nvGrpSpPr>
          <p:cNvPr id="283" name="Rectangle 4"/>
          <p:cNvGrpSpPr/>
          <p:nvPr/>
        </p:nvGrpSpPr>
        <p:grpSpPr>
          <a:xfrm>
            <a:off x="3293533" y="2455333"/>
            <a:ext cx="2556934" cy="2709335"/>
            <a:chOff x="0" y="0"/>
            <a:chExt cx="2556933" cy="2709334"/>
          </a:xfrm>
        </p:grpSpPr>
        <p:sp>
          <p:nvSpPr>
            <p:cNvPr id="281" name="Rectangle"/>
            <p:cNvSpPr/>
            <p:nvPr/>
          </p:nvSpPr>
          <p:spPr>
            <a:xfrm>
              <a:off x="-1" y="-1"/>
              <a:ext cx="2556935" cy="2709336"/>
            </a:xfrm>
            <a:prstGeom prst="rect">
              <a:avLst/>
            </a:prstGeom>
            <a:gradFill flip="none" rotWithShape="1">
              <a:gsLst>
                <a:gs pos="0">
                  <a:schemeClr val="accent1"/>
                </a:gs>
                <a:gs pos="100000">
                  <a:srgbClr val="9F432D"/>
                </a:gs>
              </a:gsLst>
              <a:lin ang="5400000" scaled="0"/>
            </a:gradFill>
            <a:ln w="9525" cap="flat">
              <a:solidFill>
                <a:schemeClr val="accent1"/>
              </a:solidFill>
              <a:prstDash val="solid"/>
              <a:round/>
            </a:ln>
            <a:effectLst>
              <a:outerShdw sx="100000" sy="100000" kx="0" ky="0" algn="b" rotWithShape="0" blurRad="50800" dist="25400" dir="5400000">
                <a:srgbClr val="000000">
                  <a:alpha val="28000"/>
                </a:srgbClr>
              </a:outerShdw>
            </a:effectLst>
          </p:spPr>
          <p:txBody>
            <a:bodyPr wrap="square" lIns="45719" tIns="45719" rIns="45719" bIns="45719" numCol="1" anchor="ctr">
              <a:noAutofit/>
            </a:bodyPr>
            <a:lstStyle/>
            <a:p>
              <a:pPr algn="ctr">
                <a:defRPr>
                  <a:solidFill>
                    <a:srgbClr val="FFFFFF"/>
                  </a:solidFill>
                </a:defRPr>
              </a:pPr>
            </a:p>
          </p:txBody>
        </p:sp>
        <p:sp>
          <p:nvSpPr>
            <p:cNvPr id="282" name="Computer"/>
            <p:cNvSpPr txBox="1"/>
            <p:nvPr/>
          </p:nvSpPr>
          <p:spPr>
            <a:xfrm>
              <a:off x="-1" y="1169247"/>
              <a:ext cx="2556935"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Computer</a:t>
              </a:r>
            </a:p>
          </p:txBody>
        </p:sp>
      </p:grpSp>
      <p:sp>
        <p:nvSpPr>
          <p:cNvPr id="284" name="Straight Arrow Connector 7"/>
          <p:cNvSpPr/>
          <p:nvPr/>
        </p:nvSpPr>
        <p:spPr>
          <a:xfrm>
            <a:off x="1811866" y="3810000"/>
            <a:ext cx="1481668" cy="0"/>
          </a:xfrm>
          <a:prstGeom prst="line">
            <a:avLst/>
          </a:prstGeom>
          <a:ln w="15875">
            <a:solidFill>
              <a:srgbClr val="000000"/>
            </a:solidFill>
            <a:tailEnd type="triangle"/>
          </a:ln>
        </p:spPr>
        <p:txBody>
          <a:bodyPr lIns="45719" rIns="45719"/>
          <a:lstStyle/>
          <a:p>
            <a:pPr/>
          </a:p>
        </p:txBody>
      </p:sp>
      <p:sp>
        <p:nvSpPr>
          <p:cNvPr id="285" name="Straight Arrow Connector 8"/>
          <p:cNvSpPr/>
          <p:nvPr/>
        </p:nvSpPr>
        <p:spPr>
          <a:xfrm>
            <a:off x="5850466" y="3810000"/>
            <a:ext cx="1481668" cy="0"/>
          </a:xfrm>
          <a:prstGeom prst="line">
            <a:avLst/>
          </a:prstGeom>
          <a:ln w="15875">
            <a:solidFill>
              <a:srgbClr val="000000"/>
            </a:solidFill>
            <a:tailEnd type="triangle"/>
          </a:ln>
        </p:spPr>
        <p:txBody>
          <a:bodyPr lIns="45719" rIns="45719"/>
          <a:lstStyle/>
          <a:p>
            <a:pPr/>
          </a:p>
        </p:txBody>
      </p:sp>
      <p:sp>
        <p:nvSpPr>
          <p:cNvPr id="286" name="TextBox 9"/>
          <p:cNvSpPr txBox="1"/>
          <p:nvPr/>
        </p:nvSpPr>
        <p:spPr>
          <a:xfrm>
            <a:off x="1993850" y="3378368"/>
            <a:ext cx="667605"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Input</a:t>
            </a:r>
          </a:p>
        </p:txBody>
      </p:sp>
      <p:sp>
        <p:nvSpPr>
          <p:cNvPr id="287" name="TextBox 10"/>
          <p:cNvSpPr txBox="1"/>
          <p:nvPr/>
        </p:nvSpPr>
        <p:spPr>
          <a:xfrm>
            <a:off x="6159451" y="3396834"/>
            <a:ext cx="891627"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Output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84"/>
                                        </p:tgtEl>
                                        <p:attrNameLst>
                                          <p:attrName>style.visibility</p:attrName>
                                        </p:attrNameLst>
                                      </p:cBhvr>
                                      <p:to>
                                        <p:strVal val="visible"/>
                                      </p:to>
                                    </p:set>
                                    <p:anim calcmode="lin" valueType="num">
                                      <p:cBhvr>
                                        <p:cTn id="7" dur="500" fill="hold"/>
                                        <p:tgtEl>
                                          <p:spTgt spid="284"/>
                                        </p:tgtEl>
                                        <p:attrNameLst>
                                          <p:attrName>ppt_x</p:attrName>
                                        </p:attrNameLst>
                                      </p:cBhvr>
                                      <p:tavLst>
                                        <p:tav tm="0">
                                          <p:val>
                                            <p:strVal val="0-#ppt_w/2"/>
                                          </p:val>
                                        </p:tav>
                                        <p:tav tm="100000">
                                          <p:val>
                                            <p:strVal val="#ppt_x"/>
                                          </p:val>
                                        </p:tav>
                                      </p:tavLst>
                                    </p:anim>
                                    <p:anim calcmode="lin" valueType="num">
                                      <p:cBhvr>
                                        <p:cTn id="8" dur="500" fill="hold"/>
                                        <p:tgtEl>
                                          <p:spTgt spid="28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Class="entr" nodeType="afterEffect" presetSubtype="8" presetID="2" grpId="2" fill="hold">
                                  <p:stCondLst>
                                    <p:cond delay="0"/>
                                  </p:stCondLst>
                                  <p:iterate type="el" backwards="0">
                                    <p:tmAbs val="0"/>
                                  </p:iterate>
                                  <p:childTnLst>
                                    <p:set>
                                      <p:cBhvr>
                                        <p:cTn id="11" fill="hold"/>
                                        <p:tgtEl>
                                          <p:spTgt spid="286"/>
                                        </p:tgtEl>
                                        <p:attrNameLst>
                                          <p:attrName>style.visibility</p:attrName>
                                        </p:attrNameLst>
                                      </p:cBhvr>
                                      <p:to>
                                        <p:strVal val="visible"/>
                                      </p:to>
                                    </p:set>
                                    <p:anim calcmode="lin" valueType="num">
                                      <p:cBhvr>
                                        <p:cTn id="12" dur="500" fill="hold"/>
                                        <p:tgtEl>
                                          <p:spTgt spid="286"/>
                                        </p:tgtEl>
                                        <p:attrNameLst>
                                          <p:attrName>ppt_x</p:attrName>
                                        </p:attrNameLst>
                                      </p:cBhvr>
                                      <p:tavLst>
                                        <p:tav tm="0">
                                          <p:val>
                                            <p:strVal val="0-#ppt_w/2"/>
                                          </p:val>
                                        </p:tav>
                                        <p:tav tm="100000">
                                          <p:val>
                                            <p:strVal val="#ppt_x"/>
                                          </p:val>
                                        </p:tav>
                                      </p:tavLst>
                                    </p:anim>
                                    <p:anim calcmode="lin" valueType="num">
                                      <p:cBhvr>
                                        <p:cTn id="13" dur="500" fill="hold"/>
                                        <p:tgtEl>
                                          <p:spTgt spid="28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1" presetID="2" grpId="3" fill="hold">
                                  <p:stCondLst>
                                    <p:cond delay="0"/>
                                  </p:stCondLst>
                                  <p:iterate type="el" backwards="0">
                                    <p:tmAbs val="0"/>
                                  </p:iterate>
                                  <p:childTnLst>
                                    <p:set>
                                      <p:cBhvr>
                                        <p:cTn id="17" fill="hold"/>
                                        <p:tgtEl>
                                          <p:spTgt spid="283"/>
                                        </p:tgtEl>
                                        <p:attrNameLst>
                                          <p:attrName>style.visibility</p:attrName>
                                        </p:attrNameLst>
                                      </p:cBhvr>
                                      <p:to>
                                        <p:strVal val="visible"/>
                                      </p:to>
                                    </p:set>
                                    <p:anim calcmode="lin" valueType="num">
                                      <p:cBhvr>
                                        <p:cTn id="18" dur="500" fill="hold"/>
                                        <p:tgtEl>
                                          <p:spTgt spid="283"/>
                                        </p:tgtEl>
                                        <p:attrNameLst>
                                          <p:attrName>ppt_x</p:attrName>
                                        </p:attrNameLst>
                                      </p:cBhvr>
                                      <p:tavLst>
                                        <p:tav tm="0">
                                          <p:val>
                                            <p:strVal val="#ppt_x"/>
                                          </p:val>
                                        </p:tav>
                                        <p:tav tm="100000">
                                          <p:val>
                                            <p:strVal val="#ppt_x"/>
                                          </p:val>
                                        </p:tav>
                                      </p:tavLst>
                                    </p:anim>
                                    <p:anim calcmode="lin" valueType="num">
                                      <p:cBhvr>
                                        <p:cTn id="19" dur="500" fill="hold"/>
                                        <p:tgtEl>
                                          <p:spTgt spid="283"/>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8" presetID="2" grpId="4" fill="hold">
                                  <p:stCondLst>
                                    <p:cond delay="0"/>
                                  </p:stCondLst>
                                  <p:iterate type="el" backwards="0">
                                    <p:tmAbs val="0"/>
                                  </p:iterate>
                                  <p:childTnLst>
                                    <p:set>
                                      <p:cBhvr>
                                        <p:cTn id="23" fill="hold"/>
                                        <p:tgtEl>
                                          <p:spTgt spid="285"/>
                                        </p:tgtEl>
                                        <p:attrNameLst>
                                          <p:attrName>style.visibility</p:attrName>
                                        </p:attrNameLst>
                                      </p:cBhvr>
                                      <p:to>
                                        <p:strVal val="visible"/>
                                      </p:to>
                                    </p:set>
                                    <p:anim calcmode="lin" valueType="num">
                                      <p:cBhvr>
                                        <p:cTn id="24" dur="500" fill="hold"/>
                                        <p:tgtEl>
                                          <p:spTgt spid="285"/>
                                        </p:tgtEl>
                                        <p:attrNameLst>
                                          <p:attrName>ppt_x</p:attrName>
                                        </p:attrNameLst>
                                      </p:cBhvr>
                                      <p:tavLst>
                                        <p:tav tm="0">
                                          <p:val>
                                            <p:strVal val="0-#ppt_w/2"/>
                                          </p:val>
                                        </p:tav>
                                        <p:tav tm="100000">
                                          <p:val>
                                            <p:strVal val="#ppt_x"/>
                                          </p:val>
                                        </p:tav>
                                      </p:tavLst>
                                    </p:anim>
                                    <p:anim calcmode="lin" valueType="num">
                                      <p:cBhvr>
                                        <p:cTn id="25" dur="500" fill="hold"/>
                                        <p:tgtEl>
                                          <p:spTgt spid="285"/>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Class="entr" nodeType="afterEffect" presetSubtype="8" presetID="2" grpId="5" fill="hold">
                                  <p:stCondLst>
                                    <p:cond delay="0"/>
                                  </p:stCondLst>
                                  <p:iterate type="el" backwards="0">
                                    <p:tmAbs val="0"/>
                                  </p:iterate>
                                  <p:childTnLst>
                                    <p:set>
                                      <p:cBhvr>
                                        <p:cTn id="28" fill="hold"/>
                                        <p:tgtEl>
                                          <p:spTgt spid="287"/>
                                        </p:tgtEl>
                                        <p:attrNameLst>
                                          <p:attrName>style.visibility</p:attrName>
                                        </p:attrNameLst>
                                      </p:cBhvr>
                                      <p:to>
                                        <p:strVal val="visible"/>
                                      </p:to>
                                    </p:set>
                                    <p:anim calcmode="lin" valueType="num">
                                      <p:cBhvr>
                                        <p:cTn id="29" dur="500" fill="hold"/>
                                        <p:tgtEl>
                                          <p:spTgt spid="287"/>
                                        </p:tgtEl>
                                        <p:attrNameLst>
                                          <p:attrName>ppt_x</p:attrName>
                                        </p:attrNameLst>
                                      </p:cBhvr>
                                      <p:tavLst>
                                        <p:tav tm="0">
                                          <p:val>
                                            <p:strVal val="0-#ppt_w/2"/>
                                          </p:val>
                                        </p:tav>
                                        <p:tav tm="100000">
                                          <p:val>
                                            <p:strVal val="#ppt_x"/>
                                          </p:val>
                                        </p:tav>
                                      </p:tavLst>
                                    </p:anim>
                                    <p:anim calcmode="lin" valueType="num">
                                      <p:cBhvr>
                                        <p:cTn id="30" dur="500" fill="hold"/>
                                        <p:tgtEl>
                                          <p:spTgt spid="2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4" grpId="1"/>
      <p:bldP build="whole" bldLvl="1" animBg="1" rev="0" advAuto="0" spid="285" grpId="4"/>
      <p:bldP build="whole" bldLvl="1" animBg="1" rev="0" advAuto="0" spid="287" grpId="5"/>
      <p:bldP build="whole" bldLvl="1" animBg="1" rev="0" advAuto="0" spid="286" grpId="2"/>
      <p:bldP build="whole" bldLvl="1" animBg="1" rev="0" advAuto="0" spid="283" grpId="3"/>
    </p:bldLst>
  </p:timing>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7" name="Title 5"/>
          <p:cNvSpPr txBox="1"/>
          <p:nvPr>
            <p:ph type="title"/>
          </p:nvPr>
        </p:nvSpPr>
        <p:spPr>
          <a:xfrm>
            <a:off x="1053628" y="722588"/>
            <a:ext cx="7177376" cy="571501"/>
          </a:xfrm>
          <a:prstGeom prst="rect">
            <a:avLst/>
          </a:prstGeom>
        </p:spPr>
        <p:txBody>
          <a:bodyPr/>
          <a:lstStyle/>
          <a:p>
            <a:pPr defTabSz="512063">
              <a:defRPr sz="1568"/>
            </a:pPr>
            <a:r>
              <a:t>Read a &amp; d, print 10 numbers of form </a:t>
            </a:r>
            <a:br/>
            <a:r>
              <a:t>a+d, a+2d, a+3d…</a:t>
            </a:r>
          </a:p>
        </p:txBody>
      </p:sp>
      <p:grpSp>
        <p:nvGrpSpPr>
          <p:cNvPr id="500" name="Terminator 7"/>
          <p:cNvGrpSpPr/>
          <p:nvPr/>
        </p:nvGrpSpPr>
        <p:grpSpPr>
          <a:xfrm>
            <a:off x="2444224" y="1407002"/>
            <a:ext cx="1752601" cy="444501"/>
            <a:chOff x="0" y="0"/>
            <a:chExt cx="1752600" cy="444500"/>
          </a:xfrm>
        </p:grpSpPr>
        <p:sp>
          <p:nvSpPr>
            <p:cNvPr id="498" name="Shape"/>
            <p:cNvSpPr/>
            <p:nvPr/>
          </p:nvSpPr>
          <p:spPr>
            <a:xfrm>
              <a:off x="0" y="0"/>
              <a:ext cx="1752601" cy="444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99" name="Start"/>
            <p:cNvSpPr txBox="1"/>
            <p:nvPr/>
          </p:nvSpPr>
          <p:spPr>
            <a:xfrm>
              <a:off x="292100" y="68580"/>
              <a:ext cx="1168400"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Start</a:t>
              </a:r>
            </a:p>
          </p:txBody>
        </p:sp>
      </p:grpSp>
      <p:grpSp>
        <p:nvGrpSpPr>
          <p:cNvPr id="503" name="Decision 8"/>
          <p:cNvGrpSpPr/>
          <p:nvPr/>
        </p:nvGrpSpPr>
        <p:grpSpPr>
          <a:xfrm>
            <a:off x="2287592" y="3599443"/>
            <a:ext cx="2065863" cy="977383"/>
            <a:chOff x="0" y="0"/>
            <a:chExt cx="2065862" cy="977382"/>
          </a:xfrm>
        </p:grpSpPr>
        <p:sp>
          <p:nvSpPr>
            <p:cNvPr id="501" name="Shape"/>
            <p:cNvSpPr/>
            <p:nvPr/>
          </p:nvSpPr>
          <p:spPr>
            <a:xfrm>
              <a:off x="-1" y="-1"/>
              <a:ext cx="2065863" cy="977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02" name="Is I  &lt;= 10"/>
            <p:cNvSpPr txBox="1"/>
            <p:nvPr/>
          </p:nvSpPr>
          <p:spPr>
            <a:xfrm>
              <a:off x="516465" y="335021"/>
              <a:ext cx="1032933"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Is I  &lt;= 10</a:t>
              </a:r>
            </a:p>
          </p:txBody>
        </p:sp>
      </p:grpSp>
      <p:grpSp>
        <p:nvGrpSpPr>
          <p:cNvPr id="506" name="Data 9"/>
          <p:cNvGrpSpPr/>
          <p:nvPr/>
        </p:nvGrpSpPr>
        <p:grpSpPr>
          <a:xfrm>
            <a:off x="2278889" y="2139679"/>
            <a:ext cx="2083270" cy="457201"/>
            <a:chOff x="0" y="0"/>
            <a:chExt cx="2083268" cy="457200"/>
          </a:xfrm>
        </p:grpSpPr>
        <p:sp>
          <p:nvSpPr>
            <p:cNvPr id="504" name="Shape"/>
            <p:cNvSpPr/>
            <p:nvPr/>
          </p:nvSpPr>
          <p:spPr>
            <a:xfrm>
              <a:off x="0" y="0"/>
              <a:ext cx="2083270"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0"/>
                  </a:lnTo>
                  <a:lnTo>
                    <a:pt x="21600" y="0"/>
                  </a:lnTo>
                  <a:lnTo>
                    <a:pt x="1728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05" name="Read a, d"/>
            <p:cNvSpPr txBox="1"/>
            <p:nvPr/>
          </p:nvSpPr>
          <p:spPr>
            <a:xfrm>
              <a:off x="416653" y="74930"/>
              <a:ext cx="1249963"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Read a, d</a:t>
              </a:r>
            </a:p>
          </p:txBody>
        </p:sp>
      </p:grpSp>
      <p:grpSp>
        <p:nvGrpSpPr>
          <p:cNvPr id="509" name="Process 10"/>
          <p:cNvGrpSpPr/>
          <p:nvPr/>
        </p:nvGrpSpPr>
        <p:grpSpPr>
          <a:xfrm>
            <a:off x="2319572" y="2885054"/>
            <a:ext cx="2001903" cy="426213"/>
            <a:chOff x="0" y="0"/>
            <a:chExt cx="2001902" cy="426211"/>
          </a:xfrm>
        </p:grpSpPr>
        <p:sp>
          <p:nvSpPr>
            <p:cNvPr id="507" name="Rectangle"/>
            <p:cNvSpPr/>
            <p:nvPr/>
          </p:nvSpPr>
          <p:spPr>
            <a:xfrm>
              <a:off x="-1" y="0"/>
              <a:ext cx="2001904" cy="426212"/>
            </a:xfrm>
            <a:prstGeom prst="rect">
              <a:avLst/>
            </a:pr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08" name="Let I = 1"/>
            <p:cNvSpPr txBox="1"/>
            <p:nvPr/>
          </p:nvSpPr>
          <p:spPr>
            <a:xfrm>
              <a:off x="-1" y="59436"/>
              <a:ext cx="2001904"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Let I = 1</a:t>
              </a:r>
            </a:p>
          </p:txBody>
        </p:sp>
      </p:grpSp>
      <p:grpSp>
        <p:nvGrpSpPr>
          <p:cNvPr id="512" name="Process 11"/>
          <p:cNvGrpSpPr/>
          <p:nvPr/>
        </p:nvGrpSpPr>
        <p:grpSpPr>
          <a:xfrm>
            <a:off x="4863210" y="4906085"/>
            <a:ext cx="2001903" cy="426213"/>
            <a:chOff x="0" y="0"/>
            <a:chExt cx="2001902" cy="426211"/>
          </a:xfrm>
        </p:grpSpPr>
        <p:sp>
          <p:nvSpPr>
            <p:cNvPr id="510" name="Rectangle"/>
            <p:cNvSpPr/>
            <p:nvPr/>
          </p:nvSpPr>
          <p:spPr>
            <a:xfrm>
              <a:off x="-1" y="0"/>
              <a:ext cx="2001904" cy="426212"/>
            </a:xfrm>
            <a:prstGeom prst="rect">
              <a:avLst/>
            </a:pr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11" name="term = a + I * d"/>
            <p:cNvSpPr txBox="1"/>
            <p:nvPr/>
          </p:nvSpPr>
          <p:spPr>
            <a:xfrm>
              <a:off x="-1" y="59436"/>
              <a:ext cx="2001904"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term = a + I * d</a:t>
              </a:r>
            </a:p>
          </p:txBody>
        </p:sp>
      </p:grpSp>
      <p:grpSp>
        <p:nvGrpSpPr>
          <p:cNvPr id="515" name="Terminator 14"/>
          <p:cNvGrpSpPr/>
          <p:nvPr/>
        </p:nvGrpSpPr>
        <p:grpSpPr>
          <a:xfrm>
            <a:off x="2444224" y="4887797"/>
            <a:ext cx="1752601" cy="444501"/>
            <a:chOff x="0" y="0"/>
            <a:chExt cx="1752600" cy="444500"/>
          </a:xfrm>
        </p:grpSpPr>
        <p:sp>
          <p:nvSpPr>
            <p:cNvPr id="513" name="Shape"/>
            <p:cNvSpPr/>
            <p:nvPr/>
          </p:nvSpPr>
          <p:spPr>
            <a:xfrm>
              <a:off x="0" y="0"/>
              <a:ext cx="1752601" cy="444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14" name="End"/>
            <p:cNvSpPr txBox="1"/>
            <p:nvPr/>
          </p:nvSpPr>
          <p:spPr>
            <a:xfrm>
              <a:off x="292100" y="68580"/>
              <a:ext cx="1168400"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End</a:t>
              </a:r>
            </a:p>
          </p:txBody>
        </p:sp>
      </p:grpSp>
      <p:sp>
        <p:nvSpPr>
          <p:cNvPr id="516" name="Straight Arrow Connector 15"/>
          <p:cNvSpPr/>
          <p:nvPr/>
        </p:nvSpPr>
        <p:spPr>
          <a:xfrm>
            <a:off x="3320524" y="1851503"/>
            <a:ext cx="1" cy="316243"/>
          </a:xfrm>
          <a:prstGeom prst="line">
            <a:avLst/>
          </a:prstGeom>
          <a:ln w="15875">
            <a:solidFill>
              <a:srgbClr val="555555"/>
            </a:solidFill>
            <a:tailEnd type="triangle"/>
          </a:ln>
        </p:spPr>
        <p:txBody>
          <a:bodyPr lIns="45719" rIns="45719"/>
          <a:lstStyle/>
          <a:p>
            <a:pPr/>
          </a:p>
        </p:txBody>
      </p:sp>
      <p:sp>
        <p:nvSpPr>
          <p:cNvPr id="517" name="Straight Arrow Connector 16"/>
          <p:cNvSpPr/>
          <p:nvPr/>
        </p:nvSpPr>
        <p:spPr>
          <a:xfrm>
            <a:off x="3320524" y="2606469"/>
            <a:ext cx="1" cy="285486"/>
          </a:xfrm>
          <a:prstGeom prst="line">
            <a:avLst/>
          </a:prstGeom>
          <a:ln w="15875">
            <a:solidFill>
              <a:srgbClr val="555555"/>
            </a:solidFill>
            <a:tailEnd type="triangle"/>
          </a:ln>
        </p:spPr>
        <p:txBody>
          <a:bodyPr lIns="45719" rIns="45719"/>
          <a:lstStyle/>
          <a:p>
            <a:pPr/>
          </a:p>
        </p:txBody>
      </p:sp>
      <p:sp>
        <p:nvSpPr>
          <p:cNvPr id="518" name="Straight Arrow Connector 17"/>
          <p:cNvSpPr/>
          <p:nvPr/>
        </p:nvSpPr>
        <p:spPr>
          <a:xfrm flipH="1">
            <a:off x="3320524" y="3310077"/>
            <a:ext cx="2" cy="289367"/>
          </a:xfrm>
          <a:prstGeom prst="line">
            <a:avLst/>
          </a:prstGeom>
          <a:ln w="15875">
            <a:solidFill>
              <a:srgbClr val="555555"/>
            </a:solidFill>
            <a:tailEnd type="triangle"/>
          </a:ln>
        </p:spPr>
        <p:txBody>
          <a:bodyPr lIns="45719" rIns="45719"/>
          <a:lstStyle/>
          <a:p>
            <a:pPr/>
          </a:p>
        </p:txBody>
      </p:sp>
      <p:sp>
        <p:nvSpPr>
          <p:cNvPr id="519" name="Straight Arrow Connector 18"/>
          <p:cNvSpPr/>
          <p:nvPr/>
        </p:nvSpPr>
        <p:spPr>
          <a:xfrm flipH="1">
            <a:off x="3320524" y="4563797"/>
            <a:ext cx="2" cy="324001"/>
          </a:xfrm>
          <a:prstGeom prst="line">
            <a:avLst/>
          </a:prstGeom>
          <a:ln w="15875">
            <a:solidFill>
              <a:srgbClr val="555555"/>
            </a:solidFill>
            <a:tailEnd type="triangle"/>
          </a:ln>
        </p:spPr>
        <p:txBody>
          <a:bodyPr lIns="45719" rIns="45719"/>
          <a:lstStyle/>
          <a:p>
            <a:pPr/>
          </a:p>
        </p:txBody>
      </p:sp>
      <p:sp>
        <p:nvSpPr>
          <p:cNvPr id="520" name="Straight Arrow Connector 20"/>
          <p:cNvSpPr/>
          <p:nvPr/>
        </p:nvSpPr>
        <p:spPr>
          <a:xfrm flipV="1">
            <a:off x="5864161" y="4672798"/>
            <a:ext cx="1" cy="233287"/>
          </a:xfrm>
          <a:prstGeom prst="line">
            <a:avLst/>
          </a:prstGeom>
          <a:ln w="15875">
            <a:solidFill>
              <a:srgbClr val="555555"/>
            </a:solidFill>
            <a:tailEnd type="triangle"/>
          </a:ln>
        </p:spPr>
        <p:txBody>
          <a:bodyPr lIns="45719" rIns="45719"/>
          <a:lstStyle/>
          <a:p>
            <a:pPr/>
          </a:p>
        </p:txBody>
      </p:sp>
      <p:sp>
        <p:nvSpPr>
          <p:cNvPr id="532" name="Elbow Connector 21"/>
          <p:cNvSpPr/>
          <p:nvPr/>
        </p:nvSpPr>
        <p:spPr>
          <a:xfrm>
            <a:off x="2030730" y="4088129"/>
            <a:ext cx="3832861" cy="8153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1" y="0"/>
                </a:moveTo>
                <a:lnTo>
                  <a:pt x="0" y="0"/>
                </a:lnTo>
                <a:lnTo>
                  <a:pt x="0" y="13626"/>
                </a:lnTo>
                <a:lnTo>
                  <a:pt x="21600" y="13626"/>
                </a:lnTo>
                <a:lnTo>
                  <a:pt x="21600" y="21600"/>
                </a:lnTo>
              </a:path>
            </a:pathLst>
          </a:custGeom>
          <a:ln w="15875">
            <a:solidFill>
              <a:srgbClr val="555555"/>
            </a:solidFill>
            <a:tailEnd type="triangle"/>
          </a:ln>
        </p:spPr>
        <p:txBody>
          <a:bodyPr/>
          <a:lstStyle/>
          <a:p>
            <a:pPr/>
          </a:p>
        </p:txBody>
      </p:sp>
      <p:sp>
        <p:nvSpPr>
          <p:cNvPr id="522" name="Elbow Connector 22"/>
          <p:cNvSpPr/>
          <p:nvPr/>
        </p:nvSpPr>
        <p:spPr>
          <a:xfrm flipV="1" rot="16200000">
            <a:off x="4486973" y="2222254"/>
            <a:ext cx="200707" cy="25536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ln w="15875">
            <a:solidFill>
              <a:srgbClr val="555555"/>
            </a:solidFill>
            <a:tailEnd type="triangle"/>
          </a:ln>
        </p:spPr>
        <p:txBody>
          <a:bodyPr lIns="45719" rIns="45719" anchor="ctr"/>
          <a:lstStyle/>
          <a:p>
            <a:pPr/>
          </a:p>
        </p:txBody>
      </p:sp>
      <p:sp>
        <p:nvSpPr>
          <p:cNvPr id="523" name="TextBox 23"/>
          <p:cNvSpPr txBox="1"/>
          <p:nvPr/>
        </p:nvSpPr>
        <p:spPr>
          <a:xfrm>
            <a:off x="4218016" y="3795448"/>
            <a:ext cx="475133"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555555"/>
                </a:solidFill>
              </a:defRPr>
            </a:lvl1pPr>
          </a:lstStyle>
          <a:p>
            <a:pPr/>
            <a:r>
              <a:t>Yes</a:t>
            </a:r>
          </a:p>
        </p:txBody>
      </p:sp>
      <p:sp>
        <p:nvSpPr>
          <p:cNvPr id="524" name="TextBox 24"/>
          <p:cNvSpPr txBox="1"/>
          <p:nvPr/>
        </p:nvSpPr>
        <p:spPr>
          <a:xfrm>
            <a:off x="3289315" y="4537061"/>
            <a:ext cx="475133"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555555"/>
                </a:solidFill>
              </a:defRPr>
            </a:lvl1pPr>
          </a:lstStyle>
          <a:p>
            <a:pPr/>
            <a:r>
              <a:t>No</a:t>
            </a:r>
          </a:p>
        </p:txBody>
      </p:sp>
      <p:grpSp>
        <p:nvGrpSpPr>
          <p:cNvPr id="527" name="Data 25"/>
          <p:cNvGrpSpPr/>
          <p:nvPr/>
        </p:nvGrpSpPr>
        <p:grpSpPr>
          <a:xfrm>
            <a:off x="4822527" y="4215598"/>
            <a:ext cx="2083269" cy="457201"/>
            <a:chOff x="0" y="0"/>
            <a:chExt cx="2083268" cy="457200"/>
          </a:xfrm>
        </p:grpSpPr>
        <p:sp>
          <p:nvSpPr>
            <p:cNvPr id="525" name="Shape"/>
            <p:cNvSpPr/>
            <p:nvPr/>
          </p:nvSpPr>
          <p:spPr>
            <a:xfrm>
              <a:off x="0" y="0"/>
              <a:ext cx="2083270"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0"/>
                  </a:lnTo>
                  <a:lnTo>
                    <a:pt x="21600" y="0"/>
                  </a:lnTo>
                  <a:lnTo>
                    <a:pt x="1728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26" name="Output term"/>
            <p:cNvSpPr txBox="1"/>
            <p:nvPr/>
          </p:nvSpPr>
          <p:spPr>
            <a:xfrm>
              <a:off x="416653" y="74930"/>
              <a:ext cx="1249963"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Output term</a:t>
              </a:r>
            </a:p>
          </p:txBody>
        </p:sp>
      </p:grpSp>
      <p:grpSp>
        <p:nvGrpSpPr>
          <p:cNvPr id="530" name="Process 27"/>
          <p:cNvGrpSpPr/>
          <p:nvPr/>
        </p:nvGrpSpPr>
        <p:grpSpPr>
          <a:xfrm>
            <a:off x="4863210" y="3599443"/>
            <a:ext cx="2001903" cy="426213"/>
            <a:chOff x="0" y="0"/>
            <a:chExt cx="2001902" cy="426211"/>
          </a:xfrm>
        </p:grpSpPr>
        <p:sp>
          <p:nvSpPr>
            <p:cNvPr id="528" name="Rectangle"/>
            <p:cNvSpPr/>
            <p:nvPr/>
          </p:nvSpPr>
          <p:spPr>
            <a:xfrm>
              <a:off x="-1" y="0"/>
              <a:ext cx="2001904" cy="426212"/>
            </a:xfrm>
            <a:prstGeom prst="rect">
              <a:avLst/>
            </a:pr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29" name="I = I + 1"/>
            <p:cNvSpPr txBox="1"/>
            <p:nvPr/>
          </p:nvSpPr>
          <p:spPr>
            <a:xfrm>
              <a:off x="-1" y="59436"/>
              <a:ext cx="2001904"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I = I + 1</a:t>
              </a:r>
            </a:p>
          </p:txBody>
        </p:sp>
      </p:grpSp>
      <p:sp>
        <p:nvSpPr>
          <p:cNvPr id="533" name="Straight Arrow Connector 29"/>
          <p:cNvSpPr/>
          <p:nvPr/>
        </p:nvSpPr>
        <p:spPr>
          <a:xfrm>
            <a:off x="5864161" y="4027274"/>
            <a:ext cx="1" cy="1867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15875">
            <a:solidFill>
              <a:srgbClr val="555555"/>
            </a:solidFill>
            <a:tailEnd type="triangle"/>
          </a:ln>
        </p:spPr>
        <p:txBody>
          <a:bodyPr/>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500"/>
                                        </p:tgtEl>
                                        <p:attrNameLst>
                                          <p:attrName>style.visibility</p:attrName>
                                        </p:attrNameLst>
                                      </p:cBhvr>
                                      <p:to>
                                        <p:strVal val="visible"/>
                                      </p:to>
                                    </p:set>
                                    <p:anim calcmode="lin" valueType="num">
                                      <p:cBhvr>
                                        <p:cTn id="7" dur="500" fill="hold"/>
                                        <p:tgtEl>
                                          <p:spTgt spid="500"/>
                                        </p:tgtEl>
                                        <p:attrNameLst>
                                          <p:attrName>ppt_x</p:attrName>
                                        </p:attrNameLst>
                                      </p:cBhvr>
                                      <p:tavLst>
                                        <p:tav tm="0">
                                          <p:val>
                                            <p:strVal val="#ppt_x"/>
                                          </p:val>
                                        </p:tav>
                                        <p:tav tm="100000">
                                          <p:val>
                                            <p:strVal val="#ppt_x"/>
                                          </p:val>
                                        </p:tav>
                                      </p:tavLst>
                                    </p:anim>
                                    <p:anim calcmode="lin" valueType="num">
                                      <p:cBhvr>
                                        <p:cTn id="8" dur="500" fill="hold"/>
                                        <p:tgtEl>
                                          <p:spTgt spid="50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 presetID="2" grpId="2" fill="hold">
                                  <p:stCondLst>
                                    <p:cond delay="0"/>
                                  </p:stCondLst>
                                  <p:iterate type="el" backwards="0">
                                    <p:tmAbs val="0"/>
                                  </p:iterate>
                                  <p:childTnLst>
                                    <p:set>
                                      <p:cBhvr>
                                        <p:cTn id="12" fill="hold"/>
                                        <p:tgtEl>
                                          <p:spTgt spid="516"/>
                                        </p:tgtEl>
                                        <p:attrNameLst>
                                          <p:attrName>style.visibility</p:attrName>
                                        </p:attrNameLst>
                                      </p:cBhvr>
                                      <p:to>
                                        <p:strVal val="visible"/>
                                      </p:to>
                                    </p:set>
                                    <p:anim calcmode="lin" valueType="num">
                                      <p:cBhvr>
                                        <p:cTn id="13" dur="500" fill="hold"/>
                                        <p:tgtEl>
                                          <p:spTgt spid="516"/>
                                        </p:tgtEl>
                                        <p:attrNameLst>
                                          <p:attrName>ppt_x</p:attrName>
                                        </p:attrNameLst>
                                      </p:cBhvr>
                                      <p:tavLst>
                                        <p:tav tm="0">
                                          <p:val>
                                            <p:strVal val="#ppt_x"/>
                                          </p:val>
                                        </p:tav>
                                        <p:tav tm="100000">
                                          <p:val>
                                            <p:strVal val="#ppt_x"/>
                                          </p:val>
                                        </p:tav>
                                      </p:tavLst>
                                    </p:anim>
                                    <p:anim calcmode="lin" valueType="num">
                                      <p:cBhvr>
                                        <p:cTn id="14" dur="500" fill="hold"/>
                                        <p:tgtEl>
                                          <p:spTgt spid="51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 presetID="2" grpId="3" fill="hold">
                                  <p:stCondLst>
                                    <p:cond delay="0"/>
                                  </p:stCondLst>
                                  <p:iterate type="el" backwards="0">
                                    <p:tmAbs val="0"/>
                                  </p:iterate>
                                  <p:childTnLst>
                                    <p:set>
                                      <p:cBhvr>
                                        <p:cTn id="18" fill="hold"/>
                                        <p:tgtEl>
                                          <p:spTgt spid="506"/>
                                        </p:tgtEl>
                                        <p:attrNameLst>
                                          <p:attrName>style.visibility</p:attrName>
                                        </p:attrNameLst>
                                      </p:cBhvr>
                                      <p:to>
                                        <p:strVal val="visible"/>
                                      </p:to>
                                    </p:set>
                                    <p:anim calcmode="lin" valueType="num">
                                      <p:cBhvr>
                                        <p:cTn id="19" dur="500" fill="hold"/>
                                        <p:tgtEl>
                                          <p:spTgt spid="506"/>
                                        </p:tgtEl>
                                        <p:attrNameLst>
                                          <p:attrName>ppt_x</p:attrName>
                                        </p:attrNameLst>
                                      </p:cBhvr>
                                      <p:tavLst>
                                        <p:tav tm="0">
                                          <p:val>
                                            <p:strVal val="#ppt_x"/>
                                          </p:val>
                                        </p:tav>
                                        <p:tav tm="100000">
                                          <p:val>
                                            <p:strVal val="#ppt_x"/>
                                          </p:val>
                                        </p:tav>
                                      </p:tavLst>
                                    </p:anim>
                                    <p:anim calcmode="lin" valueType="num">
                                      <p:cBhvr>
                                        <p:cTn id="20" dur="500" fill="hold"/>
                                        <p:tgtEl>
                                          <p:spTgt spid="50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 presetID="2" grpId="4" fill="hold">
                                  <p:stCondLst>
                                    <p:cond delay="0"/>
                                  </p:stCondLst>
                                  <p:iterate type="el" backwards="0">
                                    <p:tmAbs val="0"/>
                                  </p:iterate>
                                  <p:childTnLst>
                                    <p:set>
                                      <p:cBhvr>
                                        <p:cTn id="24" fill="hold"/>
                                        <p:tgtEl>
                                          <p:spTgt spid="517"/>
                                        </p:tgtEl>
                                        <p:attrNameLst>
                                          <p:attrName>style.visibility</p:attrName>
                                        </p:attrNameLst>
                                      </p:cBhvr>
                                      <p:to>
                                        <p:strVal val="visible"/>
                                      </p:to>
                                    </p:set>
                                    <p:anim calcmode="lin" valueType="num">
                                      <p:cBhvr>
                                        <p:cTn id="25" dur="500" fill="hold"/>
                                        <p:tgtEl>
                                          <p:spTgt spid="517"/>
                                        </p:tgtEl>
                                        <p:attrNameLst>
                                          <p:attrName>ppt_x</p:attrName>
                                        </p:attrNameLst>
                                      </p:cBhvr>
                                      <p:tavLst>
                                        <p:tav tm="0">
                                          <p:val>
                                            <p:strVal val="#ppt_x"/>
                                          </p:val>
                                        </p:tav>
                                        <p:tav tm="100000">
                                          <p:val>
                                            <p:strVal val="#ppt_x"/>
                                          </p:val>
                                        </p:tav>
                                      </p:tavLst>
                                    </p:anim>
                                    <p:anim calcmode="lin" valueType="num">
                                      <p:cBhvr>
                                        <p:cTn id="26" dur="500" fill="hold"/>
                                        <p:tgtEl>
                                          <p:spTgt spid="517"/>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 presetID="2" grpId="5" fill="hold">
                                  <p:stCondLst>
                                    <p:cond delay="0"/>
                                  </p:stCondLst>
                                  <p:iterate type="el" backwards="0">
                                    <p:tmAbs val="0"/>
                                  </p:iterate>
                                  <p:childTnLst>
                                    <p:set>
                                      <p:cBhvr>
                                        <p:cTn id="30" fill="hold"/>
                                        <p:tgtEl>
                                          <p:spTgt spid="509"/>
                                        </p:tgtEl>
                                        <p:attrNameLst>
                                          <p:attrName>style.visibility</p:attrName>
                                        </p:attrNameLst>
                                      </p:cBhvr>
                                      <p:to>
                                        <p:strVal val="visible"/>
                                      </p:to>
                                    </p:set>
                                    <p:anim calcmode="lin" valueType="num">
                                      <p:cBhvr>
                                        <p:cTn id="31" dur="500" fill="hold"/>
                                        <p:tgtEl>
                                          <p:spTgt spid="509"/>
                                        </p:tgtEl>
                                        <p:attrNameLst>
                                          <p:attrName>ppt_x</p:attrName>
                                        </p:attrNameLst>
                                      </p:cBhvr>
                                      <p:tavLst>
                                        <p:tav tm="0">
                                          <p:val>
                                            <p:strVal val="#ppt_x"/>
                                          </p:val>
                                        </p:tav>
                                        <p:tav tm="100000">
                                          <p:val>
                                            <p:strVal val="#ppt_x"/>
                                          </p:val>
                                        </p:tav>
                                      </p:tavLst>
                                    </p:anim>
                                    <p:anim calcmode="lin" valueType="num">
                                      <p:cBhvr>
                                        <p:cTn id="32" dur="500" fill="hold"/>
                                        <p:tgtEl>
                                          <p:spTgt spid="509"/>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 presetID="2" grpId="6" fill="hold">
                                  <p:stCondLst>
                                    <p:cond delay="0"/>
                                  </p:stCondLst>
                                  <p:iterate type="el" backwards="0">
                                    <p:tmAbs val="0"/>
                                  </p:iterate>
                                  <p:childTnLst>
                                    <p:set>
                                      <p:cBhvr>
                                        <p:cTn id="36" fill="hold"/>
                                        <p:tgtEl>
                                          <p:spTgt spid="518"/>
                                        </p:tgtEl>
                                        <p:attrNameLst>
                                          <p:attrName>style.visibility</p:attrName>
                                        </p:attrNameLst>
                                      </p:cBhvr>
                                      <p:to>
                                        <p:strVal val="visible"/>
                                      </p:to>
                                    </p:set>
                                    <p:anim calcmode="lin" valueType="num">
                                      <p:cBhvr>
                                        <p:cTn id="37" dur="500" fill="hold"/>
                                        <p:tgtEl>
                                          <p:spTgt spid="518"/>
                                        </p:tgtEl>
                                        <p:attrNameLst>
                                          <p:attrName>ppt_x</p:attrName>
                                        </p:attrNameLst>
                                      </p:cBhvr>
                                      <p:tavLst>
                                        <p:tav tm="0">
                                          <p:val>
                                            <p:strVal val="#ppt_x"/>
                                          </p:val>
                                        </p:tav>
                                        <p:tav tm="100000">
                                          <p:val>
                                            <p:strVal val="#ppt_x"/>
                                          </p:val>
                                        </p:tav>
                                      </p:tavLst>
                                    </p:anim>
                                    <p:anim calcmode="lin" valueType="num">
                                      <p:cBhvr>
                                        <p:cTn id="38" dur="500" fill="hold"/>
                                        <p:tgtEl>
                                          <p:spTgt spid="518"/>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1" presetID="2" grpId="7" fill="hold">
                                  <p:stCondLst>
                                    <p:cond delay="0"/>
                                  </p:stCondLst>
                                  <p:iterate type="el" backwards="0">
                                    <p:tmAbs val="0"/>
                                  </p:iterate>
                                  <p:childTnLst>
                                    <p:set>
                                      <p:cBhvr>
                                        <p:cTn id="42" fill="hold"/>
                                        <p:tgtEl>
                                          <p:spTgt spid="503"/>
                                        </p:tgtEl>
                                        <p:attrNameLst>
                                          <p:attrName>style.visibility</p:attrName>
                                        </p:attrNameLst>
                                      </p:cBhvr>
                                      <p:to>
                                        <p:strVal val="visible"/>
                                      </p:to>
                                    </p:set>
                                    <p:anim calcmode="lin" valueType="num">
                                      <p:cBhvr>
                                        <p:cTn id="43" dur="500" fill="hold"/>
                                        <p:tgtEl>
                                          <p:spTgt spid="503"/>
                                        </p:tgtEl>
                                        <p:attrNameLst>
                                          <p:attrName>ppt_x</p:attrName>
                                        </p:attrNameLst>
                                      </p:cBhvr>
                                      <p:tavLst>
                                        <p:tav tm="0">
                                          <p:val>
                                            <p:strVal val="#ppt_x"/>
                                          </p:val>
                                        </p:tav>
                                        <p:tav tm="100000">
                                          <p:val>
                                            <p:strVal val="#ppt_x"/>
                                          </p:val>
                                        </p:tav>
                                      </p:tavLst>
                                    </p:anim>
                                    <p:anim calcmode="lin" valueType="num">
                                      <p:cBhvr>
                                        <p:cTn id="44" dur="500" fill="hold"/>
                                        <p:tgtEl>
                                          <p:spTgt spid="503"/>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1" presetID="2" grpId="8" fill="hold">
                                  <p:stCondLst>
                                    <p:cond delay="0"/>
                                  </p:stCondLst>
                                  <p:iterate type="el" backwards="0">
                                    <p:tmAbs val="0"/>
                                  </p:iterate>
                                  <p:childTnLst>
                                    <p:set>
                                      <p:cBhvr>
                                        <p:cTn id="48" fill="hold"/>
                                        <p:tgtEl>
                                          <p:spTgt spid="519"/>
                                        </p:tgtEl>
                                        <p:attrNameLst>
                                          <p:attrName>style.visibility</p:attrName>
                                        </p:attrNameLst>
                                      </p:cBhvr>
                                      <p:to>
                                        <p:strVal val="visible"/>
                                      </p:to>
                                    </p:set>
                                    <p:anim calcmode="lin" valueType="num">
                                      <p:cBhvr>
                                        <p:cTn id="49" dur="500" fill="hold"/>
                                        <p:tgtEl>
                                          <p:spTgt spid="519"/>
                                        </p:tgtEl>
                                        <p:attrNameLst>
                                          <p:attrName>ppt_x</p:attrName>
                                        </p:attrNameLst>
                                      </p:cBhvr>
                                      <p:tavLst>
                                        <p:tav tm="0">
                                          <p:val>
                                            <p:strVal val="#ppt_x"/>
                                          </p:val>
                                        </p:tav>
                                        <p:tav tm="100000">
                                          <p:val>
                                            <p:strVal val="#ppt_x"/>
                                          </p:val>
                                        </p:tav>
                                      </p:tavLst>
                                    </p:anim>
                                    <p:anim calcmode="lin" valueType="num">
                                      <p:cBhvr>
                                        <p:cTn id="50" dur="500" fill="hold"/>
                                        <p:tgtEl>
                                          <p:spTgt spid="519"/>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1" presetID="2" grpId="9" fill="hold">
                                  <p:stCondLst>
                                    <p:cond delay="0"/>
                                  </p:stCondLst>
                                  <p:iterate type="el" backwards="0">
                                    <p:tmAbs val="0"/>
                                  </p:iterate>
                                  <p:childTnLst>
                                    <p:set>
                                      <p:cBhvr>
                                        <p:cTn id="54" fill="hold"/>
                                        <p:tgtEl>
                                          <p:spTgt spid="524"/>
                                        </p:tgtEl>
                                        <p:attrNameLst>
                                          <p:attrName>style.visibility</p:attrName>
                                        </p:attrNameLst>
                                      </p:cBhvr>
                                      <p:to>
                                        <p:strVal val="visible"/>
                                      </p:to>
                                    </p:set>
                                    <p:anim calcmode="lin" valueType="num">
                                      <p:cBhvr>
                                        <p:cTn id="55" dur="500" fill="hold"/>
                                        <p:tgtEl>
                                          <p:spTgt spid="524"/>
                                        </p:tgtEl>
                                        <p:attrNameLst>
                                          <p:attrName>ppt_x</p:attrName>
                                        </p:attrNameLst>
                                      </p:cBhvr>
                                      <p:tavLst>
                                        <p:tav tm="0">
                                          <p:val>
                                            <p:strVal val="#ppt_x"/>
                                          </p:val>
                                        </p:tav>
                                        <p:tav tm="100000">
                                          <p:val>
                                            <p:strVal val="#ppt_x"/>
                                          </p:val>
                                        </p:tav>
                                      </p:tavLst>
                                    </p:anim>
                                    <p:anim calcmode="lin" valueType="num">
                                      <p:cBhvr>
                                        <p:cTn id="56" dur="500" fill="hold"/>
                                        <p:tgtEl>
                                          <p:spTgt spid="524"/>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1" presetID="2" grpId="10" fill="hold">
                                  <p:stCondLst>
                                    <p:cond delay="0"/>
                                  </p:stCondLst>
                                  <p:iterate type="el" backwards="0">
                                    <p:tmAbs val="0"/>
                                  </p:iterate>
                                  <p:childTnLst>
                                    <p:set>
                                      <p:cBhvr>
                                        <p:cTn id="60" fill="hold"/>
                                        <p:tgtEl>
                                          <p:spTgt spid="515"/>
                                        </p:tgtEl>
                                        <p:attrNameLst>
                                          <p:attrName>style.visibility</p:attrName>
                                        </p:attrNameLst>
                                      </p:cBhvr>
                                      <p:to>
                                        <p:strVal val="visible"/>
                                      </p:to>
                                    </p:set>
                                    <p:anim calcmode="lin" valueType="num">
                                      <p:cBhvr>
                                        <p:cTn id="61" dur="500" fill="hold"/>
                                        <p:tgtEl>
                                          <p:spTgt spid="515"/>
                                        </p:tgtEl>
                                        <p:attrNameLst>
                                          <p:attrName>ppt_x</p:attrName>
                                        </p:attrNameLst>
                                      </p:cBhvr>
                                      <p:tavLst>
                                        <p:tav tm="0">
                                          <p:val>
                                            <p:strVal val="#ppt_x"/>
                                          </p:val>
                                        </p:tav>
                                        <p:tav tm="100000">
                                          <p:val>
                                            <p:strVal val="#ppt_x"/>
                                          </p:val>
                                        </p:tav>
                                      </p:tavLst>
                                    </p:anim>
                                    <p:anim calcmode="lin" valueType="num">
                                      <p:cBhvr>
                                        <p:cTn id="62" dur="500" fill="hold"/>
                                        <p:tgtEl>
                                          <p:spTgt spid="515"/>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1" presetID="2" grpId="11" fill="hold">
                                  <p:stCondLst>
                                    <p:cond delay="0"/>
                                  </p:stCondLst>
                                  <p:iterate type="el" backwards="0">
                                    <p:tmAbs val="0"/>
                                  </p:iterate>
                                  <p:childTnLst>
                                    <p:set>
                                      <p:cBhvr>
                                        <p:cTn id="66" fill="hold"/>
                                        <p:tgtEl>
                                          <p:spTgt spid="532"/>
                                        </p:tgtEl>
                                        <p:attrNameLst>
                                          <p:attrName>style.visibility</p:attrName>
                                        </p:attrNameLst>
                                      </p:cBhvr>
                                      <p:to>
                                        <p:strVal val="visible"/>
                                      </p:to>
                                    </p:set>
                                    <p:anim calcmode="lin" valueType="num">
                                      <p:cBhvr>
                                        <p:cTn id="67" dur="500" fill="hold"/>
                                        <p:tgtEl>
                                          <p:spTgt spid="532"/>
                                        </p:tgtEl>
                                        <p:attrNameLst>
                                          <p:attrName>ppt_x</p:attrName>
                                        </p:attrNameLst>
                                      </p:cBhvr>
                                      <p:tavLst>
                                        <p:tav tm="0">
                                          <p:val>
                                            <p:strVal val="#ppt_x"/>
                                          </p:val>
                                        </p:tav>
                                        <p:tav tm="100000">
                                          <p:val>
                                            <p:strVal val="#ppt_x"/>
                                          </p:val>
                                        </p:tav>
                                      </p:tavLst>
                                    </p:anim>
                                    <p:anim calcmode="lin" valueType="num">
                                      <p:cBhvr>
                                        <p:cTn id="68" dur="500" fill="hold"/>
                                        <p:tgtEl>
                                          <p:spTgt spid="532"/>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Class="entr" nodeType="clickEffect" presetSubtype="1" presetID="2" grpId="12" fill="hold">
                                  <p:stCondLst>
                                    <p:cond delay="0"/>
                                  </p:stCondLst>
                                  <p:iterate type="el" backwards="0">
                                    <p:tmAbs val="0"/>
                                  </p:iterate>
                                  <p:childTnLst>
                                    <p:set>
                                      <p:cBhvr>
                                        <p:cTn id="72" fill="hold"/>
                                        <p:tgtEl>
                                          <p:spTgt spid="523"/>
                                        </p:tgtEl>
                                        <p:attrNameLst>
                                          <p:attrName>style.visibility</p:attrName>
                                        </p:attrNameLst>
                                      </p:cBhvr>
                                      <p:to>
                                        <p:strVal val="visible"/>
                                      </p:to>
                                    </p:set>
                                    <p:anim calcmode="lin" valueType="num">
                                      <p:cBhvr>
                                        <p:cTn id="73" dur="500" fill="hold"/>
                                        <p:tgtEl>
                                          <p:spTgt spid="523"/>
                                        </p:tgtEl>
                                        <p:attrNameLst>
                                          <p:attrName>ppt_x</p:attrName>
                                        </p:attrNameLst>
                                      </p:cBhvr>
                                      <p:tavLst>
                                        <p:tav tm="0">
                                          <p:val>
                                            <p:strVal val="#ppt_x"/>
                                          </p:val>
                                        </p:tav>
                                        <p:tav tm="100000">
                                          <p:val>
                                            <p:strVal val="#ppt_x"/>
                                          </p:val>
                                        </p:tav>
                                      </p:tavLst>
                                    </p:anim>
                                    <p:anim calcmode="lin" valueType="num">
                                      <p:cBhvr>
                                        <p:cTn id="74" dur="500" fill="hold"/>
                                        <p:tgtEl>
                                          <p:spTgt spid="523"/>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Class="entr" nodeType="clickEffect" presetSubtype="1" presetID="2" grpId="13" fill="hold">
                                  <p:stCondLst>
                                    <p:cond delay="0"/>
                                  </p:stCondLst>
                                  <p:iterate type="el" backwards="0">
                                    <p:tmAbs val="0"/>
                                  </p:iterate>
                                  <p:childTnLst>
                                    <p:set>
                                      <p:cBhvr>
                                        <p:cTn id="78" fill="hold"/>
                                        <p:tgtEl>
                                          <p:spTgt spid="512"/>
                                        </p:tgtEl>
                                        <p:attrNameLst>
                                          <p:attrName>style.visibility</p:attrName>
                                        </p:attrNameLst>
                                      </p:cBhvr>
                                      <p:to>
                                        <p:strVal val="visible"/>
                                      </p:to>
                                    </p:set>
                                    <p:anim calcmode="lin" valueType="num">
                                      <p:cBhvr>
                                        <p:cTn id="79" dur="500" fill="hold"/>
                                        <p:tgtEl>
                                          <p:spTgt spid="512"/>
                                        </p:tgtEl>
                                        <p:attrNameLst>
                                          <p:attrName>ppt_x</p:attrName>
                                        </p:attrNameLst>
                                      </p:cBhvr>
                                      <p:tavLst>
                                        <p:tav tm="0">
                                          <p:val>
                                            <p:strVal val="#ppt_x"/>
                                          </p:val>
                                        </p:tav>
                                        <p:tav tm="100000">
                                          <p:val>
                                            <p:strVal val="#ppt_x"/>
                                          </p:val>
                                        </p:tav>
                                      </p:tavLst>
                                    </p:anim>
                                    <p:anim calcmode="lin" valueType="num">
                                      <p:cBhvr>
                                        <p:cTn id="80" dur="500" fill="hold"/>
                                        <p:tgtEl>
                                          <p:spTgt spid="512"/>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Class="entr" nodeType="clickEffect" presetSubtype="1" presetID="2" grpId="14" fill="hold">
                                  <p:stCondLst>
                                    <p:cond delay="0"/>
                                  </p:stCondLst>
                                  <p:iterate type="el" backwards="0">
                                    <p:tmAbs val="0"/>
                                  </p:iterate>
                                  <p:childTnLst>
                                    <p:set>
                                      <p:cBhvr>
                                        <p:cTn id="84" fill="hold"/>
                                        <p:tgtEl>
                                          <p:spTgt spid="520"/>
                                        </p:tgtEl>
                                        <p:attrNameLst>
                                          <p:attrName>style.visibility</p:attrName>
                                        </p:attrNameLst>
                                      </p:cBhvr>
                                      <p:to>
                                        <p:strVal val="visible"/>
                                      </p:to>
                                    </p:set>
                                    <p:anim calcmode="lin" valueType="num">
                                      <p:cBhvr>
                                        <p:cTn id="85" dur="500" fill="hold"/>
                                        <p:tgtEl>
                                          <p:spTgt spid="520"/>
                                        </p:tgtEl>
                                        <p:attrNameLst>
                                          <p:attrName>ppt_x</p:attrName>
                                        </p:attrNameLst>
                                      </p:cBhvr>
                                      <p:tavLst>
                                        <p:tav tm="0">
                                          <p:val>
                                            <p:strVal val="#ppt_x"/>
                                          </p:val>
                                        </p:tav>
                                        <p:tav tm="100000">
                                          <p:val>
                                            <p:strVal val="#ppt_x"/>
                                          </p:val>
                                        </p:tav>
                                      </p:tavLst>
                                    </p:anim>
                                    <p:anim calcmode="lin" valueType="num">
                                      <p:cBhvr>
                                        <p:cTn id="86" dur="500" fill="hold"/>
                                        <p:tgtEl>
                                          <p:spTgt spid="520"/>
                                        </p:tgtEl>
                                        <p:attrNameLst>
                                          <p:attrName>ppt_y</p:attrName>
                                        </p:attrNameLst>
                                      </p:cBhvr>
                                      <p:tavLst>
                                        <p:tav tm="0">
                                          <p:val>
                                            <p:strVal val="0-#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Class="entr" nodeType="clickEffect" presetSubtype="1" presetID="2" grpId="15" fill="hold">
                                  <p:stCondLst>
                                    <p:cond delay="0"/>
                                  </p:stCondLst>
                                  <p:iterate type="el" backwards="0">
                                    <p:tmAbs val="0"/>
                                  </p:iterate>
                                  <p:childTnLst>
                                    <p:set>
                                      <p:cBhvr>
                                        <p:cTn id="90" fill="hold"/>
                                        <p:tgtEl>
                                          <p:spTgt spid="527"/>
                                        </p:tgtEl>
                                        <p:attrNameLst>
                                          <p:attrName>style.visibility</p:attrName>
                                        </p:attrNameLst>
                                      </p:cBhvr>
                                      <p:to>
                                        <p:strVal val="visible"/>
                                      </p:to>
                                    </p:set>
                                    <p:anim calcmode="lin" valueType="num">
                                      <p:cBhvr>
                                        <p:cTn id="91" dur="500" fill="hold"/>
                                        <p:tgtEl>
                                          <p:spTgt spid="527"/>
                                        </p:tgtEl>
                                        <p:attrNameLst>
                                          <p:attrName>ppt_x</p:attrName>
                                        </p:attrNameLst>
                                      </p:cBhvr>
                                      <p:tavLst>
                                        <p:tav tm="0">
                                          <p:val>
                                            <p:strVal val="#ppt_x"/>
                                          </p:val>
                                        </p:tav>
                                        <p:tav tm="100000">
                                          <p:val>
                                            <p:strVal val="#ppt_x"/>
                                          </p:val>
                                        </p:tav>
                                      </p:tavLst>
                                    </p:anim>
                                    <p:anim calcmode="lin" valueType="num">
                                      <p:cBhvr>
                                        <p:cTn id="92" dur="500" fill="hold"/>
                                        <p:tgtEl>
                                          <p:spTgt spid="527"/>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Class="entr" nodeType="clickEffect" presetSubtype="1" presetID="2" grpId="16" fill="hold">
                                  <p:stCondLst>
                                    <p:cond delay="0"/>
                                  </p:stCondLst>
                                  <p:iterate type="el" backwards="0">
                                    <p:tmAbs val="0"/>
                                  </p:iterate>
                                  <p:childTnLst>
                                    <p:set>
                                      <p:cBhvr>
                                        <p:cTn id="96" fill="hold"/>
                                        <p:tgtEl>
                                          <p:spTgt spid="533"/>
                                        </p:tgtEl>
                                        <p:attrNameLst>
                                          <p:attrName>style.visibility</p:attrName>
                                        </p:attrNameLst>
                                      </p:cBhvr>
                                      <p:to>
                                        <p:strVal val="visible"/>
                                      </p:to>
                                    </p:set>
                                    <p:anim calcmode="lin" valueType="num">
                                      <p:cBhvr>
                                        <p:cTn id="97" dur="500" fill="hold"/>
                                        <p:tgtEl>
                                          <p:spTgt spid="533"/>
                                        </p:tgtEl>
                                        <p:attrNameLst>
                                          <p:attrName>ppt_x</p:attrName>
                                        </p:attrNameLst>
                                      </p:cBhvr>
                                      <p:tavLst>
                                        <p:tav tm="0">
                                          <p:val>
                                            <p:strVal val="#ppt_x"/>
                                          </p:val>
                                        </p:tav>
                                        <p:tav tm="100000">
                                          <p:val>
                                            <p:strVal val="#ppt_x"/>
                                          </p:val>
                                        </p:tav>
                                      </p:tavLst>
                                    </p:anim>
                                    <p:anim calcmode="lin" valueType="num">
                                      <p:cBhvr>
                                        <p:cTn id="98" dur="500" fill="hold"/>
                                        <p:tgtEl>
                                          <p:spTgt spid="533"/>
                                        </p:tgtEl>
                                        <p:attrNameLst>
                                          <p:attrName>ppt_y</p:attrName>
                                        </p:attrNameLst>
                                      </p:cBhvr>
                                      <p:tavLst>
                                        <p:tav tm="0">
                                          <p:val>
                                            <p:strVal val="0-#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Class="entr" nodeType="clickEffect" presetSubtype="1" presetID="2" grpId="17" fill="hold">
                                  <p:stCondLst>
                                    <p:cond delay="0"/>
                                  </p:stCondLst>
                                  <p:iterate type="el" backwards="0">
                                    <p:tmAbs val="0"/>
                                  </p:iterate>
                                  <p:childTnLst>
                                    <p:set>
                                      <p:cBhvr>
                                        <p:cTn id="102" fill="hold"/>
                                        <p:tgtEl>
                                          <p:spTgt spid="530"/>
                                        </p:tgtEl>
                                        <p:attrNameLst>
                                          <p:attrName>style.visibility</p:attrName>
                                        </p:attrNameLst>
                                      </p:cBhvr>
                                      <p:to>
                                        <p:strVal val="visible"/>
                                      </p:to>
                                    </p:set>
                                    <p:anim calcmode="lin" valueType="num">
                                      <p:cBhvr>
                                        <p:cTn id="103" dur="500" fill="hold"/>
                                        <p:tgtEl>
                                          <p:spTgt spid="530"/>
                                        </p:tgtEl>
                                        <p:attrNameLst>
                                          <p:attrName>ppt_x</p:attrName>
                                        </p:attrNameLst>
                                      </p:cBhvr>
                                      <p:tavLst>
                                        <p:tav tm="0">
                                          <p:val>
                                            <p:strVal val="#ppt_x"/>
                                          </p:val>
                                        </p:tav>
                                        <p:tav tm="100000">
                                          <p:val>
                                            <p:strVal val="#ppt_x"/>
                                          </p:val>
                                        </p:tav>
                                      </p:tavLst>
                                    </p:anim>
                                    <p:anim calcmode="lin" valueType="num">
                                      <p:cBhvr>
                                        <p:cTn id="104" dur="500" fill="hold"/>
                                        <p:tgtEl>
                                          <p:spTgt spid="530"/>
                                        </p:tgtEl>
                                        <p:attrNameLst>
                                          <p:attrName>ppt_y</p:attrName>
                                        </p:attrNameLst>
                                      </p:cBhvr>
                                      <p:tavLst>
                                        <p:tav tm="0">
                                          <p:val>
                                            <p:strVal val="0-#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Class="entr" nodeType="clickEffect" presetSubtype="1" presetID="2" grpId="18" fill="hold">
                                  <p:stCondLst>
                                    <p:cond delay="0"/>
                                  </p:stCondLst>
                                  <p:iterate type="el" backwards="0">
                                    <p:tmAbs val="0"/>
                                  </p:iterate>
                                  <p:childTnLst>
                                    <p:set>
                                      <p:cBhvr>
                                        <p:cTn id="108" fill="hold"/>
                                        <p:tgtEl>
                                          <p:spTgt spid="522"/>
                                        </p:tgtEl>
                                        <p:attrNameLst>
                                          <p:attrName>style.visibility</p:attrName>
                                        </p:attrNameLst>
                                      </p:cBhvr>
                                      <p:to>
                                        <p:strVal val="visible"/>
                                      </p:to>
                                    </p:set>
                                    <p:anim calcmode="lin" valueType="num">
                                      <p:cBhvr>
                                        <p:cTn id="109" dur="500" fill="hold"/>
                                        <p:tgtEl>
                                          <p:spTgt spid="522"/>
                                        </p:tgtEl>
                                        <p:attrNameLst>
                                          <p:attrName>ppt_x</p:attrName>
                                        </p:attrNameLst>
                                      </p:cBhvr>
                                      <p:tavLst>
                                        <p:tav tm="0">
                                          <p:val>
                                            <p:strVal val="#ppt_x"/>
                                          </p:val>
                                        </p:tav>
                                        <p:tav tm="100000">
                                          <p:val>
                                            <p:strVal val="#ppt_x"/>
                                          </p:val>
                                        </p:tav>
                                      </p:tavLst>
                                    </p:anim>
                                    <p:anim calcmode="lin" valueType="num">
                                      <p:cBhvr>
                                        <p:cTn id="110" dur="500" fill="hold"/>
                                        <p:tgtEl>
                                          <p:spTgt spid="5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17" grpId="4"/>
      <p:bldP build="whole" bldLvl="1" animBg="1" rev="0" advAuto="0" spid="503" grpId="7"/>
      <p:bldP build="whole" bldLvl="1" animBg="1" rev="0" advAuto="0" spid="523" grpId="12"/>
      <p:bldP build="whole" bldLvl="1" animBg="1" rev="0" advAuto="0" spid="519" grpId="8"/>
      <p:bldP build="whole" bldLvl="1" animBg="1" rev="0" advAuto="0" spid="515" grpId="10"/>
      <p:bldP build="whole" bldLvl="1" animBg="1" rev="0" advAuto="0" spid="506" grpId="3"/>
      <p:bldP build="whole" bldLvl="1" animBg="1" rev="0" advAuto="0" spid="527" grpId="15"/>
      <p:bldP build="whole" bldLvl="1" animBg="1" rev="0" advAuto="0" spid="516" grpId="2"/>
      <p:bldP build="whole" bldLvl="1" animBg="1" rev="0" advAuto="0" spid="500" grpId="1"/>
      <p:bldP build="whole" bldLvl="1" animBg="1" rev="0" advAuto="0" spid="522" grpId="18"/>
      <p:bldP build="whole" bldLvl="1" animBg="1" rev="0" advAuto="0" spid="532" grpId="11"/>
      <p:bldP build="whole" bldLvl="1" animBg="1" rev="0" advAuto="0" spid="512" grpId="13"/>
      <p:bldP build="whole" bldLvl="1" animBg="1" rev="0" advAuto="0" spid="509" grpId="5"/>
      <p:bldP build="whole" bldLvl="1" animBg="1" rev="0" advAuto="0" spid="533" grpId="16"/>
      <p:bldP build="whole" bldLvl="1" animBg="1" rev="0" advAuto="0" spid="520" grpId="14"/>
      <p:bldP build="whole" bldLvl="1" animBg="1" rev="0" advAuto="0" spid="530" grpId="17"/>
      <p:bldP build="whole" bldLvl="1" animBg="1" rev="0" advAuto="0" spid="524" grpId="9"/>
      <p:bldP build="whole" bldLvl="1" animBg="1" rev="0" advAuto="0" spid="518" grpId="6"/>
    </p:bldLst>
  </p:timing>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5" name="Title 5"/>
          <p:cNvSpPr txBox="1"/>
          <p:nvPr>
            <p:ph type="title"/>
          </p:nvPr>
        </p:nvSpPr>
        <p:spPr>
          <a:xfrm>
            <a:off x="1053628" y="722588"/>
            <a:ext cx="7177376" cy="571501"/>
          </a:xfrm>
          <a:prstGeom prst="rect">
            <a:avLst/>
          </a:prstGeom>
        </p:spPr>
        <p:txBody>
          <a:bodyPr/>
          <a:lstStyle>
            <a:lvl1pPr>
              <a:defRPr sz="2800"/>
            </a:lvl1pPr>
          </a:lstStyle>
          <a:p>
            <a:pPr/>
            <a:r>
              <a:t>Given N, print all numbers from 1 to N</a:t>
            </a:r>
          </a:p>
        </p:txBody>
      </p:sp>
      <p:grpSp>
        <p:nvGrpSpPr>
          <p:cNvPr id="538" name="Terminator 24"/>
          <p:cNvGrpSpPr/>
          <p:nvPr/>
        </p:nvGrpSpPr>
        <p:grpSpPr>
          <a:xfrm>
            <a:off x="2444224" y="1407002"/>
            <a:ext cx="1752601" cy="444501"/>
            <a:chOff x="0" y="0"/>
            <a:chExt cx="1752600" cy="444500"/>
          </a:xfrm>
        </p:grpSpPr>
        <p:sp>
          <p:nvSpPr>
            <p:cNvPr id="536" name="Shape"/>
            <p:cNvSpPr/>
            <p:nvPr/>
          </p:nvSpPr>
          <p:spPr>
            <a:xfrm>
              <a:off x="0" y="0"/>
              <a:ext cx="1752601" cy="444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37" name="Start"/>
            <p:cNvSpPr txBox="1"/>
            <p:nvPr/>
          </p:nvSpPr>
          <p:spPr>
            <a:xfrm>
              <a:off x="292100" y="68580"/>
              <a:ext cx="1168400"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Start</a:t>
              </a:r>
            </a:p>
          </p:txBody>
        </p:sp>
      </p:grpSp>
      <p:grpSp>
        <p:nvGrpSpPr>
          <p:cNvPr id="541" name="Decision 25"/>
          <p:cNvGrpSpPr/>
          <p:nvPr/>
        </p:nvGrpSpPr>
        <p:grpSpPr>
          <a:xfrm>
            <a:off x="2287592" y="3599443"/>
            <a:ext cx="2065863" cy="977383"/>
            <a:chOff x="0" y="0"/>
            <a:chExt cx="2065862" cy="977382"/>
          </a:xfrm>
        </p:grpSpPr>
        <p:sp>
          <p:nvSpPr>
            <p:cNvPr id="539" name="Shape"/>
            <p:cNvSpPr/>
            <p:nvPr/>
          </p:nvSpPr>
          <p:spPr>
            <a:xfrm>
              <a:off x="-1" y="-1"/>
              <a:ext cx="2065863" cy="977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40" name="Is I  &lt;= N ?"/>
            <p:cNvSpPr txBox="1"/>
            <p:nvPr/>
          </p:nvSpPr>
          <p:spPr>
            <a:xfrm>
              <a:off x="516465" y="335021"/>
              <a:ext cx="1032933"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Is I  &lt;= N ?</a:t>
              </a:r>
            </a:p>
          </p:txBody>
        </p:sp>
      </p:grpSp>
      <p:grpSp>
        <p:nvGrpSpPr>
          <p:cNvPr id="544" name="Data 26"/>
          <p:cNvGrpSpPr/>
          <p:nvPr/>
        </p:nvGrpSpPr>
        <p:grpSpPr>
          <a:xfrm>
            <a:off x="2278889" y="2139679"/>
            <a:ext cx="2083270" cy="457201"/>
            <a:chOff x="0" y="0"/>
            <a:chExt cx="2083268" cy="457200"/>
          </a:xfrm>
        </p:grpSpPr>
        <p:sp>
          <p:nvSpPr>
            <p:cNvPr id="542" name="Shape"/>
            <p:cNvSpPr/>
            <p:nvPr/>
          </p:nvSpPr>
          <p:spPr>
            <a:xfrm>
              <a:off x="0" y="0"/>
              <a:ext cx="2083270"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0"/>
                  </a:lnTo>
                  <a:lnTo>
                    <a:pt x="21600" y="0"/>
                  </a:lnTo>
                  <a:lnTo>
                    <a:pt x="1728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43" name="Read N"/>
            <p:cNvSpPr txBox="1"/>
            <p:nvPr/>
          </p:nvSpPr>
          <p:spPr>
            <a:xfrm>
              <a:off x="416653" y="74930"/>
              <a:ext cx="1249963"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Read N</a:t>
              </a:r>
            </a:p>
          </p:txBody>
        </p:sp>
      </p:grpSp>
      <p:grpSp>
        <p:nvGrpSpPr>
          <p:cNvPr id="547" name="Process 27"/>
          <p:cNvGrpSpPr/>
          <p:nvPr/>
        </p:nvGrpSpPr>
        <p:grpSpPr>
          <a:xfrm>
            <a:off x="2319572" y="2885054"/>
            <a:ext cx="2001903" cy="426213"/>
            <a:chOff x="0" y="0"/>
            <a:chExt cx="2001902" cy="426211"/>
          </a:xfrm>
        </p:grpSpPr>
        <p:sp>
          <p:nvSpPr>
            <p:cNvPr id="545" name="Rectangle"/>
            <p:cNvSpPr/>
            <p:nvPr/>
          </p:nvSpPr>
          <p:spPr>
            <a:xfrm>
              <a:off x="-1" y="0"/>
              <a:ext cx="2001904" cy="426212"/>
            </a:xfrm>
            <a:prstGeom prst="rect">
              <a:avLst/>
            </a:pr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46" name="Let I = 1"/>
            <p:cNvSpPr txBox="1"/>
            <p:nvPr/>
          </p:nvSpPr>
          <p:spPr>
            <a:xfrm>
              <a:off x="-1" y="59436"/>
              <a:ext cx="2001904"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Let I = 1</a:t>
              </a:r>
            </a:p>
          </p:txBody>
        </p:sp>
      </p:grpSp>
      <p:grpSp>
        <p:nvGrpSpPr>
          <p:cNvPr id="550" name="Process 29"/>
          <p:cNvGrpSpPr/>
          <p:nvPr/>
        </p:nvGrpSpPr>
        <p:grpSpPr>
          <a:xfrm>
            <a:off x="4863210" y="3523183"/>
            <a:ext cx="2001903" cy="426212"/>
            <a:chOff x="0" y="0"/>
            <a:chExt cx="2001902" cy="426211"/>
          </a:xfrm>
        </p:grpSpPr>
        <p:sp>
          <p:nvSpPr>
            <p:cNvPr id="548" name="Rectangle"/>
            <p:cNvSpPr/>
            <p:nvPr/>
          </p:nvSpPr>
          <p:spPr>
            <a:xfrm>
              <a:off x="-1" y="0"/>
              <a:ext cx="2001904" cy="426212"/>
            </a:xfrm>
            <a:prstGeom prst="rect">
              <a:avLst/>
            </a:pr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49" name="Add 1 to I"/>
            <p:cNvSpPr txBox="1"/>
            <p:nvPr/>
          </p:nvSpPr>
          <p:spPr>
            <a:xfrm>
              <a:off x="-1" y="59436"/>
              <a:ext cx="2001904"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Add 1 to I</a:t>
              </a:r>
            </a:p>
          </p:txBody>
        </p:sp>
      </p:grpSp>
      <p:grpSp>
        <p:nvGrpSpPr>
          <p:cNvPr id="553" name="Terminator 31"/>
          <p:cNvGrpSpPr/>
          <p:nvPr/>
        </p:nvGrpSpPr>
        <p:grpSpPr>
          <a:xfrm>
            <a:off x="2444225" y="4887797"/>
            <a:ext cx="1752601" cy="444501"/>
            <a:chOff x="0" y="0"/>
            <a:chExt cx="1752600" cy="444500"/>
          </a:xfrm>
        </p:grpSpPr>
        <p:sp>
          <p:nvSpPr>
            <p:cNvPr id="551" name="Shape"/>
            <p:cNvSpPr/>
            <p:nvPr/>
          </p:nvSpPr>
          <p:spPr>
            <a:xfrm>
              <a:off x="0" y="0"/>
              <a:ext cx="1752601" cy="444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52" name="End"/>
            <p:cNvSpPr txBox="1"/>
            <p:nvPr/>
          </p:nvSpPr>
          <p:spPr>
            <a:xfrm>
              <a:off x="292100" y="68580"/>
              <a:ext cx="1168400"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End</a:t>
              </a:r>
            </a:p>
          </p:txBody>
        </p:sp>
      </p:grpSp>
      <p:sp>
        <p:nvSpPr>
          <p:cNvPr id="554" name="Straight Arrow Connector 32"/>
          <p:cNvSpPr/>
          <p:nvPr/>
        </p:nvSpPr>
        <p:spPr>
          <a:xfrm>
            <a:off x="3320524" y="1851503"/>
            <a:ext cx="1" cy="316243"/>
          </a:xfrm>
          <a:prstGeom prst="line">
            <a:avLst/>
          </a:prstGeom>
          <a:ln w="15875">
            <a:solidFill>
              <a:srgbClr val="555555"/>
            </a:solidFill>
            <a:tailEnd type="triangle"/>
          </a:ln>
        </p:spPr>
        <p:txBody>
          <a:bodyPr lIns="45719" rIns="45719"/>
          <a:lstStyle/>
          <a:p>
            <a:pPr/>
          </a:p>
        </p:txBody>
      </p:sp>
      <p:sp>
        <p:nvSpPr>
          <p:cNvPr id="555" name="Straight Arrow Connector 33"/>
          <p:cNvSpPr/>
          <p:nvPr/>
        </p:nvSpPr>
        <p:spPr>
          <a:xfrm>
            <a:off x="3320524" y="2606469"/>
            <a:ext cx="1" cy="285486"/>
          </a:xfrm>
          <a:prstGeom prst="line">
            <a:avLst/>
          </a:prstGeom>
          <a:ln w="15875">
            <a:solidFill>
              <a:srgbClr val="555555"/>
            </a:solidFill>
            <a:tailEnd type="triangle"/>
          </a:ln>
        </p:spPr>
        <p:txBody>
          <a:bodyPr lIns="45719" rIns="45719"/>
          <a:lstStyle/>
          <a:p>
            <a:pPr/>
          </a:p>
        </p:txBody>
      </p:sp>
      <p:sp>
        <p:nvSpPr>
          <p:cNvPr id="556" name="Straight Arrow Connector 34"/>
          <p:cNvSpPr/>
          <p:nvPr/>
        </p:nvSpPr>
        <p:spPr>
          <a:xfrm flipH="1">
            <a:off x="3320524" y="3310077"/>
            <a:ext cx="2" cy="289367"/>
          </a:xfrm>
          <a:prstGeom prst="line">
            <a:avLst/>
          </a:prstGeom>
          <a:ln w="15875">
            <a:solidFill>
              <a:srgbClr val="555555"/>
            </a:solidFill>
            <a:tailEnd type="triangle"/>
          </a:ln>
        </p:spPr>
        <p:txBody>
          <a:bodyPr lIns="45719" rIns="45719"/>
          <a:lstStyle/>
          <a:p>
            <a:pPr/>
          </a:p>
        </p:txBody>
      </p:sp>
      <p:sp>
        <p:nvSpPr>
          <p:cNvPr id="557" name="Straight Arrow Connector 35"/>
          <p:cNvSpPr/>
          <p:nvPr/>
        </p:nvSpPr>
        <p:spPr>
          <a:xfrm flipH="1">
            <a:off x="3320524" y="4563797"/>
            <a:ext cx="2" cy="324001"/>
          </a:xfrm>
          <a:prstGeom prst="line">
            <a:avLst/>
          </a:prstGeom>
          <a:ln w="15875">
            <a:solidFill>
              <a:srgbClr val="555555"/>
            </a:solidFill>
            <a:tailEnd type="triangle"/>
          </a:ln>
        </p:spPr>
        <p:txBody>
          <a:bodyPr lIns="45719" rIns="45719"/>
          <a:lstStyle/>
          <a:p>
            <a:pPr/>
          </a:p>
        </p:txBody>
      </p:sp>
      <p:sp>
        <p:nvSpPr>
          <p:cNvPr id="558" name="Straight Arrow Connector 37"/>
          <p:cNvSpPr/>
          <p:nvPr/>
        </p:nvSpPr>
        <p:spPr>
          <a:xfrm flipV="1">
            <a:off x="5864161" y="3949394"/>
            <a:ext cx="1" cy="233287"/>
          </a:xfrm>
          <a:prstGeom prst="line">
            <a:avLst/>
          </a:prstGeom>
          <a:ln w="15875">
            <a:solidFill>
              <a:srgbClr val="555555"/>
            </a:solidFill>
            <a:tailEnd type="triangle"/>
          </a:ln>
        </p:spPr>
        <p:txBody>
          <a:bodyPr lIns="45719" rIns="45719"/>
          <a:lstStyle/>
          <a:p>
            <a:pPr/>
          </a:p>
        </p:txBody>
      </p:sp>
      <p:sp>
        <p:nvSpPr>
          <p:cNvPr id="566" name="Elbow Connector 38"/>
          <p:cNvSpPr/>
          <p:nvPr/>
        </p:nvSpPr>
        <p:spPr>
          <a:xfrm>
            <a:off x="4354830" y="4088130"/>
            <a:ext cx="632461" cy="3225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15875">
            <a:solidFill>
              <a:srgbClr val="555555"/>
            </a:solidFill>
            <a:tailEnd type="triangle"/>
          </a:ln>
        </p:spPr>
        <p:txBody>
          <a:bodyPr/>
          <a:lstStyle/>
          <a:p>
            <a:pPr/>
          </a:p>
        </p:txBody>
      </p:sp>
      <p:sp>
        <p:nvSpPr>
          <p:cNvPr id="560" name="Elbow Connector 39"/>
          <p:cNvSpPr/>
          <p:nvPr/>
        </p:nvSpPr>
        <p:spPr>
          <a:xfrm flipV="1" rot="16200000">
            <a:off x="4525102" y="2184124"/>
            <a:ext cx="124447" cy="25536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ln w="15875">
            <a:solidFill>
              <a:srgbClr val="555555"/>
            </a:solidFill>
            <a:tailEnd type="triangle"/>
          </a:ln>
        </p:spPr>
        <p:txBody>
          <a:bodyPr lIns="45719" rIns="45719" anchor="ctr"/>
          <a:lstStyle/>
          <a:p>
            <a:pPr/>
          </a:p>
        </p:txBody>
      </p:sp>
      <p:sp>
        <p:nvSpPr>
          <p:cNvPr id="561" name="TextBox 40"/>
          <p:cNvSpPr txBox="1"/>
          <p:nvPr/>
        </p:nvSpPr>
        <p:spPr>
          <a:xfrm>
            <a:off x="4306468" y="3755099"/>
            <a:ext cx="475133"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555555"/>
                </a:solidFill>
              </a:defRPr>
            </a:lvl1pPr>
          </a:lstStyle>
          <a:p>
            <a:pPr/>
            <a:r>
              <a:t>Yes</a:t>
            </a:r>
          </a:p>
        </p:txBody>
      </p:sp>
      <p:sp>
        <p:nvSpPr>
          <p:cNvPr id="562" name="TextBox 41"/>
          <p:cNvSpPr txBox="1"/>
          <p:nvPr/>
        </p:nvSpPr>
        <p:spPr>
          <a:xfrm>
            <a:off x="3289315" y="4537061"/>
            <a:ext cx="475133"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555555"/>
                </a:solidFill>
              </a:defRPr>
            </a:lvl1pPr>
          </a:lstStyle>
          <a:p>
            <a:pPr/>
            <a:r>
              <a:t>No</a:t>
            </a:r>
          </a:p>
        </p:txBody>
      </p:sp>
      <p:grpSp>
        <p:nvGrpSpPr>
          <p:cNvPr id="565" name="Data 42"/>
          <p:cNvGrpSpPr/>
          <p:nvPr/>
        </p:nvGrpSpPr>
        <p:grpSpPr>
          <a:xfrm>
            <a:off x="4781601" y="4182681"/>
            <a:ext cx="2083270" cy="457201"/>
            <a:chOff x="0" y="0"/>
            <a:chExt cx="2083268" cy="457200"/>
          </a:xfrm>
        </p:grpSpPr>
        <p:sp>
          <p:nvSpPr>
            <p:cNvPr id="563" name="Shape"/>
            <p:cNvSpPr/>
            <p:nvPr/>
          </p:nvSpPr>
          <p:spPr>
            <a:xfrm>
              <a:off x="0" y="0"/>
              <a:ext cx="2083270"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0"/>
                  </a:lnTo>
                  <a:lnTo>
                    <a:pt x="21600" y="0"/>
                  </a:lnTo>
                  <a:lnTo>
                    <a:pt x="1728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64" name="Output I"/>
            <p:cNvSpPr txBox="1"/>
            <p:nvPr/>
          </p:nvSpPr>
          <p:spPr>
            <a:xfrm>
              <a:off x="416653" y="74930"/>
              <a:ext cx="1249963"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Output I</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538"/>
                                        </p:tgtEl>
                                        <p:attrNameLst>
                                          <p:attrName>style.visibility</p:attrName>
                                        </p:attrNameLst>
                                      </p:cBhvr>
                                      <p:to>
                                        <p:strVal val="visible"/>
                                      </p:to>
                                    </p:set>
                                    <p:anim calcmode="lin" valueType="num">
                                      <p:cBhvr>
                                        <p:cTn id="7" dur="500" fill="hold"/>
                                        <p:tgtEl>
                                          <p:spTgt spid="538"/>
                                        </p:tgtEl>
                                        <p:attrNameLst>
                                          <p:attrName>ppt_x</p:attrName>
                                        </p:attrNameLst>
                                      </p:cBhvr>
                                      <p:tavLst>
                                        <p:tav tm="0">
                                          <p:val>
                                            <p:strVal val="#ppt_x"/>
                                          </p:val>
                                        </p:tav>
                                        <p:tav tm="100000">
                                          <p:val>
                                            <p:strVal val="#ppt_x"/>
                                          </p:val>
                                        </p:tav>
                                      </p:tavLst>
                                    </p:anim>
                                    <p:anim calcmode="lin" valueType="num">
                                      <p:cBhvr>
                                        <p:cTn id="8" dur="500" fill="hold"/>
                                        <p:tgtEl>
                                          <p:spTgt spid="53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 presetID="2" grpId="2" fill="hold">
                                  <p:stCondLst>
                                    <p:cond delay="0"/>
                                  </p:stCondLst>
                                  <p:iterate type="el" backwards="0">
                                    <p:tmAbs val="0"/>
                                  </p:iterate>
                                  <p:childTnLst>
                                    <p:set>
                                      <p:cBhvr>
                                        <p:cTn id="12" fill="hold"/>
                                        <p:tgtEl>
                                          <p:spTgt spid="554"/>
                                        </p:tgtEl>
                                        <p:attrNameLst>
                                          <p:attrName>style.visibility</p:attrName>
                                        </p:attrNameLst>
                                      </p:cBhvr>
                                      <p:to>
                                        <p:strVal val="visible"/>
                                      </p:to>
                                    </p:set>
                                    <p:anim calcmode="lin" valueType="num">
                                      <p:cBhvr>
                                        <p:cTn id="13" dur="500" fill="hold"/>
                                        <p:tgtEl>
                                          <p:spTgt spid="554"/>
                                        </p:tgtEl>
                                        <p:attrNameLst>
                                          <p:attrName>ppt_x</p:attrName>
                                        </p:attrNameLst>
                                      </p:cBhvr>
                                      <p:tavLst>
                                        <p:tav tm="0">
                                          <p:val>
                                            <p:strVal val="#ppt_x"/>
                                          </p:val>
                                        </p:tav>
                                        <p:tav tm="100000">
                                          <p:val>
                                            <p:strVal val="#ppt_x"/>
                                          </p:val>
                                        </p:tav>
                                      </p:tavLst>
                                    </p:anim>
                                    <p:anim calcmode="lin" valueType="num">
                                      <p:cBhvr>
                                        <p:cTn id="14" dur="500" fill="hold"/>
                                        <p:tgtEl>
                                          <p:spTgt spid="55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 presetID="2" grpId="3" fill="hold">
                                  <p:stCondLst>
                                    <p:cond delay="0"/>
                                  </p:stCondLst>
                                  <p:iterate type="el" backwards="0">
                                    <p:tmAbs val="0"/>
                                  </p:iterate>
                                  <p:childTnLst>
                                    <p:set>
                                      <p:cBhvr>
                                        <p:cTn id="18" fill="hold"/>
                                        <p:tgtEl>
                                          <p:spTgt spid="544"/>
                                        </p:tgtEl>
                                        <p:attrNameLst>
                                          <p:attrName>style.visibility</p:attrName>
                                        </p:attrNameLst>
                                      </p:cBhvr>
                                      <p:to>
                                        <p:strVal val="visible"/>
                                      </p:to>
                                    </p:set>
                                    <p:anim calcmode="lin" valueType="num">
                                      <p:cBhvr>
                                        <p:cTn id="19" dur="500" fill="hold"/>
                                        <p:tgtEl>
                                          <p:spTgt spid="544"/>
                                        </p:tgtEl>
                                        <p:attrNameLst>
                                          <p:attrName>ppt_x</p:attrName>
                                        </p:attrNameLst>
                                      </p:cBhvr>
                                      <p:tavLst>
                                        <p:tav tm="0">
                                          <p:val>
                                            <p:strVal val="#ppt_x"/>
                                          </p:val>
                                        </p:tav>
                                        <p:tav tm="100000">
                                          <p:val>
                                            <p:strVal val="#ppt_x"/>
                                          </p:val>
                                        </p:tav>
                                      </p:tavLst>
                                    </p:anim>
                                    <p:anim calcmode="lin" valueType="num">
                                      <p:cBhvr>
                                        <p:cTn id="20" dur="500" fill="hold"/>
                                        <p:tgtEl>
                                          <p:spTgt spid="54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 presetID="2" grpId="4" fill="hold">
                                  <p:stCondLst>
                                    <p:cond delay="0"/>
                                  </p:stCondLst>
                                  <p:iterate type="el" backwards="0">
                                    <p:tmAbs val="0"/>
                                  </p:iterate>
                                  <p:childTnLst>
                                    <p:set>
                                      <p:cBhvr>
                                        <p:cTn id="24" fill="hold"/>
                                        <p:tgtEl>
                                          <p:spTgt spid="555"/>
                                        </p:tgtEl>
                                        <p:attrNameLst>
                                          <p:attrName>style.visibility</p:attrName>
                                        </p:attrNameLst>
                                      </p:cBhvr>
                                      <p:to>
                                        <p:strVal val="visible"/>
                                      </p:to>
                                    </p:set>
                                    <p:anim calcmode="lin" valueType="num">
                                      <p:cBhvr>
                                        <p:cTn id="25" dur="500" fill="hold"/>
                                        <p:tgtEl>
                                          <p:spTgt spid="555"/>
                                        </p:tgtEl>
                                        <p:attrNameLst>
                                          <p:attrName>ppt_x</p:attrName>
                                        </p:attrNameLst>
                                      </p:cBhvr>
                                      <p:tavLst>
                                        <p:tav tm="0">
                                          <p:val>
                                            <p:strVal val="#ppt_x"/>
                                          </p:val>
                                        </p:tav>
                                        <p:tav tm="100000">
                                          <p:val>
                                            <p:strVal val="#ppt_x"/>
                                          </p:val>
                                        </p:tav>
                                      </p:tavLst>
                                    </p:anim>
                                    <p:anim calcmode="lin" valueType="num">
                                      <p:cBhvr>
                                        <p:cTn id="26" dur="500" fill="hold"/>
                                        <p:tgtEl>
                                          <p:spTgt spid="555"/>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 presetID="2" grpId="5" fill="hold">
                                  <p:stCondLst>
                                    <p:cond delay="0"/>
                                  </p:stCondLst>
                                  <p:iterate type="el" backwards="0">
                                    <p:tmAbs val="0"/>
                                  </p:iterate>
                                  <p:childTnLst>
                                    <p:set>
                                      <p:cBhvr>
                                        <p:cTn id="30" fill="hold"/>
                                        <p:tgtEl>
                                          <p:spTgt spid="547"/>
                                        </p:tgtEl>
                                        <p:attrNameLst>
                                          <p:attrName>style.visibility</p:attrName>
                                        </p:attrNameLst>
                                      </p:cBhvr>
                                      <p:to>
                                        <p:strVal val="visible"/>
                                      </p:to>
                                    </p:set>
                                    <p:anim calcmode="lin" valueType="num">
                                      <p:cBhvr>
                                        <p:cTn id="31" dur="500" fill="hold"/>
                                        <p:tgtEl>
                                          <p:spTgt spid="547"/>
                                        </p:tgtEl>
                                        <p:attrNameLst>
                                          <p:attrName>ppt_x</p:attrName>
                                        </p:attrNameLst>
                                      </p:cBhvr>
                                      <p:tavLst>
                                        <p:tav tm="0">
                                          <p:val>
                                            <p:strVal val="#ppt_x"/>
                                          </p:val>
                                        </p:tav>
                                        <p:tav tm="100000">
                                          <p:val>
                                            <p:strVal val="#ppt_x"/>
                                          </p:val>
                                        </p:tav>
                                      </p:tavLst>
                                    </p:anim>
                                    <p:anim calcmode="lin" valueType="num">
                                      <p:cBhvr>
                                        <p:cTn id="32" dur="500" fill="hold"/>
                                        <p:tgtEl>
                                          <p:spTgt spid="547"/>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 presetID="2" grpId="6" fill="hold">
                                  <p:stCondLst>
                                    <p:cond delay="0"/>
                                  </p:stCondLst>
                                  <p:iterate type="el" backwards="0">
                                    <p:tmAbs val="0"/>
                                  </p:iterate>
                                  <p:childTnLst>
                                    <p:set>
                                      <p:cBhvr>
                                        <p:cTn id="36" fill="hold"/>
                                        <p:tgtEl>
                                          <p:spTgt spid="556"/>
                                        </p:tgtEl>
                                        <p:attrNameLst>
                                          <p:attrName>style.visibility</p:attrName>
                                        </p:attrNameLst>
                                      </p:cBhvr>
                                      <p:to>
                                        <p:strVal val="visible"/>
                                      </p:to>
                                    </p:set>
                                    <p:anim calcmode="lin" valueType="num">
                                      <p:cBhvr>
                                        <p:cTn id="37" dur="500" fill="hold"/>
                                        <p:tgtEl>
                                          <p:spTgt spid="556"/>
                                        </p:tgtEl>
                                        <p:attrNameLst>
                                          <p:attrName>ppt_x</p:attrName>
                                        </p:attrNameLst>
                                      </p:cBhvr>
                                      <p:tavLst>
                                        <p:tav tm="0">
                                          <p:val>
                                            <p:strVal val="#ppt_x"/>
                                          </p:val>
                                        </p:tav>
                                        <p:tav tm="100000">
                                          <p:val>
                                            <p:strVal val="#ppt_x"/>
                                          </p:val>
                                        </p:tav>
                                      </p:tavLst>
                                    </p:anim>
                                    <p:anim calcmode="lin" valueType="num">
                                      <p:cBhvr>
                                        <p:cTn id="38" dur="500" fill="hold"/>
                                        <p:tgtEl>
                                          <p:spTgt spid="556"/>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1" presetID="2" grpId="7" fill="hold">
                                  <p:stCondLst>
                                    <p:cond delay="0"/>
                                  </p:stCondLst>
                                  <p:iterate type="el" backwards="0">
                                    <p:tmAbs val="0"/>
                                  </p:iterate>
                                  <p:childTnLst>
                                    <p:set>
                                      <p:cBhvr>
                                        <p:cTn id="42" fill="hold"/>
                                        <p:tgtEl>
                                          <p:spTgt spid="541"/>
                                        </p:tgtEl>
                                        <p:attrNameLst>
                                          <p:attrName>style.visibility</p:attrName>
                                        </p:attrNameLst>
                                      </p:cBhvr>
                                      <p:to>
                                        <p:strVal val="visible"/>
                                      </p:to>
                                    </p:set>
                                    <p:anim calcmode="lin" valueType="num">
                                      <p:cBhvr>
                                        <p:cTn id="43" dur="500" fill="hold"/>
                                        <p:tgtEl>
                                          <p:spTgt spid="541"/>
                                        </p:tgtEl>
                                        <p:attrNameLst>
                                          <p:attrName>ppt_x</p:attrName>
                                        </p:attrNameLst>
                                      </p:cBhvr>
                                      <p:tavLst>
                                        <p:tav tm="0">
                                          <p:val>
                                            <p:strVal val="#ppt_x"/>
                                          </p:val>
                                        </p:tav>
                                        <p:tav tm="100000">
                                          <p:val>
                                            <p:strVal val="#ppt_x"/>
                                          </p:val>
                                        </p:tav>
                                      </p:tavLst>
                                    </p:anim>
                                    <p:anim calcmode="lin" valueType="num">
                                      <p:cBhvr>
                                        <p:cTn id="44" dur="500" fill="hold"/>
                                        <p:tgtEl>
                                          <p:spTgt spid="541"/>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1" presetID="2" grpId="8" fill="hold">
                                  <p:stCondLst>
                                    <p:cond delay="0"/>
                                  </p:stCondLst>
                                  <p:iterate type="el" backwards="0">
                                    <p:tmAbs val="0"/>
                                  </p:iterate>
                                  <p:childTnLst>
                                    <p:set>
                                      <p:cBhvr>
                                        <p:cTn id="48" fill="hold"/>
                                        <p:tgtEl>
                                          <p:spTgt spid="566"/>
                                        </p:tgtEl>
                                        <p:attrNameLst>
                                          <p:attrName>style.visibility</p:attrName>
                                        </p:attrNameLst>
                                      </p:cBhvr>
                                      <p:to>
                                        <p:strVal val="visible"/>
                                      </p:to>
                                    </p:set>
                                    <p:anim calcmode="lin" valueType="num">
                                      <p:cBhvr>
                                        <p:cTn id="49" dur="500" fill="hold"/>
                                        <p:tgtEl>
                                          <p:spTgt spid="566"/>
                                        </p:tgtEl>
                                        <p:attrNameLst>
                                          <p:attrName>ppt_x</p:attrName>
                                        </p:attrNameLst>
                                      </p:cBhvr>
                                      <p:tavLst>
                                        <p:tav tm="0">
                                          <p:val>
                                            <p:strVal val="#ppt_x"/>
                                          </p:val>
                                        </p:tav>
                                        <p:tav tm="100000">
                                          <p:val>
                                            <p:strVal val="#ppt_x"/>
                                          </p:val>
                                        </p:tav>
                                      </p:tavLst>
                                    </p:anim>
                                    <p:anim calcmode="lin" valueType="num">
                                      <p:cBhvr>
                                        <p:cTn id="50" dur="500" fill="hold"/>
                                        <p:tgtEl>
                                          <p:spTgt spid="566"/>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1" presetID="2" grpId="9" fill="hold">
                                  <p:stCondLst>
                                    <p:cond delay="0"/>
                                  </p:stCondLst>
                                  <p:iterate type="el" backwards="0">
                                    <p:tmAbs val="0"/>
                                  </p:iterate>
                                  <p:childTnLst>
                                    <p:set>
                                      <p:cBhvr>
                                        <p:cTn id="54" fill="hold"/>
                                        <p:tgtEl>
                                          <p:spTgt spid="557"/>
                                        </p:tgtEl>
                                        <p:attrNameLst>
                                          <p:attrName>style.visibility</p:attrName>
                                        </p:attrNameLst>
                                      </p:cBhvr>
                                      <p:to>
                                        <p:strVal val="visible"/>
                                      </p:to>
                                    </p:set>
                                    <p:anim calcmode="lin" valueType="num">
                                      <p:cBhvr>
                                        <p:cTn id="55" dur="500" fill="hold"/>
                                        <p:tgtEl>
                                          <p:spTgt spid="557"/>
                                        </p:tgtEl>
                                        <p:attrNameLst>
                                          <p:attrName>ppt_x</p:attrName>
                                        </p:attrNameLst>
                                      </p:cBhvr>
                                      <p:tavLst>
                                        <p:tav tm="0">
                                          <p:val>
                                            <p:strVal val="#ppt_x"/>
                                          </p:val>
                                        </p:tav>
                                        <p:tav tm="100000">
                                          <p:val>
                                            <p:strVal val="#ppt_x"/>
                                          </p:val>
                                        </p:tav>
                                      </p:tavLst>
                                    </p:anim>
                                    <p:anim calcmode="lin" valueType="num">
                                      <p:cBhvr>
                                        <p:cTn id="56" dur="500" fill="hold"/>
                                        <p:tgtEl>
                                          <p:spTgt spid="557"/>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1" presetID="2" grpId="10" fill="hold">
                                  <p:stCondLst>
                                    <p:cond delay="0"/>
                                  </p:stCondLst>
                                  <p:iterate type="el" backwards="0">
                                    <p:tmAbs val="0"/>
                                  </p:iterate>
                                  <p:childTnLst>
                                    <p:set>
                                      <p:cBhvr>
                                        <p:cTn id="60" fill="hold"/>
                                        <p:tgtEl>
                                          <p:spTgt spid="561"/>
                                        </p:tgtEl>
                                        <p:attrNameLst>
                                          <p:attrName>style.visibility</p:attrName>
                                        </p:attrNameLst>
                                      </p:cBhvr>
                                      <p:to>
                                        <p:strVal val="visible"/>
                                      </p:to>
                                    </p:set>
                                    <p:anim calcmode="lin" valueType="num">
                                      <p:cBhvr>
                                        <p:cTn id="61" dur="500" fill="hold"/>
                                        <p:tgtEl>
                                          <p:spTgt spid="561"/>
                                        </p:tgtEl>
                                        <p:attrNameLst>
                                          <p:attrName>ppt_x</p:attrName>
                                        </p:attrNameLst>
                                      </p:cBhvr>
                                      <p:tavLst>
                                        <p:tav tm="0">
                                          <p:val>
                                            <p:strVal val="#ppt_x"/>
                                          </p:val>
                                        </p:tav>
                                        <p:tav tm="100000">
                                          <p:val>
                                            <p:strVal val="#ppt_x"/>
                                          </p:val>
                                        </p:tav>
                                      </p:tavLst>
                                    </p:anim>
                                    <p:anim calcmode="lin" valueType="num">
                                      <p:cBhvr>
                                        <p:cTn id="62" dur="500" fill="hold"/>
                                        <p:tgtEl>
                                          <p:spTgt spid="561"/>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1" presetID="2" grpId="11" fill="hold">
                                  <p:stCondLst>
                                    <p:cond delay="0"/>
                                  </p:stCondLst>
                                  <p:iterate type="el" backwards="0">
                                    <p:tmAbs val="0"/>
                                  </p:iterate>
                                  <p:childTnLst>
                                    <p:set>
                                      <p:cBhvr>
                                        <p:cTn id="66" fill="hold"/>
                                        <p:tgtEl>
                                          <p:spTgt spid="562"/>
                                        </p:tgtEl>
                                        <p:attrNameLst>
                                          <p:attrName>style.visibility</p:attrName>
                                        </p:attrNameLst>
                                      </p:cBhvr>
                                      <p:to>
                                        <p:strVal val="visible"/>
                                      </p:to>
                                    </p:set>
                                    <p:anim calcmode="lin" valueType="num">
                                      <p:cBhvr>
                                        <p:cTn id="67" dur="500" fill="hold"/>
                                        <p:tgtEl>
                                          <p:spTgt spid="562"/>
                                        </p:tgtEl>
                                        <p:attrNameLst>
                                          <p:attrName>ppt_x</p:attrName>
                                        </p:attrNameLst>
                                      </p:cBhvr>
                                      <p:tavLst>
                                        <p:tav tm="0">
                                          <p:val>
                                            <p:strVal val="#ppt_x"/>
                                          </p:val>
                                        </p:tav>
                                        <p:tav tm="100000">
                                          <p:val>
                                            <p:strVal val="#ppt_x"/>
                                          </p:val>
                                        </p:tav>
                                      </p:tavLst>
                                    </p:anim>
                                    <p:anim calcmode="lin" valueType="num">
                                      <p:cBhvr>
                                        <p:cTn id="68" dur="500" fill="hold"/>
                                        <p:tgtEl>
                                          <p:spTgt spid="562"/>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Class="entr" nodeType="clickEffect" presetSubtype="1" presetID="2" grpId="12" fill="hold">
                                  <p:stCondLst>
                                    <p:cond delay="0"/>
                                  </p:stCondLst>
                                  <p:iterate type="el" backwards="0">
                                    <p:tmAbs val="0"/>
                                  </p:iterate>
                                  <p:childTnLst>
                                    <p:set>
                                      <p:cBhvr>
                                        <p:cTn id="72" fill="hold"/>
                                        <p:tgtEl>
                                          <p:spTgt spid="553"/>
                                        </p:tgtEl>
                                        <p:attrNameLst>
                                          <p:attrName>style.visibility</p:attrName>
                                        </p:attrNameLst>
                                      </p:cBhvr>
                                      <p:to>
                                        <p:strVal val="visible"/>
                                      </p:to>
                                    </p:set>
                                    <p:anim calcmode="lin" valueType="num">
                                      <p:cBhvr>
                                        <p:cTn id="73" dur="500" fill="hold"/>
                                        <p:tgtEl>
                                          <p:spTgt spid="553"/>
                                        </p:tgtEl>
                                        <p:attrNameLst>
                                          <p:attrName>ppt_x</p:attrName>
                                        </p:attrNameLst>
                                      </p:cBhvr>
                                      <p:tavLst>
                                        <p:tav tm="0">
                                          <p:val>
                                            <p:strVal val="#ppt_x"/>
                                          </p:val>
                                        </p:tav>
                                        <p:tav tm="100000">
                                          <p:val>
                                            <p:strVal val="#ppt_x"/>
                                          </p:val>
                                        </p:tav>
                                      </p:tavLst>
                                    </p:anim>
                                    <p:anim calcmode="lin" valueType="num">
                                      <p:cBhvr>
                                        <p:cTn id="74" dur="500" fill="hold"/>
                                        <p:tgtEl>
                                          <p:spTgt spid="553"/>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Class="entr" nodeType="clickEffect" presetSubtype="1" presetID="2" grpId="13" fill="hold">
                                  <p:stCondLst>
                                    <p:cond delay="0"/>
                                  </p:stCondLst>
                                  <p:iterate type="el" backwards="0">
                                    <p:tmAbs val="0"/>
                                  </p:iterate>
                                  <p:childTnLst>
                                    <p:set>
                                      <p:cBhvr>
                                        <p:cTn id="78" fill="hold"/>
                                        <p:tgtEl>
                                          <p:spTgt spid="565"/>
                                        </p:tgtEl>
                                        <p:attrNameLst>
                                          <p:attrName>style.visibility</p:attrName>
                                        </p:attrNameLst>
                                      </p:cBhvr>
                                      <p:to>
                                        <p:strVal val="visible"/>
                                      </p:to>
                                    </p:set>
                                    <p:anim calcmode="lin" valueType="num">
                                      <p:cBhvr>
                                        <p:cTn id="79" dur="500" fill="hold"/>
                                        <p:tgtEl>
                                          <p:spTgt spid="565"/>
                                        </p:tgtEl>
                                        <p:attrNameLst>
                                          <p:attrName>ppt_x</p:attrName>
                                        </p:attrNameLst>
                                      </p:cBhvr>
                                      <p:tavLst>
                                        <p:tav tm="0">
                                          <p:val>
                                            <p:strVal val="#ppt_x"/>
                                          </p:val>
                                        </p:tav>
                                        <p:tav tm="100000">
                                          <p:val>
                                            <p:strVal val="#ppt_x"/>
                                          </p:val>
                                        </p:tav>
                                      </p:tavLst>
                                    </p:anim>
                                    <p:anim calcmode="lin" valueType="num">
                                      <p:cBhvr>
                                        <p:cTn id="80" dur="500" fill="hold"/>
                                        <p:tgtEl>
                                          <p:spTgt spid="565"/>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Class="entr" nodeType="clickEffect" presetSubtype="1" presetID="2" grpId="14" fill="hold">
                                  <p:stCondLst>
                                    <p:cond delay="0"/>
                                  </p:stCondLst>
                                  <p:iterate type="el" backwards="0">
                                    <p:tmAbs val="0"/>
                                  </p:iterate>
                                  <p:childTnLst>
                                    <p:set>
                                      <p:cBhvr>
                                        <p:cTn id="84" fill="hold"/>
                                        <p:tgtEl>
                                          <p:spTgt spid="558"/>
                                        </p:tgtEl>
                                        <p:attrNameLst>
                                          <p:attrName>style.visibility</p:attrName>
                                        </p:attrNameLst>
                                      </p:cBhvr>
                                      <p:to>
                                        <p:strVal val="visible"/>
                                      </p:to>
                                    </p:set>
                                    <p:anim calcmode="lin" valueType="num">
                                      <p:cBhvr>
                                        <p:cTn id="85" dur="500" fill="hold"/>
                                        <p:tgtEl>
                                          <p:spTgt spid="558"/>
                                        </p:tgtEl>
                                        <p:attrNameLst>
                                          <p:attrName>ppt_x</p:attrName>
                                        </p:attrNameLst>
                                      </p:cBhvr>
                                      <p:tavLst>
                                        <p:tav tm="0">
                                          <p:val>
                                            <p:strVal val="#ppt_x"/>
                                          </p:val>
                                        </p:tav>
                                        <p:tav tm="100000">
                                          <p:val>
                                            <p:strVal val="#ppt_x"/>
                                          </p:val>
                                        </p:tav>
                                      </p:tavLst>
                                    </p:anim>
                                    <p:anim calcmode="lin" valueType="num">
                                      <p:cBhvr>
                                        <p:cTn id="86" dur="500" fill="hold"/>
                                        <p:tgtEl>
                                          <p:spTgt spid="558"/>
                                        </p:tgtEl>
                                        <p:attrNameLst>
                                          <p:attrName>ppt_y</p:attrName>
                                        </p:attrNameLst>
                                      </p:cBhvr>
                                      <p:tavLst>
                                        <p:tav tm="0">
                                          <p:val>
                                            <p:strVal val="0-#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Class="entr" nodeType="clickEffect" presetSubtype="1" presetID="2" grpId="15" fill="hold">
                                  <p:stCondLst>
                                    <p:cond delay="0"/>
                                  </p:stCondLst>
                                  <p:iterate type="el" backwards="0">
                                    <p:tmAbs val="0"/>
                                  </p:iterate>
                                  <p:childTnLst>
                                    <p:set>
                                      <p:cBhvr>
                                        <p:cTn id="90" fill="hold"/>
                                        <p:tgtEl>
                                          <p:spTgt spid="550"/>
                                        </p:tgtEl>
                                        <p:attrNameLst>
                                          <p:attrName>style.visibility</p:attrName>
                                        </p:attrNameLst>
                                      </p:cBhvr>
                                      <p:to>
                                        <p:strVal val="visible"/>
                                      </p:to>
                                    </p:set>
                                    <p:anim calcmode="lin" valueType="num">
                                      <p:cBhvr>
                                        <p:cTn id="91" dur="500" fill="hold"/>
                                        <p:tgtEl>
                                          <p:spTgt spid="550"/>
                                        </p:tgtEl>
                                        <p:attrNameLst>
                                          <p:attrName>ppt_x</p:attrName>
                                        </p:attrNameLst>
                                      </p:cBhvr>
                                      <p:tavLst>
                                        <p:tav tm="0">
                                          <p:val>
                                            <p:strVal val="#ppt_x"/>
                                          </p:val>
                                        </p:tav>
                                        <p:tav tm="100000">
                                          <p:val>
                                            <p:strVal val="#ppt_x"/>
                                          </p:val>
                                        </p:tav>
                                      </p:tavLst>
                                    </p:anim>
                                    <p:anim calcmode="lin" valueType="num">
                                      <p:cBhvr>
                                        <p:cTn id="92" dur="500" fill="hold"/>
                                        <p:tgtEl>
                                          <p:spTgt spid="550"/>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Class="entr" nodeType="clickEffect" presetSubtype="1" presetID="2" grpId="16" fill="hold">
                                  <p:stCondLst>
                                    <p:cond delay="0"/>
                                  </p:stCondLst>
                                  <p:iterate type="el" backwards="0">
                                    <p:tmAbs val="0"/>
                                  </p:iterate>
                                  <p:childTnLst>
                                    <p:set>
                                      <p:cBhvr>
                                        <p:cTn id="96" fill="hold"/>
                                        <p:tgtEl>
                                          <p:spTgt spid="560"/>
                                        </p:tgtEl>
                                        <p:attrNameLst>
                                          <p:attrName>style.visibility</p:attrName>
                                        </p:attrNameLst>
                                      </p:cBhvr>
                                      <p:to>
                                        <p:strVal val="visible"/>
                                      </p:to>
                                    </p:set>
                                    <p:anim calcmode="lin" valueType="num">
                                      <p:cBhvr>
                                        <p:cTn id="97" dur="500" fill="hold"/>
                                        <p:tgtEl>
                                          <p:spTgt spid="560"/>
                                        </p:tgtEl>
                                        <p:attrNameLst>
                                          <p:attrName>ppt_x</p:attrName>
                                        </p:attrNameLst>
                                      </p:cBhvr>
                                      <p:tavLst>
                                        <p:tav tm="0">
                                          <p:val>
                                            <p:strVal val="#ppt_x"/>
                                          </p:val>
                                        </p:tav>
                                        <p:tav tm="100000">
                                          <p:val>
                                            <p:strVal val="#ppt_x"/>
                                          </p:val>
                                        </p:tav>
                                      </p:tavLst>
                                    </p:anim>
                                    <p:anim calcmode="lin" valueType="num">
                                      <p:cBhvr>
                                        <p:cTn id="98" dur="500" fill="hold"/>
                                        <p:tgtEl>
                                          <p:spTgt spid="56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65" grpId="13"/>
      <p:bldP build="whole" bldLvl="1" animBg="1" rev="0" advAuto="0" spid="555" grpId="4"/>
      <p:bldP build="whole" bldLvl="1" animBg="1" rev="0" advAuto="0" spid="561" grpId="10"/>
      <p:bldP build="whole" bldLvl="1" animBg="1" rev="0" advAuto="0" spid="554" grpId="2"/>
      <p:bldP build="whole" bldLvl="1" animBg="1" rev="0" advAuto="0" spid="557" grpId="9"/>
      <p:bldP build="whole" bldLvl="1" animBg="1" rev="0" advAuto="0" spid="556" grpId="6"/>
      <p:bldP build="whole" bldLvl="1" animBg="1" rev="0" advAuto="0" spid="544" grpId="3"/>
      <p:bldP build="whole" bldLvl="1" animBg="1" rev="0" advAuto="0" spid="566" grpId="8"/>
      <p:bldP build="whole" bldLvl="1" animBg="1" rev="0" advAuto="0" spid="562" grpId="11"/>
      <p:bldP build="whole" bldLvl="1" animBg="1" rev="0" advAuto="0" spid="538" grpId="1"/>
      <p:bldP build="whole" bldLvl="1" animBg="1" rev="0" advAuto="0" spid="550" grpId="15"/>
      <p:bldP build="whole" bldLvl="1" animBg="1" rev="0" advAuto="0" spid="560" grpId="16"/>
      <p:bldP build="whole" bldLvl="1" animBg="1" rev="0" advAuto="0" spid="547" grpId="5"/>
      <p:bldP build="whole" bldLvl="1" animBg="1" rev="0" advAuto="0" spid="553" grpId="12"/>
      <p:bldP build="whole" bldLvl="1" animBg="1" rev="0" advAuto="0" spid="541" grpId="7"/>
      <p:bldP build="whole" bldLvl="1" animBg="1" rev="0" advAuto="0" spid="558" grpId="14"/>
    </p:bldLst>
  </p:timing>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8" name="Title 5"/>
          <p:cNvSpPr txBox="1"/>
          <p:nvPr>
            <p:ph type="title"/>
          </p:nvPr>
        </p:nvSpPr>
        <p:spPr>
          <a:xfrm>
            <a:off x="1053627" y="722588"/>
            <a:ext cx="7186732" cy="571501"/>
          </a:xfrm>
          <a:prstGeom prst="rect">
            <a:avLst/>
          </a:prstGeom>
        </p:spPr>
        <p:txBody>
          <a:bodyPr/>
          <a:lstStyle>
            <a:lvl1pPr defTabSz="886968">
              <a:defRPr sz="3104"/>
            </a:lvl1pPr>
          </a:lstStyle>
          <a:p>
            <a:pPr/>
            <a:r>
              <a:t>Time to try?</a:t>
            </a:r>
          </a:p>
        </p:txBody>
      </p:sp>
      <p:sp>
        <p:nvSpPr>
          <p:cNvPr id="569" name="Content Placeholder 6"/>
          <p:cNvSpPr txBox="1"/>
          <p:nvPr>
            <p:ph type="body" idx="1"/>
          </p:nvPr>
        </p:nvSpPr>
        <p:spPr>
          <a:xfrm>
            <a:off x="1043492" y="1441681"/>
            <a:ext cx="7187511" cy="4390949"/>
          </a:xfrm>
          <a:prstGeom prst="rect">
            <a:avLst/>
          </a:prstGeom>
        </p:spPr>
        <p:txBody>
          <a:bodyPr/>
          <a:lstStyle/>
          <a:p>
            <a:pPr/>
            <a:r>
              <a:t>Read five numbers and print their average</a:t>
            </a:r>
          </a:p>
          <a:p>
            <a:pPr/>
            <a:r>
              <a:t>Given N, find sum of even numbers from 1 to N</a:t>
            </a:r>
          </a:p>
          <a:p>
            <a:pPr/>
            <a:r>
              <a:t>Given N, check if its prime or not</a:t>
            </a:r>
          </a:p>
        </p:txBody>
      </p:sp>
      <p:sp>
        <p:nvSpPr>
          <p:cNvPr id="570" name="Slide Number Placeholder 4"/>
          <p:cNvSpPr txBox="1"/>
          <p:nvPr>
            <p:ph type="sldNum" sz="quarter" idx="4294967295"/>
          </p:nvPr>
        </p:nvSpPr>
        <p:spPr>
          <a:xfrm>
            <a:off x="7812088" y="-20638"/>
            <a:ext cx="35752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2" name="Title 5"/>
          <p:cNvSpPr txBox="1"/>
          <p:nvPr>
            <p:ph type="title"/>
          </p:nvPr>
        </p:nvSpPr>
        <p:spPr>
          <a:xfrm>
            <a:off x="1053628" y="722588"/>
            <a:ext cx="7177376" cy="571501"/>
          </a:xfrm>
          <a:prstGeom prst="rect">
            <a:avLst/>
          </a:prstGeom>
        </p:spPr>
        <p:txBody>
          <a:bodyPr/>
          <a:lstStyle>
            <a:lvl1pPr defTabSz="886968">
              <a:defRPr sz="3104"/>
            </a:lvl1pPr>
          </a:lstStyle>
          <a:p>
            <a:pPr/>
            <a:r>
              <a:t>Check if a number is prime or not?</a:t>
            </a:r>
          </a:p>
        </p:txBody>
      </p:sp>
      <p:grpSp>
        <p:nvGrpSpPr>
          <p:cNvPr id="575" name="Terminator 7"/>
          <p:cNvGrpSpPr/>
          <p:nvPr/>
        </p:nvGrpSpPr>
        <p:grpSpPr>
          <a:xfrm>
            <a:off x="3568767" y="1407002"/>
            <a:ext cx="1752601" cy="444501"/>
            <a:chOff x="0" y="0"/>
            <a:chExt cx="1752600" cy="444500"/>
          </a:xfrm>
        </p:grpSpPr>
        <p:sp>
          <p:nvSpPr>
            <p:cNvPr id="573" name="Shape"/>
            <p:cNvSpPr/>
            <p:nvPr/>
          </p:nvSpPr>
          <p:spPr>
            <a:xfrm>
              <a:off x="0" y="0"/>
              <a:ext cx="1752601" cy="444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74" name="Start"/>
            <p:cNvSpPr txBox="1"/>
            <p:nvPr/>
          </p:nvSpPr>
          <p:spPr>
            <a:xfrm>
              <a:off x="292100" y="68580"/>
              <a:ext cx="1168400"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Start</a:t>
              </a:r>
            </a:p>
          </p:txBody>
        </p:sp>
      </p:grpSp>
      <p:grpSp>
        <p:nvGrpSpPr>
          <p:cNvPr id="578" name="Data 8"/>
          <p:cNvGrpSpPr/>
          <p:nvPr/>
        </p:nvGrpSpPr>
        <p:grpSpPr>
          <a:xfrm>
            <a:off x="3403432" y="1981374"/>
            <a:ext cx="2083270" cy="457201"/>
            <a:chOff x="0" y="0"/>
            <a:chExt cx="2083268" cy="457200"/>
          </a:xfrm>
        </p:grpSpPr>
        <p:sp>
          <p:nvSpPr>
            <p:cNvPr id="576" name="Shape"/>
            <p:cNvSpPr/>
            <p:nvPr/>
          </p:nvSpPr>
          <p:spPr>
            <a:xfrm>
              <a:off x="0" y="0"/>
              <a:ext cx="2083270"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0"/>
                  </a:lnTo>
                  <a:lnTo>
                    <a:pt x="21600" y="0"/>
                  </a:lnTo>
                  <a:lnTo>
                    <a:pt x="1728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77" name="Read N"/>
            <p:cNvSpPr txBox="1"/>
            <p:nvPr/>
          </p:nvSpPr>
          <p:spPr>
            <a:xfrm>
              <a:off x="416653" y="74930"/>
              <a:ext cx="1249963"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Read N</a:t>
              </a:r>
            </a:p>
          </p:txBody>
        </p:sp>
      </p:grpSp>
      <p:grpSp>
        <p:nvGrpSpPr>
          <p:cNvPr id="581" name="Decision 9"/>
          <p:cNvGrpSpPr/>
          <p:nvPr/>
        </p:nvGrpSpPr>
        <p:grpSpPr>
          <a:xfrm>
            <a:off x="3412135" y="3124530"/>
            <a:ext cx="2065863" cy="977383"/>
            <a:chOff x="0" y="0"/>
            <a:chExt cx="2065862" cy="977382"/>
          </a:xfrm>
        </p:grpSpPr>
        <p:sp>
          <p:nvSpPr>
            <p:cNvPr id="579" name="Shape"/>
            <p:cNvSpPr/>
            <p:nvPr/>
          </p:nvSpPr>
          <p:spPr>
            <a:xfrm>
              <a:off x="-1" y="-1"/>
              <a:ext cx="2065863" cy="977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80" name="Is I  &lt;   N ?"/>
            <p:cNvSpPr txBox="1"/>
            <p:nvPr/>
          </p:nvSpPr>
          <p:spPr>
            <a:xfrm>
              <a:off x="516465" y="335021"/>
              <a:ext cx="1032933"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Is I  &lt;   N ?</a:t>
              </a:r>
            </a:p>
          </p:txBody>
        </p:sp>
      </p:grpSp>
      <p:grpSp>
        <p:nvGrpSpPr>
          <p:cNvPr id="584" name="Data 10"/>
          <p:cNvGrpSpPr/>
          <p:nvPr/>
        </p:nvGrpSpPr>
        <p:grpSpPr>
          <a:xfrm>
            <a:off x="5894696" y="3351602"/>
            <a:ext cx="2083270" cy="523241"/>
            <a:chOff x="0" y="0"/>
            <a:chExt cx="2083268" cy="523240"/>
          </a:xfrm>
        </p:grpSpPr>
        <p:sp>
          <p:nvSpPr>
            <p:cNvPr id="582" name="Shape"/>
            <p:cNvSpPr/>
            <p:nvPr/>
          </p:nvSpPr>
          <p:spPr>
            <a:xfrm>
              <a:off x="0" y="33020"/>
              <a:ext cx="2083270"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0"/>
                  </a:lnTo>
                  <a:lnTo>
                    <a:pt x="21600" y="0"/>
                  </a:lnTo>
                  <a:lnTo>
                    <a:pt x="1728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83" name="Print…"/>
            <p:cNvSpPr txBox="1"/>
            <p:nvPr/>
          </p:nvSpPr>
          <p:spPr>
            <a:xfrm>
              <a:off x="416653" y="0"/>
              <a:ext cx="1249962" cy="523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400">
                  <a:solidFill>
                    <a:srgbClr val="FFFFFF"/>
                  </a:solidFill>
                </a:defRPr>
              </a:pPr>
              <a:r>
                <a:t>Print</a:t>
              </a:r>
            </a:p>
            <a:p>
              <a:pPr algn="ctr">
                <a:defRPr sz="1400">
                  <a:solidFill>
                    <a:srgbClr val="FFFFFF"/>
                  </a:solidFill>
                </a:defRPr>
              </a:pPr>
              <a:r>
                <a:t> “IS PRIME”</a:t>
              </a:r>
            </a:p>
          </p:txBody>
        </p:sp>
      </p:grpSp>
      <p:grpSp>
        <p:nvGrpSpPr>
          <p:cNvPr id="587" name="Process 11"/>
          <p:cNvGrpSpPr/>
          <p:nvPr/>
        </p:nvGrpSpPr>
        <p:grpSpPr>
          <a:xfrm>
            <a:off x="3444116" y="2568446"/>
            <a:ext cx="2001903" cy="426213"/>
            <a:chOff x="0" y="0"/>
            <a:chExt cx="2001902" cy="426211"/>
          </a:xfrm>
        </p:grpSpPr>
        <p:sp>
          <p:nvSpPr>
            <p:cNvPr id="585" name="Rectangle"/>
            <p:cNvSpPr/>
            <p:nvPr/>
          </p:nvSpPr>
          <p:spPr>
            <a:xfrm>
              <a:off x="-1" y="0"/>
              <a:ext cx="2001904" cy="426212"/>
            </a:xfrm>
            <a:prstGeom prst="rect">
              <a:avLst/>
            </a:pr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86" name="I = 2"/>
            <p:cNvSpPr txBox="1"/>
            <p:nvPr/>
          </p:nvSpPr>
          <p:spPr>
            <a:xfrm>
              <a:off x="-1" y="59436"/>
              <a:ext cx="2001904"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I = 2</a:t>
              </a:r>
            </a:p>
          </p:txBody>
        </p:sp>
      </p:grpSp>
      <p:grpSp>
        <p:nvGrpSpPr>
          <p:cNvPr id="590" name="Terminator 12"/>
          <p:cNvGrpSpPr/>
          <p:nvPr/>
        </p:nvGrpSpPr>
        <p:grpSpPr>
          <a:xfrm>
            <a:off x="5734637" y="5339038"/>
            <a:ext cx="1752601" cy="444501"/>
            <a:chOff x="0" y="0"/>
            <a:chExt cx="1752600" cy="444500"/>
          </a:xfrm>
        </p:grpSpPr>
        <p:sp>
          <p:nvSpPr>
            <p:cNvPr id="588" name="Shape"/>
            <p:cNvSpPr/>
            <p:nvPr/>
          </p:nvSpPr>
          <p:spPr>
            <a:xfrm>
              <a:off x="0" y="0"/>
              <a:ext cx="1752601" cy="444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89" name="End"/>
            <p:cNvSpPr txBox="1"/>
            <p:nvPr/>
          </p:nvSpPr>
          <p:spPr>
            <a:xfrm>
              <a:off x="292100" y="68580"/>
              <a:ext cx="1168400"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End</a:t>
              </a:r>
            </a:p>
          </p:txBody>
        </p:sp>
      </p:grpSp>
      <p:sp>
        <p:nvSpPr>
          <p:cNvPr id="591" name="Straight Arrow Connector 13"/>
          <p:cNvSpPr/>
          <p:nvPr/>
        </p:nvSpPr>
        <p:spPr>
          <a:xfrm>
            <a:off x="5486701" y="3607206"/>
            <a:ext cx="616322" cy="6016"/>
          </a:xfrm>
          <a:prstGeom prst="line">
            <a:avLst/>
          </a:prstGeom>
          <a:ln w="15875">
            <a:solidFill>
              <a:srgbClr val="555555"/>
            </a:solidFill>
            <a:tailEnd type="triangle"/>
          </a:ln>
        </p:spPr>
        <p:txBody>
          <a:bodyPr lIns="45719" rIns="45719"/>
          <a:lstStyle/>
          <a:p>
            <a:pPr/>
          </a:p>
        </p:txBody>
      </p:sp>
      <p:sp>
        <p:nvSpPr>
          <p:cNvPr id="592" name="Straight Arrow Connector 14"/>
          <p:cNvSpPr/>
          <p:nvPr/>
        </p:nvSpPr>
        <p:spPr>
          <a:xfrm>
            <a:off x="4445067" y="2438574"/>
            <a:ext cx="1" cy="129873"/>
          </a:xfrm>
          <a:prstGeom prst="line">
            <a:avLst/>
          </a:prstGeom>
          <a:ln w="15875">
            <a:solidFill>
              <a:srgbClr val="555555"/>
            </a:solidFill>
            <a:tailEnd type="triangle"/>
          </a:ln>
        </p:spPr>
        <p:txBody>
          <a:bodyPr lIns="45719" rIns="45719"/>
          <a:lstStyle/>
          <a:p>
            <a:pPr/>
          </a:p>
        </p:txBody>
      </p:sp>
      <p:sp>
        <p:nvSpPr>
          <p:cNvPr id="593" name="Straight Arrow Connector 15"/>
          <p:cNvSpPr/>
          <p:nvPr/>
        </p:nvSpPr>
        <p:spPr>
          <a:xfrm>
            <a:off x="5486703" y="4719273"/>
            <a:ext cx="450503" cy="1204"/>
          </a:xfrm>
          <a:prstGeom prst="line">
            <a:avLst/>
          </a:prstGeom>
          <a:ln w="15875">
            <a:solidFill>
              <a:srgbClr val="555555"/>
            </a:solidFill>
            <a:tailEnd type="triangle"/>
          </a:ln>
        </p:spPr>
        <p:txBody>
          <a:bodyPr lIns="45719" rIns="45719"/>
          <a:lstStyle/>
          <a:p>
            <a:pPr/>
          </a:p>
        </p:txBody>
      </p:sp>
      <p:sp>
        <p:nvSpPr>
          <p:cNvPr id="614" name="Straight Arrow Connector 16"/>
          <p:cNvSpPr/>
          <p:nvPr/>
        </p:nvSpPr>
        <p:spPr>
          <a:xfrm>
            <a:off x="6669187" y="4981937"/>
            <a:ext cx="92518" cy="3555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15875">
            <a:solidFill>
              <a:srgbClr val="555555"/>
            </a:solidFill>
            <a:tailEnd type="triangle"/>
          </a:ln>
        </p:spPr>
        <p:txBody>
          <a:bodyPr/>
          <a:lstStyle/>
          <a:p>
            <a:pPr/>
          </a:p>
        </p:txBody>
      </p:sp>
      <p:sp>
        <p:nvSpPr>
          <p:cNvPr id="615" name="Elbow Connector 17"/>
          <p:cNvSpPr/>
          <p:nvPr/>
        </p:nvSpPr>
        <p:spPr>
          <a:xfrm>
            <a:off x="6935470" y="3873500"/>
            <a:ext cx="1061721" cy="1686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5484"/>
                </a:lnTo>
                <a:lnTo>
                  <a:pt x="21600" y="15484"/>
                </a:lnTo>
                <a:lnTo>
                  <a:pt x="21600" y="21600"/>
                </a:lnTo>
                <a:lnTo>
                  <a:pt x="11239" y="21600"/>
                </a:lnTo>
              </a:path>
            </a:pathLst>
          </a:custGeom>
          <a:ln w="15875">
            <a:solidFill>
              <a:srgbClr val="555555"/>
            </a:solidFill>
            <a:tailEnd type="triangle"/>
          </a:ln>
        </p:spPr>
        <p:txBody>
          <a:bodyPr/>
          <a:lstStyle/>
          <a:p>
            <a:pPr/>
          </a:p>
        </p:txBody>
      </p:sp>
      <p:sp>
        <p:nvSpPr>
          <p:cNvPr id="596" name="TextBox 18"/>
          <p:cNvSpPr txBox="1"/>
          <p:nvPr/>
        </p:nvSpPr>
        <p:spPr>
          <a:xfrm>
            <a:off x="4445067" y="4020196"/>
            <a:ext cx="475133"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555555"/>
                </a:solidFill>
              </a:defRPr>
            </a:lvl1pPr>
          </a:lstStyle>
          <a:p>
            <a:pPr/>
            <a:r>
              <a:t>Yes</a:t>
            </a:r>
          </a:p>
        </p:txBody>
      </p:sp>
      <p:sp>
        <p:nvSpPr>
          <p:cNvPr id="597" name="TextBox 19"/>
          <p:cNvSpPr txBox="1"/>
          <p:nvPr/>
        </p:nvSpPr>
        <p:spPr>
          <a:xfrm>
            <a:off x="5404468" y="3365531"/>
            <a:ext cx="475133" cy="281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555555"/>
                </a:solidFill>
              </a:defRPr>
            </a:lvl1pPr>
          </a:lstStyle>
          <a:p>
            <a:pPr/>
            <a:r>
              <a:t>No</a:t>
            </a:r>
          </a:p>
        </p:txBody>
      </p:sp>
      <p:sp>
        <p:nvSpPr>
          <p:cNvPr id="616" name="Straight Arrow Connector 20"/>
          <p:cNvSpPr/>
          <p:nvPr/>
        </p:nvSpPr>
        <p:spPr>
          <a:xfrm>
            <a:off x="4445066" y="1853090"/>
            <a:ext cx="1" cy="126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15875">
            <a:solidFill>
              <a:srgbClr val="555555"/>
            </a:solidFill>
            <a:tailEnd type="triangle"/>
          </a:ln>
        </p:spPr>
        <p:txBody>
          <a:bodyPr/>
          <a:lstStyle/>
          <a:p>
            <a:pPr/>
          </a:p>
        </p:txBody>
      </p:sp>
      <p:grpSp>
        <p:nvGrpSpPr>
          <p:cNvPr id="601" name="Decision 21"/>
          <p:cNvGrpSpPr/>
          <p:nvPr/>
        </p:nvGrpSpPr>
        <p:grpSpPr>
          <a:xfrm>
            <a:off x="3412135" y="4231785"/>
            <a:ext cx="2065863" cy="977383"/>
            <a:chOff x="0" y="0"/>
            <a:chExt cx="2065862" cy="977382"/>
          </a:xfrm>
        </p:grpSpPr>
        <p:sp>
          <p:nvSpPr>
            <p:cNvPr id="599" name="Shape"/>
            <p:cNvSpPr/>
            <p:nvPr/>
          </p:nvSpPr>
          <p:spPr>
            <a:xfrm>
              <a:off x="-1" y="-1"/>
              <a:ext cx="2065863" cy="977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00" name="Is N divisible by I?"/>
            <p:cNvSpPr txBox="1"/>
            <p:nvPr/>
          </p:nvSpPr>
          <p:spPr>
            <a:xfrm>
              <a:off x="516465" y="119121"/>
              <a:ext cx="1032933" cy="739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Is N divisible by I?</a:t>
              </a:r>
            </a:p>
          </p:txBody>
        </p:sp>
      </p:grpSp>
      <p:grpSp>
        <p:nvGrpSpPr>
          <p:cNvPr id="604" name="Data 22"/>
          <p:cNvGrpSpPr/>
          <p:nvPr/>
        </p:nvGrpSpPr>
        <p:grpSpPr>
          <a:xfrm>
            <a:off x="5714072" y="4458855"/>
            <a:ext cx="2231345" cy="523241"/>
            <a:chOff x="0" y="0"/>
            <a:chExt cx="2231344" cy="523240"/>
          </a:xfrm>
        </p:grpSpPr>
        <p:sp>
          <p:nvSpPr>
            <p:cNvPr id="602" name="Shape"/>
            <p:cNvSpPr/>
            <p:nvPr/>
          </p:nvSpPr>
          <p:spPr>
            <a:xfrm>
              <a:off x="0" y="33020"/>
              <a:ext cx="2231345"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0"/>
                  </a:lnTo>
                  <a:lnTo>
                    <a:pt x="21600" y="0"/>
                  </a:lnTo>
                  <a:lnTo>
                    <a:pt x="1728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03" name="Print…"/>
            <p:cNvSpPr txBox="1"/>
            <p:nvPr/>
          </p:nvSpPr>
          <p:spPr>
            <a:xfrm>
              <a:off x="446269" y="0"/>
              <a:ext cx="1338807" cy="523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400">
                  <a:solidFill>
                    <a:srgbClr val="FFFFFF"/>
                  </a:solidFill>
                </a:defRPr>
              </a:pPr>
              <a:r>
                <a:t>Print</a:t>
              </a:r>
            </a:p>
            <a:p>
              <a:pPr algn="ctr">
                <a:defRPr sz="1400">
                  <a:solidFill>
                    <a:srgbClr val="FFFFFF"/>
                  </a:solidFill>
                </a:defRPr>
              </a:pPr>
              <a:r>
                <a:t> “NOT PRIME”</a:t>
              </a:r>
            </a:p>
          </p:txBody>
        </p:sp>
      </p:grpSp>
      <p:sp>
        <p:nvSpPr>
          <p:cNvPr id="605" name="TextBox 23"/>
          <p:cNvSpPr txBox="1"/>
          <p:nvPr/>
        </p:nvSpPr>
        <p:spPr>
          <a:xfrm>
            <a:off x="5419564" y="4478785"/>
            <a:ext cx="475133"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555555"/>
                </a:solidFill>
              </a:defRPr>
            </a:lvl1pPr>
          </a:lstStyle>
          <a:p>
            <a:pPr/>
            <a:r>
              <a:t>Yes</a:t>
            </a:r>
          </a:p>
        </p:txBody>
      </p:sp>
      <p:sp>
        <p:nvSpPr>
          <p:cNvPr id="606" name="Straight Arrow Connector 24"/>
          <p:cNvSpPr/>
          <p:nvPr/>
        </p:nvSpPr>
        <p:spPr>
          <a:xfrm>
            <a:off x="4437598" y="2994659"/>
            <a:ext cx="1" cy="129873"/>
          </a:xfrm>
          <a:prstGeom prst="line">
            <a:avLst/>
          </a:prstGeom>
          <a:ln w="15875">
            <a:solidFill>
              <a:srgbClr val="555555"/>
            </a:solidFill>
            <a:tailEnd type="triangle"/>
          </a:ln>
        </p:spPr>
        <p:txBody>
          <a:bodyPr lIns="45719" rIns="45719"/>
          <a:lstStyle/>
          <a:p>
            <a:pPr/>
          </a:p>
        </p:txBody>
      </p:sp>
      <p:sp>
        <p:nvSpPr>
          <p:cNvPr id="607" name="Straight Arrow Connector 25"/>
          <p:cNvSpPr/>
          <p:nvPr/>
        </p:nvSpPr>
        <p:spPr>
          <a:xfrm>
            <a:off x="4445067" y="4101913"/>
            <a:ext cx="1" cy="129873"/>
          </a:xfrm>
          <a:prstGeom prst="line">
            <a:avLst/>
          </a:prstGeom>
          <a:ln w="15875">
            <a:solidFill>
              <a:srgbClr val="555555"/>
            </a:solidFill>
            <a:tailEnd type="triangle"/>
          </a:ln>
        </p:spPr>
        <p:txBody>
          <a:bodyPr lIns="45719" rIns="45719"/>
          <a:lstStyle/>
          <a:p>
            <a:pPr/>
          </a:p>
        </p:txBody>
      </p:sp>
      <p:grpSp>
        <p:nvGrpSpPr>
          <p:cNvPr id="610" name="Process 26"/>
          <p:cNvGrpSpPr/>
          <p:nvPr/>
        </p:nvGrpSpPr>
        <p:grpSpPr>
          <a:xfrm>
            <a:off x="1166035" y="3870983"/>
            <a:ext cx="2001903" cy="426213"/>
            <a:chOff x="0" y="0"/>
            <a:chExt cx="2001902" cy="426211"/>
          </a:xfrm>
        </p:grpSpPr>
        <p:sp>
          <p:nvSpPr>
            <p:cNvPr id="608" name="Rectangle"/>
            <p:cNvSpPr/>
            <p:nvPr/>
          </p:nvSpPr>
          <p:spPr>
            <a:xfrm>
              <a:off x="-1" y="0"/>
              <a:ext cx="2001904" cy="426212"/>
            </a:xfrm>
            <a:prstGeom prst="rect">
              <a:avLst/>
            </a:pr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09" name="Add 1 to I"/>
            <p:cNvSpPr txBox="1"/>
            <p:nvPr/>
          </p:nvSpPr>
          <p:spPr>
            <a:xfrm>
              <a:off x="-1" y="59436"/>
              <a:ext cx="2001904"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Add 1 to I</a:t>
              </a:r>
            </a:p>
          </p:txBody>
        </p:sp>
      </p:grpSp>
      <p:sp>
        <p:nvSpPr>
          <p:cNvPr id="617" name="Elbow Connector 27"/>
          <p:cNvSpPr/>
          <p:nvPr/>
        </p:nvSpPr>
        <p:spPr>
          <a:xfrm>
            <a:off x="2166620" y="4297680"/>
            <a:ext cx="1243330" cy="421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path>
            </a:pathLst>
          </a:custGeom>
          <a:ln w="15875">
            <a:solidFill>
              <a:srgbClr val="555555"/>
            </a:solidFill>
            <a:tailEnd type="triangle"/>
          </a:ln>
        </p:spPr>
        <p:txBody>
          <a:bodyPr/>
          <a:lstStyle/>
          <a:p>
            <a:pPr/>
          </a:p>
        </p:txBody>
      </p:sp>
      <p:sp>
        <p:nvSpPr>
          <p:cNvPr id="612" name="Elbow Connector 28"/>
          <p:cNvSpPr/>
          <p:nvPr/>
        </p:nvSpPr>
        <p:spPr>
          <a:xfrm flipH="1" flipV="1" rot="5400000">
            <a:off x="2932800" y="2358718"/>
            <a:ext cx="746454" cy="22780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ln w="15875">
            <a:solidFill>
              <a:srgbClr val="555555"/>
            </a:solidFill>
            <a:tailEnd type="triangle"/>
          </a:ln>
        </p:spPr>
        <p:txBody>
          <a:bodyPr lIns="45719" rIns="45719" anchor="ctr"/>
          <a:lstStyle/>
          <a:p>
            <a:pPr/>
          </a:p>
        </p:txBody>
      </p:sp>
      <p:sp>
        <p:nvSpPr>
          <p:cNvPr id="613" name="TextBox 29"/>
          <p:cNvSpPr txBox="1"/>
          <p:nvPr/>
        </p:nvSpPr>
        <p:spPr>
          <a:xfrm>
            <a:off x="3118718" y="4480021"/>
            <a:ext cx="475133"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555555"/>
                </a:solidFill>
              </a:defRPr>
            </a:lvl1pPr>
          </a:lstStyle>
          <a:p>
            <a:pPr/>
            <a:r>
              <a:t>No</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575"/>
                                        </p:tgtEl>
                                        <p:attrNameLst>
                                          <p:attrName>style.visibility</p:attrName>
                                        </p:attrNameLst>
                                      </p:cBhvr>
                                      <p:to>
                                        <p:strVal val="visible"/>
                                      </p:to>
                                    </p:set>
                                    <p:anim calcmode="lin" valueType="num">
                                      <p:cBhvr>
                                        <p:cTn id="7" dur="500" fill="hold"/>
                                        <p:tgtEl>
                                          <p:spTgt spid="575"/>
                                        </p:tgtEl>
                                        <p:attrNameLst>
                                          <p:attrName>ppt_x</p:attrName>
                                        </p:attrNameLst>
                                      </p:cBhvr>
                                      <p:tavLst>
                                        <p:tav tm="0">
                                          <p:val>
                                            <p:strVal val="#ppt_x"/>
                                          </p:val>
                                        </p:tav>
                                        <p:tav tm="100000">
                                          <p:val>
                                            <p:strVal val="#ppt_x"/>
                                          </p:val>
                                        </p:tav>
                                      </p:tavLst>
                                    </p:anim>
                                    <p:anim calcmode="lin" valueType="num">
                                      <p:cBhvr>
                                        <p:cTn id="8" dur="500" fill="hold"/>
                                        <p:tgtEl>
                                          <p:spTgt spid="57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 presetID="2" grpId="2" fill="hold">
                                  <p:stCondLst>
                                    <p:cond delay="0"/>
                                  </p:stCondLst>
                                  <p:iterate type="el" backwards="0">
                                    <p:tmAbs val="0"/>
                                  </p:iterate>
                                  <p:childTnLst>
                                    <p:set>
                                      <p:cBhvr>
                                        <p:cTn id="12" fill="hold"/>
                                        <p:tgtEl>
                                          <p:spTgt spid="616"/>
                                        </p:tgtEl>
                                        <p:attrNameLst>
                                          <p:attrName>style.visibility</p:attrName>
                                        </p:attrNameLst>
                                      </p:cBhvr>
                                      <p:to>
                                        <p:strVal val="visible"/>
                                      </p:to>
                                    </p:set>
                                    <p:anim calcmode="lin" valueType="num">
                                      <p:cBhvr>
                                        <p:cTn id="13" dur="500" fill="hold"/>
                                        <p:tgtEl>
                                          <p:spTgt spid="616"/>
                                        </p:tgtEl>
                                        <p:attrNameLst>
                                          <p:attrName>ppt_x</p:attrName>
                                        </p:attrNameLst>
                                      </p:cBhvr>
                                      <p:tavLst>
                                        <p:tav tm="0">
                                          <p:val>
                                            <p:strVal val="#ppt_x"/>
                                          </p:val>
                                        </p:tav>
                                        <p:tav tm="100000">
                                          <p:val>
                                            <p:strVal val="#ppt_x"/>
                                          </p:val>
                                        </p:tav>
                                      </p:tavLst>
                                    </p:anim>
                                    <p:anim calcmode="lin" valueType="num">
                                      <p:cBhvr>
                                        <p:cTn id="14" dur="500" fill="hold"/>
                                        <p:tgtEl>
                                          <p:spTgt spid="61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 presetID="2" grpId="3" fill="hold">
                                  <p:stCondLst>
                                    <p:cond delay="0"/>
                                  </p:stCondLst>
                                  <p:iterate type="el" backwards="0">
                                    <p:tmAbs val="0"/>
                                  </p:iterate>
                                  <p:childTnLst>
                                    <p:set>
                                      <p:cBhvr>
                                        <p:cTn id="18" fill="hold"/>
                                        <p:tgtEl>
                                          <p:spTgt spid="578"/>
                                        </p:tgtEl>
                                        <p:attrNameLst>
                                          <p:attrName>style.visibility</p:attrName>
                                        </p:attrNameLst>
                                      </p:cBhvr>
                                      <p:to>
                                        <p:strVal val="visible"/>
                                      </p:to>
                                    </p:set>
                                    <p:anim calcmode="lin" valueType="num">
                                      <p:cBhvr>
                                        <p:cTn id="19" dur="500" fill="hold"/>
                                        <p:tgtEl>
                                          <p:spTgt spid="578"/>
                                        </p:tgtEl>
                                        <p:attrNameLst>
                                          <p:attrName>ppt_x</p:attrName>
                                        </p:attrNameLst>
                                      </p:cBhvr>
                                      <p:tavLst>
                                        <p:tav tm="0">
                                          <p:val>
                                            <p:strVal val="#ppt_x"/>
                                          </p:val>
                                        </p:tav>
                                        <p:tav tm="100000">
                                          <p:val>
                                            <p:strVal val="#ppt_x"/>
                                          </p:val>
                                        </p:tav>
                                      </p:tavLst>
                                    </p:anim>
                                    <p:anim calcmode="lin" valueType="num">
                                      <p:cBhvr>
                                        <p:cTn id="20" dur="500" fill="hold"/>
                                        <p:tgtEl>
                                          <p:spTgt spid="57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 presetID="2" grpId="4" fill="hold">
                                  <p:stCondLst>
                                    <p:cond delay="0"/>
                                  </p:stCondLst>
                                  <p:iterate type="el" backwards="0">
                                    <p:tmAbs val="0"/>
                                  </p:iterate>
                                  <p:childTnLst>
                                    <p:set>
                                      <p:cBhvr>
                                        <p:cTn id="24" fill="hold"/>
                                        <p:tgtEl>
                                          <p:spTgt spid="592"/>
                                        </p:tgtEl>
                                        <p:attrNameLst>
                                          <p:attrName>style.visibility</p:attrName>
                                        </p:attrNameLst>
                                      </p:cBhvr>
                                      <p:to>
                                        <p:strVal val="visible"/>
                                      </p:to>
                                    </p:set>
                                    <p:anim calcmode="lin" valueType="num">
                                      <p:cBhvr>
                                        <p:cTn id="25" dur="500" fill="hold"/>
                                        <p:tgtEl>
                                          <p:spTgt spid="592"/>
                                        </p:tgtEl>
                                        <p:attrNameLst>
                                          <p:attrName>ppt_x</p:attrName>
                                        </p:attrNameLst>
                                      </p:cBhvr>
                                      <p:tavLst>
                                        <p:tav tm="0">
                                          <p:val>
                                            <p:strVal val="#ppt_x"/>
                                          </p:val>
                                        </p:tav>
                                        <p:tav tm="100000">
                                          <p:val>
                                            <p:strVal val="#ppt_x"/>
                                          </p:val>
                                        </p:tav>
                                      </p:tavLst>
                                    </p:anim>
                                    <p:anim calcmode="lin" valueType="num">
                                      <p:cBhvr>
                                        <p:cTn id="26" dur="500" fill="hold"/>
                                        <p:tgtEl>
                                          <p:spTgt spid="592"/>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 presetID="2" grpId="5" fill="hold">
                                  <p:stCondLst>
                                    <p:cond delay="0"/>
                                  </p:stCondLst>
                                  <p:iterate type="el" backwards="0">
                                    <p:tmAbs val="0"/>
                                  </p:iterate>
                                  <p:childTnLst>
                                    <p:set>
                                      <p:cBhvr>
                                        <p:cTn id="30" fill="hold"/>
                                        <p:tgtEl>
                                          <p:spTgt spid="587"/>
                                        </p:tgtEl>
                                        <p:attrNameLst>
                                          <p:attrName>style.visibility</p:attrName>
                                        </p:attrNameLst>
                                      </p:cBhvr>
                                      <p:to>
                                        <p:strVal val="visible"/>
                                      </p:to>
                                    </p:set>
                                    <p:anim calcmode="lin" valueType="num">
                                      <p:cBhvr>
                                        <p:cTn id="31" dur="500" fill="hold"/>
                                        <p:tgtEl>
                                          <p:spTgt spid="587"/>
                                        </p:tgtEl>
                                        <p:attrNameLst>
                                          <p:attrName>ppt_x</p:attrName>
                                        </p:attrNameLst>
                                      </p:cBhvr>
                                      <p:tavLst>
                                        <p:tav tm="0">
                                          <p:val>
                                            <p:strVal val="#ppt_x"/>
                                          </p:val>
                                        </p:tav>
                                        <p:tav tm="100000">
                                          <p:val>
                                            <p:strVal val="#ppt_x"/>
                                          </p:val>
                                        </p:tav>
                                      </p:tavLst>
                                    </p:anim>
                                    <p:anim calcmode="lin" valueType="num">
                                      <p:cBhvr>
                                        <p:cTn id="32" dur="500" fill="hold"/>
                                        <p:tgtEl>
                                          <p:spTgt spid="587"/>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 presetID="2" grpId="6" fill="hold">
                                  <p:stCondLst>
                                    <p:cond delay="0"/>
                                  </p:stCondLst>
                                  <p:iterate type="el" backwards="0">
                                    <p:tmAbs val="0"/>
                                  </p:iterate>
                                  <p:childTnLst>
                                    <p:set>
                                      <p:cBhvr>
                                        <p:cTn id="36" fill="hold"/>
                                        <p:tgtEl>
                                          <p:spTgt spid="606"/>
                                        </p:tgtEl>
                                        <p:attrNameLst>
                                          <p:attrName>style.visibility</p:attrName>
                                        </p:attrNameLst>
                                      </p:cBhvr>
                                      <p:to>
                                        <p:strVal val="visible"/>
                                      </p:to>
                                    </p:set>
                                    <p:anim calcmode="lin" valueType="num">
                                      <p:cBhvr>
                                        <p:cTn id="37" dur="500" fill="hold"/>
                                        <p:tgtEl>
                                          <p:spTgt spid="606"/>
                                        </p:tgtEl>
                                        <p:attrNameLst>
                                          <p:attrName>ppt_x</p:attrName>
                                        </p:attrNameLst>
                                      </p:cBhvr>
                                      <p:tavLst>
                                        <p:tav tm="0">
                                          <p:val>
                                            <p:strVal val="#ppt_x"/>
                                          </p:val>
                                        </p:tav>
                                        <p:tav tm="100000">
                                          <p:val>
                                            <p:strVal val="#ppt_x"/>
                                          </p:val>
                                        </p:tav>
                                      </p:tavLst>
                                    </p:anim>
                                    <p:anim calcmode="lin" valueType="num">
                                      <p:cBhvr>
                                        <p:cTn id="38" dur="500" fill="hold"/>
                                        <p:tgtEl>
                                          <p:spTgt spid="606"/>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1" presetID="2" grpId="7" fill="hold">
                                  <p:stCondLst>
                                    <p:cond delay="0"/>
                                  </p:stCondLst>
                                  <p:iterate type="el" backwards="0">
                                    <p:tmAbs val="0"/>
                                  </p:iterate>
                                  <p:childTnLst>
                                    <p:set>
                                      <p:cBhvr>
                                        <p:cTn id="42" fill="hold"/>
                                        <p:tgtEl>
                                          <p:spTgt spid="581"/>
                                        </p:tgtEl>
                                        <p:attrNameLst>
                                          <p:attrName>style.visibility</p:attrName>
                                        </p:attrNameLst>
                                      </p:cBhvr>
                                      <p:to>
                                        <p:strVal val="visible"/>
                                      </p:to>
                                    </p:set>
                                    <p:anim calcmode="lin" valueType="num">
                                      <p:cBhvr>
                                        <p:cTn id="43" dur="500" fill="hold"/>
                                        <p:tgtEl>
                                          <p:spTgt spid="581"/>
                                        </p:tgtEl>
                                        <p:attrNameLst>
                                          <p:attrName>ppt_x</p:attrName>
                                        </p:attrNameLst>
                                      </p:cBhvr>
                                      <p:tavLst>
                                        <p:tav tm="0">
                                          <p:val>
                                            <p:strVal val="#ppt_x"/>
                                          </p:val>
                                        </p:tav>
                                        <p:tav tm="100000">
                                          <p:val>
                                            <p:strVal val="#ppt_x"/>
                                          </p:val>
                                        </p:tav>
                                      </p:tavLst>
                                    </p:anim>
                                    <p:anim calcmode="lin" valueType="num">
                                      <p:cBhvr>
                                        <p:cTn id="44" dur="500" fill="hold"/>
                                        <p:tgtEl>
                                          <p:spTgt spid="581"/>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1" presetID="2" grpId="8" fill="hold">
                                  <p:stCondLst>
                                    <p:cond delay="0"/>
                                  </p:stCondLst>
                                  <p:iterate type="el" backwards="0">
                                    <p:tmAbs val="0"/>
                                  </p:iterate>
                                  <p:childTnLst>
                                    <p:set>
                                      <p:cBhvr>
                                        <p:cTn id="48" fill="hold"/>
                                        <p:tgtEl>
                                          <p:spTgt spid="607"/>
                                        </p:tgtEl>
                                        <p:attrNameLst>
                                          <p:attrName>style.visibility</p:attrName>
                                        </p:attrNameLst>
                                      </p:cBhvr>
                                      <p:to>
                                        <p:strVal val="visible"/>
                                      </p:to>
                                    </p:set>
                                    <p:anim calcmode="lin" valueType="num">
                                      <p:cBhvr>
                                        <p:cTn id="49" dur="500" fill="hold"/>
                                        <p:tgtEl>
                                          <p:spTgt spid="607"/>
                                        </p:tgtEl>
                                        <p:attrNameLst>
                                          <p:attrName>ppt_x</p:attrName>
                                        </p:attrNameLst>
                                      </p:cBhvr>
                                      <p:tavLst>
                                        <p:tav tm="0">
                                          <p:val>
                                            <p:strVal val="#ppt_x"/>
                                          </p:val>
                                        </p:tav>
                                        <p:tav tm="100000">
                                          <p:val>
                                            <p:strVal val="#ppt_x"/>
                                          </p:val>
                                        </p:tav>
                                      </p:tavLst>
                                    </p:anim>
                                    <p:anim calcmode="lin" valueType="num">
                                      <p:cBhvr>
                                        <p:cTn id="50" dur="500" fill="hold"/>
                                        <p:tgtEl>
                                          <p:spTgt spid="607"/>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1" presetID="2" grpId="9" fill="hold">
                                  <p:stCondLst>
                                    <p:cond delay="0"/>
                                  </p:stCondLst>
                                  <p:iterate type="el" backwards="0">
                                    <p:tmAbs val="0"/>
                                  </p:iterate>
                                  <p:childTnLst>
                                    <p:set>
                                      <p:cBhvr>
                                        <p:cTn id="54" fill="hold"/>
                                        <p:tgtEl>
                                          <p:spTgt spid="596"/>
                                        </p:tgtEl>
                                        <p:attrNameLst>
                                          <p:attrName>style.visibility</p:attrName>
                                        </p:attrNameLst>
                                      </p:cBhvr>
                                      <p:to>
                                        <p:strVal val="visible"/>
                                      </p:to>
                                    </p:set>
                                    <p:anim calcmode="lin" valueType="num">
                                      <p:cBhvr>
                                        <p:cTn id="55" dur="500" fill="hold"/>
                                        <p:tgtEl>
                                          <p:spTgt spid="596"/>
                                        </p:tgtEl>
                                        <p:attrNameLst>
                                          <p:attrName>ppt_x</p:attrName>
                                        </p:attrNameLst>
                                      </p:cBhvr>
                                      <p:tavLst>
                                        <p:tav tm="0">
                                          <p:val>
                                            <p:strVal val="#ppt_x"/>
                                          </p:val>
                                        </p:tav>
                                        <p:tav tm="100000">
                                          <p:val>
                                            <p:strVal val="#ppt_x"/>
                                          </p:val>
                                        </p:tav>
                                      </p:tavLst>
                                    </p:anim>
                                    <p:anim calcmode="lin" valueType="num">
                                      <p:cBhvr>
                                        <p:cTn id="56" dur="500" fill="hold"/>
                                        <p:tgtEl>
                                          <p:spTgt spid="596"/>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1" presetID="2" grpId="10" fill="hold">
                                  <p:stCondLst>
                                    <p:cond delay="0"/>
                                  </p:stCondLst>
                                  <p:iterate type="el" backwards="0">
                                    <p:tmAbs val="0"/>
                                  </p:iterate>
                                  <p:childTnLst>
                                    <p:set>
                                      <p:cBhvr>
                                        <p:cTn id="60" fill="hold"/>
                                        <p:tgtEl>
                                          <p:spTgt spid="591"/>
                                        </p:tgtEl>
                                        <p:attrNameLst>
                                          <p:attrName>style.visibility</p:attrName>
                                        </p:attrNameLst>
                                      </p:cBhvr>
                                      <p:to>
                                        <p:strVal val="visible"/>
                                      </p:to>
                                    </p:set>
                                    <p:anim calcmode="lin" valueType="num">
                                      <p:cBhvr>
                                        <p:cTn id="61" dur="500" fill="hold"/>
                                        <p:tgtEl>
                                          <p:spTgt spid="591"/>
                                        </p:tgtEl>
                                        <p:attrNameLst>
                                          <p:attrName>ppt_x</p:attrName>
                                        </p:attrNameLst>
                                      </p:cBhvr>
                                      <p:tavLst>
                                        <p:tav tm="0">
                                          <p:val>
                                            <p:strVal val="#ppt_x"/>
                                          </p:val>
                                        </p:tav>
                                        <p:tav tm="100000">
                                          <p:val>
                                            <p:strVal val="#ppt_x"/>
                                          </p:val>
                                        </p:tav>
                                      </p:tavLst>
                                    </p:anim>
                                    <p:anim calcmode="lin" valueType="num">
                                      <p:cBhvr>
                                        <p:cTn id="62" dur="500" fill="hold"/>
                                        <p:tgtEl>
                                          <p:spTgt spid="591"/>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1" presetID="2" grpId="11" fill="hold">
                                  <p:stCondLst>
                                    <p:cond delay="0"/>
                                  </p:stCondLst>
                                  <p:iterate type="el" backwards="0">
                                    <p:tmAbs val="0"/>
                                  </p:iterate>
                                  <p:childTnLst>
                                    <p:set>
                                      <p:cBhvr>
                                        <p:cTn id="66" fill="hold"/>
                                        <p:tgtEl>
                                          <p:spTgt spid="597"/>
                                        </p:tgtEl>
                                        <p:attrNameLst>
                                          <p:attrName>style.visibility</p:attrName>
                                        </p:attrNameLst>
                                      </p:cBhvr>
                                      <p:to>
                                        <p:strVal val="visible"/>
                                      </p:to>
                                    </p:set>
                                    <p:anim calcmode="lin" valueType="num">
                                      <p:cBhvr>
                                        <p:cTn id="67" dur="500" fill="hold"/>
                                        <p:tgtEl>
                                          <p:spTgt spid="597"/>
                                        </p:tgtEl>
                                        <p:attrNameLst>
                                          <p:attrName>ppt_x</p:attrName>
                                        </p:attrNameLst>
                                      </p:cBhvr>
                                      <p:tavLst>
                                        <p:tav tm="0">
                                          <p:val>
                                            <p:strVal val="#ppt_x"/>
                                          </p:val>
                                        </p:tav>
                                        <p:tav tm="100000">
                                          <p:val>
                                            <p:strVal val="#ppt_x"/>
                                          </p:val>
                                        </p:tav>
                                      </p:tavLst>
                                    </p:anim>
                                    <p:anim calcmode="lin" valueType="num">
                                      <p:cBhvr>
                                        <p:cTn id="68" dur="500" fill="hold"/>
                                        <p:tgtEl>
                                          <p:spTgt spid="597"/>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Class="entr" nodeType="clickEffect" presetSubtype="1" presetID="2" grpId="12" fill="hold">
                                  <p:stCondLst>
                                    <p:cond delay="0"/>
                                  </p:stCondLst>
                                  <p:iterate type="el" backwards="0">
                                    <p:tmAbs val="0"/>
                                  </p:iterate>
                                  <p:childTnLst>
                                    <p:set>
                                      <p:cBhvr>
                                        <p:cTn id="72" fill="hold"/>
                                        <p:tgtEl>
                                          <p:spTgt spid="584"/>
                                        </p:tgtEl>
                                        <p:attrNameLst>
                                          <p:attrName>style.visibility</p:attrName>
                                        </p:attrNameLst>
                                      </p:cBhvr>
                                      <p:to>
                                        <p:strVal val="visible"/>
                                      </p:to>
                                    </p:set>
                                    <p:anim calcmode="lin" valueType="num">
                                      <p:cBhvr>
                                        <p:cTn id="73" dur="500" fill="hold"/>
                                        <p:tgtEl>
                                          <p:spTgt spid="584"/>
                                        </p:tgtEl>
                                        <p:attrNameLst>
                                          <p:attrName>ppt_x</p:attrName>
                                        </p:attrNameLst>
                                      </p:cBhvr>
                                      <p:tavLst>
                                        <p:tav tm="0">
                                          <p:val>
                                            <p:strVal val="#ppt_x"/>
                                          </p:val>
                                        </p:tav>
                                        <p:tav tm="100000">
                                          <p:val>
                                            <p:strVal val="#ppt_x"/>
                                          </p:val>
                                        </p:tav>
                                      </p:tavLst>
                                    </p:anim>
                                    <p:anim calcmode="lin" valueType="num">
                                      <p:cBhvr>
                                        <p:cTn id="74" dur="500" fill="hold"/>
                                        <p:tgtEl>
                                          <p:spTgt spid="584"/>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Class="entr" nodeType="clickEffect" presetSubtype="1" presetID="2" grpId="13" fill="hold">
                                  <p:stCondLst>
                                    <p:cond delay="0"/>
                                  </p:stCondLst>
                                  <p:iterate type="el" backwards="0">
                                    <p:tmAbs val="0"/>
                                  </p:iterate>
                                  <p:childTnLst>
                                    <p:set>
                                      <p:cBhvr>
                                        <p:cTn id="78" fill="hold"/>
                                        <p:tgtEl>
                                          <p:spTgt spid="615"/>
                                        </p:tgtEl>
                                        <p:attrNameLst>
                                          <p:attrName>style.visibility</p:attrName>
                                        </p:attrNameLst>
                                      </p:cBhvr>
                                      <p:to>
                                        <p:strVal val="visible"/>
                                      </p:to>
                                    </p:set>
                                    <p:anim calcmode="lin" valueType="num">
                                      <p:cBhvr>
                                        <p:cTn id="79" dur="500" fill="hold"/>
                                        <p:tgtEl>
                                          <p:spTgt spid="615"/>
                                        </p:tgtEl>
                                        <p:attrNameLst>
                                          <p:attrName>ppt_x</p:attrName>
                                        </p:attrNameLst>
                                      </p:cBhvr>
                                      <p:tavLst>
                                        <p:tav tm="0">
                                          <p:val>
                                            <p:strVal val="#ppt_x"/>
                                          </p:val>
                                        </p:tav>
                                        <p:tav tm="100000">
                                          <p:val>
                                            <p:strVal val="#ppt_x"/>
                                          </p:val>
                                        </p:tav>
                                      </p:tavLst>
                                    </p:anim>
                                    <p:anim calcmode="lin" valueType="num">
                                      <p:cBhvr>
                                        <p:cTn id="80" dur="500" fill="hold"/>
                                        <p:tgtEl>
                                          <p:spTgt spid="615"/>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Class="entr" nodeType="clickEffect" presetSubtype="1" presetID="2" grpId="14" fill="hold">
                                  <p:stCondLst>
                                    <p:cond delay="0"/>
                                  </p:stCondLst>
                                  <p:iterate type="el" backwards="0">
                                    <p:tmAbs val="0"/>
                                  </p:iterate>
                                  <p:childTnLst>
                                    <p:set>
                                      <p:cBhvr>
                                        <p:cTn id="84" fill="hold"/>
                                        <p:tgtEl>
                                          <p:spTgt spid="590"/>
                                        </p:tgtEl>
                                        <p:attrNameLst>
                                          <p:attrName>style.visibility</p:attrName>
                                        </p:attrNameLst>
                                      </p:cBhvr>
                                      <p:to>
                                        <p:strVal val="visible"/>
                                      </p:to>
                                    </p:set>
                                    <p:anim calcmode="lin" valueType="num">
                                      <p:cBhvr>
                                        <p:cTn id="85" dur="500" fill="hold"/>
                                        <p:tgtEl>
                                          <p:spTgt spid="590"/>
                                        </p:tgtEl>
                                        <p:attrNameLst>
                                          <p:attrName>ppt_x</p:attrName>
                                        </p:attrNameLst>
                                      </p:cBhvr>
                                      <p:tavLst>
                                        <p:tav tm="0">
                                          <p:val>
                                            <p:strVal val="#ppt_x"/>
                                          </p:val>
                                        </p:tav>
                                        <p:tav tm="100000">
                                          <p:val>
                                            <p:strVal val="#ppt_x"/>
                                          </p:val>
                                        </p:tav>
                                      </p:tavLst>
                                    </p:anim>
                                    <p:anim calcmode="lin" valueType="num">
                                      <p:cBhvr>
                                        <p:cTn id="86" dur="500" fill="hold"/>
                                        <p:tgtEl>
                                          <p:spTgt spid="590"/>
                                        </p:tgtEl>
                                        <p:attrNameLst>
                                          <p:attrName>ppt_y</p:attrName>
                                        </p:attrNameLst>
                                      </p:cBhvr>
                                      <p:tavLst>
                                        <p:tav tm="0">
                                          <p:val>
                                            <p:strVal val="0-#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Class="entr" nodeType="clickEffect" presetSubtype="1" presetID="2" grpId="15" fill="hold">
                                  <p:stCondLst>
                                    <p:cond delay="0"/>
                                  </p:stCondLst>
                                  <p:iterate type="el" backwards="0">
                                    <p:tmAbs val="0"/>
                                  </p:iterate>
                                  <p:childTnLst>
                                    <p:set>
                                      <p:cBhvr>
                                        <p:cTn id="90" fill="hold"/>
                                        <p:tgtEl>
                                          <p:spTgt spid="601"/>
                                        </p:tgtEl>
                                        <p:attrNameLst>
                                          <p:attrName>style.visibility</p:attrName>
                                        </p:attrNameLst>
                                      </p:cBhvr>
                                      <p:to>
                                        <p:strVal val="visible"/>
                                      </p:to>
                                    </p:set>
                                    <p:anim calcmode="lin" valueType="num">
                                      <p:cBhvr>
                                        <p:cTn id="91" dur="500" fill="hold"/>
                                        <p:tgtEl>
                                          <p:spTgt spid="601"/>
                                        </p:tgtEl>
                                        <p:attrNameLst>
                                          <p:attrName>ppt_x</p:attrName>
                                        </p:attrNameLst>
                                      </p:cBhvr>
                                      <p:tavLst>
                                        <p:tav tm="0">
                                          <p:val>
                                            <p:strVal val="#ppt_x"/>
                                          </p:val>
                                        </p:tav>
                                        <p:tav tm="100000">
                                          <p:val>
                                            <p:strVal val="#ppt_x"/>
                                          </p:val>
                                        </p:tav>
                                      </p:tavLst>
                                    </p:anim>
                                    <p:anim calcmode="lin" valueType="num">
                                      <p:cBhvr>
                                        <p:cTn id="92" dur="500" fill="hold"/>
                                        <p:tgtEl>
                                          <p:spTgt spid="601"/>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Class="entr" nodeType="clickEffect" presetSubtype="1" presetID="2" grpId="16" fill="hold">
                                  <p:stCondLst>
                                    <p:cond delay="0"/>
                                  </p:stCondLst>
                                  <p:iterate type="el" backwards="0">
                                    <p:tmAbs val="0"/>
                                  </p:iterate>
                                  <p:childTnLst>
                                    <p:set>
                                      <p:cBhvr>
                                        <p:cTn id="96" fill="hold"/>
                                        <p:tgtEl>
                                          <p:spTgt spid="605"/>
                                        </p:tgtEl>
                                        <p:attrNameLst>
                                          <p:attrName>style.visibility</p:attrName>
                                        </p:attrNameLst>
                                      </p:cBhvr>
                                      <p:to>
                                        <p:strVal val="visible"/>
                                      </p:to>
                                    </p:set>
                                    <p:anim calcmode="lin" valueType="num">
                                      <p:cBhvr>
                                        <p:cTn id="97" dur="500" fill="hold"/>
                                        <p:tgtEl>
                                          <p:spTgt spid="605"/>
                                        </p:tgtEl>
                                        <p:attrNameLst>
                                          <p:attrName>ppt_x</p:attrName>
                                        </p:attrNameLst>
                                      </p:cBhvr>
                                      <p:tavLst>
                                        <p:tav tm="0">
                                          <p:val>
                                            <p:strVal val="#ppt_x"/>
                                          </p:val>
                                        </p:tav>
                                        <p:tav tm="100000">
                                          <p:val>
                                            <p:strVal val="#ppt_x"/>
                                          </p:val>
                                        </p:tav>
                                      </p:tavLst>
                                    </p:anim>
                                    <p:anim calcmode="lin" valueType="num">
                                      <p:cBhvr>
                                        <p:cTn id="98" dur="500" fill="hold"/>
                                        <p:tgtEl>
                                          <p:spTgt spid="605"/>
                                        </p:tgtEl>
                                        <p:attrNameLst>
                                          <p:attrName>ppt_y</p:attrName>
                                        </p:attrNameLst>
                                      </p:cBhvr>
                                      <p:tavLst>
                                        <p:tav tm="0">
                                          <p:val>
                                            <p:strVal val="0-#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Class="entr" nodeType="clickEffect" presetSubtype="1" presetID="2" grpId="17" fill="hold">
                                  <p:stCondLst>
                                    <p:cond delay="0"/>
                                  </p:stCondLst>
                                  <p:iterate type="el" backwards="0">
                                    <p:tmAbs val="0"/>
                                  </p:iterate>
                                  <p:childTnLst>
                                    <p:set>
                                      <p:cBhvr>
                                        <p:cTn id="102" fill="hold"/>
                                        <p:tgtEl>
                                          <p:spTgt spid="593"/>
                                        </p:tgtEl>
                                        <p:attrNameLst>
                                          <p:attrName>style.visibility</p:attrName>
                                        </p:attrNameLst>
                                      </p:cBhvr>
                                      <p:to>
                                        <p:strVal val="visible"/>
                                      </p:to>
                                    </p:set>
                                    <p:anim calcmode="lin" valueType="num">
                                      <p:cBhvr>
                                        <p:cTn id="103" dur="500" fill="hold"/>
                                        <p:tgtEl>
                                          <p:spTgt spid="593"/>
                                        </p:tgtEl>
                                        <p:attrNameLst>
                                          <p:attrName>ppt_x</p:attrName>
                                        </p:attrNameLst>
                                      </p:cBhvr>
                                      <p:tavLst>
                                        <p:tav tm="0">
                                          <p:val>
                                            <p:strVal val="#ppt_x"/>
                                          </p:val>
                                        </p:tav>
                                        <p:tav tm="100000">
                                          <p:val>
                                            <p:strVal val="#ppt_x"/>
                                          </p:val>
                                        </p:tav>
                                      </p:tavLst>
                                    </p:anim>
                                    <p:anim calcmode="lin" valueType="num">
                                      <p:cBhvr>
                                        <p:cTn id="104" dur="500" fill="hold"/>
                                        <p:tgtEl>
                                          <p:spTgt spid="593"/>
                                        </p:tgtEl>
                                        <p:attrNameLst>
                                          <p:attrName>ppt_y</p:attrName>
                                        </p:attrNameLst>
                                      </p:cBhvr>
                                      <p:tavLst>
                                        <p:tav tm="0">
                                          <p:val>
                                            <p:strVal val="0-#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Class="entr" nodeType="clickEffect" presetSubtype="1" presetID="2" grpId="18" fill="hold">
                                  <p:stCondLst>
                                    <p:cond delay="0"/>
                                  </p:stCondLst>
                                  <p:iterate type="el" backwards="0">
                                    <p:tmAbs val="0"/>
                                  </p:iterate>
                                  <p:childTnLst>
                                    <p:set>
                                      <p:cBhvr>
                                        <p:cTn id="108" fill="hold"/>
                                        <p:tgtEl>
                                          <p:spTgt spid="604"/>
                                        </p:tgtEl>
                                        <p:attrNameLst>
                                          <p:attrName>style.visibility</p:attrName>
                                        </p:attrNameLst>
                                      </p:cBhvr>
                                      <p:to>
                                        <p:strVal val="visible"/>
                                      </p:to>
                                    </p:set>
                                    <p:anim calcmode="lin" valueType="num">
                                      <p:cBhvr>
                                        <p:cTn id="109" dur="500" fill="hold"/>
                                        <p:tgtEl>
                                          <p:spTgt spid="604"/>
                                        </p:tgtEl>
                                        <p:attrNameLst>
                                          <p:attrName>ppt_x</p:attrName>
                                        </p:attrNameLst>
                                      </p:cBhvr>
                                      <p:tavLst>
                                        <p:tav tm="0">
                                          <p:val>
                                            <p:strVal val="#ppt_x"/>
                                          </p:val>
                                        </p:tav>
                                        <p:tav tm="100000">
                                          <p:val>
                                            <p:strVal val="#ppt_x"/>
                                          </p:val>
                                        </p:tav>
                                      </p:tavLst>
                                    </p:anim>
                                    <p:anim calcmode="lin" valueType="num">
                                      <p:cBhvr>
                                        <p:cTn id="110" dur="500" fill="hold"/>
                                        <p:tgtEl>
                                          <p:spTgt spid="604"/>
                                        </p:tgtEl>
                                        <p:attrNameLst>
                                          <p:attrName>ppt_y</p:attrName>
                                        </p:attrNameLst>
                                      </p:cBhvr>
                                      <p:tavLst>
                                        <p:tav tm="0">
                                          <p:val>
                                            <p:strVal val="0-#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Class="entr" nodeType="clickEffect" presetSubtype="1" presetID="2" grpId="19" fill="hold">
                                  <p:stCondLst>
                                    <p:cond delay="0"/>
                                  </p:stCondLst>
                                  <p:iterate type="el" backwards="0">
                                    <p:tmAbs val="0"/>
                                  </p:iterate>
                                  <p:childTnLst>
                                    <p:set>
                                      <p:cBhvr>
                                        <p:cTn id="114" fill="hold"/>
                                        <p:tgtEl>
                                          <p:spTgt spid="614"/>
                                        </p:tgtEl>
                                        <p:attrNameLst>
                                          <p:attrName>style.visibility</p:attrName>
                                        </p:attrNameLst>
                                      </p:cBhvr>
                                      <p:to>
                                        <p:strVal val="visible"/>
                                      </p:to>
                                    </p:set>
                                    <p:anim calcmode="lin" valueType="num">
                                      <p:cBhvr>
                                        <p:cTn id="115" dur="500" fill="hold"/>
                                        <p:tgtEl>
                                          <p:spTgt spid="614"/>
                                        </p:tgtEl>
                                        <p:attrNameLst>
                                          <p:attrName>ppt_x</p:attrName>
                                        </p:attrNameLst>
                                      </p:cBhvr>
                                      <p:tavLst>
                                        <p:tav tm="0">
                                          <p:val>
                                            <p:strVal val="#ppt_x"/>
                                          </p:val>
                                        </p:tav>
                                        <p:tav tm="100000">
                                          <p:val>
                                            <p:strVal val="#ppt_x"/>
                                          </p:val>
                                        </p:tav>
                                      </p:tavLst>
                                    </p:anim>
                                    <p:anim calcmode="lin" valueType="num">
                                      <p:cBhvr>
                                        <p:cTn id="116" dur="500" fill="hold"/>
                                        <p:tgtEl>
                                          <p:spTgt spid="614"/>
                                        </p:tgtEl>
                                        <p:attrNameLst>
                                          <p:attrName>ppt_y</p:attrName>
                                        </p:attrNameLst>
                                      </p:cBhvr>
                                      <p:tavLst>
                                        <p:tav tm="0">
                                          <p:val>
                                            <p:strVal val="0-#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Class="entr" nodeType="clickEffect" presetSubtype="1" presetID="2" grpId="20" fill="hold">
                                  <p:stCondLst>
                                    <p:cond delay="0"/>
                                  </p:stCondLst>
                                  <p:iterate type="el" backwards="0">
                                    <p:tmAbs val="0"/>
                                  </p:iterate>
                                  <p:childTnLst>
                                    <p:set>
                                      <p:cBhvr>
                                        <p:cTn id="120" fill="hold"/>
                                        <p:tgtEl>
                                          <p:spTgt spid="613"/>
                                        </p:tgtEl>
                                        <p:attrNameLst>
                                          <p:attrName>style.visibility</p:attrName>
                                        </p:attrNameLst>
                                      </p:cBhvr>
                                      <p:to>
                                        <p:strVal val="visible"/>
                                      </p:to>
                                    </p:set>
                                    <p:anim calcmode="lin" valueType="num">
                                      <p:cBhvr>
                                        <p:cTn id="121" dur="500" fill="hold"/>
                                        <p:tgtEl>
                                          <p:spTgt spid="613"/>
                                        </p:tgtEl>
                                        <p:attrNameLst>
                                          <p:attrName>ppt_x</p:attrName>
                                        </p:attrNameLst>
                                      </p:cBhvr>
                                      <p:tavLst>
                                        <p:tav tm="0">
                                          <p:val>
                                            <p:strVal val="#ppt_x"/>
                                          </p:val>
                                        </p:tav>
                                        <p:tav tm="100000">
                                          <p:val>
                                            <p:strVal val="#ppt_x"/>
                                          </p:val>
                                        </p:tav>
                                      </p:tavLst>
                                    </p:anim>
                                    <p:anim calcmode="lin" valueType="num">
                                      <p:cBhvr>
                                        <p:cTn id="122" dur="500" fill="hold"/>
                                        <p:tgtEl>
                                          <p:spTgt spid="613"/>
                                        </p:tgtEl>
                                        <p:attrNameLst>
                                          <p:attrName>ppt_y</p:attrName>
                                        </p:attrNameLst>
                                      </p:cBhvr>
                                      <p:tavLst>
                                        <p:tav tm="0">
                                          <p:val>
                                            <p:strVal val="0-#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Class="entr" nodeType="clickEffect" presetSubtype="1" presetID="2" grpId="21" fill="hold">
                                  <p:stCondLst>
                                    <p:cond delay="0"/>
                                  </p:stCondLst>
                                  <p:iterate type="el" backwards="0">
                                    <p:tmAbs val="0"/>
                                  </p:iterate>
                                  <p:childTnLst>
                                    <p:set>
                                      <p:cBhvr>
                                        <p:cTn id="126" fill="hold"/>
                                        <p:tgtEl>
                                          <p:spTgt spid="617"/>
                                        </p:tgtEl>
                                        <p:attrNameLst>
                                          <p:attrName>style.visibility</p:attrName>
                                        </p:attrNameLst>
                                      </p:cBhvr>
                                      <p:to>
                                        <p:strVal val="visible"/>
                                      </p:to>
                                    </p:set>
                                    <p:anim calcmode="lin" valueType="num">
                                      <p:cBhvr>
                                        <p:cTn id="127" dur="500" fill="hold"/>
                                        <p:tgtEl>
                                          <p:spTgt spid="617"/>
                                        </p:tgtEl>
                                        <p:attrNameLst>
                                          <p:attrName>ppt_x</p:attrName>
                                        </p:attrNameLst>
                                      </p:cBhvr>
                                      <p:tavLst>
                                        <p:tav tm="0">
                                          <p:val>
                                            <p:strVal val="#ppt_x"/>
                                          </p:val>
                                        </p:tav>
                                        <p:tav tm="100000">
                                          <p:val>
                                            <p:strVal val="#ppt_x"/>
                                          </p:val>
                                        </p:tav>
                                      </p:tavLst>
                                    </p:anim>
                                    <p:anim calcmode="lin" valueType="num">
                                      <p:cBhvr>
                                        <p:cTn id="128" dur="500" fill="hold"/>
                                        <p:tgtEl>
                                          <p:spTgt spid="617"/>
                                        </p:tgtEl>
                                        <p:attrNameLst>
                                          <p:attrName>ppt_y</p:attrName>
                                        </p:attrNameLst>
                                      </p:cBhvr>
                                      <p:tavLst>
                                        <p:tav tm="0">
                                          <p:val>
                                            <p:strVal val="0-#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Class="entr" nodeType="clickEffect" presetSubtype="1" presetID="2" grpId="22" fill="hold">
                                  <p:stCondLst>
                                    <p:cond delay="0"/>
                                  </p:stCondLst>
                                  <p:iterate type="el" backwards="0">
                                    <p:tmAbs val="0"/>
                                  </p:iterate>
                                  <p:childTnLst>
                                    <p:set>
                                      <p:cBhvr>
                                        <p:cTn id="132" fill="hold"/>
                                        <p:tgtEl>
                                          <p:spTgt spid="610"/>
                                        </p:tgtEl>
                                        <p:attrNameLst>
                                          <p:attrName>style.visibility</p:attrName>
                                        </p:attrNameLst>
                                      </p:cBhvr>
                                      <p:to>
                                        <p:strVal val="visible"/>
                                      </p:to>
                                    </p:set>
                                    <p:anim calcmode="lin" valueType="num">
                                      <p:cBhvr>
                                        <p:cTn id="133" dur="500" fill="hold"/>
                                        <p:tgtEl>
                                          <p:spTgt spid="610"/>
                                        </p:tgtEl>
                                        <p:attrNameLst>
                                          <p:attrName>ppt_x</p:attrName>
                                        </p:attrNameLst>
                                      </p:cBhvr>
                                      <p:tavLst>
                                        <p:tav tm="0">
                                          <p:val>
                                            <p:strVal val="#ppt_x"/>
                                          </p:val>
                                        </p:tav>
                                        <p:tav tm="100000">
                                          <p:val>
                                            <p:strVal val="#ppt_x"/>
                                          </p:val>
                                        </p:tav>
                                      </p:tavLst>
                                    </p:anim>
                                    <p:anim calcmode="lin" valueType="num">
                                      <p:cBhvr>
                                        <p:cTn id="134" dur="500" fill="hold"/>
                                        <p:tgtEl>
                                          <p:spTgt spid="610"/>
                                        </p:tgtEl>
                                        <p:attrNameLst>
                                          <p:attrName>ppt_y</p:attrName>
                                        </p:attrNameLst>
                                      </p:cBhvr>
                                      <p:tavLst>
                                        <p:tav tm="0">
                                          <p:val>
                                            <p:strVal val="0-#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Class="entr" nodeType="clickEffect" presetSubtype="1" presetID="2" grpId="23" fill="hold">
                                  <p:stCondLst>
                                    <p:cond delay="0"/>
                                  </p:stCondLst>
                                  <p:iterate type="el" backwards="0">
                                    <p:tmAbs val="0"/>
                                  </p:iterate>
                                  <p:childTnLst>
                                    <p:set>
                                      <p:cBhvr>
                                        <p:cTn id="138" fill="hold"/>
                                        <p:tgtEl>
                                          <p:spTgt spid="612"/>
                                        </p:tgtEl>
                                        <p:attrNameLst>
                                          <p:attrName>style.visibility</p:attrName>
                                        </p:attrNameLst>
                                      </p:cBhvr>
                                      <p:to>
                                        <p:strVal val="visible"/>
                                      </p:to>
                                    </p:set>
                                    <p:anim calcmode="lin" valueType="num">
                                      <p:cBhvr>
                                        <p:cTn id="139" dur="500" fill="hold"/>
                                        <p:tgtEl>
                                          <p:spTgt spid="612"/>
                                        </p:tgtEl>
                                        <p:attrNameLst>
                                          <p:attrName>ppt_x</p:attrName>
                                        </p:attrNameLst>
                                      </p:cBhvr>
                                      <p:tavLst>
                                        <p:tav tm="0">
                                          <p:val>
                                            <p:strVal val="#ppt_x"/>
                                          </p:val>
                                        </p:tav>
                                        <p:tav tm="100000">
                                          <p:val>
                                            <p:strVal val="#ppt_x"/>
                                          </p:val>
                                        </p:tav>
                                      </p:tavLst>
                                    </p:anim>
                                    <p:anim calcmode="lin" valueType="num">
                                      <p:cBhvr>
                                        <p:cTn id="140" dur="500" fill="hold"/>
                                        <p:tgtEl>
                                          <p:spTgt spid="6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84" grpId="12"/>
      <p:bldP build="whole" bldLvl="1" animBg="1" rev="0" advAuto="0" spid="592" grpId="4"/>
      <p:bldP build="whole" bldLvl="1" animBg="1" rev="0" advAuto="0" spid="607" grpId="8"/>
      <p:bldP build="whole" bldLvl="1" animBg="1" rev="0" advAuto="0" spid="610" grpId="22"/>
      <p:bldP build="whole" bldLvl="1" animBg="1" rev="0" advAuto="0" spid="616" grpId="2"/>
      <p:bldP build="whole" bldLvl="1" animBg="1" rev="0" advAuto="0" spid="593" grpId="17"/>
      <p:bldP build="whole" bldLvl="1" animBg="1" rev="0" advAuto="0" spid="604" grpId="18"/>
      <p:bldP build="whole" bldLvl="1" animBg="1" rev="0" advAuto="0" spid="597" grpId="11"/>
      <p:bldP build="whole" bldLvl="1" animBg="1" rev="0" advAuto="0" spid="590" grpId="14"/>
      <p:bldP build="whole" bldLvl="1" animBg="1" rev="0" advAuto="0" spid="614" grpId="19"/>
      <p:bldP build="whole" bldLvl="1" animBg="1" rev="0" advAuto="0" spid="581" grpId="7"/>
      <p:bldP build="whole" bldLvl="1" animBg="1" rev="0" advAuto="0" spid="601" grpId="15"/>
      <p:bldP build="whole" bldLvl="1" animBg="1" rev="0" advAuto="0" spid="575" grpId="1"/>
      <p:bldP build="whole" bldLvl="1" animBg="1" rev="0" advAuto="0" spid="613" grpId="20"/>
      <p:bldP build="whole" bldLvl="1" animBg="1" rev="0" advAuto="0" spid="587" grpId="5"/>
      <p:bldP build="whole" bldLvl="1" animBg="1" rev="0" advAuto="0" spid="606" grpId="6"/>
      <p:bldP build="whole" bldLvl="1" animBg="1" rev="0" advAuto="0" spid="578" grpId="3"/>
      <p:bldP build="whole" bldLvl="1" animBg="1" rev="0" advAuto="0" spid="605" grpId="16"/>
      <p:bldP build="whole" bldLvl="1" animBg="1" rev="0" advAuto="0" spid="617" grpId="21"/>
      <p:bldP build="whole" bldLvl="1" animBg="1" rev="0" advAuto="0" spid="591" grpId="10"/>
      <p:bldP build="whole" bldLvl="1" animBg="1" rev="0" advAuto="0" spid="615" grpId="13"/>
      <p:bldP build="whole" bldLvl="1" animBg="1" rev="0" advAuto="0" spid="612" grpId="23"/>
      <p:bldP build="whole" bldLvl="1" animBg="1" rev="0" advAuto="0" spid="596" grpId="9"/>
    </p:bldLst>
  </p:timing>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9" name="Title 7"/>
          <p:cNvSpPr txBox="1"/>
          <p:nvPr>
            <p:ph type="title"/>
          </p:nvPr>
        </p:nvSpPr>
        <p:spPr>
          <a:xfrm>
            <a:off x="1053628" y="722588"/>
            <a:ext cx="7177376" cy="571501"/>
          </a:xfrm>
          <a:prstGeom prst="rect">
            <a:avLst/>
          </a:prstGeom>
        </p:spPr>
        <p:txBody>
          <a:bodyPr/>
          <a:lstStyle>
            <a:lvl1pPr defTabSz="886968">
              <a:defRPr sz="3104"/>
            </a:lvl1pPr>
          </a:lstStyle>
          <a:p>
            <a:pPr/>
            <a:r>
              <a:t>Some more examples!</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1" name="Title 3"/>
          <p:cNvSpPr txBox="1"/>
          <p:nvPr>
            <p:ph type="title"/>
          </p:nvPr>
        </p:nvSpPr>
        <p:spPr>
          <a:xfrm>
            <a:off x="1053628" y="722588"/>
            <a:ext cx="7177376" cy="571501"/>
          </a:xfrm>
          <a:prstGeom prst="rect">
            <a:avLst/>
          </a:prstGeom>
        </p:spPr>
        <p:txBody>
          <a:bodyPr/>
          <a:lstStyle>
            <a:lvl1pPr defTabSz="886968">
              <a:defRPr sz="3104"/>
            </a:lvl1pPr>
          </a:lstStyle>
          <a:p>
            <a:pPr/>
            <a:r>
              <a:t>Find largest of N numbers</a:t>
            </a:r>
          </a:p>
        </p:txBody>
      </p:sp>
      <p:sp>
        <p:nvSpPr>
          <p:cNvPr id="622" name="Slide Number Placeholder 2"/>
          <p:cNvSpPr txBox="1"/>
          <p:nvPr>
            <p:ph type="sldNum" sz="quarter" idx="4294967295"/>
          </p:nvPr>
        </p:nvSpPr>
        <p:spPr>
          <a:xfrm>
            <a:off x="7812088" y="-20638"/>
            <a:ext cx="35752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grpSp>
        <p:nvGrpSpPr>
          <p:cNvPr id="625" name="Terminator 4"/>
          <p:cNvGrpSpPr/>
          <p:nvPr/>
        </p:nvGrpSpPr>
        <p:grpSpPr>
          <a:xfrm>
            <a:off x="3568767" y="1407002"/>
            <a:ext cx="1752601" cy="444501"/>
            <a:chOff x="0" y="0"/>
            <a:chExt cx="1752600" cy="444500"/>
          </a:xfrm>
        </p:grpSpPr>
        <p:sp>
          <p:nvSpPr>
            <p:cNvPr id="623" name="Shape"/>
            <p:cNvSpPr/>
            <p:nvPr/>
          </p:nvSpPr>
          <p:spPr>
            <a:xfrm>
              <a:off x="0" y="0"/>
              <a:ext cx="1752601" cy="444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24" name="Start"/>
            <p:cNvSpPr txBox="1"/>
            <p:nvPr/>
          </p:nvSpPr>
          <p:spPr>
            <a:xfrm>
              <a:off x="292100" y="68580"/>
              <a:ext cx="1168400"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Start</a:t>
              </a:r>
            </a:p>
          </p:txBody>
        </p:sp>
      </p:grpSp>
      <p:grpSp>
        <p:nvGrpSpPr>
          <p:cNvPr id="628" name="Data 5"/>
          <p:cNvGrpSpPr/>
          <p:nvPr/>
        </p:nvGrpSpPr>
        <p:grpSpPr>
          <a:xfrm>
            <a:off x="3403432" y="1981374"/>
            <a:ext cx="2083270" cy="457201"/>
            <a:chOff x="0" y="0"/>
            <a:chExt cx="2083268" cy="457200"/>
          </a:xfrm>
        </p:grpSpPr>
        <p:sp>
          <p:nvSpPr>
            <p:cNvPr id="626" name="Shape"/>
            <p:cNvSpPr/>
            <p:nvPr/>
          </p:nvSpPr>
          <p:spPr>
            <a:xfrm>
              <a:off x="0" y="0"/>
              <a:ext cx="2083270"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0"/>
                  </a:lnTo>
                  <a:lnTo>
                    <a:pt x="21600" y="0"/>
                  </a:lnTo>
                  <a:lnTo>
                    <a:pt x="1728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27" name="Read N"/>
            <p:cNvSpPr txBox="1"/>
            <p:nvPr/>
          </p:nvSpPr>
          <p:spPr>
            <a:xfrm>
              <a:off x="416653" y="74930"/>
              <a:ext cx="1249963"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Read N</a:t>
              </a:r>
            </a:p>
          </p:txBody>
        </p:sp>
      </p:grpSp>
      <p:grpSp>
        <p:nvGrpSpPr>
          <p:cNvPr id="631" name="Decision 6"/>
          <p:cNvGrpSpPr/>
          <p:nvPr/>
        </p:nvGrpSpPr>
        <p:grpSpPr>
          <a:xfrm>
            <a:off x="3412135" y="3124530"/>
            <a:ext cx="2065863" cy="977383"/>
            <a:chOff x="0" y="0"/>
            <a:chExt cx="2065862" cy="977382"/>
          </a:xfrm>
        </p:grpSpPr>
        <p:sp>
          <p:nvSpPr>
            <p:cNvPr id="629" name="Shape"/>
            <p:cNvSpPr/>
            <p:nvPr/>
          </p:nvSpPr>
          <p:spPr>
            <a:xfrm>
              <a:off x="-1" y="-1"/>
              <a:ext cx="2065863" cy="977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30" name="Is I  &lt;= N ?"/>
            <p:cNvSpPr txBox="1"/>
            <p:nvPr/>
          </p:nvSpPr>
          <p:spPr>
            <a:xfrm>
              <a:off x="516465" y="335021"/>
              <a:ext cx="1032933"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Is I  &lt;= N ?</a:t>
              </a:r>
            </a:p>
          </p:txBody>
        </p:sp>
      </p:grpSp>
      <p:grpSp>
        <p:nvGrpSpPr>
          <p:cNvPr id="634" name="Data 7"/>
          <p:cNvGrpSpPr/>
          <p:nvPr/>
        </p:nvGrpSpPr>
        <p:grpSpPr>
          <a:xfrm>
            <a:off x="5894696" y="3384622"/>
            <a:ext cx="2083270" cy="457201"/>
            <a:chOff x="0" y="0"/>
            <a:chExt cx="2083268" cy="457200"/>
          </a:xfrm>
        </p:grpSpPr>
        <p:sp>
          <p:nvSpPr>
            <p:cNvPr id="632" name="Shape"/>
            <p:cNvSpPr/>
            <p:nvPr/>
          </p:nvSpPr>
          <p:spPr>
            <a:xfrm>
              <a:off x="0" y="0"/>
              <a:ext cx="2083270"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0"/>
                  </a:lnTo>
                  <a:lnTo>
                    <a:pt x="21600" y="0"/>
                  </a:lnTo>
                  <a:lnTo>
                    <a:pt x="1728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33" name="Output L"/>
            <p:cNvSpPr txBox="1"/>
            <p:nvPr/>
          </p:nvSpPr>
          <p:spPr>
            <a:xfrm>
              <a:off x="416653" y="74930"/>
              <a:ext cx="1249963"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Output L</a:t>
              </a:r>
            </a:p>
          </p:txBody>
        </p:sp>
      </p:grpSp>
      <p:grpSp>
        <p:nvGrpSpPr>
          <p:cNvPr id="637" name="Process 8"/>
          <p:cNvGrpSpPr/>
          <p:nvPr/>
        </p:nvGrpSpPr>
        <p:grpSpPr>
          <a:xfrm>
            <a:off x="3444116" y="2568446"/>
            <a:ext cx="2001903" cy="426213"/>
            <a:chOff x="0" y="0"/>
            <a:chExt cx="2001902" cy="426211"/>
          </a:xfrm>
        </p:grpSpPr>
        <p:sp>
          <p:nvSpPr>
            <p:cNvPr id="635" name="Rectangle"/>
            <p:cNvSpPr/>
            <p:nvPr/>
          </p:nvSpPr>
          <p:spPr>
            <a:xfrm>
              <a:off x="-1" y="0"/>
              <a:ext cx="2001904" cy="426212"/>
            </a:xfrm>
            <a:prstGeom prst="rect">
              <a:avLst/>
            </a:pr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36" name="Let I = 1, L = -1000000"/>
            <p:cNvSpPr txBox="1"/>
            <p:nvPr/>
          </p:nvSpPr>
          <p:spPr>
            <a:xfrm>
              <a:off x="-1" y="59436"/>
              <a:ext cx="2001904"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Let I = 1, L = -1000000</a:t>
              </a:r>
            </a:p>
          </p:txBody>
        </p:sp>
      </p:grpSp>
      <p:grpSp>
        <p:nvGrpSpPr>
          <p:cNvPr id="640" name="Terminator 9"/>
          <p:cNvGrpSpPr/>
          <p:nvPr/>
        </p:nvGrpSpPr>
        <p:grpSpPr>
          <a:xfrm>
            <a:off x="6060030" y="4297195"/>
            <a:ext cx="1752601" cy="444501"/>
            <a:chOff x="0" y="0"/>
            <a:chExt cx="1752600" cy="444500"/>
          </a:xfrm>
        </p:grpSpPr>
        <p:sp>
          <p:nvSpPr>
            <p:cNvPr id="638" name="Shape"/>
            <p:cNvSpPr/>
            <p:nvPr/>
          </p:nvSpPr>
          <p:spPr>
            <a:xfrm>
              <a:off x="0" y="0"/>
              <a:ext cx="1752601" cy="444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39" name="End"/>
            <p:cNvSpPr txBox="1"/>
            <p:nvPr/>
          </p:nvSpPr>
          <p:spPr>
            <a:xfrm>
              <a:off x="292100" y="68580"/>
              <a:ext cx="1168400"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End</a:t>
              </a:r>
            </a:p>
          </p:txBody>
        </p:sp>
      </p:grpSp>
      <p:sp>
        <p:nvSpPr>
          <p:cNvPr id="641" name="Straight Arrow Connector 10"/>
          <p:cNvSpPr/>
          <p:nvPr/>
        </p:nvSpPr>
        <p:spPr>
          <a:xfrm flipV="1" rot="10800000">
            <a:off x="3167936" y="5969117"/>
            <a:ext cx="1305319" cy="913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6" y="0"/>
                </a:moveTo>
                <a:lnTo>
                  <a:pt x="0" y="0"/>
                </a:lnTo>
                <a:lnTo>
                  <a:pt x="0" y="21600"/>
                </a:lnTo>
                <a:lnTo>
                  <a:pt x="21600" y="21600"/>
                </a:lnTo>
              </a:path>
            </a:pathLst>
          </a:custGeom>
          <a:ln w="15875">
            <a:solidFill>
              <a:srgbClr val="555555"/>
            </a:solidFill>
            <a:tailEnd type="triangle"/>
          </a:ln>
        </p:spPr>
        <p:txBody>
          <a:bodyPr lIns="45719" rIns="45719" anchor="ctr"/>
          <a:lstStyle/>
          <a:p>
            <a:pPr/>
          </a:p>
        </p:txBody>
      </p:sp>
      <p:sp>
        <p:nvSpPr>
          <p:cNvPr id="642" name="Straight Arrow Connector 11"/>
          <p:cNvSpPr/>
          <p:nvPr/>
        </p:nvSpPr>
        <p:spPr>
          <a:xfrm>
            <a:off x="4445067" y="2438574"/>
            <a:ext cx="1" cy="129873"/>
          </a:xfrm>
          <a:prstGeom prst="line">
            <a:avLst/>
          </a:prstGeom>
          <a:ln w="15875">
            <a:solidFill>
              <a:srgbClr val="555555"/>
            </a:solidFill>
            <a:tailEnd type="triangle"/>
          </a:ln>
        </p:spPr>
        <p:txBody>
          <a:bodyPr lIns="45719" rIns="45719"/>
          <a:lstStyle/>
          <a:p>
            <a:pPr/>
          </a:p>
        </p:txBody>
      </p:sp>
      <p:sp>
        <p:nvSpPr>
          <p:cNvPr id="643" name="Straight Arrow Connector 12"/>
          <p:cNvSpPr/>
          <p:nvPr/>
        </p:nvSpPr>
        <p:spPr>
          <a:xfrm flipV="1">
            <a:off x="2166984" y="5460970"/>
            <a:ext cx="2" cy="386433"/>
          </a:xfrm>
          <a:prstGeom prst="line">
            <a:avLst/>
          </a:prstGeom>
          <a:ln w="15875">
            <a:solidFill>
              <a:srgbClr val="555555"/>
            </a:solidFill>
            <a:tailEnd type="triangle"/>
          </a:ln>
        </p:spPr>
        <p:txBody>
          <a:bodyPr lIns="45719" rIns="45719"/>
          <a:lstStyle/>
          <a:p>
            <a:pPr/>
          </a:p>
        </p:txBody>
      </p:sp>
      <p:sp>
        <p:nvSpPr>
          <p:cNvPr id="668" name="Straight Arrow Connector 13"/>
          <p:cNvSpPr/>
          <p:nvPr/>
        </p:nvSpPr>
        <p:spPr>
          <a:xfrm>
            <a:off x="6936330" y="3843409"/>
            <a:ext cx="1" cy="452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5875">
            <a:solidFill>
              <a:srgbClr val="555555"/>
            </a:solidFill>
            <a:tailEnd type="triangle"/>
          </a:ln>
        </p:spPr>
        <p:txBody>
          <a:bodyPr/>
          <a:lstStyle/>
          <a:p>
            <a:pPr/>
          </a:p>
        </p:txBody>
      </p:sp>
      <p:sp>
        <p:nvSpPr>
          <p:cNvPr id="645" name="TextBox 15"/>
          <p:cNvSpPr txBox="1"/>
          <p:nvPr/>
        </p:nvSpPr>
        <p:spPr>
          <a:xfrm>
            <a:off x="4445067" y="4020196"/>
            <a:ext cx="475133"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555555"/>
                </a:solidFill>
              </a:defRPr>
            </a:lvl1pPr>
          </a:lstStyle>
          <a:p>
            <a:pPr/>
            <a:r>
              <a:t>Yes</a:t>
            </a:r>
          </a:p>
        </p:txBody>
      </p:sp>
      <p:sp>
        <p:nvSpPr>
          <p:cNvPr id="646" name="TextBox 16"/>
          <p:cNvSpPr txBox="1"/>
          <p:nvPr/>
        </p:nvSpPr>
        <p:spPr>
          <a:xfrm>
            <a:off x="3206550" y="5783538"/>
            <a:ext cx="475133"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555555"/>
                </a:solidFill>
              </a:defRPr>
            </a:lvl1pPr>
          </a:lstStyle>
          <a:p>
            <a:pPr/>
            <a:r>
              <a:t>Yes</a:t>
            </a:r>
          </a:p>
        </p:txBody>
      </p:sp>
      <p:sp>
        <p:nvSpPr>
          <p:cNvPr id="669" name="Straight Arrow Connector 17"/>
          <p:cNvSpPr/>
          <p:nvPr/>
        </p:nvSpPr>
        <p:spPr>
          <a:xfrm>
            <a:off x="4445066" y="1853090"/>
            <a:ext cx="1" cy="126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15875">
            <a:solidFill>
              <a:srgbClr val="555555"/>
            </a:solidFill>
            <a:tailEnd type="triangle"/>
          </a:ln>
        </p:spPr>
        <p:txBody>
          <a:bodyPr/>
          <a:lstStyle/>
          <a:p>
            <a:pPr/>
          </a:p>
        </p:txBody>
      </p:sp>
      <p:grpSp>
        <p:nvGrpSpPr>
          <p:cNvPr id="650" name="Decision 18"/>
          <p:cNvGrpSpPr/>
          <p:nvPr/>
        </p:nvGrpSpPr>
        <p:grpSpPr>
          <a:xfrm>
            <a:off x="3429544" y="4972279"/>
            <a:ext cx="2065863" cy="977383"/>
            <a:chOff x="0" y="0"/>
            <a:chExt cx="2065862" cy="977382"/>
          </a:xfrm>
        </p:grpSpPr>
        <p:sp>
          <p:nvSpPr>
            <p:cNvPr id="648" name="Shape"/>
            <p:cNvSpPr/>
            <p:nvPr/>
          </p:nvSpPr>
          <p:spPr>
            <a:xfrm>
              <a:off x="-1" y="-1"/>
              <a:ext cx="2065863" cy="977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49" name="Is Num &gt; L ?"/>
            <p:cNvSpPr txBox="1"/>
            <p:nvPr/>
          </p:nvSpPr>
          <p:spPr>
            <a:xfrm>
              <a:off x="516465" y="227071"/>
              <a:ext cx="1032933" cy="523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Is Num &gt; L ?</a:t>
              </a:r>
            </a:p>
          </p:txBody>
        </p:sp>
      </p:grpSp>
      <p:sp>
        <p:nvSpPr>
          <p:cNvPr id="651" name="TextBox 20"/>
          <p:cNvSpPr txBox="1"/>
          <p:nvPr/>
        </p:nvSpPr>
        <p:spPr>
          <a:xfrm>
            <a:off x="5446017" y="3336223"/>
            <a:ext cx="475133"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555555"/>
                </a:solidFill>
              </a:defRPr>
            </a:lvl1pPr>
          </a:lstStyle>
          <a:p>
            <a:pPr/>
            <a:r>
              <a:t>No</a:t>
            </a:r>
          </a:p>
        </p:txBody>
      </p:sp>
      <p:sp>
        <p:nvSpPr>
          <p:cNvPr id="652" name="Straight Arrow Connector 21"/>
          <p:cNvSpPr/>
          <p:nvPr/>
        </p:nvSpPr>
        <p:spPr>
          <a:xfrm>
            <a:off x="4437598" y="2994659"/>
            <a:ext cx="1" cy="129873"/>
          </a:xfrm>
          <a:prstGeom prst="line">
            <a:avLst/>
          </a:prstGeom>
          <a:ln w="15875">
            <a:solidFill>
              <a:srgbClr val="555555"/>
            </a:solidFill>
            <a:tailEnd type="triangle"/>
          </a:ln>
        </p:spPr>
        <p:txBody>
          <a:bodyPr lIns="45719" rIns="45719"/>
          <a:lstStyle/>
          <a:p>
            <a:pPr/>
          </a:p>
        </p:txBody>
      </p:sp>
      <p:sp>
        <p:nvSpPr>
          <p:cNvPr id="653" name="Straight Arrow Connector 22"/>
          <p:cNvSpPr/>
          <p:nvPr/>
        </p:nvSpPr>
        <p:spPr>
          <a:xfrm>
            <a:off x="4445067" y="4101913"/>
            <a:ext cx="1" cy="195284"/>
          </a:xfrm>
          <a:prstGeom prst="line">
            <a:avLst/>
          </a:prstGeom>
          <a:ln w="15875">
            <a:solidFill>
              <a:srgbClr val="555555"/>
            </a:solidFill>
            <a:tailEnd type="triangle"/>
          </a:ln>
        </p:spPr>
        <p:txBody>
          <a:bodyPr lIns="45719" rIns="45719"/>
          <a:lstStyle/>
          <a:p>
            <a:pPr/>
          </a:p>
        </p:txBody>
      </p:sp>
      <p:grpSp>
        <p:nvGrpSpPr>
          <p:cNvPr id="656" name="Process 23"/>
          <p:cNvGrpSpPr/>
          <p:nvPr/>
        </p:nvGrpSpPr>
        <p:grpSpPr>
          <a:xfrm>
            <a:off x="1166035" y="3870983"/>
            <a:ext cx="2001903" cy="426213"/>
            <a:chOff x="0" y="0"/>
            <a:chExt cx="2001902" cy="426211"/>
          </a:xfrm>
        </p:grpSpPr>
        <p:sp>
          <p:nvSpPr>
            <p:cNvPr id="654" name="Rectangle"/>
            <p:cNvSpPr/>
            <p:nvPr/>
          </p:nvSpPr>
          <p:spPr>
            <a:xfrm>
              <a:off x="-1" y="0"/>
              <a:ext cx="2001904" cy="426212"/>
            </a:xfrm>
            <a:prstGeom prst="rect">
              <a:avLst/>
            </a:pr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55" name="Add 1 to I"/>
            <p:cNvSpPr txBox="1"/>
            <p:nvPr/>
          </p:nvSpPr>
          <p:spPr>
            <a:xfrm>
              <a:off x="-1" y="59436"/>
              <a:ext cx="2001904"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Add 1 to I</a:t>
              </a:r>
            </a:p>
          </p:txBody>
        </p:sp>
      </p:grpSp>
      <p:sp>
        <p:nvSpPr>
          <p:cNvPr id="670" name="Elbow Connector 24"/>
          <p:cNvSpPr/>
          <p:nvPr/>
        </p:nvSpPr>
        <p:spPr>
          <a:xfrm>
            <a:off x="2166620" y="4297680"/>
            <a:ext cx="1261111" cy="1162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path>
            </a:pathLst>
          </a:custGeom>
          <a:ln w="15875">
            <a:solidFill>
              <a:srgbClr val="555555"/>
            </a:solidFill>
            <a:tailEnd type="triangle"/>
          </a:ln>
        </p:spPr>
        <p:txBody>
          <a:bodyPr/>
          <a:lstStyle/>
          <a:p>
            <a:pPr/>
          </a:p>
        </p:txBody>
      </p:sp>
      <p:sp>
        <p:nvSpPr>
          <p:cNvPr id="658" name="Elbow Connector 25"/>
          <p:cNvSpPr/>
          <p:nvPr/>
        </p:nvSpPr>
        <p:spPr>
          <a:xfrm flipH="1" flipV="1" rot="5400000">
            <a:off x="2932800" y="2358718"/>
            <a:ext cx="746454" cy="22780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ln w="15875">
            <a:solidFill>
              <a:srgbClr val="555555"/>
            </a:solidFill>
            <a:tailEnd type="triangle"/>
          </a:ln>
        </p:spPr>
        <p:txBody>
          <a:bodyPr lIns="45719" rIns="45719" anchor="ctr"/>
          <a:lstStyle/>
          <a:p>
            <a:pPr/>
          </a:p>
        </p:txBody>
      </p:sp>
      <p:sp>
        <p:nvSpPr>
          <p:cNvPr id="659" name="TextBox 26"/>
          <p:cNvSpPr txBox="1"/>
          <p:nvPr/>
        </p:nvSpPr>
        <p:spPr>
          <a:xfrm>
            <a:off x="2968984" y="5183971"/>
            <a:ext cx="475133"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555555"/>
                </a:solidFill>
              </a:defRPr>
            </a:lvl1pPr>
          </a:lstStyle>
          <a:p>
            <a:pPr/>
            <a:r>
              <a:t>No</a:t>
            </a:r>
          </a:p>
        </p:txBody>
      </p:sp>
      <p:grpSp>
        <p:nvGrpSpPr>
          <p:cNvPr id="662" name="Data 28"/>
          <p:cNvGrpSpPr/>
          <p:nvPr/>
        </p:nvGrpSpPr>
        <p:grpSpPr>
          <a:xfrm>
            <a:off x="3394728" y="4298584"/>
            <a:ext cx="2083270" cy="457201"/>
            <a:chOff x="0" y="0"/>
            <a:chExt cx="2083268" cy="457200"/>
          </a:xfrm>
        </p:grpSpPr>
        <p:sp>
          <p:nvSpPr>
            <p:cNvPr id="660" name="Shape"/>
            <p:cNvSpPr/>
            <p:nvPr/>
          </p:nvSpPr>
          <p:spPr>
            <a:xfrm>
              <a:off x="0" y="0"/>
              <a:ext cx="2083270"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0"/>
                  </a:lnTo>
                  <a:lnTo>
                    <a:pt x="21600" y="0"/>
                  </a:lnTo>
                  <a:lnTo>
                    <a:pt x="1728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sz="1400">
                  <a:solidFill>
                    <a:srgbClr val="FFFFFF"/>
                  </a:solidFill>
                </a:defRPr>
              </a:pPr>
            </a:p>
          </p:txBody>
        </p:sp>
        <p:sp>
          <p:nvSpPr>
            <p:cNvPr id="661" name="Read Num"/>
            <p:cNvSpPr txBox="1"/>
            <p:nvPr/>
          </p:nvSpPr>
          <p:spPr>
            <a:xfrm>
              <a:off x="416653" y="74930"/>
              <a:ext cx="1249963"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Read Num</a:t>
              </a:r>
            </a:p>
          </p:txBody>
        </p:sp>
      </p:grpSp>
      <p:sp>
        <p:nvSpPr>
          <p:cNvPr id="663" name="Straight Arrow Connector 34"/>
          <p:cNvSpPr/>
          <p:nvPr/>
        </p:nvSpPr>
        <p:spPr>
          <a:xfrm>
            <a:off x="4437598" y="4776996"/>
            <a:ext cx="1" cy="195284"/>
          </a:xfrm>
          <a:prstGeom prst="line">
            <a:avLst/>
          </a:prstGeom>
          <a:ln w="15875">
            <a:solidFill>
              <a:srgbClr val="555555"/>
            </a:solidFill>
            <a:tailEnd type="triangle"/>
          </a:ln>
        </p:spPr>
        <p:txBody>
          <a:bodyPr lIns="45719" rIns="45719"/>
          <a:lstStyle/>
          <a:p>
            <a:pPr/>
          </a:p>
        </p:txBody>
      </p:sp>
      <p:grpSp>
        <p:nvGrpSpPr>
          <p:cNvPr id="666" name="Process 36"/>
          <p:cNvGrpSpPr/>
          <p:nvPr/>
        </p:nvGrpSpPr>
        <p:grpSpPr>
          <a:xfrm>
            <a:off x="1166033" y="5847402"/>
            <a:ext cx="2001903" cy="426212"/>
            <a:chOff x="0" y="0"/>
            <a:chExt cx="2001902" cy="426211"/>
          </a:xfrm>
        </p:grpSpPr>
        <p:sp>
          <p:nvSpPr>
            <p:cNvPr id="664" name="Rectangle"/>
            <p:cNvSpPr/>
            <p:nvPr/>
          </p:nvSpPr>
          <p:spPr>
            <a:xfrm>
              <a:off x="-1" y="0"/>
              <a:ext cx="2001904" cy="426212"/>
            </a:xfrm>
            <a:prstGeom prst="rect">
              <a:avLst/>
            </a:pr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sz="1400">
                  <a:solidFill>
                    <a:srgbClr val="FFFFFF"/>
                  </a:solidFill>
                </a:defRPr>
              </a:pPr>
            </a:p>
          </p:txBody>
        </p:sp>
        <p:sp>
          <p:nvSpPr>
            <p:cNvPr id="665" name="L = Num"/>
            <p:cNvSpPr txBox="1"/>
            <p:nvPr/>
          </p:nvSpPr>
          <p:spPr>
            <a:xfrm>
              <a:off x="-1" y="59436"/>
              <a:ext cx="2001904"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L = Num</a:t>
              </a:r>
            </a:p>
          </p:txBody>
        </p:sp>
      </p:grpSp>
      <p:sp>
        <p:nvSpPr>
          <p:cNvPr id="671" name="Straight Arrow Connector 45"/>
          <p:cNvSpPr/>
          <p:nvPr/>
        </p:nvSpPr>
        <p:spPr>
          <a:xfrm>
            <a:off x="5479469" y="3613222"/>
            <a:ext cx="621311" cy="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5875">
            <a:solidFill>
              <a:srgbClr val="555555"/>
            </a:solidFill>
            <a:tailEnd type="triangle"/>
          </a:ln>
        </p:spPr>
        <p:txBody>
          <a:bodyPr/>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625"/>
                                        </p:tgtEl>
                                        <p:attrNameLst>
                                          <p:attrName>style.visibility</p:attrName>
                                        </p:attrNameLst>
                                      </p:cBhvr>
                                      <p:to>
                                        <p:strVal val="visible"/>
                                      </p:to>
                                    </p:set>
                                    <p:anim calcmode="lin" valueType="num">
                                      <p:cBhvr>
                                        <p:cTn id="7" dur="500" fill="hold"/>
                                        <p:tgtEl>
                                          <p:spTgt spid="625"/>
                                        </p:tgtEl>
                                        <p:attrNameLst>
                                          <p:attrName>ppt_x</p:attrName>
                                        </p:attrNameLst>
                                      </p:cBhvr>
                                      <p:tavLst>
                                        <p:tav tm="0">
                                          <p:val>
                                            <p:strVal val="#ppt_x"/>
                                          </p:val>
                                        </p:tav>
                                        <p:tav tm="100000">
                                          <p:val>
                                            <p:strVal val="#ppt_x"/>
                                          </p:val>
                                        </p:tav>
                                      </p:tavLst>
                                    </p:anim>
                                    <p:anim calcmode="lin" valueType="num">
                                      <p:cBhvr>
                                        <p:cTn id="8" dur="500" fill="hold"/>
                                        <p:tgtEl>
                                          <p:spTgt spid="62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 presetID="2" grpId="2" fill="hold">
                                  <p:stCondLst>
                                    <p:cond delay="0"/>
                                  </p:stCondLst>
                                  <p:iterate type="el" backwards="0">
                                    <p:tmAbs val="0"/>
                                  </p:iterate>
                                  <p:childTnLst>
                                    <p:set>
                                      <p:cBhvr>
                                        <p:cTn id="12" fill="hold"/>
                                        <p:tgtEl>
                                          <p:spTgt spid="669"/>
                                        </p:tgtEl>
                                        <p:attrNameLst>
                                          <p:attrName>style.visibility</p:attrName>
                                        </p:attrNameLst>
                                      </p:cBhvr>
                                      <p:to>
                                        <p:strVal val="visible"/>
                                      </p:to>
                                    </p:set>
                                    <p:anim calcmode="lin" valueType="num">
                                      <p:cBhvr>
                                        <p:cTn id="13" dur="500" fill="hold"/>
                                        <p:tgtEl>
                                          <p:spTgt spid="669"/>
                                        </p:tgtEl>
                                        <p:attrNameLst>
                                          <p:attrName>ppt_x</p:attrName>
                                        </p:attrNameLst>
                                      </p:cBhvr>
                                      <p:tavLst>
                                        <p:tav tm="0">
                                          <p:val>
                                            <p:strVal val="#ppt_x"/>
                                          </p:val>
                                        </p:tav>
                                        <p:tav tm="100000">
                                          <p:val>
                                            <p:strVal val="#ppt_x"/>
                                          </p:val>
                                        </p:tav>
                                      </p:tavLst>
                                    </p:anim>
                                    <p:anim calcmode="lin" valueType="num">
                                      <p:cBhvr>
                                        <p:cTn id="14" dur="500" fill="hold"/>
                                        <p:tgtEl>
                                          <p:spTgt spid="669"/>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 presetID="2" grpId="3" fill="hold">
                                  <p:stCondLst>
                                    <p:cond delay="0"/>
                                  </p:stCondLst>
                                  <p:iterate type="el" backwards="0">
                                    <p:tmAbs val="0"/>
                                  </p:iterate>
                                  <p:childTnLst>
                                    <p:set>
                                      <p:cBhvr>
                                        <p:cTn id="18" fill="hold"/>
                                        <p:tgtEl>
                                          <p:spTgt spid="628"/>
                                        </p:tgtEl>
                                        <p:attrNameLst>
                                          <p:attrName>style.visibility</p:attrName>
                                        </p:attrNameLst>
                                      </p:cBhvr>
                                      <p:to>
                                        <p:strVal val="visible"/>
                                      </p:to>
                                    </p:set>
                                    <p:anim calcmode="lin" valueType="num">
                                      <p:cBhvr>
                                        <p:cTn id="19" dur="500" fill="hold"/>
                                        <p:tgtEl>
                                          <p:spTgt spid="628"/>
                                        </p:tgtEl>
                                        <p:attrNameLst>
                                          <p:attrName>ppt_x</p:attrName>
                                        </p:attrNameLst>
                                      </p:cBhvr>
                                      <p:tavLst>
                                        <p:tav tm="0">
                                          <p:val>
                                            <p:strVal val="#ppt_x"/>
                                          </p:val>
                                        </p:tav>
                                        <p:tav tm="100000">
                                          <p:val>
                                            <p:strVal val="#ppt_x"/>
                                          </p:val>
                                        </p:tav>
                                      </p:tavLst>
                                    </p:anim>
                                    <p:anim calcmode="lin" valueType="num">
                                      <p:cBhvr>
                                        <p:cTn id="20" dur="500" fill="hold"/>
                                        <p:tgtEl>
                                          <p:spTgt spid="62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 presetID="2" grpId="4" fill="hold">
                                  <p:stCondLst>
                                    <p:cond delay="0"/>
                                  </p:stCondLst>
                                  <p:iterate type="el" backwards="0">
                                    <p:tmAbs val="0"/>
                                  </p:iterate>
                                  <p:childTnLst>
                                    <p:set>
                                      <p:cBhvr>
                                        <p:cTn id="24" fill="hold"/>
                                        <p:tgtEl>
                                          <p:spTgt spid="642"/>
                                        </p:tgtEl>
                                        <p:attrNameLst>
                                          <p:attrName>style.visibility</p:attrName>
                                        </p:attrNameLst>
                                      </p:cBhvr>
                                      <p:to>
                                        <p:strVal val="visible"/>
                                      </p:to>
                                    </p:set>
                                    <p:anim calcmode="lin" valueType="num">
                                      <p:cBhvr>
                                        <p:cTn id="25" dur="500" fill="hold"/>
                                        <p:tgtEl>
                                          <p:spTgt spid="642"/>
                                        </p:tgtEl>
                                        <p:attrNameLst>
                                          <p:attrName>ppt_x</p:attrName>
                                        </p:attrNameLst>
                                      </p:cBhvr>
                                      <p:tavLst>
                                        <p:tav tm="0">
                                          <p:val>
                                            <p:strVal val="#ppt_x"/>
                                          </p:val>
                                        </p:tav>
                                        <p:tav tm="100000">
                                          <p:val>
                                            <p:strVal val="#ppt_x"/>
                                          </p:val>
                                        </p:tav>
                                      </p:tavLst>
                                    </p:anim>
                                    <p:anim calcmode="lin" valueType="num">
                                      <p:cBhvr>
                                        <p:cTn id="26" dur="500" fill="hold"/>
                                        <p:tgtEl>
                                          <p:spTgt spid="642"/>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 presetID="2" grpId="5" fill="hold">
                                  <p:stCondLst>
                                    <p:cond delay="0"/>
                                  </p:stCondLst>
                                  <p:iterate type="el" backwards="0">
                                    <p:tmAbs val="0"/>
                                  </p:iterate>
                                  <p:childTnLst>
                                    <p:set>
                                      <p:cBhvr>
                                        <p:cTn id="30" fill="hold"/>
                                        <p:tgtEl>
                                          <p:spTgt spid="637"/>
                                        </p:tgtEl>
                                        <p:attrNameLst>
                                          <p:attrName>style.visibility</p:attrName>
                                        </p:attrNameLst>
                                      </p:cBhvr>
                                      <p:to>
                                        <p:strVal val="visible"/>
                                      </p:to>
                                    </p:set>
                                    <p:anim calcmode="lin" valueType="num">
                                      <p:cBhvr>
                                        <p:cTn id="31" dur="500" fill="hold"/>
                                        <p:tgtEl>
                                          <p:spTgt spid="637"/>
                                        </p:tgtEl>
                                        <p:attrNameLst>
                                          <p:attrName>ppt_x</p:attrName>
                                        </p:attrNameLst>
                                      </p:cBhvr>
                                      <p:tavLst>
                                        <p:tav tm="0">
                                          <p:val>
                                            <p:strVal val="#ppt_x"/>
                                          </p:val>
                                        </p:tav>
                                        <p:tav tm="100000">
                                          <p:val>
                                            <p:strVal val="#ppt_x"/>
                                          </p:val>
                                        </p:tav>
                                      </p:tavLst>
                                    </p:anim>
                                    <p:anim calcmode="lin" valueType="num">
                                      <p:cBhvr>
                                        <p:cTn id="32" dur="500" fill="hold"/>
                                        <p:tgtEl>
                                          <p:spTgt spid="637"/>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 presetID="2" grpId="6" fill="hold">
                                  <p:stCondLst>
                                    <p:cond delay="0"/>
                                  </p:stCondLst>
                                  <p:iterate type="el" backwards="0">
                                    <p:tmAbs val="0"/>
                                  </p:iterate>
                                  <p:childTnLst>
                                    <p:set>
                                      <p:cBhvr>
                                        <p:cTn id="36" fill="hold"/>
                                        <p:tgtEl>
                                          <p:spTgt spid="652"/>
                                        </p:tgtEl>
                                        <p:attrNameLst>
                                          <p:attrName>style.visibility</p:attrName>
                                        </p:attrNameLst>
                                      </p:cBhvr>
                                      <p:to>
                                        <p:strVal val="visible"/>
                                      </p:to>
                                    </p:set>
                                    <p:anim calcmode="lin" valueType="num">
                                      <p:cBhvr>
                                        <p:cTn id="37" dur="500" fill="hold"/>
                                        <p:tgtEl>
                                          <p:spTgt spid="652"/>
                                        </p:tgtEl>
                                        <p:attrNameLst>
                                          <p:attrName>ppt_x</p:attrName>
                                        </p:attrNameLst>
                                      </p:cBhvr>
                                      <p:tavLst>
                                        <p:tav tm="0">
                                          <p:val>
                                            <p:strVal val="#ppt_x"/>
                                          </p:val>
                                        </p:tav>
                                        <p:tav tm="100000">
                                          <p:val>
                                            <p:strVal val="#ppt_x"/>
                                          </p:val>
                                        </p:tav>
                                      </p:tavLst>
                                    </p:anim>
                                    <p:anim calcmode="lin" valueType="num">
                                      <p:cBhvr>
                                        <p:cTn id="38" dur="500" fill="hold"/>
                                        <p:tgtEl>
                                          <p:spTgt spid="652"/>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1" presetID="2" grpId="7" fill="hold">
                                  <p:stCondLst>
                                    <p:cond delay="0"/>
                                  </p:stCondLst>
                                  <p:iterate type="el" backwards="0">
                                    <p:tmAbs val="0"/>
                                  </p:iterate>
                                  <p:childTnLst>
                                    <p:set>
                                      <p:cBhvr>
                                        <p:cTn id="42" fill="hold"/>
                                        <p:tgtEl>
                                          <p:spTgt spid="631"/>
                                        </p:tgtEl>
                                        <p:attrNameLst>
                                          <p:attrName>style.visibility</p:attrName>
                                        </p:attrNameLst>
                                      </p:cBhvr>
                                      <p:to>
                                        <p:strVal val="visible"/>
                                      </p:to>
                                    </p:set>
                                    <p:anim calcmode="lin" valueType="num">
                                      <p:cBhvr>
                                        <p:cTn id="43" dur="500" fill="hold"/>
                                        <p:tgtEl>
                                          <p:spTgt spid="631"/>
                                        </p:tgtEl>
                                        <p:attrNameLst>
                                          <p:attrName>ppt_x</p:attrName>
                                        </p:attrNameLst>
                                      </p:cBhvr>
                                      <p:tavLst>
                                        <p:tav tm="0">
                                          <p:val>
                                            <p:strVal val="#ppt_x"/>
                                          </p:val>
                                        </p:tav>
                                        <p:tav tm="100000">
                                          <p:val>
                                            <p:strVal val="#ppt_x"/>
                                          </p:val>
                                        </p:tav>
                                      </p:tavLst>
                                    </p:anim>
                                    <p:anim calcmode="lin" valueType="num">
                                      <p:cBhvr>
                                        <p:cTn id="44" dur="500" fill="hold"/>
                                        <p:tgtEl>
                                          <p:spTgt spid="631"/>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1" presetID="2" grpId="8" fill="hold">
                                  <p:stCondLst>
                                    <p:cond delay="0"/>
                                  </p:stCondLst>
                                  <p:iterate type="el" backwards="0">
                                    <p:tmAbs val="0"/>
                                  </p:iterate>
                                  <p:childTnLst>
                                    <p:set>
                                      <p:cBhvr>
                                        <p:cTn id="48" fill="hold"/>
                                        <p:tgtEl>
                                          <p:spTgt spid="671"/>
                                        </p:tgtEl>
                                        <p:attrNameLst>
                                          <p:attrName>style.visibility</p:attrName>
                                        </p:attrNameLst>
                                      </p:cBhvr>
                                      <p:to>
                                        <p:strVal val="visible"/>
                                      </p:to>
                                    </p:set>
                                    <p:anim calcmode="lin" valueType="num">
                                      <p:cBhvr>
                                        <p:cTn id="49" dur="500" fill="hold"/>
                                        <p:tgtEl>
                                          <p:spTgt spid="671"/>
                                        </p:tgtEl>
                                        <p:attrNameLst>
                                          <p:attrName>ppt_x</p:attrName>
                                        </p:attrNameLst>
                                      </p:cBhvr>
                                      <p:tavLst>
                                        <p:tav tm="0">
                                          <p:val>
                                            <p:strVal val="#ppt_x"/>
                                          </p:val>
                                        </p:tav>
                                        <p:tav tm="100000">
                                          <p:val>
                                            <p:strVal val="#ppt_x"/>
                                          </p:val>
                                        </p:tav>
                                      </p:tavLst>
                                    </p:anim>
                                    <p:anim calcmode="lin" valueType="num">
                                      <p:cBhvr>
                                        <p:cTn id="50" dur="500" fill="hold"/>
                                        <p:tgtEl>
                                          <p:spTgt spid="671"/>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1" presetID="2" grpId="9" fill="hold">
                                  <p:stCondLst>
                                    <p:cond delay="0"/>
                                  </p:stCondLst>
                                  <p:iterate type="el" backwards="0">
                                    <p:tmAbs val="0"/>
                                  </p:iterate>
                                  <p:childTnLst>
                                    <p:set>
                                      <p:cBhvr>
                                        <p:cTn id="54" fill="hold"/>
                                        <p:tgtEl>
                                          <p:spTgt spid="651"/>
                                        </p:tgtEl>
                                        <p:attrNameLst>
                                          <p:attrName>style.visibility</p:attrName>
                                        </p:attrNameLst>
                                      </p:cBhvr>
                                      <p:to>
                                        <p:strVal val="visible"/>
                                      </p:to>
                                    </p:set>
                                    <p:anim calcmode="lin" valueType="num">
                                      <p:cBhvr>
                                        <p:cTn id="55" dur="500" fill="hold"/>
                                        <p:tgtEl>
                                          <p:spTgt spid="651"/>
                                        </p:tgtEl>
                                        <p:attrNameLst>
                                          <p:attrName>ppt_x</p:attrName>
                                        </p:attrNameLst>
                                      </p:cBhvr>
                                      <p:tavLst>
                                        <p:tav tm="0">
                                          <p:val>
                                            <p:strVal val="#ppt_x"/>
                                          </p:val>
                                        </p:tav>
                                        <p:tav tm="100000">
                                          <p:val>
                                            <p:strVal val="#ppt_x"/>
                                          </p:val>
                                        </p:tav>
                                      </p:tavLst>
                                    </p:anim>
                                    <p:anim calcmode="lin" valueType="num">
                                      <p:cBhvr>
                                        <p:cTn id="56" dur="500" fill="hold"/>
                                        <p:tgtEl>
                                          <p:spTgt spid="651"/>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1" presetID="2" grpId="10" fill="hold">
                                  <p:stCondLst>
                                    <p:cond delay="0"/>
                                  </p:stCondLst>
                                  <p:iterate type="el" backwards="0">
                                    <p:tmAbs val="0"/>
                                  </p:iterate>
                                  <p:childTnLst>
                                    <p:set>
                                      <p:cBhvr>
                                        <p:cTn id="60" fill="hold"/>
                                        <p:tgtEl>
                                          <p:spTgt spid="634"/>
                                        </p:tgtEl>
                                        <p:attrNameLst>
                                          <p:attrName>style.visibility</p:attrName>
                                        </p:attrNameLst>
                                      </p:cBhvr>
                                      <p:to>
                                        <p:strVal val="visible"/>
                                      </p:to>
                                    </p:set>
                                    <p:anim calcmode="lin" valueType="num">
                                      <p:cBhvr>
                                        <p:cTn id="61" dur="500" fill="hold"/>
                                        <p:tgtEl>
                                          <p:spTgt spid="634"/>
                                        </p:tgtEl>
                                        <p:attrNameLst>
                                          <p:attrName>ppt_x</p:attrName>
                                        </p:attrNameLst>
                                      </p:cBhvr>
                                      <p:tavLst>
                                        <p:tav tm="0">
                                          <p:val>
                                            <p:strVal val="#ppt_x"/>
                                          </p:val>
                                        </p:tav>
                                        <p:tav tm="100000">
                                          <p:val>
                                            <p:strVal val="#ppt_x"/>
                                          </p:val>
                                        </p:tav>
                                      </p:tavLst>
                                    </p:anim>
                                    <p:anim calcmode="lin" valueType="num">
                                      <p:cBhvr>
                                        <p:cTn id="62" dur="500" fill="hold"/>
                                        <p:tgtEl>
                                          <p:spTgt spid="634"/>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1" presetID="2" grpId="11" fill="hold">
                                  <p:stCondLst>
                                    <p:cond delay="0"/>
                                  </p:stCondLst>
                                  <p:iterate type="el" backwards="0">
                                    <p:tmAbs val="0"/>
                                  </p:iterate>
                                  <p:childTnLst>
                                    <p:set>
                                      <p:cBhvr>
                                        <p:cTn id="66" fill="hold"/>
                                        <p:tgtEl>
                                          <p:spTgt spid="668"/>
                                        </p:tgtEl>
                                        <p:attrNameLst>
                                          <p:attrName>style.visibility</p:attrName>
                                        </p:attrNameLst>
                                      </p:cBhvr>
                                      <p:to>
                                        <p:strVal val="visible"/>
                                      </p:to>
                                    </p:set>
                                    <p:anim calcmode="lin" valueType="num">
                                      <p:cBhvr>
                                        <p:cTn id="67" dur="500" fill="hold"/>
                                        <p:tgtEl>
                                          <p:spTgt spid="668"/>
                                        </p:tgtEl>
                                        <p:attrNameLst>
                                          <p:attrName>ppt_x</p:attrName>
                                        </p:attrNameLst>
                                      </p:cBhvr>
                                      <p:tavLst>
                                        <p:tav tm="0">
                                          <p:val>
                                            <p:strVal val="#ppt_x"/>
                                          </p:val>
                                        </p:tav>
                                        <p:tav tm="100000">
                                          <p:val>
                                            <p:strVal val="#ppt_x"/>
                                          </p:val>
                                        </p:tav>
                                      </p:tavLst>
                                    </p:anim>
                                    <p:anim calcmode="lin" valueType="num">
                                      <p:cBhvr>
                                        <p:cTn id="68" dur="500" fill="hold"/>
                                        <p:tgtEl>
                                          <p:spTgt spid="668"/>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Class="entr" nodeType="clickEffect" presetSubtype="1" presetID="2" grpId="12" fill="hold">
                                  <p:stCondLst>
                                    <p:cond delay="0"/>
                                  </p:stCondLst>
                                  <p:iterate type="el" backwards="0">
                                    <p:tmAbs val="0"/>
                                  </p:iterate>
                                  <p:childTnLst>
                                    <p:set>
                                      <p:cBhvr>
                                        <p:cTn id="72" fill="hold"/>
                                        <p:tgtEl>
                                          <p:spTgt spid="640"/>
                                        </p:tgtEl>
                                        <p:attrNameLst>
                                          <p:attrName>style.visibility</p:attrName>
                                        </p:attrNameLst>
                                      </p:cBhvr>
                                      <p:to>
                                        <p:strVal val="visible"/>
                                      </p:to>
                                    </p:set>
                                    <p:anim calcmode="lin" valueType="num">
                                      <p:cBhvr>
                                        <p:cTn id="73" dur="500" fill="hold"/>
                                        <p:tgtEl>
                                          <p:spTgt spid="640"/>
                                        </p:tgtEl>
                                        <p:attrNameLst>
                                          <p:attrName>ppt_x</p:attrName>
                                        </p:attrNameLst>
                                      </p:cBhvr>
                                      <p:tavLst>
                                        <p:tav tm="0">
                                          <p:val>
                                            <p:strVal val="#ppt_x"/>
                                          </p:val>
                                        </p:tav>
                                        <p:tav tm="100000">
                                          <p:val>
                                            <p:strVal val="#ppt_x"/>
                                          </p:val>
                                        </p:tav>
                                      </p:tavLst>
                                    </p:anim>
                                    <p:anim calcmode="lin" valueType="num">
                                      <p:cBhvr>
                                        <p:cTn id="74" dur="500" fill="hold"/>
                                        <p:tgtEl>
                                          <p:spTgt spid="640"/>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Class="entr" nodeType="clickEffect" presetSubtype="1" presetID="2" grpId="13" fill="hold">
                                  <p:stCondLst>
                                    <p:cond delay="0"/>
                                  </p:stCondLst>
                                  <p:iterate type="el" backwards="0">
                                    <p:tmAbs val="0"/>
                                  </p:iterate>
                                  <p:childTnLst>
                                    <p:set>
                                      <p:cBhvr>
                                        <p:cTn id="78" fill="hold"/>
                                        <p:tgtEl>
                                          <p:spTgt spid="653"/>
                                        </p:tgtEl>
                                        <p:attrNameLst>
                                          <p:attrName>style.visibility</p:attrName>
                                        </p:attrNameLst>
                                      </p:cBhvr>
                                      <p:to>
                                        <p:strVal val="visible"/>
                                      </p:to>
                                    </p:set>
                                    <p:anim calcmode="lin" valueType="num">
                                      <p:cBhvr>
                                        <p:cTn id="79" dur="500" fill="hold"/>
                                        <p:tgtEl>
                                          <p:spTgt spid="653"/>
                                        </p:tgtEl>
                                        <p:attrNameLst>
                                          <p:attrName>ppt_x</p:attrName>
                                        </p:attrNameLst>
                                      </p:cBhvr>
                                      <p:tavLst>
                                        <p:tav tm="0">
                                          <p:val>
                                            <p:strVal val="#ppt_x"/>
                                          </p:val>
                                        </p:tav>
                                        <p:tav tm="100000">
                                          <p:val>
                                            <p:strVal val="#ppt_x"/>
                                          </p:val>
                                        </p:tav>
                                      </p:tavLst>
                                    </p:anim>
                                    <p:anim calcmode="lin" valueType="num">
                                      <p:cBhvr>
                                        <p:cTn id="80" dur="500" fill="hold"/>
                                        <p:tgtEl>
                                          <p:spTgt spid="653"/>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Class="entr" nodeType="clickEffect" presetSubtype="1" presetID="2" grpId="14" fill="hold">
                                  <p:stCondLst>
                                    <p:cond delay="0"/>
                                  </p:stCondLst>
                                  <p:iterate type="el" backwards="0">
                                    <p:tmAbs val="0"/>
                                  </p:iterate>
                                  <p:childTnLst>
                                    <p:set>
                                      <p:cBhvr>
                                        <p:cTn id="84" fill="hold"/>
                                        <p:tgtEl>
                                          <p:spTgt spid="645"/>
                                        </p:tgtEl>
                                        <p:attrNameLst>
                                          <p:attrName>style.visibility</p:attrName>
                                        </p:attrNameLst>
                                      </p:cBhvr>
                                      <p:to>
                                        <p:strVal val="visible"/>
                                      </p:to>
                                    </p:set>
                                    <p:anim calcmode="lin" valueType="num">
                                      <p:cBhvr>
                                        <p:cTn id="85" dur="500" fill="hold"/>
                                        <p:tgtEl>
                                          <p:spTgt spid="645"/>
                                        </p:tgtEl>
                                        <p:attrNameLst>
                                          <p:attrName>ppt_x</p:attrName>
                                        </p:attrNameLst>
                                      </p:cBhvr>
                                      <p:tavLst>
                                        <p:tav tm="0">
                                          <p:val>
                                            <p:strVal val="#ppt_x"/>
                                          </p:val>
                                        </p:tav>
                                        <p:tav tm="100000">
                                          <p:val>
                                            <p:strVal val="#ppt_x"/>
                                          </p:val>
                                        </p:tav>
                                      </p:tavLst>
                                    </p:anim>
                                    <p:anim calcmode="lin" valueType="num">
                                      <p:cBhvr>
                                        <p:cTn id="86" dur="500" fill="hold"/>
                                        <p:tgtEl>
                                          <p:spTgt spid="645"/>
                                        </p:tgtEl>
                                        <p:attrNameLst>
                                          <p:attrName>ppt_y</p:attrName>
                                        </p:attrNameLst>
                                      </p:cBhvr>
                                      <p:tavLst>
                                        <p:tav tm="0">
                                          <p:val>
                                            <p:strVal val="0-#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Class="entr" nodeType="clickEffect" presetSubtype="1" presetID="2" grpId="15" fill="hold">
                                  <p:stCondLst>
                                    <p:cond delay="0"/>
                                  </p:stCondLst>
                                  <p:iterate type="el" backwards="0">
                                    <p:tmAbs val="0"/>
                                  </p:iterate>
                                  <p:childTnLst>
                                    <p:set>
                                      <p:cBhvr>
                                        <p:cTn id="90" fill="hold"/>
                                        <p:tgtEl>
                                          <p:spTgt spid="662"/>
                                        </p:tgtEl>
                                        <p:attrNameLst>
                                          <p:attrName>style.visibility</p:attrName>
                                        </p:attrNameLst>
                                      </p:cBhvr>
                                      <p:to>
                                        <p:strVal val="visible"/>
                                      </p:to>
                                    </p:set>
                                    <p:anim calcmode="lin" valueType="num">
                                      <p:cBhvr>
                                        <p:cTn id="91" dur="500" fill="hold"/>
                                        <p:tgtEl>
                                          <p:spTgt spid="662"/>
                                        </p:tgtEl>
                                        <p:attrNameLst>
                                          <p:attrName>ppt_x</p:attrName>
                                        </p:attrNameLst>
                                      </p:cBhvr>
                                      <p:tavLst>
                                        <p:tav tm="0">
                                          <p:val>
                                            <p:strVal val="#ppt_x"/>
                                          </p:val>
                                        </p:tav>
                                        <p:tav tm="100000">
                                          <p:val>
                                            <p:strVal val="#ppt_x"/>
                                          </p:val>
                                        </p:tav>
                                      </p:tavLst>
                                    </p:anim>
                                    <p:anim calcmode="lin" valueType="num">
                                      <p:cBhvr>
                                        <p:cTn id="92" dur="500" fill="hold"/>
                                        <p:tgtEl>
                                          <p:spTgt spid="662"/>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Class="entr" nodeType="clickEffect" presetSubtype="1" presetID="2" grpId="16" fill="hold">
                                  <p:stCondLst>
                                    <p:cond delay="0"/>
                                  </p:stCondLst>
                                  <p:iterate type="el" backwards="0">
                                    <p:tmAbs val="0"/>
                                  </p:iterate>
                                  <p:childTnLst>
                                    <p:set>
                                      <p:cBhvr>
                                        <p:cTn id="96" fill="hold"/>
                                        <p:tgtEl>
                                          <p:spTgt spid="663"/>
                                        </p:tgtEl>
                                        <p:attrNameLst>
                                          <p:attrName>style.visibility</p:attrName>
                                        </p:attrNameLst>
                                      </p:cBhvr>
                                      <p:to>
                                        <p:strVal val="visible"/>
                                      </p:to>
                                    </p:set>
                                    <p:anim calcmode="lin" valueType="num">
                                      <p:cBhvr>
                                        <p:cTn id="97" dur="500" fill="hold"/>
                                        <p:tgtEl>
                                          <p:spTgt spid="663"/>
                                        </p:tgtEl>
                                        <p:attrNameLst>
                                          <p:attrName>ppt_x</p:attrName>
                                        </p:attrNameLst>
                                      </p:cBhvr>
                                      <p:tavLst>
                                        <p:tav tm="0">
                                          <p:val>
                                            <p:strVal val="#ppt_x"/>
                                          </p:val>
                                        </p:tav>
                                        <p:tav tm="100000">
                                          <p:val>
                                            <p:strVal val="#ppt_x"/>
                                          </p:val>
                                        </p:tav>
                                      </p:tavLst>
                                    </p:anim>
                                    <p:anim calcmode="lin" valueType="num">
                                      <p:cBhvr>
                                        <p:cTn id="98" dur="500" fill="hold"/>
                                        <p:tgtEl>
                                          <p:spTgt spid="663"/>
                                        </p:tgtEl>
                                        <p:attrNameLst>
                                          <p:attrName>ppt_y</p:attrName>
                                        </p:attrNameLst>
                                      </p:cBhvr>
                                      <p:tavLst>
                                        <p:tav tm="0">
                                          <p:val>
                                            <p:strVal val="0-#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Class="entr" nodeType="clickEffect" presetSubtype="1" presetID="2" grpId="17" fill="hold">
                                  <p:stCondLst>
                                    <p:cond delay="0"/>
                                  </p:stCondLst>
                                  <p:iterate type="el" backwards="0">
                                    <p:tmAbs val="0"/>
                                  </p:iterate>
                                  <p:childTnLst>
                                    <p:set>
                                      <p:cBhvr>
                                        <p:cTn id="102" fill="hold"/>
                                        <p:tgtEl>
                                          <p:spTgt spid="650"/>
                                        </p:tgtEl>
                                        <p:attrNameLst>
                                          <p:attrName>style.visibility</p:attrName>
                                        </p:attrNameLst>
                                      </p:cBhvr>
                                      <p:to>
                                        <p:strVal val="visible"/>
                                      </p:to>
                                    </p:set>
                                    <p:anim calcmode="lin" valueType="num">
                                      <p:cBhvr>
                                        <p:cTn id="103" dur="500" fill="hold"/>
                                        <p:tgtEl>
                                          <p:spTgt spid="650"/>
                                        </p:tgtEl>
                                        <p:attrNameLst>
                                          <p:attrName>ppt_x</p:attrName>
                                        </p:attrNameLst>
                                      </p:cBhvr>
                                      <p:tavLst>
                                        <p:tav tm="0">
                                          <p:val>
                                            <p:strVal val="#ppt_x"/>
                                          </p:val>
                                        </p:tav>
                                        <p:tav tm="100000">
                                          <p:val>
                                            <p:strVal val="#ppt_x"/>
                                          </p:val>
                                        </p:tav>
                                      </p:tavLst>
                                    </p:anim>
                                    <p:anim calcmode="lin" valueType="num">
                                      <p:cBhvr>
                                        <p:cTn id="104" dur="500" fill="hold"/>
                                        <p:tgtEl>
                                          <p:spTgt spid="650"/>
                                        </p:tgtEl>
                                        <p:attrNameLst>
                                          <p:attrName>ppt_y</p:attrName>
                                        </p:attrNameLst>
                                      </p:cBhvr>
                                      <p:tavLst>
                                        <p:tav tm="0">
                                          <p:val>
                                            <p:strVal val="0-#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Class="entr" nodeType="clickEffect" presetSubtype="1" presetID="2" grpId="18" fill="hold">
                                  <p:stCondLst>
                                    <p:cond delay="0"/>
                                  </p:stCondLst>
                                  <p:iterate type="el" backwards="0">
                                    <p:tmAbs val="0"/>
                                  </p:iterate>
                                  <p:childTnLst>
                                    <p:set>
                                      <p:cBhvr>
                                        <p:cTn id="108" fill="hold"/>
                                        <p:tgtEl>
                                          <p:spTgt spid="670"/>
                                        </p:tgtEl>
                                        <p:attrNameLst>
                                          <p:attrName>style.visibility</p:attrName>
                                        </p:attrNameLst>
                                      </p:cBhvr>
                                      <p:to>
                                        <p:strVal val="visible"/>
                                      </p:to>
                                    </p:set>
                                    <p:anim calcmode="lin" valueType="num">
                                      <p:cBhvr>
                                        <p:cTn id="109" dur="500" fill="hold"/>
                                        <p:tgtEl>
                                          <p:spTgt spid="670"/>
                                        </p:tgtEl>
                                        <p:attrNameLst>
                                          <p:attrName>ppt_x</p:attrName>
                                        </p:attrNameLst>
                                      </p:cBhvr>
                                      <p:tavLst>
                                        <p:tav tm="0">
                                          <p:val>
                                            <p:strVal val="#ppt_x"/>
                                          </p:val>
                                        </p:tav>
                                        <p:tav tm="100000">
                                          <p:val>
                                            <p:strVal val="#ppt_x"/>
                                          </p:val>
                                        </p:tav>
                                      </p:tavLst>
                                    </p:anim>
                                    <p:anim calcmode="lin" valueType="num">
                                      <p:cBhvr>
                                        <p:cTn id="110" dur="500" fill="hold"/>
                                        <p:tgtEl>
                                          <p:spTgt spid="670"/>
                                        </p:tgtEl>
                                        <p:attrNameLst>
                                          <p:attrName>ppt_y</p:attrName>
                                        </p:attrNameLst>
                                      </p:cBhvr>
                                      <p:tavLst>
                                        <p:tav tm="0">
                                          <p:val>
                                            <p:strVal val="0-#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Class="entr" nodeType="clickEffect" presetSubtype="1" presetID="2" grpId="19" fill="hold">
                                  <p:stCondLst>
                                    <p:cond delay="0"/>
                                  </p:stCondLst>
                                  <p:iterate type="el" backwards="0">
                                    <p:tmAbs val="0"/>
                                  </p:iterate>
                                  <p:childTnLst>
                                    <p:set>
                                      <p:cBhvr>
                                        <p:cTn id="114" fill="hold"/>
                                        <p:tgtEl>
                                          <p:spTgt spid="659"/>
                                        </p:tgtEl>
                                        <p:attrNameLst>
                                          <p:attrName>style.visibility</p:attrName>
                                        </p:attrNameLst>
                                      </p:cBhvr>
                                      <p:to>
                                        <p:strVal val="visible"/>
                                      </p:to>
                                    </p:set>
                                    <p:anim calcmode="lin" valueType="num">
                                      <p:cBhvr>
                                        <p:cTn id="115" dur="500" fill="hold"/>
                                        <p:tgtEl>
                                          <p:spTgt spid="659"/>
                                        </p:tgtEl>
                                        <p:attrNameLst>
                                          <p:attrName>ppt_x</p:attrName>
                                        </p:attrNameLst>
                                      </p:cBhvr>
                                      <p:tavLst>
                                        <p:tav tm="0">
                                          <p:val>
                                            <p:strVal val="#ppt_x"/>
                                          </p:val>
                                        </p:tav>
                                        <p:tav tm="100000">
                                          <p:val>
                                            <p:strVal val="#ppt_x"/>
                                          </p:val>
                                        </p:tav>
                                      </p:tavLst>
                                    </p:anim>
                                    <p:anim calcmode="lin" valueType="num">
                                      <p:cBhvr>
                                        <p:cTn id="116" dur="500" fill="hold"/>
                                        <p:tgtEl>
                                          <p:spTgt spid="659"/>
                                        </p:tgtEl>
                                        <p:attrNameLst>
                                          <p:attrName>ppt_y</p:attrName>
                                        </p:attrNameLst>
                                      </p:cBhvr>
                                      <p:tavLst>
                                        <p:tav tm="0">
                                          <p:val>
                                            <p:strVal val="0-#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Class="entr" nodeType="clickEffect" presetSubtype="1" presetID="2" grpId="20" fill="hold">
                                  <p:stCondLst>
                                    <p:cond delay="0"/>
                                  </p:stCondLst>
                                  <p:iterate type="el" backwards="0">
                                    <p:tmAbs val="0"/>
                                  </p:iterate>
                                  <p:childTnLst>
                                    <p:set>
                                      <p:cBhvr>
                                        <p:cTn id="120" fill="hold"/>
                                        <p:tgtEl>
                                          <p:spTgt spid="656"/>
                                        </p:tgtEl>
                                        <p:attrNameLst>
                                          <p:attrName>style.visibility</p:attrName>
                                        </p:attrNameLst>
                                      </p:cBhvr>
                                      <p:to>
                                        <p:strVal val="visible"/>
                                      </p:to>
                                    </p:set>
                                    <p:anim calcmode="lin" valueType="num">
                                      <p:cBhvr>
                                        <p:cTn id="121" dur="500" fill="hold"/>
                                        <p:tgtEl>
                                          <p:spTgt spid="656"/>
                                        </p:tgtEl>
                                        <p:attrNameLst>
                                          <p:attrName>ppt_x</p:attrName>
                                        </p:attrNameLst>
                                      </p:cBhvr>
                                      <p:tavLst>
                                        <p:tav tm="0">
                                          <p:val>
                                            <p:strVal val="#ppt_x"/>
                                          </p:val>
                                        </p:tav>
                                        <p:tav tm="100000">
                                          <p:val>
                                            <p:strVal val="#ppt_x"/>
                                          </p:val>
                                        </p:tav>
                                      </p:tavLst>
                                    </p:anim>
                                    <p:anim calcmode="lin" valueType="num">
                                      <p:cBhvr>
                                        <p:cTn id="122" dur="500" fill="hold"/>
                                        <p:tgtEl>
                                          <p:spTgt spid="656"/>
                                        </p:tgtEl>
                                        <p:attrNameLst>
                                          <p:attrName>ppt_y</p:attrName>
                                        </p:attrNameLst>
                                      </p:cBhvr>
                                      <p:tavLst>
                                        <p:tav tm="0">
                                          <p:val>
                                            <p:strVal val="0-#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Class="entr" nodeType="clickEffect" presetSubtype="1" presetID="2" grpId="21" fill="hold">
                                  <p:stCondLst>
                                    <p:cond delay="0"/>
                                  </p:stCondLst>
                                  <p:iterate type="el" backwards="0">
                                    <p:tmAbs val="0"/>
                                  </p:iterate>
                                  <p:childTnLst>
                                    <p:set>
                                      <p:cBhvr>
                                        <p:cTn id="126" fill="hold"/>
                                        <p:tgtEl>
                                          <p:spTgt spid="658"/>
                                        </p:tgtEl>
                                        <p:attrNameLst>
                                          <p:attrName>style.visibility</p:attrName>
                                        </p:attrNameLst>
                                      </p:cBhvr>
                                      <p:to>
                                        <p:strVal val="visible"/>
                                      </p:to>
                                    </p:set>
                                    <p:anim calcmode="lin" valueType="num">
                                      <p:cBhvr>
                                        <p:cTn id="127" dur="500" fill="hold"/>
                                        <p:tgtEl>
                                          <p:spTgt spid="658"/>
                                        </p:tgtEl>
                                        <p:attrNameLst>
                                          <p:attrName>ppt_x</p:attrName>
                                        </p:attrNameLst>
                                      </p:cBhvr>
                                      <p:tavLst>
                                        <p:tav tm="0">
                                          <p:val>
                                            <p:strVal val="#ppt_x"/>
                                          </p:val>
                                        </p:tav>
                                        <p:tav tm="100000">
                                          <p:val>
                                            <p:strVal val="#ppt_x"/>
                                          </p:val>
                                        </p:tav>
                                      </p:tavLst>
                                    </p:anim>
                                    <p:anim calcmode="lin" valueType="num">
                                      <p:cBhvr>
                                        <p:cTn id="128" dur="500" fill="hold"/>
                                        <p:tgtEl>
                                          <p:spTgt spid="658"/>
                                        </p:tgtEl>
                                        <p:attrNameLst>
                                          <p:attrName>ppt_y</p:attrName>
                                        </p:attrNameLst>
                                      </p:cBhvr>
                                      <p:tavLst>
                                        <p:tav tm="0">
                                          <p:val>
                                            <p:strVal val="0-#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Class="entr" nodeType="clickEffect" presetSubtype="1" presetID="2" grpId="22" fill="hold">
                                  <p:stCondLst>
                                    <p:cond delay="0"/>
                                  </p:stCondLst>
                                  <p:iterate type="el" backwards="0">
                                    <p:tmAbs val="0"/>
                                  </p:iterate>
                                  <p:childTnLst>
                                    <p:set>
                                      <p:cBhvr>
                                        <p:cTn id="132" fill="hold"/>
                                        <p:tgtEl>
                                          <p:spTgt spid="641"/>
                                        </p:tgtEl>
                                        <p:attrNameLst>
                                          <p:attrName>style.visibility</p:attrName>
                                        </p:attrNameLst>
                                      </p:cBhvr>
                                      <p:to>
                                        <p:strVal val="visible"/>
                                      </p:to>
                                    </p:set>
                                    <p:anim calcmode="lin" valueType="num">
                                      <p:cBhvr>
                                        <p:cTn id="133" dur="500" fill="hold"/>
                                        <p:tgtEl>
                                          <p:spTgt spid="641"/>
                                        </p:tgtEl>
                                        <p:attrNameLst>
                                          <p:attrName>ppt_x</p:attrName>
                                        </p:attrNameLst>
                                      </p:cBhvr>
                                      <p:tavLst>
                                        <p:tav tm="0">
                                          <p:val>
                                            <p:strVal val="#ppt_x"/>
                                          </p:val>
                                        </p:tav>
                                        <p:tav tm="100000">
                                          <p:val>
                                            <p:strVal val="#ppt_x"/>
                                          </p:val>
                                        </p:tav>
                                      </p:tavLst>
                                    </p:anim>
                                    <p:anim calcmode="lin" valueType="num">
                                      <p:cBhvr>
                                        <p:cTn id="134" dur="500" fill="hold"/>
                                        <p:tgtEl>
                                          <p:spTgt spid="641"/>
                                        </p:tgtEl>
                                        <p:attrNameLst>
                                          <p:attrName>ppt_y</p:attrName>
                                        </p:attrNameLst>
                                      </p:cBhvr>
                                      <p:tavLst>
                                        <p:tav tm="0">
                                          <p:val>
                                            <p:strVal val="0-#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Class="entr" nodeType="clickEffect" presetSubtype="1" presetID="2" grpId="23" fill="hold">
                                  <p:stCondLst>
                                    <p:cond delay="0"/>
                                  </p:stCondLst>
                                  <p:iterate type="el" backwards="0">
                                    <p:tmAbs val="0"/>
                                  </p:iterate>
                                  <p:childTnLst>
                                    <p:set>
                                      <p:cBhvr>
                                        <p:cTn id="138" fill="hold"/>
                                        <p:tgtEl>
                                          <p:spTgt spid="646"/>
                                        </p:tgtEl>
                                        <p:attrNameLst>
                                          <p:attrName>style.visibility</p:attrName>
                                        </p:attrNameLst>
                                      </p:cBhvr>
                                      <p:to>
                                        <p:strVal val="visible"/>
                                      </p:to>
                                    </p:set>
                                    <p:anim calcmode="lin" valueType="num">
                                      <p:cBhvr>
                                        <p:cTn id="139" dur="500" fill="hold"/>
                                        <p:tgtEl>
                                          <p:spTgt spid="646"/>
                                        </p:tgtEl>
                                        <p:attrNameLst>
                                          <p:attrName>ppt_x</p:attrName>
                                        </p:attrNameLst>
                                      </p:cBhvr>
                                      <p:tavLst>
                                        <p:tav tm="0">
                                          <p:val>
                                            <p:strVal val="#ppt_x"/>
                                          </p:val>
                                        </p:tav>
                                        <p:tav tm="100000">
                                          <p:val>
                                            <p:strVal val="#ppt_x"/>
                                          </p:val>
                                        </p:tav>
                                      </p:tavLst>
                                    </p:anim>
                                    <p:anim calcmode="lin" valueType="num">
                                      <p:cBhvr>
                                        <p:cTn id="140" dur="500" fill="hold"/>
                                        <p:tgtEl>
                                          <p:spTgt spid="646"/>
                                        </p:tgtEl>
                                        <p:attrNameLst>
                                          <p:attrName>ppt_y</p:attrName>
                                        </p:attrNameLst>
                                      </p:cBhvr>
                                      <p:tavLst>
                                        <p:tav tm="0">
                                          <p:val>
                                            <p:strVal val="0-#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Class="entr" nodeType="clickEffect" presetSubtype="1" presetID="2" grpId="24" fill="hold">
                                  <p:stCondLst>
                                    <p:cond delay="0"/>
                                  </p:stCondLst>
                                  <p:iterate type="el" backwards="0">
                                    <p:tmAbs val="0"/>
                                  </p:iterate>
                                  <p:childTnLst>
                                    <p:set>
                                      <p:cBhvr>
                                        <p:cTn id="144" fill="hold"/>
                                        <p:tgtEl>
                                          <p:spTgt spid="666"/>
                                        </p:tgtEl>
                                        <p:attrNameLst>
                                          <p:attrName>style.visibility</p:attrName>
                                        </p:attrNameLst>
                                      </p:cBhvr>
                                      <p:to>
                                        <p:strVal val="visible"/>
                                      </p:to>
                                    </p:set>
                                    <p:anim calcmode="lin" valueType="num">
                                      <p:cBhvr>
                                        <p:cTn id="145" dur="500" fill="hold"/>
                                        <p:tgtEl>
                                          <p:spTgt spid="666"/>
                                        </p:tgtEl>
                                        <p:attrNameLst>
                                          <p:attrName>ppt_x</p:attrName>
                                        </p:attrNameLst>
                                      </p:cBhvr>
                                      <p:tavLst>
                                        <p:tav tm="0">
                                          <p:val>
                                            <p:strVal val="#ppt_x"/>
                                          </p:val>
                                        </p:tav>
                                        <p:tav tm="100000">
                                          <p:val>
                                            <p:strVal val="#ppt_x"/>
                                          </p:val>
                                        </p:tav>
                                      </p:tavLst>
                                    </p:anim>
                                    <p:anim calcmode="lin" valueType="num">
                                      <p:cBhvr>
                                        <p:cTn id="146" dur="500" fill="hold"/>
                                        <p:tgtEl>
                                          <p:spTgt spid="666"/>
                                        </p:tgtEl>
                                        <p:attrNameLst>
                                          <p:attrName>ppt_y</p:attrName>
                                        </p:attrNameLst>
                                      </p:cBhvr>
                                      <p:tavLst>
                                        <p:tav tm="0">
                                          <p:val>
                                            <p:strVal val="0-#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Class="entr" nodeType="clickEffect" presetSubtype="1" presetID="2" grpId="25" fill="hold">
                                  <p:stCondLst>
                                    <p:cond delay="0"/>
                                  </p:stCondLst>
                                  <p:iterate type="el" backwards="0">
                                    <p:tmAbs val="0"/>
                                  </p:iterate>
                                  <p:childTnLst>
                                    <p:set>
                                      <p:cBhvr>
                                        <p:cTn id="150" fill="hold"/>
                                        <p:tgtEl>
                                          <p:spTgt spid="643"/>
                                        </p:tgtEl>
                                        <p:attrNameLst>
                                          <p:attrName>style.visibility</p:attrName>
                                        </p:attrNameLst>
                                      </p:cBhvr>
                                      <p:to>
                                        <p:strVal val="visible"/>
                                      </p:to>
                                    </p:set>
                                    <p:anim calcmode="lin" valueType="num">
                                      <p:cBhvr>
                                        <p:cTn id="151" dur="500" fill="hold"/>
                                        <p:tgtEl>
                                          <p:spTgt spid="643"/>
                                        </p:tgtEl>
                                        <p:attrNameLst>
                                          <p:attrName>ppt_x</p:attrName>
                                        </p:attrNameLst>
                                      </p:cBhvr>
                                      <p:tavLst>
                                        <p:tav tm="0">
                                          <p:val>
                                            <p:strVal val="#ppt_x"/>
                                          </p:val>
                                        </p:tav>
                                        <p:tav tm="100000">
                                          <p:val>
                                            <p:strVal val="#ppt_x"/>
                                          </p:val>
                                        </p:tav>
                                      </p:tavLst>
                                    </p:anim>
                                    <p:anim calcmode="lin" valueType="num">
                                      <p:cBhvr>
                                        <p:cTn id="152" dur="500" fill="hold"/>
                                        <p:tgtEl>
                                          <p:spTgt spid="64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69" grpId="2"/>
      <p:bldP build="whole" bldLvl="1" animBg="1" rev="0" advAuto="0" spid="658" grpId="21"/>
      <p:bldP build="whole" bldLvl="1" animBg="1" rev="0" advAuto="0" spid="628" grpId="3"/>
      <p:bldP build="whole" bldLvl="1" animBg="1" rev="0" advAuto="0" spid="646" grpId="23"/>
      <p:bldP build="whole" bldLvl="1" animBg="1" rev="0" advAuto="0" spid="625" grpId="1"/>
      <p:bldP build="whole" bldLvl="1" animBg="1" rev="0" advAuto="0" spid="670" grpId="18"/>
      <p:bldP build="whole" bldLvl="1" animBg="1" rev="0" advAuto="0" spid="643" grpId="25"/>
      <p:bldP build="whole" bldLvl="1" animBg="1" rev="0" advAuto="0" spid="666" grpId="24"/>
      <p:bldP build="whole" bldLvl="1" animBg="1" rev="0" advAuto="0" spid="634" grpId="10"/>
      <p:bldP build="whole" bldLvl="1" animBg="1" rev="0" advAuto="0" spid="653" grpId="13"/>
      <p:bldP build="whole" bldLvl="1" animBg="1" rev="0" advAuto="0" spid="668" grpId="11"/>
      <p:bldP build="whole" bldLvl="1" animBg="1" rev="0" advAuto="0" spid="651" grpId="9"/>
      <p:bldP build="whole" bldLvl="1" animBg="1" rev="0" advAuto="0" spid="662" grpId="15"/>
      <p:bldP build="whole" bldLvl="1" animBg="1" rev="0" advAuto="0" spid="650" grpId="17"/>
      <p:bldP build="whole" bldLvl="1" animBg="1" rev="0" advAuto="0" spid="671" grpId="8"/>
      <p:bldP build="whole" bldLvl="1" animBg="1" rev="0" advAuto="0" spid="640" grpId="12"/>
      <p:bldP build="whole" bldLvl="1" animBg="1" rev="0" advAuto="0" spid="663" grpId="16"/>
      <p:bldP build="whole" bldLvl="1" animBg="1" rev="0" advAuto="0" spid="659" grpId="19"/>
      <p:bldP build="whole" bldLvl="1" animBg="1" rev="0" advAuto="0" spid="637" grpId="5"/>
      <p:bldP build="whole" bldLvl="1" animBg="1" rev="0" advAuto="0" spid="656" grpId="20"/>
      <p:bldP build="whole" bldLvl="1" animBg="1" rev="0" advAuto="0" spid="641" grpId="22"/>
      <p:bldP build="whole" bldLvl="1" animBg="1" rev="0" advAuto="0" spid="642" grpId="4"/>
      <p:bldP build="whole" bldLvl="1" animBg="1" rev="0" advAuto="0" spid="631" grpId="7"/>
      <p:bldP build="whole" bldLvl="1" animBg="1" rev="0" advAuto="0" spid="652" grpId="6"/>
      <p:bldP build="whole" bldLvl="1" animBg="1" rev="0" advAuto="0" spid="645" grpId="14"/>
    </p:bldLst>
  </p:timing>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3" name="Title 4"/>
          <p:cNvSpPr txBox="1"/>
          <p:nvPr>
            <p:ph type="title"/>
          </p:nvPr>
        </p:nvSpPr>
        <p:spPr>
          <a:xfrm>
            <a:off x="1053627" y="722588"/>
            <a:ext cx="7186732" cy="571501"/>
          </a:xfrm>
          <a:prstGeom prst="rect">
            <a:avLst/>
          </a:prstGeom>
        </p:spPr>
        <p:txBody>
          <a:bodyPr/>
          <a:lstStyle>
            <a:lvl1pPr defTabSz="886968">
              <a:defRPr sz="3104"/>
            </a:lvl1pPr>
          </a:lstStyle>
          <a:p>
            <a:pPr/>
            <a:r>
              <a:t>Print the below pattern</a:t>
            </a:r>
          </a:p>
        </p:txBody>
      </p:sp>
      <p:sp>
        <p:nvSpPr>
          <p:cNvPr id="674" name="Content Placeholder 6"/>
          <p:cNvSpPr txBox="1"/>
          <p:nvPr>
            <p:ph type="body" sz="quarter" idx="1"/>
          </p:nvPr>
        </p:nvSpPr>
        <p:spPr>
          <a:xfrm>
            <a:off x="1042414" y="1453123"/>
            <a:ext cx="1084836" cy="4353318"/>
          </a:xfrm>
          <a:prstGeom prst="rect">
            <a:avLst/>
          </a:prstGeom>
        </p:spPr>
        <p:txBody>
          <a:bodyPr/>
          <a:lstStyle/>
          <a:p>
            <a:pPr marL="0" indent="68580">
              <a:buSzTx/>
              <a:buFont typeface="Wingdings 2"/>
              <a:buNone/>
            </a:pPr>
            <a:r>
              <a:t>*</a:t>
            </a:r>
          </a:p>
          <a:p>
            <a:pPr marL="0" indent="68580">
              <a:buSzTx/>
              <a:buFont typeface="Wingdings 2"/>
              <a:buNone/>
            </a:pPr>
            <a:r>
              <a:t>**</a:t>
            </a:r>
          </a:p>
          <a:p>
            <a:pPr marL="0" indent="68580">
              <a:buSzTx/>
              <a:buFont typeface="Wingdings 2"/>
              <a:buNone/>
            </a:pPr>
            <a:r>
              <a:t>***</a:t>
            </a:r>
          </a:p>
          <a:p>
            <a:pPr marL="0" indent="68580">
              <a:buSzTx/>
              <a:buFont typeface="Wingdings 2"/>
              <a:buNone/>
            </a:pPr>
            <a:r>
              <a:t>****</a:t>
            </a:r>
          </a:p>
          <a:p>
            <a:pPr marL="0" indent="68580">
              <a:buSzTx/>
              <a:buFont typeface="Wingdings 2"/>
              <a:buNone/>
            </a:pPr>
            <a:r>
              <a:t>*****</a:t>
            </a:r>
          </a:p>
        </p:txBody>
      </p:sp>
      <p:sp>
        <p:nvSpPr>
          <p:cNvPr id="675" name="Slide Number Placeholder 2"/>
          <p:cNvSpPr txBox="1"/>
          <p:nvPr>
            <p:ph type="sldNum" sz="quarter" idx="4294967295"/>
          </p:nvPr>
        </p:nvSpPr>
        <p:spPr>
          <a:xfrm>
            <a:off x="7812088" y="-20638"/>
            <a:ext cx="35752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grpSp>
        <p:nvGrpSpPr>
          <p:cNvPr id="678" name="Decision 10"/>
          <p:cNvGrpSpPr/>
          <p:nvPr/>
        </p:nvGrpSpPr>
        <p:grpSpPr>
          <a:xfrm>
            <a:off x="2355699" y="3601113"/>
            <a:ext cx="2065864" cy="977383"/>
            <a:chOff x="0" y="0"/>
            <a:chExt cx="2065862" cy="977382"/>
          </a:xfrm>
        </p:grpSpPr>
        <p:sp>
          <p:nvSpPr>
            <p:cNvPr id="676" name="Shape"/>
            <p:cNvSpPr/>
            <p:nvPr/>
          </p:nvSpPr>
          <p:spPr>
            <a:xfrm>
              <a:off x="-1" y="-1"/>
              <a:ext cx="2065863" cy="977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77" name="Is I  &lt;= N ?"/>
            <p:cNvSpPr txBox="1"/>
            <p:nvPr/>
          </p:nvSpPr>
          <p:spPr>
            <a:xfrm>
              <a:off x="516465" y="335021"/>
              <a:ext cx="1032933"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Is I  &lt;= N ?</a:t>
              </a:r>
            </a:p>
          </p:txBody>
        </p:sp>
      </p:grpSp>
      <p:grpSp>
        <p:nvGrpSpPr>
          <p:cNvPr id="681" name="Data 11"/>
          <p:cNvGrpSpPr/>
          <p:nvPr/>
        </p:nvGrpSpPr>
        <p:grpSpPr>
          <a:xfrm>
            <a:off x="2346996" y="2135648"/>
            <a:ext cx="2083270" cy="457201"/>
            <a:chOff x="0" y="0"/>
            <a:chExt cx="2083268" cy="457200"/>
          </a:xfrm>
        </p:grpSpPr>
        <p:sp>
          <p:nvSpPr>
            <p:cNvPr id="679" name="Shape"/>
            <p:cNvSpPr/>
            <p:nvPr/>
          </p:nvSpPr>
          <p:spPr>
            <a:xfrm>
              <a:off x="0" y="0"/>
              <a:ext cx="2083270"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0"/>
                  </a:lnTo>
                  <a:lnTo>
                    <a:pt x="21600" y="0"/>
                  </a:lnTo>
                  <a:lnTo>
                    <a:pt x="1728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80" name="Read N"/>
            <p:cNvSpPr txBox="1"/>
            <p:nvPr/>
          </p:nvSpPr>
          <p:spPr>
            <a:xfrm>
              <a:off x="416653" y="74930"/>
              <a:ext cx="1249963"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Read N</a:t>
              </a:r>
            </a:p>
          </p:txBody>
        </p:sp>
      </p:grpSp>
      <p:grpSp>
        <p:nvGrpSpPr>
          <p:cNvPr id="684" name="Process 12"/>
          <p:cNvGrpSpPr/>
          <p:nvPr/>
        </p:nvGrpSpPr>
        <p:grpSpPr>
          <a:xfrm>
            <a:off x="2387680" y="2883874"/>
            <a:ext cx="2001903" cy="426213"/>
            <a:chOff x="0" y="0"/>
            <a:chExt cx="2001902" cy="426211"/>
          </a:xfrm>
        </p:grpSpPr>
        <p:sp>
          <p:nvSpPr>
            <p:cNvPr id="682" name="Rectangle"/>
            <p:cNvSpPr/>
            <p:nvPr/>
          </p:nvSpPr>
          <p:spPr>
            <a:xfrm>
              <a:off x="-1" y="0"/>
              <a:ext cx="2001904" cy="426212"/>
            </a:xfrm>
            <a:prstGeom prst="rect">
              <a:avLst/>
            </a:pr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83" name="Let I = 1"/>
            <p:cNvSpPr txBox="1"/>
            <p:nvPr/>
          </p:nvSpPr>
          <p:spPr>
            <a:xfrm>
              <a:off x="-1" y="59436"/>
              <a:ext cx="2001904"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Let I = 1</a:t>
              </a:r>
            </a:p>
          </p:txBody>
        </p:sp>
      </p:grpSp>
      <p:grpSp>
        <p:nvGrpSpPr>
          <p:cNvPr id="687" name="Process 13"/>
          <p:cNvGrpSpPr/>
          <p:nvPr/>
        </p:nvGrpSpPr>
        <p:grpSpPr>
          <a:xfrm>
            <a:off x="2383293" y="4921939"/>
            <a:ext cx="2001903" cy="426213"/>
            <a:chOff x="0" y="0"/>
            <a:chExt cx="2001902" cy="426211"/>
          </a:xfrm>
        </p:grpSpPr>
        <p:sp>
          <p:nvSpPr>
            <p:cNvPr id="685" name="Rectangle"/>
            <p:cNvSpPr/>
            <p:nvPr/>
          </p:nvSpPr>
          <p:spPr>
            <a:xfrm>
              <a:off x="-1" y="0"/>
              <a:ext cx="2001904" cy="426212"/>
            </a:xfrm>
            <a:prstGeom prst="rect">
              <a:avLst/>
            </a:pr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86" name="Let J = 1"/>
            <p:cNvSpPr txBox="1"/>
            <p:nvPr/>
          </p:nvSpPr>
          <p:spPr>
            <a:xfrm>
              <a:off x="-1" y="59436"/>
              <a:ext cx="2001904"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Let J = 1</a:t>
              </a:r>
            </a:p>
          </p:txBody>
        </p:sp>
      </p:grpSp>
      <p:grpSp>
        <p:nvGrpSpPr>
          <p:cNvPr id="690" name="Terminator 14"/>
          <p:cNvGrpSpPr/>
          <p:nvPr/>
        </p:nvGrpSpPr>
        <p:grpSpPr>
          <a:xfrm>
            <a:off x="2512330" y="5768049"/>
            <a:ext cx="1752601" cy="444501"/>
            <a:chOff x="0" y="0"/>
            <a:chExt cx="1752600" cy="444500"/>
          </a:xfrm>
        </p:grpSpPr>
        <p:sp>
          <p:nvSpPr>
            <p:cNvPr id="688" name="Shape"/>
            <p:cNvSpPr/>
            <p:nvPr/>
          </p:nvSpPr>
          <p:spPr>
            <a:xfrm>
              <a:off x="0" y="0"/>
              <a:ext cx="1752601" cy="444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89" name="End"/>
            <p:cNvSpPr txBox="1"/>
            <p:nvPr/>
          </p:nvSpPr>
          <p:spPr>
            <a:xfrm>
              <a:off x="292100" y="68580"/>
              <a:ext cx="1168400"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End</a:t>
              </a:r>
            </a:p>
          </p:txBody>
        </p:sp>
      </p:grpSp>
      <p:sp>
        <p:nvSpPr>
          <p:cNvPr id="691" name="Straight Arrow Connector 16"/>
          <p:cNvSpPr/>
          <p:nvPr/>
        </p:nvSpPr>
        <p:spPr>
          <a:xfrm>
            <a:off x="3388631" y="2592848"/>
            <a:ext cx="1" cy="331161"/>
          </a:xfrm>
          <a:prstGeom prst="line">
            <a:avLst/>
          </a:prstGeom>
          <a:ln w="15875">
            <a:solidFill>
              <a:srgbClr val="555555"/>
            </a:solidFill>
            <a:tailEnd type="triangle"/>
          </a:ln>
        </p:spPr>
        <p:txBody>
          <a:bodyPr lIns="45719" rIns="45719"/>
          <a:lstStyle/>
          <a:p>
            <a:pPr/>
          </a:p>
        </p:txBody>
      </p:sp>
      <p:sp>
        <p:nvSpPr>
          <p:cNvPr id="692" name="Straight Arrow Connector 17"/>
          <p:cNvSpPr/>
          <p:nvPr/>
        </p:nvSpPr>
        <p:spPr>
          <a:xfrm flipH="1">
            <a:off x="3394340" y="3311747"/>
            <a:ext cx="2" cy="289367"/>
          </a:xfrm>
          <a:prstGeom prst="line">
            <a:avLst/>
          </a:prstGeom>
          <a:ln w="15875">
            <a:solidFill>
              <a:srgbClr val="555555"/>
            </a:solidFill>
            <a:tailEnd type="triangle"/>
          </a:ln>
        </p:spPr>
        <p:txBody>
          <a:bodyPr lIns="45719" rIns="45719"/>
          <a:lstStyle/>
          <a:p>
            <a:pPr/>
          </a:p>
        </p:txBody>
      </p:sp>
      <p:sp>
        <p:nvSpPr>
          <p:cNvPr id="725" name="Straight Arrow Connector 18"/>
          <p:cNvSpPr/>
          <p:nvPr/>
        </p:nvSpPr>
        <p:spPr>
          <a:xfrm>
            <a:off x="2125980" y="4579620"/>
            <a:ext cx="1262381" cy="1409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14283"/>
                </a:lnTo>
                <a:lnTo>
                  <a:pt x="0" y="14283"/>
                </a:lnTo>
                <a:lnTo>
                  <a:pt x="0" y="21600"/>
                </a:lnTo>
                <a:lnTo>
                  <a:pt x="6563" y="21600"/>
                </a:lnTo>
              </a:path>
            </a:pathLst>
          </a:custGeom>
          <a:ln w="15875">
            <a:solidFill>
              <a:srgbClr val="555555"/>
            </a:solidFill>
            <a:tailEnd type="triangle"/>
          </a:ln>
        </p:spPr>
        <p:txBody>
          <a:bodyPr/>
          <a:lstStyle/>
          <a:p>
            <a:pPr/>
          </a:p>
        </p:txBody>
      </p:sp>
      <p:sp>
        <p:nvSpPr>
          <p:cNvPr id="694" name="TextBox 22"/>
          <p:cNvSpPr txBox="1"/>
          <p:nvPr/>
        </p:nvSpPr>
        <p:spPr>
          <a:xfrm>
            <a:off x="3412633" y="4608186"/>
            <a:ext cx="475133"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555555"/>
                </a:solidFill>
              </a:defRPr>
            </a:lvl1pPr>
          </a:lstStyle>
          <a:p>
            <a:pPr/>
            <a:r>
              <a:t>Yes</a:t>
            </a:r>
          </a:p>
        </p:txBody>
      </p:sp>
      <p:sp>
        <p:nvSpPr>
          <p:cNvPr id="695" name="TextBox 23"/>
          <p:cNvSpPr txBox="1"/>
          <p:nvPr/>
        </p:nvSpPr>
        <p:spPr>
          <a:xfrm>
            <a:off x="2109429" y="3807941"/>
            <a:ext cx="475133"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555555"/>
                </a:solidFill>
              </a:defRPr>
            </a:lvl1pPr>
          </a:lstStyle>
          <a:p>
            <a:pPr/>
            <a:r>
              <a:t>No</a:t>
            </a:r>
          </a:p>
        </p:txBody>
      </p:sp>
      <p:grpSp>
        <p:nvGrpSpPr>
          <p:cNvPr id="698" name="Terminator 25"/>
          <p:cNvGrpSpPr/>
          <p:nvPr/>
        </p:nvGrpSpPr>
        <p:grpSpPr>
          <a:xfrm>
            <a:off x="2512330" y="1400122"/>
            <a:ext cx="1752601" cy="444501"/>
            <a:chOff x="0" y="0"/>
            <a:chExt cx="1752600" cy="444500"/>
          </a:xfrm>
        </p:grpSpPr>
        <p:sp>
          <p:nvSpPr>
            <p:cNvPr id="696" name="Shape"/>
            <p:cNvSpPr/>
            <p:nvPr/>
          </p:nvSpPr>
          <p:spPr>
            <a:xfrm>
              <a:off x="0" y="0"/>
              <a:ext cx="1752601" cy="444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97" name="Start"/>
            <p:cNvSpPr txBox="1"/>
            <p:nvPr/>
          </p:nvSpPr>
          <p:spPr>
            <a:xfrm>
              <a:off x="292100" y="68580"/>
              <a:ext cx="1168400"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Start</a:t>
              </a:r>
            </a:p>
          </p:txBody>
        </p:sp>
      </p:grpSp>
      <p:sp>
        <p:nvSpPr>
          <p:cNvPr id="699" name="Straight Arrow Connector 26"/>
          <p:cNvSpPr/>
          <p:nvPr/>
        </p:nvSpPr>
        <p:spPr>
          <a:xfrm>
            <a:off x="3388631" y="1844623"/>
            <a:ext cx="4199" cy="285487"/>
          </a:xfrm>
          <a:prstGeom prst="line">
            <a:avLst/>
          </a:prstGeom>
          <a:ln w="15875">
            <a:solidFill>
              <a:srgbClr val="555555"/>
            </a:solidFill>
            <a:tailEnd type="triangle"/>
          </a:ln>
        </p:spPr>
        <p:txBody>
          <a:bodyPr lIns="45719" rIns="45719"/>
          <a:lstStyle/>
          <a:p>
            <a:pPr/>
          </a:p>
        </p:txBody>
      </p:sp>
      <p:grpSp>
        <p:nvGrpSpPr>
          <p:cNvPr id="702" name="Decision 30"/>
          <p:cNvGrpSpPr/>
          <p:nvPr/>
        </p:nvGrpSpPr>
        <p:grpSpPr>
          <a:xfrm>
            <a:off x="5511420" y="4660600"/>
            <a:ext cx="2065863" cy="977383"/>
            <a:chOff x="0" y="0"/>
            <a:chExt cx="2065862" cy="977382"/>
          </a:xfrm>
        </p:grpSpPr>
        <p:sp>
          <p:nvSpPr>
            <p:cNvPr id="700" name="Shape"/>
            <p:cNvSpPr/>
            <p:nvPr/>
          </p:nvSpPr>
          <p:spPr>
            <a:xfrm>
              <a:off x="-1" y="-1"/>
              <a:ext cx="2065863" cy="977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01" name="Is J  &lt;= I ?"/>
            <p:cNvSpPr txBox="1"/>
            <p:nvPr/>
          </p:nvSpPr>
          <p:spPr>
            <a:xfrm>
              <a:off x="516465" y="335021"/>
              <a:ext cx="1032933"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Is J  &lt;= I ?</a:t>
              </a:r>
            </a:p>
          </p:txBody>
        </p:sp>
      </p:grpSp>
      <p:sp>
        <p:nvSpPr>
          <p:cNvPr id="726" name="Straight Arrow Connector 31"/>
          <p:cNvSpPr/>
          <p:nvPr/>
        </p:nvSpPr>
        <p:spPr>
          <a:xfrm>
            <a:off x="4386580" y="5134609"/>
            <a:ext cx="2157730" cy="7581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619" y="0"/>
                </a:lnTo>
                <a:lnTo>
                  <a:pt x="5619" y="21600"/>
                </a:lnTo>
                <a:lnTo>
                  <a:pt x="21600" y="21600"/>
                </a:lnTo>
                <a:lnTo>
                  <a:pt x="21600" y="14364"/>
                </a:lnTo>
              </a:path>
            </a:pathLst>
          </a:custGeom>
          <a:ln w="15875">
            <a:solidFill>
              <a:srgbClr val="555555"/>
            </a:solidFill>
            <a:tailEnd type="triangle"/>
          </a:ln>
        </p:spPr>
        <p:txBody>
          <a:bodyPr/>
          <a:lstStyle/>
          <a:p>
            <a:pPr/>
          </a:p>
        </p:txBody>
      </p:sp>
      <p:grpSp>
        <p:nvGrpSpPr>
          <p:cNvPr id="706" name="Data 41"/>
          <p:cNvGrpSpPr/>
          <p:nvPr/>
        </p:nvGrpSpPr>
        <p:grpSpPr>
          <a:xfrm>
            <a:off x="5502716" y="3969849"/>
            <a:ext cx="2083270" cy="457201"/>
            <a:chOff x="0" y="0"/>
            <a:chExt cx="2083268" cy="457200"/>
          </a:xfrm>
        </p:grpSpPr>
        <p:sp>
          <p:nvSpPr>
            <p:cNvPr id="704" name="Shape"/>
            <p:cNvSpPr/>
            <p:nvPr/>
          </p:nvSpPr>
          <p:spPr>
            <a:xfrm>
              <a:off x="0" y="0"/>
              <a:ext cx="2083270"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0"/>
                  </a:lnTo>
                  <a:lnTo>
                    <a:pt x="21600" y="0"/>
                  </a:lnTo>
                  <a:lnTo>
                    <a:pt x="1728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05" name="Print ‘*’"/>
            <p:cNvSpPr txBox="1"/>
            <p:nvPr/>
          </p:nvSpPr>
          <p:spPr>
            <a:xfrm>
              <a:off x="416653" y="74930"/>
              <a:ext cx="1249963"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Print ‘*’</a:t>
              </a:r>
            </a:p>
          </p:txBody>
        </p:sp>
      </p:grpSp>
      <p:sp>
        <p:nvSpPr>
          <p:cNvPr id="707" name="TextBox 44"/>
          <p:cNvSpPr txBox="1"/>
          <p:nvPr/>
        </p:nvSpPr>
        <p:spPr>
          <a:xfrm>
            <a:off x="6616134" y="4424396"/>
            <a:ext cx="475133"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555555"/>
                </a:solidFill>
              </a:defRPr>
            </a:lvl1pPr>
          </a:lstStyle>
          <a:p>
            <a:pPr/>
            <a:r>
              <a:t>Yes</a:t>
            </a:r>
          </a:p>
        </p:txBody>
      </p:sp>
      <p:sp>
        <p:nvSpPr>
          <p:cNvPr id="708" name="TextBox 45"/>
          <p:cNvSpPr txBox="1"/>
          <p:nvPr/>
        </p:nvSpPr>
        <p:spPr>
          <a:xfrm>
            <a:off x="7628883" y="4835814"/>
            <a:ext cx="475133"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555555"/>
                </a:solidFill>
              </a:defRPr>
            </a:lvl1pPr>
          </a:lstStyle>
          <a:p>
            <a:pPr/>
            <a:r>
              <a:t>No</a:t>
            </a:r>
          </a:p>
        </p:txBody>
      </p:sp>
      <p:grpSp>
        <p:nvGrpSpPr>
          <p:cNvPr id="711" name="Process 51"/>
          <p:cNvGrpSpPr/>
          <p:nvPr/>
        </p:nvGrpSpPr>
        <p:grpSpPr>
          <a:xfrm>
            <a:off x="6559901" y="1844623"/>
            <a:ext cx="2001903" cy="426213"/>
            <a:chOff x="0" y="0"/>
            <a:chExt cx="2001902" cy="426211"/>
          </a:xfrm>
        </p:grpSpPr>
        <p:sp>
          <p:nvSpPr>
            <p:cNvPr id="709" name="Rectangle"/>
            <p:cNvSpPr/>
            <p:nvPr/>
          </p:nvSpPr>
          <p:spPr>
            <a:xfrm>
              <a:off x="-1" y="0"/>
              <a:ext cx="2001904" cy="426212"/>
            </a:xfrm>
            <a:prstGeom prst="rect">
              <a:avLst/>
            </a:pr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10" name="I = I + 1"/>
            <p:cNvSpPr txBox="1"/>
            <p:nvPr/>
          </p:nvSpPr>
          <p:spPr>
            <a:xfrm>
              <a:off x="-1" y="59436"/>
              <a:ext cx="2001904"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I = I + 1</a:t>
              </a:r>
            </a:p>
          </p:txBody>
        </p:sp>
      </p:grpSp>
      <p:grpSp>
        <p:nvGrpSpPr>
          <p:cNvPr id="714" name="Data 82"/>
          <p:cNvGrpSpPr/>
          <p:nvPr/>
        </p:nvGrpSpPr>
        <p:grpSpPr>
          <a:xfrm>
            <a:off x="6519216" y="2518492"/>
            <a:ext cx="2083270" cy="457201"/>
            <a:chOff x="0" y="0"/>
            <a:chExt cx="2083268" cy="457200"/>
          </a:xfrm>
        </p:grpSpPr>
        <p:sp>
          <p:nvSpPr>
            <p:cNvPr id="712" name="Shape"/>
            <p:cNvSpPr/>
            <p:nvPr/>
          </p:nvSpPr>
          <p:spPr>
            <a:xfrm>
              <a:off x="0" y="0"/>
              <a:ext cx="2083270"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0"/>
                  </a:lnTo>
                  <a:lnTo>
                    <a:pt x="21600" y="0"/>
                  </a:lnTo>
                  <a:lnTo>
                    <a:pt x="1728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13" name="Print ‘\n’"/>
            <p:cNvSpPr txBox="1"/>
            <p:nvPr/>
          </p:nvSpPr>
          <p:spPr>
            <a:xfrm>
              <a:off x="416653" y="74930"/>
              <a:ext cx="1249963"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Print ‘\n’</a:t>
              </a:r>
            </a:p>
          </p:txBody>
        </p:sp>
      </p:grpSp>
      <p:sp>
        <p:nvSpPr>
          <p:cNvPr id="715" name="Elbow Connector 85"/>
          <p:cNvSpPr/>
          <p:nvPr/>
        </p:nvSpPr>
        <p:spPr>
          <a:xfrm flipH="1" flipV="1" rot="16200000">
            <a:off x="4559087" y="469568"/>
            <a:ext cx="1855313" cy="41482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61" y="0"/>
                </a:moveTo>
                <a:lnTo>
                  <a:pt x="0" y="0"/>
                </a:lnTo>
                <a:lnTo>
                  <a:pt x="0" y="15225"/>
                </a:lnTo>
                <a:lnTo>
                  <a:pt x="21600" y="15225"/>
                </a:lnTo>
                <a:lnTo>
                  <a:pt x="21600" y="21600"/>
                </a:lnTo>
              </a:path>
            </a:pathLst>
          </a:custGeom>
          <a:ln w="15875">
            <a:solidFill>
              <a:srgbClr val="555555"/>
            </a:solidFill>
            <a:tailEnd type="triangle"/>
          </a:ln>
        </p:spPr>
        <p:txBody>
          <a:bodyPr lIns="45719" rIns="45719" anchor="ctr"/>
          <a:lstStyle/>
          <a:p>
            <a:pPr/>
          </a:p>
        </p:txBody>
      </p:sp>
      <p:grpSp>
        <p:nvGrpSpPr>
          <p:cNvPr id="718" name="Process 121"/>
          <p:cNvGrpSpPr/>
          <p:nvPr/>
        </p:nvGrpSpPr>
        <p:grpSpPr>
          <a:xfrm>
            <a:off x="5543399" y="3310087"/>
            <a:ext cx="2001904" cy="426213"/>
            <a:chOff x="0" y="0"/>
            <a:chExt cx="2001902" cy="426211"/>
          </a:xfrm>
        </p:grpSpPr>
        <p:sp>
          <p:nvSpPr>
            <p:cNvPr id="716" name="Rectangle"/>
            <p:cNvSpPr/>
            <p:nvPr/>
          </p:nvSpPr>
          <p:spPr>
            <a:xfrm>
              <a:off x="-1" y="0"/>
              <a:ext cx="2001904" cy="426212"/>
            </a:xfrm>
            <a:prstGeom prst="rect">
              <a:avLst/>
            </a:pr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17" name="J = J + 1"/>
            <p:cNvSpPr txBox="1"/>
            <p:nvPr/>
          </p:nvSpPr>
          <p:spPr>
            <a:xfrm>
              <a:off x="-1" y="59436"/>
              <a:ext cx="2001904"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J = J + 1</a:t>
              </a:r>
            </a:p>
          </p:txBody>
        </p:sp>
      </p:grpSp>
      <p:sp>
        <p:nvSpPr>
          <p:cNvPr id="727" name="Straight Arrow Connector 140"/>
          <p:cNvSpPr/>
          <p:nvPr/>
        </p:nvSpPr>
        <p:spPr>
          <a:xfrm>
            <a:off x="3385145" y="4579147"/>
            <a:ext cx="1433" cy="3412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15875">
            <a:solidFill>
              <a:srgbClr val="555555"/>
            </a:solidFill>
            <a:tailEnd type="triangle"/>
          </a:ln>
        </p:spPr>
        <p:txBody>
          <a:bodyPr/>
          <a:lstStyle/>
          <a:p>
            <a:pPr/>
          </a:p>
        </p:txBody>
      </p:sp>
      <p:sp>
        <p:nvSpPr>
          <p:cNvPr id="728" name="Straight Arrow Connector 155"/>
          <p:cNvSpPr/>
          <p:nvPr/>
        </p:nvSpPr>
        <p:spPr>
          <a:xfrm>
            <a:off x="6544350" y="3737918"/>
            <a:ext cx="1" cy="2303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15875">
            <a:solidFill>
              <a:srgbClr val="555555"/>
            </a:solidFill>
            <a:tailEnd type="triangle"/>
          </a:ln>
        </p:spPr>
        <p:txBody>
          <a:bodyPr/>
          <a:lstStyle/>
          <a:p>
            <a:pPr/>
          </a:p>
        </p:txBody>
      </p:sp>
      <p:sp>
        <p:nvSpPr>
          <p:cNvPr id="721" name="Straight Arrow Connector 31"/>
          <p:cNvSpPr/>
          <p:nvPr/>
        </p:nvSpPr>
        <p:spPr>
          <a:xfrm flipH="1" flipV="1" rot="16200000">
            <a:off x="4653950" y="3222413"/>
            <a:ext cx="2031333" cy="174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31" y="0"/>
                </a:moveTo>
                <a:lnTo>
                  <a:pt x="0" y="0"/>
                </a:lnTo>
                <a:lnTo>
                  <a:pt x="0" y="21600"/>
                </a:lnTo>
                <a:lnTo>
                  <a:pt x="21600" y="21600"/>
                </a:lnTo>
              </a:path>
            </a:pathLst>
          </a:custGeom>
          <a:ln w="15875">
            <a:solidFill>
              <a:srgbClr val="555555"/>
            </a:solidFill>
            <a:tailEnd type="triangle"/>
          </a:ln>
        </p:spPr>
        <p:txBody>
          <a:bodyPr lIns="45719" rIns="45719" anchor="ctr"/>
          <a:lstStyle/>
          <a:p>
            <a:pPr/>
          </a:p>
        </p:txBody>
      </p:sp>
      <p:sp>
        <p:nvSpPr>
          <p:cNvPr id="722" name="Straight Arrow Connector 31"/>
          <p:cNvSpPr/>
          <p:nvPr/>
        </p:nvSpPr>
        <p:spPr>
          <a:xfrm flipH="1" flipV="1" rot="5400000">
            <a:off x="6906045" y="3418331"/>
            <a:ext cx="2387957" cy="10454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9766" y="0"/>
                </a:lnTo>
                <a:lnTo>
                  <a:pt x="9766" y="21600"/>
                </a:lnTo>
                <a:lnTo>
                  <a:pt x="21600" y="21600"/>
                </a:lnTo>
                <a:lnTo>
                  <a:pt x="21600" y="16877"/>
                </a:lnTo>
              </a:path>
            </a:pathLst>
          </a:custGeom>
          <a:ln w="15875">
            <a:solidFill>
              <a:srgbClr val="555555"/>
            </a:solidFill>
            <a:tailEnd type="triangle"/>
          </a:ln>
        </p:spPr>
        <p:txBody>
          <a:bodyPr lIns="45719" rIns="45719" anchor="ctr"/>
          <a:lstStyle/>
          <a:p>
            <a:pPr/>
          </a:p>
        </p:txBody>
      </p:sp>
      <p:sp>
        <p:nvSpPr>
          <p:cNvPr id="729" name="Straight Arrow Connector 177"/>
          <p:cNvSpPr/>
          <p:nvPr/>
        </p:nvSpPr>
        <p:spPr>
          <a:xfrm>
            <a:off x="6544350" y="4428637"/>
            <a:ext cx="1" cy="2303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15875">
            <a:solidFill>
              <a:srgbClr val="555555"/>
            </a:solidFill>
            <a:tailEnd type="triangle"/>
          </a:ln>
        </p:spPr>
        <p:txBody>
          <a:bodyPr/>
          <a:lstStyle/>
          <a:p>
            <a:pPr/>
          </a:p>
        </p:txBody>
      </p:sp>
      <p:sp>
        <p:nvSpPr>
          <p:cNvPr id="730" name="Straight Arrow Connector 188"/>
          <p:cNvSpPr/>
          <p:nvPr/>
        </p:nvSpPr>
        <p:spPr>
          <a:xfrm>
            <a:off x="7560851" y="2272454"/>
            <a:ext cx="1" cy="244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15875">
            <a:solidFill>
              <a:srgbClr val="555555"/>
            </a:solidFill>
            <a:tailEnd type="triangle"/>
          </a:ln>
        </p:spPr>
        <p:txBody>
          <a:bodyPr/>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698"/>
                                        </p:tgtEl>
                                        <p:attrNameLst>
                                          <p:attrName>style.visibility</p:attrName>
                                        </p:attrNameLst>
                                      </p:cBhvr>
                                      <p:to>
                                        <p:strVal val="visible"/>
                                      </p:to>
                                    </p:set>
                                    <p:anim calcmode="lin" valueType="num">
                                      <p:cBhvr>
                                        <p:cTn id="7" dur="500" fill="hold"/>
                                        <p:tgtEl>
                                          <p:spTgt spid="698"/>
                                        </p:tgtEl>
                                        <p:attrNameLst>
                                          <p:attrName>ppt_x</p:attrName>
                                        </p:attrNameLst>
                                      </p:cBhvr>
                                      <p:tavLst>
                                        <p:tav tm="0">
                                          <p:val>
                                            <p:strVal val="#ppt_x"/>
                                          </p:val>
                                        </p:tav>
                                        <p:tav tm="100000">
                                          <p:val>
                                            <p:strVal val="#ppt_x"/>
                                          </p:val>
                                        </p:tav>
                                      </p:tavLst>
                                    </p:anim>
                                    <p:anim calcmode="lin" valueType="num">
                                      <p:cBhvr>
                                        <p:cTn id="8" dur="500" fill="hold"/>
                                        <p:tgtEl>
                                          <p:spTgt spid="69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 presetID="2" grpId="2" fill="hold">
                                  <p:stCondLst>
                                    <p:cond delay="0"/>
                                  </p:stCondLst>
                                  <p:iterate type="el" backwards="0">
                                    <p:tmAbs val="0"/>
                                  </p:iterate>
                                  <p:childTnLst>
                                    <p:set>
                                      <p:cBhvr>
                                        <p:cTn id="12" fill="hold"/>
                                        <p:tgtEl>
                                          <p:spTgt spid="699"/>
                                        </p:tgtEl>
                                        <p:attrNameLst>
                                          <p:attrName>style.visibility</p:attrName>
                                        </p:attrNameLst>
                                      </p:cBhvr>
                                      <p:to>
                                        <p:strVal val="visible"/>
                                      </p:to>
                                    </p:set>
                                    <p:anim calcmode="lin" valueType="num">
                                      <p:cBhvr>
                                        <p:cTn id="13" dur="500" fill="hold"/>
                                        <p:tgtEl>
                                          <p:spTgt spid="699"/>
                                        </p:tgtEl>
                                        <p:attrNameLst>
                                          <p:attrName>ppt_x</p:attrName>
                                        </p:attrNameLst>
                                      </p:cBhvr>
                                      <p:tavLst>
                                        <p:tav tm="0">
                                          <p:val>
                                            <p:strVal val="#ppt_x"/>
                                          </p:val>
                                        </p:tav>
                                        <p:tav tm="100000">
                                          <p:val>
                                            <p:strVal val="#ppt_x"/>
                                          </p:val>
                                        </p:tav>
                                      </p:tavLst>
                                    </p:anim>
                                    <p:anim calcmode="lin" valueType="num">
                                      <p:cBhvr>
                                        <p:cTn id="14" dur="500" fill="hold"/>
                                        <p:tgtEl>
                                          <p:spTgt spid="699"/>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 presetID="2" grpId="3" fill="hold">
                                  <p:stCondLst>
                                    <p:cond delay="0"/>
                                  </p:stCondLst>
                                  <p:iterate type="el" backwards="0">
                                    <p:tmAbs val="0"/>
                                  </p:iterate>
                                  <p:childTnLst>
                                    <p:set>
                                      <p:cBhvr>
                                        <p:cTn id="18" fill="hold"/>
                                        <p:tgtEl>
                                          <p:spTgt spid="681"/>
                                        </p:tgtEl>
                                        <p:attrNameLst>
                                          <p:attrName>style.visibility</p:attrName>
                                        </p:attrNameLst>
                                      </p:cBhvr>
                                      <p:to>
                                        <p:strVal val="visible"/>
                                      </p:to>
                                    </p:set>
                                    <p:anim calcmode="lin" valueType="num">
                                      <p:cBhvr>
                                        <p:cTn id="19" dur="500" fill="hold"/>
                                        <p:tgtEl>
                                          <p:spTgt spid="681"/>
                                        </p:tgtEl>
                                        <p:attrNameLst>
                                          <p:attrName>ppt_x</p:attrName>
                                        </p:attrNameLst>
                                      </p:cBhvr>
                                      <p:tavLst>
                                        <p:tav tm="0">
                                          <p:val>
                                            <p:strVal val="#ppt_x"/>
                                          </p:val>
                                        </p:tav>
                                        <p:tav tm="100000">
                                          <p:val>
                                            <p:strVal val="#ppt_x"/>
                                          </p:val>
                                        </p:tav>
                                      </p:tavLst>
                                    </p:anim>
                                    <p:anim calcmode="lin" valueType="num">
                                      <p:cBhvr>
                                        <p:cTn id="20" dur="500" fill="hold"/>
                                        <p:tgtEl>
                                          <p:spTgt spid="681"/>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 presetID="2" grpId="4" fill="hold">
                                  <p:stCondLst>
                                    <p:cond delay="0"/>
                                  </p:stCondLst>
                                  <p:iterate type="el" backwards="0">
                                    <p:tmAbs val="0"/>
                                  </p:iterate>
                                  <p:childTnLst>
                                    <p:set>
                                      <p:cBhvr>
                                        <p:cTn id="24" fill="hold"/>
                                        <p:tgtEl>
                                          <p:spTgt spid="691"/>
                                        </p:tgtEl>
                                        <p:attrNameLst>
                                          <p:attrName>style.visibility</p:attrName>
                                        </p:attrNameLst>
                                      </p:cBhvr>
                                      <p:to>
                                        <p:strVal val="visible"/>
                                      </p:to>
                                    </p:set>
                                    <p:anim calcmode="lin" valueType="num">
                                      <p:cBhvr>
                                        <p:cTn id="25" dur="500" fill="hold"/>
                                        <p:tgtEl>
                                          <p:spTgt spid="691"/>
                                        </p:tgtEl>
                                        <p:attrNameLst>
                                          <p:attrName>ppt_x</p:attrName>
                                        </p:attrNameLst>
                                      </p:cBhvr>
                                      <p:tavLst>
                                        <p:tav tm="0">
                                          <p:val>
                                            <p:strVal val="#ppt_x"/>
                                          </p:val>
                                        </p:tav>
                                        <p:tav tm="100000">
                                          <p:val>
                                            <p:strVal val="#ppt_x"/>
                                          </p:val>
                                        </p:tav>
                                      </p:tavLst>
                                    </p:anim>
                                    <p:anim calcmode="lin" valueType="num">
                                      <p:cBhvr>
                                        <p:cTn id="26" dur="500" fill="hold"/>
                                        <p:tgtEl>
                                          <p:spTgt spid="691"/>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 presetID="2" grpId="5" fill="hold">
                                  <p:stCondLst>
                                    <p:cond delay="0"/>
                                  </p:stCondLst>
                                  <p:iterate type="el" backwards="0">
                                    <p:tmAbs val="0"/>
                                  </p:iterate>
                                  <p:childTnLst>
                                    <p:set>
                                      <p:cBhvr>
                                        <p:cTn id="30" fill="hold"/>
                                        <p:tgtEl>
                                          <p:spTgt spid="684"/>
                                        </p:tgtEl>
                                        <p:attrNameLst>
                                          <p:attrName>style.visibility</p:attrName>
                                        </p:attrNameLst>
                                      </p:cBhvr>
                                      <p:to>
                                        <p:strVal val="visible"/>
                                      </p:to>
                                    </p:set>
                                    <p:anim calcmode="lin" valueType="num">
                                      <p:cBhvr>
                                        <p:cTn id="31" dur="500" fill="hold"/>
                                        <p:tgtEl>
                                          <p:spTgt spid="684"/>
                                        </p:tgtEl>
                                        <p:attrNameLst>
                                          <p:attrName>ppt_x</p:attrName>
                                        </p:attrNameLst>
                                      </p:cBhvr>
                                      <p:tavLst>
                                        <p:tav tm="0">
                                          <p:val>
                                            <p:strVal val="#ppt_x"/>
                                          </p:val>
                                        </p:tav>
                                        <p:tav tm="100000">
                                          <p:val>
                                            <p:strVal val="#ppt_x"/>
                                          </p:val>
                                        </p:tav>
                                      </p:tavLst>
                                    </p:anim>
                                    <p:anim calcmode="lin" valueType="num">
                                      <p:cBhvr>
                                        <p:cTn id="32" dur="500" fill="hold"/>
                                        <p:tgtEl>
                                          <p:spTgt spid="684"/>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 presetID="2" grpId="6" fill="hold">
                                  <p:stCondLst>
                                    <p:cond delay="0"/>
                                  </p:stCondLst>
                                  <p:iterate type="el" backwards="0">
                                    <p:tmAbs val="0"/>
                                  </p:iterate>
                                  <p:childTnLst>
                                    <p:set>
                                      <p:cBhvr>
                                        <p:cTn id="36" fill="hold"/>
                                        <p:tgtEl>
                                          <p:spTgt spid="692"/>
                                        </p:tgtEl>
                                        <p:attrNameLst>
                                          <p:attrName>style.visibility</p:attrName>
                                        </p:attrNameLst>
                                      </p:cBhvr>
                                      <p:to>
                                        <p:strVal val="visible"/>
                                      </p:to>
                                    </p:set>
                                    <p:anim calcmode="lin" valueType="num">
                                      <p:cBhvr>
                                        <p:cTn id="37" dur="500" fill="hold"/>
                                        <p:tgtEl>
                                          <p:spTgt spid="692"/>
                                        </p:tgtEl>
                                        <p:attrNameLst>
                                          <p:attrName>ppt_x</p:attrName>
                                        </p:attrNameLst>
                                      </p:cBhvr>
                                      <p:tavLst>
                                        <p:tav tm="0">
                                          <p:val>
                                            <p:strVal val="#ppt_x"/>
                                          </p:val>
                                        </p:tav>
                                        <p:tav tm="100000">
                                          <p:val>
                                            <p:strVal val="#ppt_x"/>
                                          </p:val>
                                        </p:tav>
                                      </p:tavLst>
                                    </p:anim>
                                    <p:anim calcmode="lin" valueType="num">
                                      <p:cBhvr>
                                        <p:cTn id="38" dur="500" fill="hold"/>
                                        <p:tgtEl>
                                          <p:spTgt spid="692"/>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1" presetID="2" grpId="7" fill="hold">
                                  <p:stCondLst>
                                    <p:cond delay="0"/>
                                  </p:stCondLst>
                                  <p:iterate type="el" backwards="0">
                                    <p:tmAbs val="0"/>
                                  </p:iterate>
                                  <p:childTnLst>
                                    <p:set>
                                      <p:cBhvr>
                                        <p:cTn id="42" fill="hold"/>
                                        <p:tgtEl>
                                          <p:spTgt spid="678"/>
                                        </p:tgtEl>
                                        <p:attrNameLst>
                                          <p:attrName>style.visibility</p:attrName>
                                        </p:attrNameLst>
                                      </p:cBhvr>
                                      <p:to>
                                        <p:strVal val="visible"/>
                                      </p:to>
                                    </p:set>
                                    <p:anim calcmode="lin" valueType="num">
                                      <p:cBhvr>
                                        <p:cTn id="43" dur="500" fill="hold"/>
                                        <p:tgtEl>
                                          <p:spTgt spid="678"/>
                                        </p:tgtEl>
                                        <p:attrNameLst>
                                          <p:attrName>ppt_x</p:attrName>
                                        </p:attrNameLst>
                                      </p:cBhvr>
                                      <p:tavLst>
                                        <p:tav tm="0">
                                          <p:val>
                                            <p:strVal val="#ppt_x"/>
                                          </p:val>
                                        </p:tav>
                                        <p:tav tm="100000">
                                          <p:val>
                                            <p:strVal val="#ppt_x"/>
                                          </p:val>
                                        </p:tav>
                                      </p:tavLst>
                                    </p:anim>
                                    <p:anim calcmode="lin" valueType="num">
                                      <p:cBhvr>
                                        <p:cTn id="44" dur="500" fill="hold"/>
                                        <p:tgtEl>
                                          <p:spTgt spid="678"/>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1" presetID="2" grpId="8" fill="hold">
                                  <p:stCondLst>
                                    <p:cond delay="0"/>
                                  </p:stCondLst>
                                  <p:iterate type="el" backwards="0">
                                    <p:tmAbs val="0"/>
                                  </p:iterate>
                                  <p:childTnLst>
                                    <p:set>
                                      <p:cBhvr>
                                        <p:cTn id="48" fill="hold"/>
                                        <p:tgtEl>
                                          <p:spTgt spid="725"/>
                                        </p:tgtEl>
                                        <p:attrNameLst>
                                          <p:attrName>style.visibility</p:attrName>
                                        </p:attrNameLst>
                                      </p:cBhvr>
                                      <p:to>
                                        <p:strVal val="visible"/>
                                      </p:to>
                                    </p:set>
                                    <p:anim calcmode="lin" valueType="num">
                                      <p:cBhvr>
                                        <p:cTn id="49" dur="500" fill="hold"/>
                                        <p:tgtEl>
                                          <p:spTgt spid="725"/>
                                        </p:tgtEl>
                                        <p:attrNameLst>
                                          <p:attrName>ppt_x</p:attrName>
                                        </p:attrNameLst>
                                      </p:cBhvr>
                                      <p:tavLst>
                                        <p:tav tm="0">
                                          <p:val>
                                            <p:strVal val="#ppt_x"/>
                                          </p:val>
                                        </p:tav>
                                        <p:tav tm="100000">
                                          <p:val>
                                            <p:strVal val="#ppt_x"/>
                                          </p:val>
                                        </p:tav>
                                      </p:tavLst>
                                    </p:anim>
                                    <p:anim calcmode="lin" valueType="num">
                                      <p:cBhvr>
                                        <p:cTn id="50" dur="500" fill="hold"/>
                                        <p:tgtEl>
                                          <p:spTgt spid="725"/>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1" presetID="2" grpId="9" fill="hold">
                                  <p:stCondLst>
                                    <p:cond delay="0"/>
                                  </p:stCondLst>
                                  <p:iterate type="el" backwards="0">
                                    <p:tmAbs val="0"/>
                                  </p:iterate>
                                  <p:childTnLst>
                                    <p:set>
                                      <p:cBhvr>
                                        <p:cTn id="54" fill="hold"/>
                                        <p:tgtEl>
                                          <p:spTgt spid="695"/>
                                        </p:tgtEl>
                                        <p:attrNameLst>
                                          <p:attrName>style.visibility</p:attrName>
                                        </p:attrNameLst>
                                      </p:cBhvr>
                                      <p:to>
                                        <p:strVal val="visible"/>
                                      </p:to>
                                    </p:set>
                                    <p:anim calcmode="lin" valueType="num">
                                      <p:cBhvr>
                                        <p:cTn id="55" dur="500" fill="hold"/>
                                        <p:tgtEl>
                                          <p:spTgt spid="695"/>
                                        </p:tgtEl>
                                        <p:attrNameLst>
                                          <p:attrName>ppt_x</p:attrName>
                                        </p:attrNameLst>
                                      </p:cBhvr>
                                      <p:tavLst>
                                        <p:tav tm="0">
                                          <p:val>
                                            <p:strVal val="#ppt_x"/>
                                          </p:val>
                                        </p:tav>
                                        <p:tav tm="100000">
                                          <p:val>
                                            <p:strVal val="#ppt_x"/>
                                          </p:val>
                                        </p:tav>
                                      </p:tavLst>
                                    </p:anim>
                                    <p:anim calcmode="lin" valueType="num">
                                      <p:cBhvr>
                                        <p:cTn id="56" dur="500" fill="hold"/>
                                        <p:tgtEl>
                                          <p:spTgt spid="695"/>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1" presetID="2" grpId="10" fill="hold">
                                  <p:stCondLst>
                                    <p:cond delay="0"/>
                                  </p:stCondLst>
                                  <p:iterate type="el" backwards="0">
                                    <p:tmAbs val="0"/>
                                  </p:iterate>
                                  <p:childTnLst>
                                    <p:set>
                                      <p:cBhvr>
                                        <p:cTn id="60" fill="hold"/>
                                        <p:tgtEl>
                                          <p:spTgt spid="690"/>
                                        </p:tgtEl>
                                        <p:attrNameLst>
                                          <p:attrName>style.visibility</p:attrName>
                                        </p:attrNameLst>
                                      </p:cBhvr>
                                      <p:to>
                                        <p:strVal val="visible"/>
                                      </p:to>
                                    </p:set>
                                    <p:anim calcmode="lin" valueType="num">
                                      <p:cBhvr>
                                        <p:cTn id="61" dur="500" fill="hold"/>
                                        <p:tgtEl>
                                          <p:spTgt spid="690"/>
                                        </p:tgtEl>
                                        <p:attrNameLst>
                                          <p:attrName>ppt_x</p:attrName>
                                        </p:attrNameLst>
                                      </p:cBhvr>
                                      <p:tavLst>
                                        <p:tav tm="0">
                                          <p:val>
                                            <p:strVal val="#ppt_x"/>
                                          </p:val>
                                        </p:tav>
                                        <p:tav tm="100000">
                                          <p:val>
                                            <p:strVal val="#ppt_x"/>
                                          </p:val>
                                        </p:tav>
                                      </p:tavLst>
                                    </p:anim>
                                    <p:anim calcmode="lin" valueType="num">
                                      <p:cBhvr>
                                        <p:cTn id="62" dur="500" fill="hold"/>
                                        <p:tgtEl>
                                          <p:spTgt spid="690"/>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1" presetID="2" grpId="11" fill="hold">
                                  <p:stCondLst>
                                    <p:cond delay="0"/>
                                  </p:stCondLst>
                                  <p:iterate type="el" backwards="0">
                                    <p:tmAbs val="0"/>
                                  </p:iterate>
                                  <p:childTnLst>
                                    <p:set>
                                      <p:cBhvr>
                                        <p:cTn id="66" fill="hold"/>
                                        <p:tgtEl>
                                          <p:spTgt spid="727"/>
                                        </p:tgtEl>
                                        <p:attrNameLst>
                                          <p:attrName>style.visibility</p:attrName>
                                        </p:attrNameLst>
                                      </p:cBhvr>
                                      <p:to>
                                        <p:strVal val="visible"/>
                                      </p:to>
                                    </p:set>
                                    <p:anim calcmode="lin" valueType="num">
                                      <p:cBhvr>
                                        <p:cTn id="67" dur="500" fill="hold"/>
                                        <p:tgtEl>
                                          <p:spTgt spid="727"/>
                                        </p:tgtEl>
                                        <p:attrNameLst>
                                          <p:attrName>ppt_x</p:attrName>
                                        </p:attrNameLst>
                                      </p:cBhvr>
                                      <p:tavLst>
                                        <p:tav tm="0">
                                          <p:val>
                                            <p:strVal val="#ppt_x"/>
                                          </p:val>
                                        </p:tav>
                                        <p:tav tm="100000">
                                          <p:val>
                                            <p:strVal val="#ppt_x"/>
                                          </p:val>
                                        </p:tav>
                                      </p:tavLst>
                                    </p:anim>
                                    <p:anim calcmode="lin" valueType="num">
                                      <p:cBhvr>
                                        <p:cTn id="68" dur="500" fill="hold"/>
                                        <p:tgtEl>
                                          <p:spTgt spid="727"/>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Class="entr" nodeType="clickEffect" presetSubtype="1" presetID="2" grpId="12" fill="hold">
                                  <p:stCondLst>
                                    <p:cond delay="0"/>
                                  </p:stCondLst>
                                  <p:iterate type="el" backwards="0">
                                    <p:tmAbs val="0"/>
                                  </p:iterate>
                                  <p:childTnLst>
                                    <p:set>
                                      <p:cBhvr>
                                        <p:cTn id="72" fill="hold"/>
                                        <p:tgtEl>
                                          <p:spTgt spid="694"/>
                                        </p:tgtEl>
                                        <p:attrNameLst>
                                          <p:attrName>style.visibility</p:attrName>
                                        </p:attrNameLst>
                                      </p:cBhvr>
                                      <p:to>
                                        <p:strVal val="visible"/>
                                      </p:to>
                                    </p:set>
                                    <p:anim calcmode="lin" valueType="num">
                                      <p:cBhvr>
                                        <p:cTn id="73" dur="500" fill="hold"/>
                                        <p:tgtEl>
                                          <p:spTgt spid="694"/>
                                        </p:tgtEl>
                                        <p:attrNameLst>
                                          <p:attrName>ppt_x</p:attrName>
                                        </p:attrNameLst>
                                      </p:cBhvr>
                                      <p:tavLst>
                                        <p:tav tm="0">
                                          <p:val>
                                            <p:strVal val="#ppt_x"/>
                                          </p:val>
                                        </p:tav>
                                        <p:tav tm="100000">
                                          <p:val>
                                            <p:strVal val="#ppt_x"/>
                                          </p:val>
                                        </p:tav>
                                      </p:tavLst>
                                    </p:anim>
                                    <p:anim calcmode="lin" valueType="num">
                                      <p:cBhvr>
                                        <p:cTn id="74" dur="500" fill="hold"/>
                                        <p:tgtEl>
                                          <p:spTgt spid="694"/>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Class="entr" nodeType="clickEffect" presetSubtype="1" presetID="2" grpId="13" fill="hold">
                                  <p:stCondLst>
                                    <p:cond delay="0"/>
                                  </p:stCondLst>
                                  <p:iterate type="el" backwards="0">
                                    <p:tmAbs val="0"/>
                                  </p:iterate>
                                  <p:childTnLst>
                                    <p:set>
                                      <p:cBhvr>
                                        <p:cTn id="78" fill="hold"/>
                                        <p:tgtEl>
                                          <p:spTgt spid="687"/>
                                        </p:tgtEl>
                                        <p:attrNameLst>
                                          <p:attrName>style.visibility</p:attrName>
                                        </p:attrNameLst>
                                      </p:cBhvr>
                                      <p:to>
                                        <p:strVal val="visible"/>
                                      </p:to>
                                    </p:set>
                                    <p:anim calcmode="lin" valueType="num">
                                      <p:cBhvr>
                                        <p:cTn id="79" dur="500" fill="hold"/>
                                        <p:tgtEl>
                                          <p:spTgt spid="687"/>
                                        </p:tgtEl>
                                        <p:attrNameLst>
                                          <p:attrName>ppt_x</p:attrName>
                                        </p:attrNameLst>
                                      </p:cBhvr>
                                      <p:tavLst>
                                        <p:tav tm="0">
                                          <p:val>
                                            <p:strVal val="#ppt_x"/>
                                          </p:val>
                                        </p:tav>
                                        <p:tav tm="100000">
                                          <p:val>
                                            <p:strVal val="#ppt_x"/>
                                          </p:val>
                                        </p:tav>
                                      </p:tavLst>
                                    </p:anim>
                                    <p:anim calcmode="lin" valueType="num">
                                      <p:cBhvr>
                                        <p:cTn id="80" dur="500" fill="hold"/>
                                        <p:tgtEl>
                                          <p:spTgt spid="687"/>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Class="entr" nodeType="clickEffect" presetSubtype="1" presetID="2" grpId="14" fill="hold">
                                  <p:stCondLst>
                                    <p:cond delay="0"/>
                                  </p:stCondLst>
                                  <p:iterate type="el" backwards="0">
                                    <p:tmAbs val="0"/>
                                  </p:iterate>
                                  <p:childTnLst>
                                    <p:set>
                                      <p:cBhvr>
                                        <p:cTn id="84" fill="hold"/>
                                        <p:tgtEl>
                                          <p:spTgt spid="726"/>
                                        </p:tgtEl>
                                        <p:attrNameLst>
                                          <p:attrName>style.visibility</p:attrName>
                                        </p:attrNameLst>
                                      </p:cBhvr>
                                      <p:to>
                                        <p:strVal val="visible"/>
                                      </p:to>
                                    </p:set>
                                    <p:anim calcmode="lin" valueType="num">
                                      <p:cBhvr>
                                        <p:cTn id="85" dur="500" fill="hold"/>
                                        <p:tgtEl>
                                          <p:spTgt spid="726"/>
                                        </p:tgtEl>
                                        <p:attrNameLst>
                                          <p:attrName>ppt_x</p:attrName>
                                        </p:attrNameLst>
                                      </p:cBhvr>
                                      <p:tavLst>
                                        <p:tav tm="0">
                                          <p:val>
                                            <p:strVal val="#ppt_x"/>
                                          </p:val>
                                        </p:tav>
                                        <p:tav tm="100000">
                                          <p:val>
                                            <p:strVal val="#ppt_x"/>
                                          </p:val>
                                        </p:tav>
                                      </p:tavLst>
                                    </p:anim>
                                    <p:anim calcmode="lin" valueType="num">
                                      <p:cBhvr>
                                        <p:cTn id="86" dur="500" fill="hold"/>
                                        <p:tgtEl>
                                          <p:spTgt spid="726"/>
                                        </p:tgtEl>
                                        <p:attrNameLst>
                                          <p:attrName>ppt_y</p:attrName>
                                        </p:attrNameLst>
                                      </p:cBhvr>
                                      <p:tavLst>
                                        <p:tav tm="0">
                                          <p:val>
                                            <p:strVal val="0-#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Class="entr" nodeType="clickEffect" presetSubtype="1" presetID="2" grpId="15" fill="hold">
                                  <p:stCondLst>
                                    <p:cond delay="0"/>
                                  </p:stCondLst>
                                  <p:iterate type="el" backwards="0">
                                    <p:tmAbs val="0"/>
                                  </p:iterate>
                                  <p:childTnLst>
                                    <p:set>
                                      <p:cBhvr>
                                        <p:cTn id="90" fill="hold"/>
                                        <p:tgtEl>
                                          <p:spTgt spid="702"/>
                                        </p:tgtEl>
                                        <p:attrNameLst>
                                          <p:attrName>style.visibility</p:attrName>
                                        </p:attrNameLst>
                                      </p:cBhvr>
                                      <p:to>
                                        <p:strVal val="visible"/>
                                      </p:to>
                                    </p:set>
                                    <p:anim calcmode="lin" valueType="num">
                                      <p:cBhvr>
                                        <p:cTn id="91" dur="500" fill="hold"/>
                                        <p:tgtEl>
                                          <p:spTgt spid="702"/>
                                        </p:tgtEl>
                                        <p:attrNameLst>
                                          <p:attrName>ppt_x</p:attrName>
                                        </p:attrNameLst>
                                      </p:cBhvr>
                                      <p:tavLst>
                                        <p:tav tm="0">
                                          <p:val>
                                            <p:strVal val="#ppt_x"/>
                                          </p:val>
                                        </p:tav>
                                        <p:tav tm="100000">
                                          <p:val>
                                            <p:strVal val="#ppt_x"/>
                                          </p:val>
                                        </p:tav>
                                      </p:tavLst>
                                    </p:anim>
                                    <p:anim calcmode="lin" valueType="num">
                                      <p:cBhvr>
                                        <p:cTn id="92" dur="500" fill="hold"/>
                                        <p:tgtEl>
                                          <p:spTgt spid="702"/>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Class="entr" nodeType="clickEffect" presetSubtype="1" presetID="2" grpId="16" fill="hold">
                                  <p:stCondLst>
                                    <p:cond delay="0"/>
                                  </p:stCondLst>
                                  <p:iterate type="el" backwards="0">
                                    <p:tmAbs val="0"/>
                                  </p:iterate>
                                  <p:childTnLst>
                                    <p:set>
                                      <p:cBhvr>
                                        <p:cTn id="96" fill="hold"/>
                                        <p:tgtEl>
                                          <p:spTgt spid="729"/>
                                        </p:tgtEl>
                                        <p:attrNameLst>
                                          <p:attrName>style.visibility</p:attrName>
                                        </p:attrNameLst>
                                      </p:cBhvr>
                                      <p:to>
                                        <p:strVal val="visible"/>
                                      </p:to>
                                    </p:set>
                                    <p:anim calcmode="lin" valueType="num">
                                      <p:cBhvr>
                                        <p:cTn id="97" dur="500" fill="hold"/>
                                        <p:tgtEl>
                                          <p:spTgt spid="729"/>
                                        </p:tgtEl>
                                        <p:attrNameLst>
                                          <p:attrName>ppt_x</p:attrName>
                                        </p:attrNameLst>
                                      </p:cBhvr>
                                      <p:tavLst>
                                        <p:tav tm="0">
                                          <p:val>
                                            <p:strVal val="#ppt_x"/>
                                          </p:val>
                                        </p:tav>
                                        <p:tav tm="100000">
                                          <p:val>
                                            <p:strVal val="#ppt_x"/>
                                          </p:val>
                                        </p:tav>
                                      </p:tavLst>
                                    </p:anim>
                                    <p:anim calcmode="lin" valueType="num">
                                      <p:cBhvr>
                                        <p:cTn id="98" dur="500" fill="hold"/>
                                        <p:tgtEl>
                                          <p:spTgt spid="729"/>
                                        </p:tgtEl>
                                        <p:attrNameLst>
                                          <p:attrName>ppt_y</p:attrName>
                                        </p:attrNameLst>
                                      </p:cBhvr>
                                      <p:tavLst>
                                        <p:tav tm="0">
                                          <p:val>
                                            <p:strVal val="0-#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Class="entr" nodeType="clickEffect" presetSubtype="1" presetID="2" grpId="17" fill="hold">
                                  <p:stCondLst>
                                    <p:cond delay="0"/>
                                  </p:stCondLst>
                                  <p:iterate type="el" backwards="0">
                                    <p:tmAbs val="0"/>
                                  </p:iterate>
                                  <p:childTnLst>
                                    <p:set>
                                      <p:cBhvr>
                                        <p:cTn id="102" fill="hold"/>
                                        <p:tgtEl>
                                          <p:spTgt spid="707"/>
                                        </p:tgtEl>
                                        <p:attrNameLst>
                                          <p:attrName>style.visibility</p:attrName>
                                        </p:attrNameLst>
                                      </p:cBhvr>
                                      <p:to>
                                        <p:strVal val="visible"/>
                                      </p:to>
                                    </p:set>
                                    <p:anim calcmode="lin" valueType="num">
                                      <p:cBhvr>
                                        <p:cTn id="103" dur="500" fill="hold"/>
                                        <p:tgtEl>
                                          <p:spTgt spid="707"/>
                                        </p:tgtEl>
                                        <p:attrNameLst>
                                          <p:attrName>ppt_x</p:attrName>
                                        </p:attrNameLst>
                                      </p:cBhvr>
                                      <p:tavLst>
                                        <p:tav tm="0">
                                          <p:val>
                                            <p:strVal val="#ppt_x"/>
                                          </p:val>
                                        </p:tav>
                                        <p:tav tm="100000">
                                          <p:val>
                                            <p:strVal val="#ppt_x"/>
                                          </p:val>
                                        </p:tav>
                                      </p:tavLst>
                                    </p:anim>
                                    <p:anim calcmode="lin" valueType="num">
                                      <p:cBhvr>
                                        <p:cTn id="104" dur="500" fill="hold"/>
                                        <p:tgtEl>
                                          <p:spTgt spid="707"/>
                                        </p:tgtEl>
                                        <p:attrNameLst>
                                          <p:attrName>ppt_y</p:attrName>
                                        </p:attrNameLst>
                                      </p:cBhvr>
                                      <p:tavLst>
                                        <p:tav tm="0">
                                          <p:val>
                                            <p:strVal val="0-#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Class="entr" nodeType="clickEffect" presetSubtype="1" presetID="2" grpId="18" fill="hold">
                                  <p:stCondLst>
                                    <p:cond delay="0"/>
                                  </p:stCondLst>
                                  <p:iterate type="el" backwards="0">
                                    <p:tmAbs val="0"/>
                                  </p:iterate>
                                  <p:childTnLst>
                                    <p:set>
                                      <p:cBhvr>
                                        <p:cTn id="108" fill="hold"/>
                                        <p:tgtEl>
                                          <p:spTgt spid="706"/>
                                        </p:tgtEl>
                                        <p:attrNameLst>
                                          <p:attrName>style.visibility</p:attrName>
                                        </p:attrNameLst>
                                      </p:cBhvr>
                                      <p:to>
                                        <p:strVal val="visible"/>
                                      </p:to>
                                    </p:set>
                                    <p:anim calcmode="lin" valueType="num">
                                      <p:cBhvr>
                                        <p:cTn id="109" dur="500" fill="hold"/>
                                        <p:tgtEl>
                                          <p:spTgt spid="706"/>
                                        </p:tgtEl>
                                        <p:attrNameLst>
                                          <p:attrName>ppt_x</p:attrName>
                                        </p:attrNameLst>
                                      </p:cBhvr>
                                      <p:tavLst>
                                        <p:tav tm="0">
                                          <p:val>
                                            <p:strVal val="#ppt_x"/>
                                          </p:val>
                                        </p:tav>
                                        <p:tav tm="100000">
                                          <p:val>
                                            <p:strVal val="#ppt_x"/>
                                          </p:val>
                                        </p:tav>
                                      </p:tavLst>
                                    </p:anim>
                                    <p:anim calcmode="lin" valueType="num">
                                      <p:cBhvr>
                                        <p:cTn id="110" dur="500" fill="hold"/>
                                        <p:tgtEl>
                                          <p:spTgt spid="706"/>
                                        </p:tgtEl>
                                        <p:attrNameLst>
                                          <p:attrName>ppt_y</p:attrName>
                                        </p:attrNameLst>
                                      </p:cBhvr>
                                      <p:tavLst>
                                        <p:tav tm="0">
                                          <p:val>
                                            <p:strVal val="0-#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Class="entr" nodeType="clickEffect" presetSubtype="1" presetID="2" grpId="19" fill="hold">
                                  <p:stCondLst>
                                    <p:cond delay="0"/>
                                  </p:stCondLst>
                                  <p:iterate type="el" backwards="0">
                                    <p:tmAbs val="0"/>
                                  </p:iterate>
                                  <p:childTnLst>
                                    <p:set>
                                      <p:cBhvr>
                                        <p:cTn id="114" fill="hold"/>
                                        <p:tgtEl>
                                          <p:spTgt spid="728"/>
                                        </p:tgtEl>
                                        <p:attrNameLst>
                                          <p:attrName>style.visibility</p:attrName>
                                        </p:attrNameLst>
                                      </p:cBhvr>
                                      <p:to>
                                        <p:strVal val="visible"/>
                                      </p:to>
                                    </p:set>
                                    <p:anim calcmode="lin" valueType="num">
                                      <p:cBhvr>
                                        <p:cTn id="115" dur="500" fill="hold"/>
                                        <p:tgtEl>
                                          <p:spTgt spid="728"/>
                                        </p:tgtEl>
                                        <p:attrNameLst>
                                          <p:attrName>ppt_x</p:attrName>
                                        </p:attrNameLst>
                                      </p:cBhvr>
                                      <p:tavLst>
                                        <p:tav tm="0">
                                          <p:val>
                                            <p:strVal val="#ppt_x"/>
                                          </p:val>
                                        </p:tav>
                                        <p:tav tm="100000">
                                          <p:val>
                                            <p:strVal val="#ppt_x"/>
                                          </p:val>
                                        </p:tav>
                                      </p:tavLst>
                                    </p:anim>
                                    <p:anim calcmode="lin" valueType="num">
                                      <p:cBhvr>
                                        <p:cTn id="116" dur="500" fill="hold"/>
                                        <p:tgtEl>
                                          <p:spTgt spid="728"/>
                                        </p:tgtEl>
                                        <p:attrNameLst>
                                          <p:attrName>ppt_y</p:attrName>
                                        </p:attrNameLst>
                                      </p:cBhvr>
                                      <p:tavLst>
                                        <p:tav tm="0">
                                          <p:val>
                                            <p:strVal val="0-#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Class="entr" nodeType="clickEffect" presetSubtype="1" presetID="2" grpId="20" fill="hold">
                                  <p:stCondLst>
                                    <p:cond delay="0"/>
                                  </p:stCondLst>
                                  <p:iterate type="el" backwards="0">
                                    <p:tmAbs val="0"/>
                                  </p:iterate>
                                  <p:childTnLst>
                                    <p:set>
                                      <p:cBhvr>
                                        <p:cTn id="120" fill="hold"/>
                                        <p:tgtEl>
                                          <p:spTgt spid="718"/>
                                        </p:tgtEl>
                                        <p:attrNameLst>
                                          <p:attrName>style.visibility</p:attrName>
                                        </p:attrNameLst>
                                      </p:cBhvr>
                                      <p:to>
                                        <p:strVal val="visible"/>
                                      </p:to>
                                    </p:set>
                                    <p:anim calcmode="lin" valueType="num">
                                      <p:cBhvr>
                                        <p:cTn id="121" dur="500" fill="hold"/>
                                        <p:tgtEl>
                                          <p:spTgt spid="718"/>
                                        </p:tgtEl>
                                        <p:attrNameLst>
                                          <p:attrName>ppt_x</p:attrName>
                                        </p:attrNameLst>
                                      </p:cBhvr>
                                      <p:tavLst>
                                        <p:tav tm="0">
                                          <p:val>
                                            <p:strVal val="#ppt_x"/>
                                          </p:val>
                                        </p:tav>
                                        <p:tav tm="100000">
                                          <p:val>
                                            <p:strVal val="#ppt_x"/>
                                          </p:val>
                                        </p:tav>
                                      </p:tavLst>
                                    </p:anim>
                                    <p:anim calcmode="lin" valueType="num">
                                      <p:cBhvr>
                                        <p:cTn id="122" dur="500" fill="hold"/>
                                        <p:tgtEl>
                                          <p:spTgt spid="718"/>
                                        </p:tgtEl>
                                        <p:attrNameLst>
                                          <p:attrName>ppt_y</p:attrName>
                                        </p:attrNameLst>
                                      </p:cBhvr>
                                      <p:tavLst>
                                        <p:tav tm="0">
                                          <p:val>
                                            <p:strVal val="0-#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Class="entr" nodeType="clickEffect" presetSubtype="1" presetID="2" grpId="21" fill="hold">
                                  <p:stCondLst>
                                    <p:cond delay="0"/>
                                  </p:stCondLst>
                                  <p:iterate type="el" backwards="0">
                                    <p:tmAbs val="0"/>
                                  </p:iterate>
                                  <p:childTnLst>
                                    <p:set>
                                      <p:cBhvr>
                                        <p:cTn id="126" fill="hold"/>
                                        <p:tgtEl>
                                          <p:spTgt spid="721"/>
                                        </p:tgtEl>
                                        <p:attrNameLst>
                                          <p:attrName>style.visibility</p:attrName>
                                        </p:attrNameLst>
                                      </p:cBhvr>
                                      <p:to>
                                        <p:strVal val="visible"/>
                                      </p:to>
                                    </p:set>
                                    <p:anim calcmode="lin" valueType="num">
                                      <p:cBhvr>
                                        <p:cTn id="127" dur="500" fill="hold"/>
                                        <p:tgtEl>
                                          <p:spTgt spid="721"/>
                                        </p:tgtEl>
                                        <p:attrNameLst>
                                          <p:attrName>ppt_x</p:attrName>
                                        </p:attrNameLst>
                                      </p:cBhvr>
                                      <p:tavLst>
                                        <p:tav tm="0">
                                          <p:val>
                                            <p:strVal val="#ppt_x"/>
                                          </p:val>
                                        </p:tav>
                                        <p:tav tm="100000">
                                          <p:val>
                                            <p:strVal val="#ppt_x"/>
                                          </p:val>
                                        </p:tav>
                                      </p:tavLst>
                                    </p:anim>
                                    <p:anim calcmode="lin" valueType="num">
                                      <p:cBhvr>
                                        <p:cTn id="128" dur="500" fill="hold"/>
                                        <p:tgtEl>
                                          <p:spTgt spid="721"/>
                                        </p:tgtEl>
                                        <p:attrNameLst>
                                          <p:attrName>ppt_y</p:attrName>
                                        </p:attrNameLst>
                                      </p:cBhvr>
                                      <p:tavLst>
                                        <p:tav tm="0">
                                          <p:val>
                                            <p:strVal val="0-#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Class="entr" nodeType="clickEffect" presetSubtype="1" presetID="2" grpId="22" fill="hold">
                                  <p:stCondLst>
                                    <p:cond delay="0"/>
                                  </p:stCondLst>
                                  <p:iterate type="el" backwards="0">
                                    <p:tmAbs val="0"/>
                                  </p:iterate>
                                  <p:childTnLst>
                                    <p:set>
                                      <p:cBhvr>
                                        <p:cTn id="132" fill="hold"/>
                                        <p:tgtEl>
                                          <p:spTgt spid="722"/>
                                        </p:tgtEl>
                                        <p:attrNameLst>
                                          <p:attrName>style.visibility</p:attrName>
                                        </p:attrNameLst>
                                      </p:cBhvr>
                                      <p:to>
                                        <p:strVal val="visible"/>
                                      </p:to>
                                    </p:set>
                                    <p:anim calcmode="lin" valueType="num">
                                      <p:cBhvr>
                                        <p:cTn id="133" dur="500" fill="hold"/>
                                        <p:tgtEl>
                                          <p:spTgt spid="722"/>
                                        </p:tgtEl>
                                        <p:attrNameLst>
                                          <p:attrName>ppt_x</p:attrName>
                                        </p:attrNameLst>
                                      </p:cBhvr>
                                      <p:tavLst>
                                        <p:tav tm="0">
                                          <p:val>
                                            <p:strVal val="#ppt_x"/>
                                          </p:val>
                                        </p:tav>
                                        <p:tav tm="100000">
                                          <p:val>
                                            <p:strVal val="#ppt_x"/>
                                          </p:val>
                                        </p:tav>
                                      </p:tavLst>
                                    </p:anim>
                                    <p:anim calcmode="lin" valueType="num">
                                      <p:cBhvr>
                                        <p:cTn id="134" dur="500" fill="hold"/>
                                        <p:tgtEl>
                                          <p:spTgt spid="722"/>
                                        </p:tgtEl>
                                        <p:attrNameLst>
                                          <p:attrName>ppt_y</p:attrName>
                                        </p:attrNameLst>
                                      </p:cBhvr>
                                      <p:tavLst>
                                        <p:tav tm="0">
                                          <p:val>
                                            <p:strVal val="0-#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Class="entr" nodeType="clickEffect" presetSubtype="1" presetID="2" grpId="23" fill="hold">
                                  <p:stCondLst>
                                    <p:cond delay="0"/>
                                  </p:stCondLst>
                                  <p:iterate type="el" backwards="0">
                                    <p:tmAbs val="0"/>
                                  </p:iterate>
                                  <p:childTnLst>
                                    <p:set>
                                      <p:cBhvr>
                                        <p:cTn id="138" fill="hold"/>
                                        <p:tgtEl>
                                          <p:spTgt spid="708"/>
                                        </p:tgtEl>
                                        <p:attrNameLst>
                                          <p:attrName>style.visibility</p:attrName>
                                        </p:attrNameLst>
                                      </p:cBhvr>
                                      <p:to>
                                        <p:strVal val="visible"/>
                                      </p:to>
                                    </p:set>
                                    <p:anim calcmode="lin" valueType="num">
                                      <p:cBhvr>
                                        <p:cTn id="139" dur="500" fill="hold"/>
                                        <p:tgtEl>
                                          <p:spTgt spid="708"/>
                                        </p:tgtEl>
                                        <p:attrNameLst>
                                          <p:attrName>ppt_x</p:attrName>
                                        </p:attrNameLst>
                                      </p:cBhvr>
                                      <p:tavLst>
                                        <p:tav tm="0">
                                          <p:val>
                                            <p:strVal val="#ppt_x"/>
                                          </p:val>
                                        </p:tav>
                                        <p:tav tm="100000">
                                          <p:val>
                                            <p:strVal val="#ppt_x"/>
                                          </p:val>
                                        </p:tav>
                                      </p:tavLst>
                                    </p:anim>
                                    <p:anim calcmode="lin" valueType="num">
                                      <p:cBhvr>
                                        <p:cTn id="140" dur="500" fill="hold"/>
                                        <p:tgtEl>
                                          <p:spTgt spid="708"/>
                                        </p:tgtEl>
                                        <p:attrNameLst>
                                          <p:attrName>ppt_y</p:attrName>
                                        </p:attrNameLst>
                                      </p:cBhvr>
                                      <p:tavLst>
                                        <p:tav tm="0">
                                          <p:val>
                                            <p:strVal val="0-#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Class="entr" nodeType="clickEffect" presetSubtype="1" presetID="2" grpId="24" fill="hold">
                                  <p:stCondLst>
                                    <p:cond delay="0"/>
                                  </p:stCondLst>
                                  <p:iterate type="el" backwards="0">
                                    <p:tmAbs val="0"/>
                                  </p:iterate>
                                  <p:childTnLst>
                                    <p:set>
                                      <p:cBhvr>
                                        <p:cTn id="144" fill="hold"/>
                                        <p:tgtEl>
                                          <p:spTgt spid="714"/>
                                        </p:tgtEl>
                                        <p:attrNameLst>
                                          <p:attrName>style.visibility</p:attrName>
                                        </p:attrNameLst>
                                      </p:cBhvr>
                                      <p:to>
                                        <p:strVal val="visible"/>
                                      </p:to>
                                    </p:set>
                                    <p:anim calcmode="lin" valueType="num">
                                      <p:cBhvr>
                                        <p:cTn id="145" dur="500" fill="hold"/>
                                        <p:tgtEl>
                                          <p:spTgt spid="714"/>
                                        </p:tgtEl>
                                        <p:attrNameLst>
                                          <p:attrName>ppt_x</p:attrName>
                                        </p:attrNameLst>
                                      </p:cBhvr>
                                      <p:tavLst>
                                        <p:tav tm="0">
                                          <p:val>
                                            <p:strVal val="#ppt_x"/>
                                          </p:val>
                                        </p:tav>
                                        <p:tav tm="100000">
                                          <p:val>
                                            <p:strVal val="#ppt_x"/>
                                          </p:val>
                                        </p:tav>
                                      </p:tavLst>
                                    </p:anim>
                                    <p:anim calcmode="lin" valueType="num">
                                      <p:cBhvr>
                                        <p:cTn id="146" dur="500" fill="hold"/>
                                        <p:tgtEl>
                                          <p:spTgt spid="714"/>
                                        </p:tgtEl>
                                        <p:attrNameLst>
                                          <p:attrName>ppt_y</p:attrName>
                                        </p:attrNameLst>
                                      </p:cBhvr>
                                      <p:tavLst>
                                        <p:tav tm="0">
                                          <p:val>
                                            <p:strVal val="0-#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Class="entr" nodeType="clickEffect" presetSubtype="1" presetID="2" grpId="25" fill="hold">
                                  <p:stCondLst>
                                    <p:cond delay="0"/>
                                  </p:stCondLst>
                                  <p:iterate type="el" backwards="0">
                                    <p:tmAbs val="0"/>
                                  </p:iterate>
                                  <p:childTnLst>
                                    <p:set>
                                      <p:cBhvr>
                                        <p:cTn id="150" fill="hold"/>
                                        <p:tgtEl>
                                          <p:spTgt spid="730"/>
                                        </p:tgtEl>
                                        <p:attrNameLst>
                                          <p:attrName>style.visibility</p:attrName>
                                        </p:attrNameLst>
                                      </p:cBhvr>
                                      <p:to>
                                        <p:strVal val="visible"/>
                                      </p:to>
                                    </p:set>
                                    <p:anim calcmode="lin" valueType="num">
                                      <p:cBhvr>
                                        <p:cTn id="151" dur="500" fill="hold"/>
                                        <p:tgtEl>
                                          <p:spTgt spid="730"/>
                                        </p:tgtEl>
                                        <p:attrNameLst>
                                          <p:attrName>ppt_x</p:attrName>
                                        </p:attrNameLst>
                                      </p:cBhvr>
                                      <p:tavLst>
                                        <p:tav tm="0">
                                          <p:val>
                                            <p:strVal val="#ppt_x"/>
                                          </p:val>
                                        </p:tav>
                                        <p:tav tm="100000">
                                          <p:val>
                                            <p:strVal val="#ppt_x"/>
                                          </p:val>
                                        </p:tav>
                                      </p:tavLst>
                                    </p:anim>
                                    <p:anim calcmode="lin" valueType="num">
                                      <p:cBhvr>
                                        <p:cTn id="152" dur="500" fill="hold"/>
                                        <p:tgtEl>
                                          <p:spTgt spid="730"/>
                                        </p:tgtEl>
                                        <p:attrNameLst>
                                          <p:attrName>ppt_y</p:attrName>
                                        </p:attrNameLst>
                                      </p:cBhvr>
                                      <p:tavLst>
                                        <p:tav tm="0">
                                          <p:val>
                                            <p:strVal val="0-#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Class="entr" nodeType="clickEffect" presetSubtype="1" presetID="2" grpId="26" fill="hold">
                                  <p:stCondLst>
                                    <p:cond delay="0"/>
                                  </p:stCondLst>
                                  <p:iterate type="el" backwards="0">
                                    <p:tmAbs val="0"/>
                                  </p:iterate>
                                  <p:childTnLst>
                                    <p:set>
                                      <p:cBhvr>
                                        <p:cTn id="156" fill="hold"/>
                                        <p:tgtEl>
                                          <p:spTgt spid="711"/>
                                        </p:tgtEl>
                                        <p:attrNameLst>
                                          <p:attrName>style.visibility</p:attrName>
                                        </p:attrNameLst>
                                      </p:cBhvr>
                                      <p:to>
                                        <p:strVal val="visible"/>
                                      </p:to>
                                    </p:set>
                                    <p:anim calcmode="lin" valueType="num">
                                      <p:cBhvr>
                                        <p:cTn id="157" dur="500" fill="hold"/>
                                        <p:tgtEl>
                                          <p:spTgt spid="711"/>
                                        </p:tgtEl>
                                        <p:attrNameLst>
                                          <p:attrName>ppt_x</p:attrName>
                                        </p:attrNameLst>
                                      </p:cBhvr>
                                      <p:tavLst>
                                        <p:tav tm="0">
                                          <p:val>
                                            <p:strVal val="#ppt_x"/>
                                          </p:val>
                                        </p:tav>
                                        <p:tav tm="100000">
                                          <p:val>
                                            <p:strVal val="#ppt_x"/>
                                          </p:val>
                                        </p:tav>
                                      </p:tavLst>
                                    </p:anim>
                                    <p:anim calcmode="lin" valueType="num">
                                      <p:cBhvr>
                                        <p:cTn id="158" dur="500" fill="hold"/>
                                        <p:tgtEl>
                                          <p:spTgt spid="711"/>
                                        </p:tgtEl>
                                        <p:attrNameLst>
                                          <p:attrName>ppt_y</p:attrName>
                                        </p:attrNameLst>
                                      </p:cBhvr>
                                      <p:tavLst>
                                        <p:tav tm="0">
                                          <p:val>
                                            <p:strVal val="0-#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Class="entr" nodeType="clickEffect" presetSubtype="1" presetID="2" grpId="27" fill="hold">
                                  <p:stCondLst>
                                    <p:cond delay="0"/>
                                  </p:stCondLst>
                                  <p:iterate type="el" backwards="0">
                                    <p:tmAbs val="0"/>
                                  </p:iterate>
                                  <p:childTnLst>
                                    <p:set>
                                      <p:cBhvr>
                                        <p:cTn id="162" fill="hold"/>
                                        <p:tgtEl>
                                          <p:spTgt spid="715"/>
                                        </p:tgtEl>
                                        <p:attrNameLst>
                                          <p:attrName>style.visibility</p:attrName>
                                        </p:attrNameLst>
                                      </p:cBhvr>
                                      <p:to>
                                        <p:strVal val="visible"/>
                                      </p:to>
                                    </p:set>
                                    <p:anim calcmode="lin" valueType="num">
                                      <p:cBhvr>
                                        <p:cTn id="163" dur="500" fill="hold"/>
                                        <p:tgtEl>
                                          <p:spTgt spid="715"/>
                                        </p:tgtEl>
                                        <p:attrNameLst>
                                          <p:attrName>ppt_x</p:attrName>
                                        </p:attrNameLst>
                                      </p:cBhvr>
                                      <p:tavLst>
                                        <p:tav tm="0">
                                          <p:val>
                                            <p:strVal val="#ppt_x"/>
                                          </p:val>
                                        </p:tav>
                                        <p:tav tm="100000">
                                          <p:val>
                                            <p:strVal val="#ppt_x"/>
                                          </p:val>
                                        </p:tav>
                                      </p:tavLst>
                                    </p:anim>
                                    <p:anim calcmode="lin" valueType="num">
                                      <p:cBhvr>
                                        <p:cTn id="164" dur="500" fill="hold"/>
                                        <p:tgtEl>
                                          <p:spTgt spid="7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87" grpId="13"/>
      <p:bldP build="whole" bldLvl="1" animBg="1" rev="0" advAuto="0" spid="684" grpId="5"/>
      <p:bldP build="whole" bldLvl="1" animBg="1" rev="0" advAuto="0" spid="725" grpId="8"/>
      <p:bldP build="whole" bldLvl="1" animBg="1" rev="0" advAuto="0" spid="695" grpId="9"/>
      <p:bldP build="whole" bldLvl="1" animBg="1" rev="0" advAuto="0" spid="718" grpId="20"/>
      <p:bldP build="whole" bldLvl="1" animBg="1" rev="0" advAuto="0" spid="708" grpId="23"/>
      <p:bldP build="whole" bldLvl="1" animBg="1" rev="0" advAuto="0" spid="706" grpId="18"/>
      <p:bldP build="whole" bldLvl="1" animBg="1" rev="0" advAuto="0" spid="692" grpId="6"/>
      <p:bldP build="whole" bldLvl="1" animBg="1" rev="0" advAuto="0" spid="715" grpId="27"/>
      <p:bldP build="whole" bldLvl="1" animBg="1" rev="0" advAuto="0" spid="681" grpId="3"/>
      <p:bldP build="whole" bldLvl="1" animBg="1" rev="0" advAuto="0" spid="678" grpId="7"/>
      <p:bldP build="whole" bldLvl="1" animBg="1" rev="0" advAuto="0" spid="702" grpId="15"/>
      <p:bldP build="whole" bldLvl="1" animBg="1" rev="0" advAuto="0" spid="711" grpId="26"/>
      <p:bldP build="whole" bldLvl="1" animBg="1" rev="0" advAuto="0" spid="730" grpId="25"/>
      <p:bldP build="whole" bldLvl="1" animBg="1" rev="0" advAuto="0" spid="707" grpId="17"/>
      <p:bldP build="whole" bldLvl="1" animBg="1" rev="0" advAuto="0" spid="729" grpId="16"/>
      <p:bldP build="whole" bldLvl="1" animBg="1" rev="0" advAuto="0" spid="727" grpId="11"/>
      <p:bldP build="whole" bldLvl="1" animBg="1" rev="0" advAuto="0" spid="698" grpId="1"/>
      <p:bldP build="whole" bldLvl="1" animBg="1" rev="0" advAuto="0" spid="694" grpId="12"/>
      <p:bldP build="whole" bldLvl="1" animBg="1" rev="0" advAuto="0" spid="690" grpId="10"/>
      <p:bldP build="whole" bldLvl="1" animBg="1" rev="0" advAuto="0" spid="728" grpId="19"/>
      <p:bldP build="whole" bldLvl="1" animBg="1" rev="0" advAuto="0" spid="691" grpId="4"/>
      <p:bldP build="whole" bldLvl="1" animBg="1" rev="0" advAuto="0" spid="699" grpId="2"/>
      <p:bldP build="whole" bldLvl="1" animBg="1" rev="0" advAuto="0" spid="726" grpId="14"/>
      <p:bldP build="whole" bldLvl="1" animBg="1" rev="0" advAuto="0" spid="721" grpId="21"/>
      <p:bldP build="whole" bldLvl="1" animBg="1" rev="0" advAuto="0" spid="722" grpId="22"/>
      <p:bldP build="whole" bldLvl="1" animBg="1" rev="0" advAuto="0" spid="714" grpId="24"/>
    </p:bldLst>
  </p:timing>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2" name="Title 3"/>
          <p:cNvSpPr txBox="1"/>
          <p:nvPr>
            <p:ph type="title"/>
          </p:nvPr>
        </p:nvSpPr>
        <p:spPr>
          <a:xfrm>
            <a:off x="1053627" y="722588"/>
            <a:ext cx="7186732" cy="571501"/>
          </a:xfrm>
          <a:prstGeom prst="rect">
            <a:avLst/>
          </a:prstGeom>
        </p:spPr>
        <p:txBody>
          <a:bodyPr/>
          <a:lstStyle>
            <a:lvl1pPr defTabSz="886968">
              <a:defRPr sz="3104"/>
            </a:lvl1pPr>
          </a:lstStyle>
          <a:p>
            <a:pPr/>
            <a:r>
              <a:t>Time to try?</a:t>
            </a:r>
          </a:p>
        </p:txBody>
      </p:sp>
      <p:sp>
        <p:nvSpPr>
          <p:cNvPr id="733" name="Content Placeholder 4"/>
          <p:cNvSpPr txBox="1"/>
          <p:nvPr>
            <p:ph type="body" idx="1"/>
          </p:nvPr>
        </p:nvSpPr>
        <p:spPr>
          <a:xfrm>
            <a:off x="1043492" y="1441681"/>
            <a:ext cx="7187511" cy="4390949"/>
          </a:xfrm>
          <a:prstGeom prst="rect">
            <a:avLst/>
          </a:prstGeom>
        </p:spPr>
        <p:txBody>
          <a:bodyPr/>
          <a:lstStyle/>
          <a:p>
            <a:pPr>
              <a:lnSpc>
                <a:spcPct val="90000"/>
              </a:lnSpc>
            </a:pPr>
            <a:r>
              <a:t>Given a list of N integers, find mean, maximum and minimum value. You would be given first N, and then N integers of the list.</a:t>
            </a:r>
          </a:p>
          <a:p>
            <a:pPr>
              <a:lnSpc>
                <a:spcPct val="90000"/>
              </a:lnSpc>
            </a:pPr>
            <a:r>
              <a:t>Given a number check if it is a member of Fibonacci sequence or not</a:t>
            </a:r>
          </a:p>
          <a:p>
            <a:pPr>
              <a:lnSpc>
                <a:spcPct val="90000"/>
              </a:lnSpc>
            </a:pPr>
            <a:r>
              <a:t>Read N, and print the following pattern</a:t>
            </a:r>
          </a:p>
          <a:p>
            <a:pPr lvl="2" marL="0" indent="685800">
              <a:lnSpc>
                <a:spcPct val="90000"/>
              </a:lnSpc>
              <a:spcBef>
                <a:spcPts val="400"/>
              </a:spcBef>
              <a:buSzTx/>
              <a:buFont typeface="Wingdings 2"/>
              <a:buNone/>
              <a:defRPr sz="2000"/>
            </a:pPr>
            <a:r>
              <a:t>1</a:t>
            </a:r>
          </a:p>
          <a:p>
            <a:pPr lvl="2" marL="0" indent="685800">
              <a:lnSpc>
                <a:spcPct val="90000"/>
              </a:lnSpc>
              <a:spcBef>
                <a:spcPts val="400"/>
              </a:spcBef>
              <a:buSzTx/>
              <a:buFont typeface="Wingdings 2"/>
              <a:buNone/>
              <a:defRPr sz="2000"/>
            </a:pPr>
            <a:r>
              <a:t>2 3</a:t>
            </a:r>
          </a:p>
          <a:p>
            <a:pPr lvl="2" marL="0" indent="685800">
              <a:lnSpc>
                <a:spcPct val="90000"/>
              </a:lnSpc>
              <a:spcBef>
                <a:spcPts val="400"/>
              </a:spcBef>
              <a:buSzTx/>
              <a:buFont typeface="Wingdings 2"/>
              <a:buNone/>
              <a:defRPr sz="2000"/>
            </a:pPr>
            <a:r>
              <a:t>4 5 6</a:t>
            </a:r>
          </a:p>
          <a:p>
            <a:pPr lvl="2" marL="0" indent="685800">
              <a:lnSpc>
                <a:spcPct val="90000"/>
              </a:lnSpc>
              <a:spcBef>
                <a:spcPts val="400"/>
              </a:spcBef>
              <a:buSzTx/>
              <a:buFont typeface="Wingdings 2"/>
              <a:buNone/>
              <a:defRPr sz="2000"/>
            </a:pPr>
            <a:r>
              <a:t>7 8 9 10</a:t>
            </a:r>
          </a:p>
          <a:p>
            <a:pPr lvl="2" marL="0" indent="685800">
              <a:lnSpc>
                <a:spcPct val="90000"/>
              </a:lnSpc>
              <a:spcBef>
                <a:spcPts val="400"/>
              </a:spcBef>
              <a:buSzTx/>
              <a:buFont typeface="Wingdings 2"/>
              <a:buNone/>
              <a:defRPr sz="2000"/>
            </a:pPr>
            <a:r>
              <a:t>11 12 13 14 15</a:t>
            </a:r>
          </a:p>
        </p:txBody>
      </p:sp>
      <p:sp>
        <p:nvSpPr>
          <p:cNvPr id="734" name="Slide Number Placeholder 2"/>
          <p:cNvSpPr txBox="1"/>
          <p:nvPr>
            <p:ph type="sldNum" sz="quarter" idx="4294967295"/>
          </p:nvPr>
        </p:nvSpPr>
        <p:spPr>
          <a:xfrm>
            <a:off x="7812088" y="-20638"/>
            <a:ext cx="35752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6" name="Title 8"/>
          <p:cNvSpPr txBox="1"/>
          <p:nvPr>
            <p:ph type="title"/>
          </p:nvPr>
        </p:nvSpPr>
        <p:spPr>
          <a:xfrm>
            <a:off x="1053628" y="722588"/>
            <a:ext cx="7177376" cy="571501"/>
          </a:xfrm>
          <a:prstGeom prst="rect">
            <a:avLst/>
          </a:prstGeom>
        </p:spPr>
        <p:txBody>
          <a:bodyPr/>
          <a:lstStyle>
            <a:lvl1pPr defTabSz="886968">
              <a:defRPr sz="3104"/>
            </a:lvl1pPr>
          </a:lstStyle>
          <a:p>
            <a:pPr/>
            <a:r>
              <a:t>Pseudocode!</a:t>
            </a:r>
          </a:p>
        </p:txBody>
      </p:sp>
      <p:sp>
        <p:nvSpPr>
          <p:cNvPr id="737" name="Slide Number Placeholder 3"/>
          <p:cNvSpPr txBox="1"/>
          <p:nvPr>
            <p:ph type="sldNum" sz="quarter" idx="4294967295"/>
          </p:nvPr>
        </p:nvSpPr>
        <p:spPr>
          <a:xfrm>
            <a:off x="7812088" y="-20638"/>
            <a:ext cx="35752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9" name="Title 4"/>
          <p:cNvSpPr txBox="1"/>
          <p:nvPr>
            <p:ph type="title"/>
          </p:nvPr>
        </p:nvSpPr>
        <p:spPr>
          <a:xfrm>
            <a:off x="1053627" y="722588"/>
            <a:ext cx="7186732" cy="571501"/>
          </a:xfrm>
          <a:prstGeom prst="rect">
            <a:avLst/>
          </a:prstGeom>
        </p:spPr>
        <p:txBody>
          <a:bodyPr/>
          <a:lstStyle>
            <a:lvl1pPr defTabSz="886968">
              <a:defRPr sz="3104"/>
            </a:lvl1pPr>
          </a:lstStyle>
          <a:p>
            <a:pPr/>
            <a:r>
              <a:t>What is pseudocode?</a:t>
            </a:r>
          </a:p>
        </p:txBody>
      </p:sp>
      <p:sp>
        <p:nvSpPr>
          <p:cNvPr id="740" name="Content Placeholder 5"/>
          <p:cNvSpPr txBox="1"/>
          <p:nvPr>
            <p:ph type="body" idx="1"/>
          </p:nvPr>
        </p:nvSpPr>
        <p:spPr>
          <a:xfrm>
            <a:off x="1043492" y="1441681"/>
            <a:ext cx="7187511" cy="4390949"/>
          </a:xfrm>
          <a:prstGeom prst="rect">
            <a:avLst/>
          </a:prstGeom>
        </p:spPr>
        <p:txBody>
          <a:bodyPr/>
          <a:lstStyle/>
          <a:p>
            <a:pPr/>
            <a:r>
              <a:t>A notation resembling a simplified programming language, used in program design</a:t>
            </a:r>
          </a:p>
          <a:p>
            <a:pPr/>
            <a:r>
              <a:t>It allows designers or lead programmers to express the design in great detail and provides programmers a detailed template for the next step of writing code in a specific programming language</a:t>
            </a:r>
          </a:p>
        </p:txBody>
      </p:sp>
      <p:sp>
        <p:nvSpPr>
          <p:cNvPr id="741" name="Slide Number Placeholder 3"/>
          <p:cNvSpPr txBox="1"/>
          <p:nvPr>
            <p:ph type="sldNum" sz="quarter" idx="4294967295"/>
          </p:nvPr>
        </p:nvSpPr>
        <p:spPr>
          <a:xfrm>
            <a:off x="7812088" y="-20638"/>
            <a:ext cx="35752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740">
                                            <p:bg/>
                                          </p:spTgt>
                                        </p:tgtEl>
                                        <p:attrNameLst>
                                          <p:attrName>style.visibility</p:attrName>
                                        </p:attrNameLst>
                                      </p:cBhvr>
                                      <p:to>
                                        <p:strVal val="visible"/>
                                      </p:to>
                                    </p:set>
                                    <p:anim calcmode="lin" valueType="num">
                                      <p:cBhvr>
                                        <p:cTn id="7" dur="500" fill="hold"/>
                                        <p:tgtEl>
                                          <p:spTgt spid="740">
                                            <p:bg/>
                                          </p:spTgt>
                                        </p:tgtEl>
                                        <p:attrNameLst>
                                          <p:attrName>ppt_x</p:attrName>
                                        </p:attrNameLst>
                                      </p:cBhvr>
                                      <p:tavLst>
                                        <p:tav tm="0">
                                          <p:val>
                                            <p:strVal val="0-#ppt_w/2"/>
                                          </p:val>
                                        </p:tav>
                                        <p:tav tm="100000">
                                          <p:val>
                                            <p:strVal val="#ppt_x"/>
                                          </p:val>
                                        </p:tav>
                                      </p:tavLst>
                                    </p:anim>
                                    <p:anim calcmode="lin" valueType="num">
                                      <p:cBhvr>
                                        <p:cTn id="8" dur="500" fill="hold"/>
                                        <p:tgtEl>
                                          <p:spTgt spid="740">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740">
                                            <p:txEl>
                                              <p:pRg st="0" end="0"/>
                                            </p:txEl>
                                          </p:spTgt>
                                        </p:tgtEl>
                                        <p:attrNameLst>
                                          <p:attrName>style.visibility</p:attrName>
                                        </p:attrNameLst>
                                      </p:cBhvr>
                                      <p:to>
                                        <p:strVal val="visible"/>
                                      </p:to>
                                    </p:set>
                                    <p:anim calcmode="lin" valueType="num">
                                      <p:cBhvr>
                                        <p:cTn id="11" dur="500" fill="hold"/>
                                        <p:tgtEl>
                                          <p:spTgt spid="740">
                                            <p:txEl>
                                              <p:pRg st="0" end="0"/>
                                            </p:txEl>
                                          </p:spTgt>
                                        </p:tgtEl>
                                        <p:attrNameLst>
                                          <p:attrName>ppt_x</p:attrName>
                                        </p:attrNameLst>
                                      </p:cBhvr>
                                      <p:tavLst>
                                        <p:tav tm="0">
                                          <p:val>
                                            <p:strVal val="0-#ppt_w/2"/>
                                          </p:val>
                                        </p:tav>
                                        <p:tav tm="100000">
                                          <p:val>
                                            <p:strVal val="#ppt_x"/>
                                          </p:val>
                                        </p:tav>
                                      </p:tavLst>
                                    </p:anim>
                                    <p:anim calcmode="lin" valueType="num">
                                      <p:cBhvr>
                                        <p:cTn id="12" dur="500" fill="hold"/>
                                        <p:tgtEl>
                                          <p:spTgt spid="74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740">
                                            <p:txEl>
                                              <p:pRg st="1" end="1"/>
                                            </p:txEl>
                                          </p:spTgt>
                                        </p:tgtEl>
                                        <p:attrNameLst>
                                          <p:attrName>style.visibility</p:attrName>
                                        </p:attrNameLst>
                                      </p:cBhvr>
                                      <p:to>
                                        <p:strVal val="visible"/>
                                      </p:to>
                                    </p:set>
                                    <p:anim calcmode="lin" valueType="num">
                                      <p:cBhvr>
                                        <p:cTn id="17" dur="500" fill="hold"/>
                                        <p:tgtEl>
                                          <p:spTgt spid="740">
                                            <p:txEl>
                                              <p:pRg st="1" end="1"/>
                                            </p:txEl>
                                          </p:spTgt>
                                        </p:tgtEl>
                                        <p:attrNameLst>
                                          <p:attrName>ppt_x</p:attrName>
                                        </p:attrNameLst>
                                      </p:cBhvr>
                                      <p:tavLst>
                                        <p:tav tm="0">
                                          <p:val>
                                            <p:strVal val="0-#ppt_w/2"/>
                                          </p:val>
                                        </p:tav>
                                        <p:tav tm="100000">
                                          <p:val>
                                            <p:strVal val="#ppt_x"/>
                                          </p:val>
                                        </p:tav>
                                      </p:tavLst>
                                    </p:anim>
                                    <p:anim calcmode="lin" valueType="num">
                                      <p:cBhvr>
                                        <p:cTn id="18" dur="500" fill="hold"/>
                                        <p:tgtEl>
                                          <p:spTgt spid="740">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740"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Title 4"/>
          <p:cNvSpPr txBox="1"/>
          <p:nvPr>
            <p:ph type="title"/>
          </p:nvPr>
        </p:nvSpPr>
        <p:spPr>
          <a:xfrm>
            <a:off x="1053627" y="722588"/>
            <a:ext cx="7186732" cy="571501"/>
          </a:xfrm>
          <a:prstGeom prst="rect">
            <a:avLst/>
          </a:prstGeom>
        </p:spPr>
        <p:txBody>
          <a:bodyPr/>
          <a:lstStyle>
            <a:lvl1pPr defTabSz="886968">
              <a:defRPr sz="3104"/>
            </a:lvl1pPr>
          </a:lstStyle>
          <a:p>
            <a:pPr/>
            <a:r>
              <a:t>Tool for solving problems with data</a:t>
            </a:r>
          </a:p>
        </p:txBody>
      </p:sp>
      <p:sp>
        <p:nvSpPr>
          <p:cNvPr id="290" name="Content Placeholder 5"/>
          <p:cNvSpPr txBox="1"/>
          <p:nvPr>
            <p:ph type="body" idx="1"/>
          </p:nvPr>
        </p:nvSpPr>
        <p:spPr>
          <a:xfrm>
            <a:off x="1043492" y="1441681"/>
            <a:ext cx="7187511" cy="4390949"/>
          </a:xfrm>
          <a:prstGeom prst="rect">
            <a:avLst/>
          </a:prstGeom>
        </p:spPr>
        <p:txBody>
          <a:bodyPr/>
          <a:lstStyle/>
          <a:p>
            <a:pPr/>
            <a:r>
              <a:t>To communicate the solution we create </a:t>
            </a:r>
            <a:r>
              <a:rPr>
                <a:solidFill>
                  <a:schemeClr val="accent1"/>
                </a:solidFill>
              </a:rPr>
              <a:t>Programs</a:t>
            </a:r>
            <a:r>
              <a:t>. </a:t>
            </a:r>
          </a:p>
          <a:p>
            <a:pPr/>
            <a:r>
              <a:t>So  a program is a </a:t>
            </a:r>
            <a:r>
              <a:rPr>
                <a:solidFill>
                  <a:schemeClr val="accent1"/>
                </a:solidFill>
              </a:rPr>
              <a:t>sequence of instructions </a:t>
            </a:r>
            <a:r>
              <a:t>that tells a computer how to perform a task.</a:t>
            </a:r>
          </a:p>
          <a:p>
            <a:pPr/>
            <a:r>
              <a:t>When computer follows the instructions we say it </a:t>
            </a:r>
            <a:r>
              <a:rPr>
                <a:solidFill>
                  <a:schemeClr val="accent1"/>
                </a:solidFill>
              </a:rPr>
              <a:t>executes</a:t>
            </a:r>
            <a:r>
              <a:rPr b="1"/>
              <a:t> </a:t>
            </a:r>
            <a:r>
              <a:t>the program.</a:t>
            </a:r>
          </a:p>
        </p:txBody>
      </p:sp>
      <p:sp>
        <p:nvSpPr>
          <p:cNvPr id="291" name="Slide Number Placeholder 2"/>
          <p:cNvSpPr txBox="1"/>
          <p:nvPr>
            <p:ph type="sldNum" sz="quarter" idx="4294967295"/>
          </p:nvPr>
        </p:nvSpPr>
        <p:spPr>
          <a:xfrm>
            <a:off x="7812088" y="-20638"/>
            <a:ext cx="23083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90">
                                            <p:bg/>
                                          </p:spTgt>
                                        </p:tgtEl>
                                        <p:attrNameLst>
                                          <p:attrName>style.visibility</p:attrName>
                                        </p:attrNameLst>
                                      </p:cBhvr>
                                      <p:to>
                                        <p:strVal val="visible"/>
                                      </p:to>
                                    </p:set>
                                    <p:anim calcmode="lin" valueType="num">
                                      <p:cBhvr>
                                        <p:cTn id="7" dur="500" fill="hold"/>
                                        <p:tgtEl>
                                          <p:spTgt spid="290">
                                            <p:bg/>
                                          </p:spTgt>
                                        </p:tgtEl>
                                        <p:attrNameLst>
                                          <p:attrName>ppt_x</p:attrName>
                                        </p:attrNameLst>
                                      </p:cBhvr>
                                      <p:tavLst>
                                        <p:tav tm="0">
                                          <p:val>
                                            <p:strVal val="0-#ppt_w/2"/>
                                          </p:val>
                                        </p:tav>
                                        <p:tav tm="100000">
                                          <p:val>
                                            <p:strVal val="#ppt_x"/>
                                          </p:val>
                                        </p:tav>
                                      </p:tavLst>
                                    </p:anim>
                                    <p:anim calcmode="lin" valueType="num">
                                      <p:cBhvr>
                                        <p:cTn id="8" dur="500" fill="hold"/>
                                        <p:tgtEl>
                                          <p:spTgt spid="290">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290">
                                            <p:txEl>
                                              <p:pRg st="0" end="0"/>
                                            </p:txEl>
                                          </p:spTgt>
                                        </p:tgtEl>
                                        <p:attrNameLst>
                                          <p:attrName>style.visibility</p:attrName>
                                        </p:attrNameLst>
                                      </p:cBhvr>
                                      <p:to>
                                        <p:strVal val="visible"/>
                                      </p:to>
                                    </p:set>
                                    <p:anim calcmode="lin" valueType="num">
                                      <p:cBhvr>
                                        <p:cTn id="11" dur="500" fill="hold"/>
                                        <p:tgtEl>
                                          <p:spTgt spid="290">
                                            <p:txEl>
                                              <p:pRg st="0" end="0"/>
                                            </p:txEl>
                                          </p:spTgt>
                                        </p:tgtEl>
                                        <p:attrNameLst>
                                          <p:attrName>ppt_x</p:attrName>
                                        </p:attrNameLst>
                                      </p:cBhvr>
                                      <p:tavLst>
                                        <p:tav tm="0">
                                          <p:val>
                                            <p:strVal val="0-#ppt_w/2"/>
                                          </p:val>
                                        </p:tav>
                                        <p:tav tm="100000">
                                          <p:val>
                                            <p:strVal val="#ppt_x"/>
                                          </p:val>
                                        </p:tav>
                                      </p:tavLst>
                                    </p:anim>
                                    <p:anim calcmode="lin" valueType="num">
                                      <p:cBhvr>
                                        <p:cTn id="12" dur="500" fill="hold"/>
                                        <p:tgtEl>
                                          <p:spTgt spid="2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290">
                                            <p:txEl>
                                              <p:pRg st="1" end="1"/>
                                            </p:txEl>
                                          </p:spTgt>
                                        </p:tgtEl>
                                        <p:attrNameLst>
                                          <p:attrName>style.visibility</p:attrName>
                                        </p:attrNameLst>
                                      </p:cBhvr>
                                      <p:to>
                                        <p:strVal val="visible"/>
                                      </p:to>
                                    </p:set>
                                    <p:anim calcmode="lin" valueType="num">
                                      <p:cBhvr>
                                        <p:cTn id="17" dur="500" fill="hold"/>
                                        <p:tgtEl>
                                          <p:spTgt spid="290">
                                            <p:txEl>
                                              <p:pRg st="1" end="1"/>
                                            </p:txEl>
                                          </p:spTgt>
                                        </p:tgtEl>
                                        <p:attrNameLst>
                                          <p:attrName>ppt_x</p:attrName>
                                        </p:attrNameLst>
                                      </p:cBhvr>
                                      <p:tavLst>
                                        <p:tav tm="0">
                                          <p:val>
                                            <p:strVal val="0-#ppt_w/2"/>
                                          </p:val>
                                        </p:tav>
                                        <p:tav tm="100000">
                                          <p:val>
                                            <p:strVal val="#ppt_x"/>
                                          </p:val>
                                        </p:tav>
                                      </p:tavLst>
                                    </p:anim>
                                    <p:anim calcmode="lin" valueType="num">
                                      <p:cBhvr>
                                        <p:cTn id="18" dur="500" fill="hold"/>
                                        <p:tgtEl>
                                          <p:spTgt spid="29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290">
                                            <p:txEl>
                                              <p:pRg st="2" end="2"/>
                                            </p:txEl>
                                          </p:spTgt>
                                        </p:tgtEl>
                                        <p:attrNameLst>
                                          <p:attrName>style.visibility</p:attrName>
                                        </p:attrNameLst>
                                      </p:cBhvr>
                                      <p:to>
                                        <p:strVal val="visible"/>
                                      </p:to>
                                    </p:set>
                                    <p:anim calcmode="lin" valueType="num">
                                      <p:cBhvr>
                                        <p:cTn id="23" dur="500" fill="hold"/>
                                        <p:tgtEl>
                                          <p:spTgt spid="290">
                                            <p:txEl>
                                              <p:pRg st="2" end="2"/>
                                            </p:txEl>
                                          </p:spTgt>
                                        </p:tgtEl>
                                        <p:attrNameLst>
                                          <p:attrName>ppt_x</p:attrName>
                                        </p:attrNameLst>
                                      </p:cBhvr>
                                      <p:tavLst>
                                        <p:tav tm="0">
                                          <p:val>
                                            <p:strVal val="0-#ppt_w/2"/>
                                          </p:val>
                                        </p:tav>
                                        <p:tav tm="100000">
                                          <p:val>
                                            <p:strVal val="#ppt_x"/>
                                          </p:val>
                                        </p:tav>
                                      </p:tavLst>
                                    </p:anim>
                                    <p:anim calcmode="lin" valueType="num">
                                      <p:cBhvr>
                                        <p:cTn id="24" dur="500" fill="hold"/>
                                        <p:tgtEl>
                                          <p:spTgt spid="29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90" grpId="1"/>
    </p:bldLst>
  </p:timing>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3" name="Title 5"/>
          <p:cNvSpPr txBox="1"/>
          <p:nvPr>
            <p:ph type="title"/>
          </p:nvPr>
        </p:nvSpPr>
        <p:spPr>
          <a:xfrm>
            <a:off x="1053627" y="722588"/>
            <a:ext cx="7186732" cy="571501"/>
          </a:xfrm>
          <a:prstGeom prst="rect">
            <a:avLst/>
          </a:prstGeom>
        </p:spPr>
        <p:txBody>
          <a:bodyPr/>
          <a:lstStyle>
            <a:lvl1pPr defTabSz="886968">
              <a:defRPr sz="3104"/>
            </a:lvl1pPr>
          </a:lstStyle>
          <a:p>
            <a:pPr/>
            <a:r>
              <a:t>Notation for those basic six!</a:t>
            </a:r>
          </a:p>
        </p:txBody>
      </p:sp>
      <p:sp>
        <p:nvSpPr>
          <p:cNvPr id="744" name="Content Placeholder 6"/>
          <p:cNvSpPr txBox="1"/>
          <p:nvPr>
            <p:ph type="body" idx="1"/>
          </p:nvPr>
        </p:nvSpPr>
        <p:spPr>
          <a:xfrm>
            <a:off x="1043492" y="1441681"/>
            <a:ext cx="7187511" cy="4390949"/>
          </a:xfrm>
          <a:prstGeom prst="rect">
            <a:avLst/>
          </a:prstGeom>
        </p:spPr>
        <p:txBody>
          <a:bodyPr/>
          <a:lstStyle/>
          <a:p>
            <a:pPr/>
            <a:r>
              <a:t>Reading/Receiving [ read N ]</a:t>
            </a:r>
          </a:p>
          <a:p>
            <a:pPr/>
            <a:r>
              <a:t>Outputting/Printing [ print Sum, print “Coding Blocks”, print 1, print ‘\n’ ]</a:t>
            </a:r>
          </a:p>
          <a:p>
            <a:pPr>
              <a:buAutoNum type="romanUcPeriod" startAt="1"/>
            </a:pPr>
            <a:r>
              <a:t>Assignment [Sum </a:t>
            </a:r>
            <a:r>
              <a:rPr>
                <a:latin typeface="Wingdings"/>
                <a:ea typeface="Wingdings"/>
                <a:cs typeface="Wingdings"/>
                <a:sym typeface="Wingdings"/>
              </a:rPr>
              <a:t> </a:t>
            </a:r>
            <a:r>
              <a:t>5]</a:t>
            </a:r>
          </a:p>
          <a:p>
            <a:pPr>
              <a:buAutoNum type="romanUcPeriod" startAt="1"/>
            </a:pPr>
            <a:r>
              <a:t>Arithmetic operators [ a+b, a * 5, sum + i ]</a:t>
            </a:r>
          </a:p>
          <a:p>
            <a:pPr/>
            <a:r>
              <a:t>If Else [ if I &lt; N then … else then … endif ]</a:t>
            </a:r>
          </a:p>
          <a:p>
            <a:pPr/>
            <a:r>
              <a:t>While Loop [ while I &lt; N do … endwhile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744">
                                            <p:bg/>
                                          </p:spTgt>
                                        </p:tgtEl>
                                        <p:attrNameLst>
                                          <p:attrName>style.visibility</p:attrName>
                                        </p:attrNameLst>
                                      </p:cBhvr>
                                      <p:to>
                                        <p:strVal val="visible"/>
                                      </p:to>
                                    </p:set>
                                    <p:anim calcmode="lin" valueType="num">
                                      <p:cBhvr>
                                        <p:cTn id="7" dur="500" fill="hold"/>
                                        <p:tgtEl>
                                          <p:spTgt spid="744">
                                            <p:bg/>
                                          </p:spTgt>
                                        </p:tgtEl>
                                        <p:attrNameLst>
                                          <p:attrName>ppt_x</p:attrName>
                                        </p:attrNameLst>
                                      </p:cBhvr>
                                      <p:tavLst>
                                        <p:tav tm="0">
                                          <p:val>
                                            <p:strVal val="0-#ppt_w/2"/>
                                          </p:val>
                                        </p:tav>
                                        <p:tav tm="100000">
                                          <p:val>
                                            <p:strVal val="#ppt_x"/>
                                          </p:val>
                                        </p:tav>
                                      </p:tavLst>
                                    </p:anim>
                                    <p:anim calcmode="lin" valueType="num">
                                      <p:cBhvr>
                                        <p:cTn id="8" dur="500" fill="hold"/>
                                        <p:tgtEl>
                                          <p:spTgt spid="744">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744">
                                            <p:txEl>
                                              <p:pRg st="0" end="0"/>
                                            </p:txEl>
                                          </p:spTgt>
                                        </p:tgtEl>
                                        <p:attrNameLst>
                                          <p:attrName>style.visibility</p:attrName>
                                        </p:attrNameLst>
                                      </p:cBhvr>
                                      <p:to>
                                        <p:strVal val="visible"/>
                                      </p:to>
                                    </p:set>
                                    <p:anim calcmode="lin" valueType="num">
                                      <p:cBhvr>
                                        <p:cTn id="11" dur="500" fill="hold"/>
                                        <p:tgtEl>
                                          <p:spTgt spid="744">
                                            <p:txEl>
                                              <p:pRg st="0" end="0"/>
                                            </p:txEl>
                                          </p:spTgt>
                                        </p:tgtEl>
                                        <p:attrNameLst>
                                          <p:attrName>ppt_x</p:attrName>
                                        </p:attrNameLst>
                                      </p:cBhvr>
                                      <p:tavLst>
                                        <p:tav tm="0">
                                          <p:val>
                                            <p:strVal val="0-#ppt_w/2"/>
                                          </p:val>
                                        </p:tav>
                                        <p:tav tm="100000">
                                          <p:val>
                                            <p:strVal val="#ppt_x"/>
                                          </p:val>
                                        </p:tav>
                                      </p:tavLst>
                                    </p:anim>
                                    <p:anim calcmode="lin" valueType="num">
                                      <p:cBhvr>
                                        <p:cTn id="12" dur="500" fill="hold"/>
                                        <p:tgtEl>
                                          <p:spTgt spid="74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744">
                                            <p:txEl>
                                              <p:pRg st="1" end="1"/>
                                            </p:txEl>
                                          </p:spTgt>
                                        </p:tgtEl>
                                        <p:attrNameLst>
                                          <p:attrName>style.visibility</p:attrName>
                                        </p:attrNameLst>
                                      </p:cBhvr>
                                      <p:to>
                                        <p:strVal val="visible"/>
                                      </p:to>
                                    </p:set>
                                    <p:anim calcmode="lin" valueType="num">
                                      <p:cBhvr>
                                        <p:cTn id="17" dur="500" fill="hold"/>
                                        <p:tgtEl>
                                          <p:spTgt spid="744">
                                            <p:txEl>
                                              <p:pRg st="1" end="1"/>
                                            </p:txEl>
                                          </p:spTgt>
                                        </p:tgtEl>
                                        <p:attrNameLst>
                                          <p:attrName>ppt_x</p:attrName>
                                        </p:attrNameLst>
                                      </p:cBhvr>
                                      <p:tavLst>
                                        <p:tav tm="0">
                                          <p:val>
                                            <p:strVal val="0-#ppt_w/2"/>
                                          </p:val>
                                        </p:tav>
                                        <p:tav tm="100000">
                                          <p:val>
                                            <p:strVal val="#ppt_x"/>
                                          </p:val>
                                        </p:tav>
                                      </p:tavLst>
                                    </p:anim>
                                    <p:anim calcmode="lin" valueType="num">
                                      <p:cBhvr>
                                        <p:cTn id="18" dur="500" fill="hold"/>
                                        <p:tgtEl>
                                          <p:spTgt spid="74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744">
                                            <p:txEl>
                                              <p:pRg st="2" end="2"/>
                                            </p:txEl>
                                          </p:spTgt>
                                        </p:tgtEl>
                                        <p:attrNameLst>
                                          <p:attrName>style.visibility</p:attrName>
                                        </p:attrNameLst>
                                      </p:cBhvr>
                                      <p:to>
                                        <p:strVal val="visible"/>
                                      </p:to>
                                    </p:set>
                                    <p:anim calcmode="lin" valueType="num">
                                      <p:cBhvr>
                                        <p:cTn id="23" dur="500" fill="hold"/>
                                        <p:tgtEl>
                                          <p:spTgt spid="744">
                                            <p:txEl>
                                              <p:pRg st="2" end="2"/>
                                            </p:txEl>
                                          </p:spTgt>
                                        </p:tgtEl>
                                        <p:attrNameLst>
                                          <p:attrName>ppt_x</p:attrName>
                                        </p:attrNameLst>
                                      </p:cBhvr>
                                      <p:tavLst>
                                        <p:tav tm="0">
                                          <p:val>
                                            <p:strVal val="0-#ppt_w/2"/>
                                          </p:val>
                                        </p:tav>
                                        <p:tav tm="100000">
                                          <p:val>
                                            <p:strVal val="#ppt_x"/>
                                          </p:val>
                                        </p:tav>
                                      </p:tavLst>
                                    </p:anim>
                                    <p:anim calcmode="lin" valueType="num">
                                      <p:cBhvr>
                                        <p:cTn id="24" dur="500" fill="hold"/>
                                        <p:tgtEl>
                                          <p:spTgt spid="74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1" fill="hold">
                                  <p:stCondLst>
                                    <p:cond delay="0"/>
                                  </p:stCondLst>
                                  <p:iterate type="el" backwards="0">
                                    <p:tmAbs val="0"/>
                                  </p:iterate>
                                  <p:childTnLst>
                                    <p:set>
                                      <p:cBhvr>
                                        <p:cTn id="28" fill="hold"/>
                                        <p:tgtEl>
                                          <p:spTgt spid="744">
                                            <p:txEl>
                                              <p:pRg st="3" end="3"/>
                                            </p:txEl>
                                          </p:spTgt>
                                        </p:tgtEl>
                                        <p:attrNameLst>
                                          <p:attrName>style.visibility</p:attrName>
                                        </p:attrNameLst>
                                      </p:cBhvr>
                                      <p:to>
                                        <p:strVal val="visible"/>
                                      </p:to>
                                    </p:set>
                                    <p:anim calcmode="lin" valueType="num">
                                      <p:cBhvr>
                                        <p:cTn id="29" dur="500" fill="hold"/>
                                        <p:tgtEl>
                                          <p:spTgt spid="744">
                                            <p:txEl>
                                              <p:pRg st="3" end="3"/>
                                            </p:txEl>
                                          </p:spTgt>
                                        </p:tgtEl>
                                        <p:attrNameLst>
                                          <p:attrName>ppt_x</p:attrName>
                                        </p:attrNameLst>
                                      </p:cBhvr>
                                      <p:tavLst>
                                        <p:tav tm="0">
                                          <p:val>
                                            <p:strVal val="0-#ppt_w/2"/>
                                          </p:val>
                                        </p:tav>
                                        <p:tav tm="100000">
                                          <p:val>
                                            <p:strVal val="#ppt_x"/>
                                          </p:val>
                                        </p:tav>
                                      </p:tavLst>
                                    </p:anim>
                                    <p:anim calcmode="lin" valueType="num">
                                      <p:cBhvr>
                                        <p:cTn id="30" dur="500" fill="hold"/>
                                        <p:tgtEl>
                                          <p:spTgt spid="74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8" presetID="2" grpId="1" fill="hold">
                                  <p:stCondLst>
                                    <p:cond delay="0"/>
                                  </p:stCondLst>
                                  <p:iterate type="el" backwards="0">
                                    <p:tmAbs val="0"/>
                                  </p:iterate>
                                  <p:childTnLst>
                                    <p:set>
                                      <p:cBhvr>
                                        <p:cTn id="34" fill="hold"/>
                                        <p:tgtEl>
                                          <p:spTgt spid="744">
                                            <p:txEl>
                                              <p:pRg st="4" end="4"/>
                                            </p:txEl>
                                          </p:spTgt>
                                        </p:tgtEl>
                                        <p:attrNameLst>
                                          <p:attrName>style.visibility</p:attrName>
                                        </p:attrNameLst>
                                      </p:cBhvr>
                                      <p:to>
                                        <p:strVal val="visible"/>
                                      </p:to>
                                    </p:set>
                                    <p:anim calcmode="lin" valueType="num">
                                      <p:cBhvr>
                                        <p:cTn id="35" dur="500" fill="hold"/>
                                        <p:tgtEl>
                                          <p:spTgt spid="744">
                                            <p:txEl>
                                              <p:pRg st="4" end="4"/>
                                            </p:txEl>
                                          </p:spTgt>
                                        </p:tgtEl>
                                        <p:attrNameLst>
                                          <p:attrName>ppt_x</p:attrName>
                                        </p:attrNameLst>
                                      </p:cBhvr>
                                      <p:tavLst>
                                        <p:tav tm="0">
                                          <p:val>
                                            <p:strVal val="0-#ppt_w/2"/>
                                          </p:val>
                                        </p:tav>
                                        <p:tav tm="100000">
                                          <p:val>
                                            <p:strVal val="#ppt_x"/>
                                          </p:val>
                                        </p:tav>
                                      </p:tavLst>
                                    </p:anim>
                                    <p:anim calcmode="lin" valueType="num">
                                      <p:cBhvr>
                                        <p:cTn id="36" dur="500" fill="hold"/>
                                        <p:tgtEl>
                                          <p:spTgt spid="74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8" presetID="2" grpId="1" fill="hold">
                                  <p:stCondLst>
                                    <p:cond delay="0"/>
                                  </p:stCondLst>
                                  <p:iterate type="el" backwards="0">
                                    <p:tmAbs val="0"/>
                                  </p:iterate>
                                  <p:childTnLst>
                                    <p:set>
                                      <p:cBhvr>
                                        <p:cTn id="40" fill="hold"/>
                                        <p:tgtEl>
                                          <p:spTgt spid="744">
                                            <p:txEl>
                                              <p:pRg st="5" end="5"/>
                                            </p:txEl>
                                          </p:spTgt>
                                        </p:tgtEl>
                                        <p:attrNameLst>
                                          <p:attrName>style.visibility</p:attrName>
                                        </p:attrNameLst>
                                      </p:cBhvr>
                                      <p:to>
                                        <p:strVal val="visible"/>
                                      </p:to>
                                    </p:set>
                                    <p:anim calcmode="lin" valueType="num">
                                      <p:cBhvr>
                                        <p:cTn id="41" dur="500" fill="hold"/>
                                        <p:tgtEl>
                                          <p:spTgt spid="744">
                                            <p:txEl>
                                              <p:pRg st="5" end="5"/>
                                            </p:txEl>
                                          </p:spTgt>
                                        </p:tgtEl>
                                        <p:attrNameLst>
                                          <p:attrName>ppt_x</p:attrName>
                                        </p:attrNameLst>
                                      </p:cBhvr>
                                      <p:tavLst>
                                        <p:tav tm="0">
                                          <p:val>
                                            <p:strVal val="0-#ppt_w/2"/>
                                          </p:val>
                                        </p:tav>
                                        <p:tav tm="100000">
                                          <p:val>
                                            <p:strVal val="#ppt_x"/>
                                          </p:val>
                                        </p:tav>
                                      </p:tavLst>
                                    </p:anim>
                                    <p:anim calcmode="lin" valueType="num">
                                      <p:cBhvr>
                                        <p:cTn id="42" dur="500" fill="hold"/>
                                        <p:tgtEl>
                                          <p:spTgt spid="74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744" grpId="1"/>
    </p:bldLst>
  </p:timing>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6" name="Title 7"/>
          <p:cNvSpPr txBox="1"/>
          <p:nvPr>
            <p:ph type="title"/>
          </p:nvPr>
        </p:nvSpPr>
        <p:spPr>
          <a:xfrm>
            <a:off x="1053628" y="722588"/>
            <a:ext cx="7177376" cy="571501"/>
          </a:xfrm>
          <a:prstGeom prst="rect">
            <a:avLst/>
          </a:prstGeom>
        </p:spPr>
        <p:txBody>
          <a:bodyPr/>
          <a:lstStyle>
            <a:lvl1pPr defTabSz="685800">
              <a:defRPr sz="2400"/>
            </a:lvl1pPr>
          </a:lstStyle>
          <a:p>
            <a:pPr/>
            <a:r>
              <a:t>Lets convert some flowcharts into pseudocode!</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8" name="Title 5"/>
          <p:cNvSpPr txBox="1"/>
          <p:nvPr>
            <p:ph type="title"/>
          </p:nvPr>
        </p:nvSpPr>
        <p:spPr>
          <a:xfrm>
            <a:off x="1053628" y="722588"/>
            <a:ext cx="7177376" cy="571501"/>
          </a:xfrm>
          <a:prstGeom prst="rect">
            <a:avLst/>
          </a:prstGeom>
        </p:spPr>
        <p:txBody>
          <a:bodyPr/>
          <a:lstStyle>
            <a:lvl1pPr defTabSz="886968">
              <a:defRPr sz="3104"/>
            </a:lvl1pPr>
          </a:lstStyle>
          <a:p>
            <a:pPr/>
            <a:r>
              <a:t>Check if a number is prime or not?</a:t>
            </a:r>
          </a:p>
        </p:txBody>
      </p:sp>
      <p:grpSp>
        <p:nvGrpSpPr>
          <p:cNvPr id="751" name="Terminator 7"/>
          <p:cNvGrpSpPr/>
          <p:nvPr/>
        </p:nvGrpSpPr>
        <p:grpSpPr>
          <a:xfrm>
            <a:off x="3568767" y="1407002"/>
            <a:ext cx="1752601" cy="444501"/>
            <a:chOff x="0" y="0"/>
            <a:chExt cx="1752600" cy="444500"/>
          </a:xfrm>
        </p:grpSpPr>
        <p:sp>
          <p:nvSpPr>
            <p:cNvPr id="749" name="Shape"/>
            <p:cNvSpPr/>
            <p:nvPr/>
          </p:nvSpPr>
          <p:spPr>
            <a:xfrm>
              <a:off x="0" y="0"/>
              <a:ext cx="1752601" cy="444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50" name="Start"/>
            <p:cNvSpPr txBox="1"/>
            <p:nvPr/>
          </p:nvSpPr>
          <p:spPr>
            <a:xfrm>
              <a:off x="292100" y="68580"/>
              <a:ext cx="1168400"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Start</a:t>
              </a:r>
            </a:p>
          </p:txBody>
        </p:sp>
      </p:grpSp>
      <p:grpSp>
        <p:nvGrpSpPr>
          <p:cNvPr id="754" name="Data 8"/>
          <p:cNvGrpSpPr/>
          <p:nvPr/>
        </p:nvGrpSpPr>
        <p:grpSpPr>
          <a:xfrm>
            <a:off x="3403432" y="1981374"/>
            <a:ext cx="2083270" cy="457201"/>
            <a:chOff x="0" y="0"/>
            <a:chExt cx="2083268" cy="457200"/>
          </a:xfrm>
        </p:grpSpPr>
        <p:sp>
          <p:nvSpPr>
            <p:cNvPr id="752" name="Shape"/>
            <p:cNvSpPr/>
            <p:nvPr/>
          </p:nvSpPr>
          <p:spPr>
            <a:xfrm>
              <a:off x="0" y="0"/>
              <a:ext cx="2083270"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0"/>
                  </a:lnTo>
                  <a:lnTo>
                    <a:pt x="21600" y="0"/>
                  </a:lnTo>
                  <a:lnTo>
                    <a:pt x="1728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53" name="Read N"/>
            <p:cNvSpPr txBox="1"/>
            <p:nvPr/>
          </p:nvSpPr>
          <p:spPr>
            <a:xfrm>
              <a:off x="416653" y="74930"/>
              <a:ext cx="1249963"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Read N</a:t>
              </a:r>
            </a:p>
          </p:txBody>
        </p:sp>
      </p:grpSp>
      <p:grpSp>
        <p:nvGrpSpPr>
          <p:cNvPr id="757" name="Decision 9"/>
          <p:cNvGrpSpPr/>
          <p:nvPr/>
        </p:nvGrpSpPr>
        <p:grpSpPr>
          <a:xfrm>
            <a:off x="3412135" y="3124530"/>
            <a:ext cx="2065863" cy="977383"/>
            <a:chOff x="0" y="0"/>
            <a:chExt cx="2065862" cy="977382"/>
          </a:xfrm>
        </p:grpSpPr>
        <p:sp>
          <p:nvSpPr>
            <p:cNvPr id="755" name="Shape"/>
            <p:cNvSpPr/>
            <p:nvPr/>
          </p:nvSpPr>
          <p:spPr>
            <a:xfrm>
              <a:off x="-1" y="-1"/>
              <a:ext cx="2065863" cy="977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56" name="Is I  &lt;   N ?"/>
            <p:cNvSpPr txBox="1"/>
            <p:nvPr/>
          </p:nvSpPr>
          <p:spPr>
            <a:xfrm>
              <a:off x="516465" y="335021"/>
              <a:ext cx="1032933"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Is I  &lt;   N ?</a:t>
              </a:r>
            </a:p>
          </p:txBody>
        </p:sp>
      </p:grpSp>
      <p:grpSp>
        <p:nvGrpSpPr>
          <p:cNvPr id="760" name="Data 10"/>
          <p:cNvGrpSpPr/>
          <p:nvPr/>
        </p:nvGrpSpPr>
        <p:grpSpPr>
          <a:xfrm>
            <a:off x="5894696" y="3351602"/>
            <a:ext cx="2083270" cy="523241"/>
            <a:chOff x="0" y="0"/>
            <a:chExt cx="2083268" cy="523240"/>
          </a:xfrm>
        </p:grpSpPr>
        <p:sp>
          <p:nvSpPr>
            <p:cNvPr id="758" name="Shape"/>
            <p:cNvSpPr/>
            <p:nvPr/>
          </p:nvSpPr>
          <p:spPr>
            <a:xfrm>
              <a:off x="0" y="33020"/>
              <a:ext cx="2083270"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0"/>
                  </a:lnTo>
                  <a:lnTo>
                    <a:pt x="21600" y="0"/>
                  </a:lnTo>
                  <a:lnTo>
                    <a:pt x="1728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59" name="Print…"/>
            <p:cNvSpPr txBox="1"/>
            <p:nvPr/>
          </p:nvSpPr>
          <p:spPr>
            <a:xfrm>
              <a:off x="416653" y="0"/>
              <a:ext cx="1249962" cy="523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400">
                  <a:solidFill>
                    <a:srgbClr val="FFFFFF"/>
                  </a:solidFill>
                </a:defRPr>
              </a:pPr>
              <a:r>
                <a:t>Print</a:t>
              </a:r>
            </a:p>
            <a:p>
              <a:pPr algn="ctr">
                <a:defRPr sz="1400">
                  <a:solidFill>
                    <a:srgbClr val="FFFFFF"/>
                  </a:solidFill>
                </a:defRPr>
              </a:pPr>
              <a:r>
                <a:t> “IS PRIME”</a:t>
              </a:r>
            </a:p>
          </p:txBody>
        </p:sp>
      </p:grpSp>
      <p:grpSp>
        <p:nvGrpSpPr>
          <p:cNvPr id="763" name="Process 11"/>
          <p:cNvGrpSpPr/>
          <p:nvPr/>
        </p:nvGrpSpPr>
        <p:grpSpPr>
          <a:xfrm>
            <a:off x="3444116" y="2568446"/>
            <a:ext cx="2001903" cy="426213"/>
            <a:chOff x="0" y="0"/>
            <a:chExt cx="2001902" cy="426211"/>
          </a:xfrm>
        </p:grpSpPr>
        <p:sp>
          <p:nvSpPr>
            <p:cNvPr id="761" name="Rectangle"/>
            <p:cNvSpPr/>
            <p:nvPr/>
          </p:nvSpPr>
          <p:spPr>
            <a:xfrm>
              <a:off x="-1" y="0"/>
              <a:ext cx="2001904" cy="426212"/>
            </a:xfrm>
            <a:prstGeom prst="rect">
              <a:avLst/>
            </a:pr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62" name="I = 2"/>
            <p:cNvSpPr txBox="1"/>
            <p:nvPr/>
          </p:nvSpPr>
          <p:spPr>
            <a:xfrm>
              <a:off x="-1" y="59436"/>
              <a:ext cx="2001904"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I = 2</a:t>
              </a:r>
            </a:p>
          </p:txBody>
        </p:sp>
      </p:grpSp>
      <p:grpSp>
        <p:nvGrpSpPr>
          <p:cNvPr id="766" name="Terminator 12"/>
          <p:cNvGrpSpPr/>
          <p:nvPr/>
        </p:nvGrpSpPr>
        <p:grpSpPr>
          <a:xfrm>
            <a:off x="5734637" y="5339038"/>
            <a:ext cx="1752601" cy="444501"/>
            <a:chOff x="0" y="0"/>
            <a:chExt cx="1752600" cy="444500"/>
          </a:xfrm>
        </p:grpSpPr>
        <p:sp>
          <p:nvSpPr>
            <p:cNvPr id="764" name="Shape"/>
            <p:cNvSpPr/>
            <p:nvPr/>
          </p:nvSpPr>
          <p:spPr>
            <a:xfrm>
              <a:off x="0" y="0"/>
              <a:ext cx="1752601" cy="444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65" name="End"/>
            <p:cNvSpPr txBox="1"/>
            <p:nvPr/>
          </p:nvSpPr>
          <p:spPr>
            <a:xfrm>
              <a:off x="292100" y="68580"/>
              <a:ext cx="1168400"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End</a:t>
              </a:r>
            </a:p>
          </p:txBody>
        </p:sp>
      </p:grpSp>
      <p:sp>
        <p:nvSpPr>
          <p:cNvPr id="767" name="Straight Arrow Connector 13"/>
          <p:cNvSpPr/>
          <p:nvPr/>
        </p:nvSpPr>
        <p:spPr>
          <a:xfrm>
            <a:off x="5486701" y="3607206"/>
            <a:ext cx="616322" cy="6016"/>
          </a:xfrm>
          <a:prstGeom prst="line">
            <a:avLst/>
          </a:prstGeom>
          <a:ln w="15875">
            <a:solidFill>
              <a:srgbClr val="555555"/>
            </a:solidFill>
            <a:tailEnd type="triangle"/>
          </a:ln>
        </p:spPr>
        <p:txBody>
          <a:bodyPr lIns="45719" rIns="45719"/>
          <a:lstStyle/>
          <a:p>
            <a:pPr/>
          </a:p>
        </p:txBody>
      </p:sp>
      <p:sp>
        <p:nvSpPr>
          <p:cNvPr id="768" name="Straight Arrow Connector 14"/>
          <p:cNvSpPr/>
          <p:nvPr/>
        </p:nvSpPr>
        <p:spPr>
          <a:xfrm>
            <a:off x="4445067" y="2438574"/>
            <a:ext cx="1" cy="129873"/>
          </a:xfrm>
          <a:prstGeom prst="line">
            <a:avLst/>
          </a:prstGeom>
          <a:ln w="15875">
            <a:solidFill>
              <a:srgbClr val="555555"/>
            </a:solidFill>
            <a:tailEnd type="triangle"/>
          </a:ln>
        </p:spPr>
        <p:txBody>
          <a:bodyPr lIns="45719" rIns="45719"/>
          <a:lstStyle/>
          <a:p>
            <a:pPr/>
          </a:p>
        </p:txBody>
      </p:sp>
      <p:sp>
        <p:nvSpPr>
          <p:cNvPr id="769" name="Straight Arrow Connector 15"/>
          <p:cNvSpPr/>
          <p:nvPr/>
        </p:nvSpPr>
        <p:spPr>
          <a:xfrm>
            <a:off x="5486703" y="4719273"/>
            <a:ext cx="450503" cy="1204"/>
          </a:xfrm>
          <a:prstGeom prst="line">
            <a:avLst/>
          </a:prstGeom>
          <a:ln w="15875">
            <a:solidFill>
              <a:srgbClr val="555555"/>
            </a:solidFill>
            <a:tailEnd type="triangle"/>
          </a:ln>
        </p:spPr>
        <p:txBody>
          <a:bodyPr lIns="45719" rIns="45719"/>
          <a:lstStyle/>
          <a:p>
            <a:pPr/>
          </a:p>
        </p:txBody>
      </p:sp>
      <p:sp>
        <p:nvSpPr>
          <p:cNvPr id="790" name="Straight Arrow Connector 16"/>
          <p:cNvSpPr/>
          <p:nvPr/>
        </p:nvSpPr>
        <p:spPr>
          <a:xfrm>
            <a:off x="6669187" y="4981937"/>
            <a:ext cx="92518" cy="3555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15875">
            <a:solidFill>
              <a:srgbClr val="555555"/>
            </a:solidFill>
            <a:tailEnd type="triangle"/>
          </a:ln>
        </p:spPr>
        <p:txBody>
          <a:bodyPr/>
          <a:lstStyle/>
          <a:p>
            <a:pPr/>
          </a:p>
        </p:txBody>
      </p:sp>
      <p:sp>
        <p:nvSpPr>
          <p:cNvPr id="791" name="Elbow Connector 17"/>
          <p:cNvSpPr/>
          <p:nvPr/>
        </p:nvSpPr>
        <p:spPr>
          <a:xfrm>
            <a:off x="6935470" y="3873500"/>
            <a:ext cx="1061721" cy="1686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5484"/>
                </a:lnTo>
                <a:lnTo>
                  <a:pt x="21600" y="15484"/>
                </a:lnTo>
                <a:lnTo>
                  <a:pt x="21600" y="21600"/>
                </a:lnTo>
                <a:lnTo>
                  <a:pt x="11239" y="21600"/>
                </a:lnTo>
              </a:path>
            </a:pathLst>
          </a:custGeom>
          <a:ln w="15875">
            <a:solidFill>
              <a:srgbClr val="555555"/>
            </a:solidFill>
            <a:tailEnd type="triangle"/>
          </a:ln>
        </p:spPr>
        <p:txBody>
          <a:bodyPr/>
          <a:lstStyle/>
          <a:p>
            <a:pPr/>
          </a:p>
        </p:txBody>
      </p:sp>
      <p:sp>
        <p:nvSpPr>
          <p:cNvPr id="772" name="TextBox 18"/>
          <p:cNvSpPr txBox="1"/>
          <p:nvPr/>
        </p:nvSpPr>
        <p:spPr>
          <a:xfrm>
            <a:off x="4445067" y="4020196"/>
            <a:ext cx="475133"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555555"/>
                </a:solidFill>
              </a:defRPr>
            </a:lvl1pPr>
          </a:lstStyle>
          <a:p>
            <a:pPr/>
            <a:r>
              <a:t>Yes</a:t>
            </a:r>
          </a:p>
        </p:txBody>
      </p:sp>
      <p:sp>
        <p:nvSpPr>
          <p:cNvPr id="773" name="TextBox 19"/>
          <p:cNvSpPr txBox="1"/>
          <p:nvPr/>
        </p:nvSpPr>
        <p:spPr>
          <a:xfrm>
            <a:off x="5404468" y="3365531"/>
            <a:ext cx="475133" cy="281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555555"/>
                </a:solidFill>
              </a:defRPr>
            </a:lvl1pPr>
          </a:lstStyle>
          <a:p>
            <a:pPr/>
            <a:r>
              <a:t>No</a:t>
            </a:r>
          </a:p>
        </p:txBody>
      </p:sp>
      <p:sp>
        <p:nvSpPr>
          <p:cNvPr id="792" name="Straight Arrow Connector 20"/>
          <p:cNvSpPr/>
          <p:nvPr/>
        </p:nvSpPr>
        <p:spPr>
          <a:xfrm>
            <a:off x="4445066" y="1853090"/>
            <a:ext cx="1" cy="126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15875">
            <a:solidFill>
              <a:srgbClr val="555555"/>
            </a:solidFill>
            <a:tailEnd type="triangle"/>
          </a:ln>
        </p:spPr>
        <p:txBody>
          <a:bodyPr/>
          <a:lstStyle/>
          <a:p>
            <a:pPr/>
          </a:p>
        </p:txBody>
      </p:sp>
      <p:grpSp>
        <p:nvGrpSpPr>
          <p:cNvPr id="777" name="Decision 21"/>
          <p:cNvGrpSpPr/>
          <p:nvPr/>
        </p:nvGrpSpPr>
        <p:grpSpPr>
          <a:xfrm>
            <a:off x="3412135" y="4231785"/>
            <a:ext cx="2065863" cy="977383"/>
            <a:chOff x="0" y="0"/>
            <a:chExt cx="2065862" cy="977382"/>
          </a:xfrm>
        </p:grpSpPr>
        <p:sp>
          <p:nvSpPr>
            <p:cNvPr id="775" name="Shape"/>
            <p:cNvSpPr/>
            <p:nvPr/>
          </p:nvSpPr>
          <p:spPr>
            <a:xfrm>
              <a:off x="-1" y="-1"/>
              <a:ext cx="2065863" cy="977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76" name="Is N is divisible by I ?"/>
            <p:cNvSpPr txBox="1"/>
            <p:nvPr/>
          </p:nvSpPr>
          <p:spPr>
            <a:xfrm>
              <a:off x="516465" y="119121"/>
              <a:ext cx="1032933" cy="739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Is N is divisible by I ?</a:t>
              </a:r>
            </a:p>
          </p:txBody>
        </p:sp>
      </p:grpSp>
      <p:grpSp>
        <p:nvGrpSpPr>
          <p:cNvPr id="780" name="Data 22"/>
          <p:cNvGrpSpPr/>
          <p:nvPr/>
        </p:nvGrpSpPr>
        <p:grpSpPr>
          <a:xfrm>
            <a:off x="5714072" y="4458855"/>
            <a:ext cx="2231345" cy="523241"/>
            <a:chOff x="0" y="0"/>
            <a:chExt cx="2231344" cy="523240"/>
          </a:xfrm>
        </p:grpSpPr>
        <p:sp>
          <p:nvSpPr>
            <p:cNvPr id="778" name="Shape"/>
            <p:cNvSpPr/>
            <p:nvPr/>
          </p:nvSpPr>
          <p:spPr>
            <a:xfrm>
              <a:off x="0" y="33020"/>
              <a:ext cx="2231345"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0"/>
                  </a:lnTo>
                  <a:lnTo>
                    <a:pt x="21600" y="0"/>
                  </a:lnTo>
                  <a:lnTo>
                    <a:pt x="1728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79" name="Print…"/>
            <p:cNvSpPr txBox="1"/>
            <p:nvPr/>
          </p:nvSpPr>
          <p:spPr>
            <a:xfrm>
              <a:off x="446269" y="0"/>
              <a:ext cx="1338807" cy="523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400">
                  <a:solidFill>
                    <a:srgbClr val="FFFFFF"/>
                  </a:solidFill>
                </a:defRPr>
              </a:pPr>
              <a:r>
                <a:t>Print</a:t>
              </a:r>
            </a:p>
            <a:p>
              <a:pPr algn="ctr">
                <a:defRPr sz="1400">
                  <a:solidFill>
                    <a:srgbClr val="FFFFFF"/>
                  </a:solidFill>
                </a:defRPr>
              </a:pPr>
              <a:r>
                <a:t> “NOT PRIME”</a:t>
              </a:r>
            </a:p>
          </p:txBody>
        </p:sp>
      </p:grpSp>
      <p:sp>
        <p:nvSpPr>
          <p:cNvPr id="781" name="TextBox 23"/>
          <p:cNvSpPr txBox="1"/>
          <p:nvPr/>
        </p:nvSpPr>
        <p:spPr>
          <a:xfrm>
            <a:off x="5419564" y="4478785"/>
            <a:ext cx="475133"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555555"/>
                </a:solidFill>
              </a:defRPr>
            </a:lvl1pPr>
          </a:lstStyle>
          <a:p>
            <a:pPr/>
            <a:r>
              <a:t>Yes</a:t>
            </a:r>
          </a:p>
        </p:txBody>
      </p:sp>
      <p:sp>
        <p:nvSpPr>
          <p:cNvPr id="782" name="Straight Arrow Connector 24"/>
          <p:cNvSpPr/>
          <p:nvPr/>
        </p:nvSpPr>
        <p:spPr>
          <a:xfrm>
            <a:off x="4437598" y="2994659"/>
            <a:ext cx="1" cy="129873"/>
          </a:xfrm>
          <a:prstGeom prst="line">
            <a:avLst/>
          </a:prstGeom>
          <a:ln w="15875">
            <a:solidFill>
              <a:srgbClr val="555555"/>
            </a:solidFill>
            <a:tailEnd type="triangle"/>
          </a:ln>
        </p:spPr>
        <p:txBody>
          <a:bodyPr lIns="45719" rIns="45719"/>
          <a:lstStyle/>
          <a:p>
            <a:pPr/>
          </a:p>
        </p:txBody>
      </p:sp>
      <p:sp>
        <p:nvSpPr>
          <p:cNvPr id="783" name="Straight Arrow Connector 25"/>
          <p:cNvSpPr/>
          <p:nvPr/>
        </p:nvSpPr>
        <p:spPr>
          <a:xfrm>
            <a:off x="4445067" y="4101913"/>
            <a:ext cx="1" cy="129873"/>
          </a:xfrm>
          <a:prstGeom prst="line">
            <a:avLst/>
          </a:prstGeom>
          <a:ln w="15875">
            <a:solidFill>
              <a:srgbClr val="555555"/>
            </a:solidFill>
            <a:tailEnd type="triangle"/>
          </a:ln>
        </p:spPr>
        <p:txBody>
          <a:bodyPr lIns="45719" rIns="45719"/>
          <a:lstStyle/>
          <a:p>
            <a:pPr/>
          </a:p>
        </p:txBody>
      </p:sp>
      <p:grpSp>
        <p:nvGrpSpPr>
          <p:cNvPr id="786" name="Process 26"/>
          <p:cNvGrpSpPr/>
          <p:nvPr/>
        </p:nvGrpSpPr>
        <p:grpSpPr>
          <a:xfrm>
            <a:off x="1166035" y="3870983"/>
            <a:ext cx="2001903" cy="426213"/>
            <a:chOff x="0" y="0"/>
            <a:chExt cx="2001902" cy="426211"/>
          </a:xfrm>
        </p:grpSpPr>
        <p:sp>
          <p:nvSpPr>
            <p:cNvPr id="784" name="Rectangle"/>
            <p:cNvSpPr/>
            <p:nvPr/>
          </p:nvSpPr>
          <p:spPr>
            <a:xfrm>
              <a:off x="-1" y="0"/>
              <a:ext cx="2001904" cy="426212"/>
            </a:xfrm>
            <a:prstGeom prst="rect">
              <a:avLst/>
            </a:pr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85" name="Add 1 to I"/>
            <p:cNvSpPr txBox="1"/>
            <p:nvPr/>
          </p:nvSpPr>
          <p:spPr>
            <a:xfrm>
              <a:off x="-1" y="59436"/>
              <a:ext cx="2001904"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Add 1 to I</a:t>
              </a:r>
            </a:p>
          </p:txBody>
        </p:sp>
      </p:grpSp>
      <p:sp>
        <p:nvSpPr>
          <p:cNvPr id="793" name="Elbow Connector 27"/>
          <p:cNvSpPr/>
          <p:nvPr/>
        </p:nvSpPr>
        <p:spPr>
          <a:xfrm>
            <a:off x="2166620" y="4297680"/>
            <a:ext cx="1243330" cy="421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path>
            </a:pathLst>
          </a:custGeom>
          <a:ln w="15875">
            <a:solidFill>
              <a:srgbClr val="555555"/>
            </a:solidFill>
            <a:tailEnd type="triangle"/>
          </a:ln>
        </p:spPr>
        <p:txBody>
          <a:bodyPr/>
          <a:lstStyle/>
          <a:p>
            <a:pPr/>
          </a:p>
        </p:txBody>
      </p:sp>
      <p:sp>
        <p:nvSpPr>
          <p:cNvPr id="788" name="Elbow Connector 28"/>
          <p:cNvSpPr/>
          <p:nvPr/>
        </p:nvSpPr>
        <p:spPr>
          <a:xfrm flipH="1" flipV="1" rot="5400000">
            <a:off x="2932800" y="2358718"/>
            <a:ext cx="746454" cy="22780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ln w="15875">
            <a:solidFill>
              <a:srgbClr val="555555"/>
            </a:solidFill>
            <a:tailEnd type="triangle"/>
          </a:ln>
        </p:spPr>
        <p:txBody>
          <a:bodyPr lIns="45719" rIns="45719" anchor="ctr"/>
          <a:lstStyle/>
          <a:p>
            <a:pPr/>
          </a:p>
        </p:txBody>
      </p:sp>
      <p:sp>
        <p:nvSpPr>
          <p:cNvPr id="789" name="TextBox 29"/>
          <p:cNvSpPr txBox="1"/>
          <p:nvPr/>
        </p:nvSpPr>
        <p:spPr>
          <a:xfrm>
            <a:off x="3118718" y="4480021"/>
            <a:ext cx="475133"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555555"/>
                </a:solidFill>
              </a:defRPr>
            </a:lvl1pPr>
          </a:lstStyle>
          <a:p>
            <a:pPr/>
            <a:r>
              <a:t>No</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5" name="Title 3"/>
          <p:cNvSpPr txBox="1"/>
          <p:nvPr>
            <p:ph type="title"/>
          </p:nvPr>
        </p:nvSpPr>
        <p:spPr>
          <a:xfrm>
            <a:off x="1053627" y="722588"/>
            <a:ext cx="7186732" cy="571501"/>
          </a:xfrm>
          <a:prstGeom prst="rect">
            <a:avLst/>
          </a:prstGeom>
        </p:spPr>
        <p:txBody>
          <a:bodyPr/>
          <a:lstStyle>
            <a:lvl1pPr defTabSz="886968">
              <a:defRPr sz="3104"/>
            </a:lvl1pPr>
          </a:lstStyle>
          <a:p>
            <a:pPr/>
            <a:r>
              <a:t>Pseudocode- Check if N is prime?</a:t>
            </a:r>
          </a:p>
        </p:txBody>
      </p:sp>
      <p:sp>
        <p:nvSpPr>
          <p:cNvPr id="796" name="Content Placeholder 6"/>
          <p:cNvSpPr txBox="1"/>
          <p:nvPr>
            <p:ph type="body" idx="1"/>
          </p:nvPr>
        </p:nvSpPr>
        <p:spPr>
          <a:xfrm>
            <a:off x="1043492" y="1441681"/>
            <a:ext cx="7187511" cy="4390949"/>
          </a:xfrm>
          <a:prstGeom prst="rect">
            <a:avLst/>
          </a:prstGeom>
        </p:spPr>
        <p:txBody>
          <a:bodyPr/>
          <a:lstStyle/>
          <a:p>
            <a:pPr marL="0" indent="68580">
              <a:lnSpc>
                <a:spcPct val="90000"/>
              </a:lnSpc>
              <a:buSzTx/>
              <a:buFont typeface="Wingdings 2"/>
              <a:buNone/>
              <a:defRPr sz="2200"/>
            </a:pPr>
            <a:r>
              <a:t>read N </a:t>
            </a:r>
          </a:p>
          <a:p>
            <a:pPr marL="0" indent="68580">
              <a:lnSpc>
                <a:spcPct val="90000"/>
              </a:lnSpc>
              <a:buSzTx/>
              <a:buFont typeface="Wingdings 2"/>
              <a:buNone/>
              <a:defRPr sz="2200"/>
            </a:pPr>
            <a:r>
              <a:t>I </a:t>
            </a:r>
            <a:r>
              <a:rPr>
                <a:latin typeface="Wingdings"/>
                <a:ea typeface="Wingdings"/>
                <a:cs typeface="Wingdings"/>
                <a:sym typeface="Wingdings"/>
              </a:rPr>
              <a:t> </a:t>
            </a:r>
            <a:r>
              <a:t>2</a:t>
            </a:r>
          </a:p>
          <a:p>
            <a:pPr marL="0" indent="68580">
              <a:lnSpc>
                <a:spcPct val="90000"/>
              </a:lnSpc>
              <a:buSzTx/>
              <a:buFont typeface="Wingdings 2"/>
              <a:buNone/>
              <a:defRPr sz="2200"/>
            </a:pPr>
            <a:r>
              <a:t>While I &lt; N do</a:t>
            </a:r>
          </a:p>
          <a:p>
            <a:pPr marL="0" indent="68580">
              <a:lnSpc>
                <a:spcPct val="90000"/>
              </a:lnSpc>
              <a:buSzTx/>
              <a:buFont typeface="Wingdings 2"/>
              <a:buNone/>
              <a:defRPr sz="2200"/>
            </a:pPr>
            <a:r>
              <a:t>	if N is divisible by I then </a:t>
            </a:r>
          </a:p>
          <a:p>
            <a:pPr marL="0" indent="68580">
              <a:lnSpc>
                <a:spcPct val="90000"/>
              </a:lnSpc>
              <a:buSzTx/>
              <a:buFont typeface="Wingdings 2"/>
              <a:buNone/>
              <a:defRPr sz="2200"/>
            </a:pPr>
            <a:r>
              <a:t>      		print “NOT PRIME”</a:t>
            </a:r>
          </a:p>
          <a:p>
            <a:pPr marL="0" indent="68580">
              <a:lnSpc>
                <a:spcPct val="90000"/>
              </a:lnSpc>
              <a:buSzTx/>
              <a:buFont typeface="Wingdings 2"/>
              <a:buNone/>
              <a:defRPr sz="2200"/>
            </a:pPr>
            <a:r>
              <a:t>      		exit</a:t>
            </a:r>
          </a:p>
          <a:p>
            <a:pPr marL="0" indent="68580">
              <a:lnSpc>
                <a:spcPct val="90000"/>
              </a:lnSpc>
              <a:buSzTx/>
              <a:buFont typeface="Wingdings 2"/>
              <a:buNone/>
              <a:defRPr sz="2200"/>
            </a:pPr>
            <a:r>
              <a:t>   	endif</a:t>
            </a:r>
          </a:p>
          <a:p>
            <a:pPr marL="0" indent="68580">
              <a:lnSpc>
                <a:spcPct val="90000"/>
              </a:lnSpc>
              <a:buSzTx/>
              <a:buFont typeface="Wingdings 2"/>
              <a:buNone/>
              <a:defRPr sz="2200"/>
            </a:pPr>
            <a:r>
              <a:t>I </a:t>
            </a:r>
            <a:r>
              <a:rPr>
                <a:latin typeface="Wingdings"/>
                <a:ea typeface="Wingdings"/>
                <a:cs typeface="Wingdings"/>
                <a:sym typeface="Wingdings"/>
              </a:rPr>
              <a:t> </a:t>
            </a:r>
            <a:r>
              <a:t>I + 1</a:t>
            </a:r>
          </a:p>
          <a:p>
            <a:pPr marL="0" indent="68580">
              <a:lnSpc>
                <a:spcPct val="90000"/>
              </a:lnSpc>
              <a:buSzTx/>
              <a:buFont typeface="Wingdings 2"/>
              <a:buNone/>
              <a:defRPr sz="2200"/>
            </a:pPr>
            <a:r>
              <a:t>endwhile</a:t>
            </a:r>
          </a:p>
          <a:p>
            <a:pPr marL="0" indent="68580">
              <a:lnSpc>
                <a:spcPct val="90000"/>
              </a:lnSpc>
              <a:buSzTx/>
              <a:buFont typeface="Wingdings 2"/>
              <a:buNone/>
              <a:defRPr sz="2200"/>
            </a:pPr>
            <a:r>
              <a:t>print “IS PRIME”</a:t>
            </a:r>
          </a:p>
          <a:p>
            <a:pPr marL="0" indent="68580">
              <a:lnSpc>
                <a:spcPct val="90000"/>
              </a:lnSpc>
              <a:buSzTx/>
              <a:buFont typeface="Wingdings 2"/>
              <a:buNone/>
              <a:defRPr sz="2200"/>
            </a:pPr>
            <a:r>
              <a:t>exit</a:t>
            </a:r>
          </a:p>
        </p:txBody>
      </p:sp>
      <p:sp>
        <p:nvSpPr>
          <p:cNvPr id="797" name="Slide Number Placeholder 2"/>
          <p:cNvSpPr txBox="1"/>
          <p:nvPr>
            <p:ph type="sldNum" sz="quarter" idx="4294967295"/>
          </p:nvPr>
        </p:nvSpPr>
        <p:spPr>
          <a:xfrm>
            <a:off x="7812088" y="-20638"/>
            <a:ext cx="35752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796">
                                            <p:bg/>
                                          </p:spTgt>
                                        </p:tgtEl>
                                        <p:attrNameLst>
                                          <p:attrName>style.visibility</p:attrName>
                                        </p:attrNameLst>
                                      </p:cBhvr>
                                      <p:to>
                                        <p:strVal val="visible"/>
                                      </p:to>
                                    </p:set>
                                    <p:anim calcmode="lin" valueType="num">
                                      <p:cBhvr>
                                        <p:cTn id="7" dur="500" fill="hold"/>
                                        <p:tgtEl>
                                          <p:spTgt spid="796">
                                            <p:bg/>
                                          </p:spTgt>
                                        </p:tgtEl>
                                        <p:attrNameLst>
                                          <p:attrName>ppt_x</p:attrName>
                                        </p:attrNameLst>
                                      </p:cBhvr>
                                      <p:tavLst>
                                        <p:tav tm="0">
                                          <p:val>
                                            <p:strVal val="0-#ppt_w/2"/>
                                          </p:val>
                                        </p:tav>
                                        <p:tav tm="100000">
                                          <p:val>
                                            <p:strVal val="#ppt_x"/>
                                          </p:val>
                                        </p:tav>
                                      </p:tavLst>
                                    </p:anim>
                                    <p:anim calcmode="lin" valueType="num">
                                      <p:cBhvr>
                                        <p:cTn id="8" dur="500" fill="hold"/>
                                        <p:tgtEl>
                                          <p:spTgt spid="796">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796">
                                            <p:txEl>
                                              <p:pRg st="0" end="0"/>
                                            </p:txEl>
                                          </p:spTgt>
                                        </p:tgtEl>
                                        <p:attrNameLst>
                                          <p:attrName>style.visibility</p:attrName>
                                        </p:attrNameLst>
                                      </p:cBhvr>
                                      <p:to>
                                        <p:strVal val="visible"/>
                                      </p:to>
                                    </p:set>
                                    <p:anim calcmode="lin" valueType="num">
                                      <p:cBhvr>
                                        <p:cTn id="11" dur="500" fill="hold"/>
                                        <p:tgtEl>
                                          <p:spTgt spid="796">
                                            <p:txEl>
                                              <p:pRg st="0" end="0"/>
                                            </p:txEl>
                                          </p:spTgt>
                                        </p:tgtEl>
                                        <p:attrNameLst>
                                          <p:attrName>ppt_x</p:attrName>
                                        </p:attrNameLst>
                                      </p:cBhvr>
                                      <p:tavLst>
                                        <p:tav tm="0">
                                          <p:val>
                                            <p:strVal val="0-#ppt_w/2"/>
                                          </p:val>
                                        </p:tav>
                                        <p:tav tm="100000">
                                          <p:val>
                                            <p:strVal val="#ppt_x"/>
                                          </p:val>
                                        </p:tav>
                                      </p:tavLst>
                                    </p:anim>
                                    <p:anim calcmode="lin" valueType="num">
                                      <p:cBhvr>
                                        <p:cTn id="12" dur="500" fill="hold"/>
                                        <p:tgtEl>
                                          <p:spTgt spid="79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796">
                                            <p:txEl>
                                              <p:pRg st="1" end="1"/>
                                            </p:txEl>
                                          </p:spTgt>
                                        </p:tgtEl>
                                        <p:attrNameLst>
                                          <p:attrName>style.visibility</p:attrName>
                                        </p:attrNameLst>
                                      </p:cBhvr>
                                      <p:to>
                                        <p:strVal val="visible"/>
                                      </p:to>
                                    </p:set>
                                    <p:anim calcmode="lin" valueType="num">
                                      <p:cBhvr>
                                        <p:cTn id="17" dur="500" fill="hold"/>
                                        <p:tgtEl>
                                          <p:spTgt spid="796">
                                            <p:txEl>
                                              <p:pRg st="1" end="1"/>
                                            </p:txEl>
                                          </p:spTgt>
                                        </p:tgtEl>
                                        <p:attrNameLst>
                                          <p:attrName>ppt_x</p:attrName>
                                        </p:attrNameLst>
                                      </p:cBhvr>
                                      <p:tavLst>
                                        <p:tav tm="0">
                                          <p:val>
                                            <p:strVal val="0-#ppt_w/2"/>
                                          </p:val>
                                        </p:tav>
                                        <p:tav tm="100000">
                                          <p:val>
                                            <p:strVal val="#ppt_x"/>
                                          </p:val>
                                        </p:tav>
                                      </p:tavLst>
                                    </p:anim>
                                    <p:anim calcmode="lin" valueType="num">
                                      <p:cBhvr>
                                        <p:cTn id="18" dur="500" fill="hold"/>
                                        <p:tgtEl>
                                          <p:spTgt spid="79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796">
                                            <p:txEl>
                                              <p:pRg st="2" end="2"/>
                                            </p:txEl>
                                          </p:spTgt>
                                        </p:tgtEl>
                                        <p:attrNameLst>
                                          <p:attrName>style.visibility</p:attrName>
                                        </p:attrNameLst>
                                      </p:cBhvr>
                                      <p:to>
                                        <p:strVal val="visible"/>
                                      </p:to>
                                    </p:set>
                                    <p:anim calcmode="lin" valueType="num">
                                      <p:cBhvr>
                                        <p:cTn id="23" dur="500" fill="hold"/>
                                        <p:tgtEl>
                                          <p:spTgt spid="796">
                                            <p:txEl>
                                              <p:pRg st="2" end="2"/>
                                            </p:txEl>
                                          </p:spTgt>
                                        </p:tgtEl>
                                        <p:attrNameLst>
                                          <p:attrName>ppt_x</p:attrName>
                                        </p:attrNameLst>
                                      </p:cBhvr>
                                      <p:tavLst>
                                        <p:tav tm="0">
                                          <p:val>
                                            <p:strVal val="0-#ppt_w/2"/>
                                          </p:val>
                                        </p:tav>
                                        <p:tav tm="100000">
                                          <p:val>
                                            <p:strVal val="#ppt_x"/>
                                          </p:val>
                                        </p:tav>
                                      </p:tavLst>
                                    </p:anim>
                                    <p:anim calcmode="lin" valueType="num">
                                      <p:cBhvr>
                                        <p:cTn id="24" dur="500" fill="hold"/>
                                        <p:tgtEl>
                                          <p:spTgt spid="79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1" fill="hold">
                                  <p:stCondLst>
                                    <p:cond delay="0"/>
                                  </p:stCondLst>
                                  <p:iterate type="el" backwards="0">
                                    <p:tmAbs val="0"/>
                                  </p:iterate>
                                  <p:childTnLst>
                                    <p:set>
                                      <p:cBhvr>
                                        <p:cTn id="28" fill="hold"/>
                                        <p:tgtEl>
                                          <p:spTgt spid="796">
                                            <p:txEl>
                                              <p:pRg st="3" end="3"/>
                                            </p:txEl>
                                          </p:spTgt>
                                        </p:tgtEl>
                                        <p:attrNameLst>
                                          <p:attrName>style.visibility</p:attrName>
                                        </p:attrNameLst>
                                      </p:cBhvr>
                                      <p:to>
                                        <p:strVal val="visible"/>
                                      </p:to>
                                    </p:set>
                                    <p:anim calcmode="lin" valueType="num">
                                      <p:cBhvr>
                                        <p:cTn id="29" dur="500" fill="hold"/>
                                        <p:tgtEl>
                                          <p:spTgt spid="796">
                                            <p:txEl>
                                              <p:pRg st="3" end="3"/>
                                            </p:txEl>
                                          </p:spTgt>
                                        </p:tgtEl>
                                        <p:attrNameLst>
                                          <p:attrName>ppt_x</p:attrName>
                                        </p:attrNameLst>
                                      </p:cBhvr>
                                      <p:tavLst>
                                        <p:tav tm="0">
                                          <p:val>
                                            <p:strVal val="0-#ppt_w/2"/>
                                          </p:val>
                                        </p:tav>
                                        <p:tav tm="100000">
                                          <p:val>
                                            <p:strVal val="#ppt_x"/>
                                          </p:val>
                                        </p:tav>
                                      </p:tavLst>
                                    </p:anim>
                                    <p:anim calcmode="lin" valueType="num">
                                      <p:cBhvr>
                                        <p:cTn id="30" dur="500" fill="hold"/>
                                        <p:tgtEl>
                                          <p:spTgt spid="79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8" presetID="2" grpId="1" fill="hold">
                                  <p:stCondLst>
                                    <p:cond delay="0"/>
                                  </p:stCondLst>
                                  <p:iterate type="el" backwards="0">
                                    <p:tmAbs val="0"/>
                                  </p:iterate>
                                  <p:childTnLst>
                                    <p:set>
                                      <p:cBhvr>
                                        <p:cTn id="34" fill="hold"/>
                                        <p:tgtEl>
                                          <p:spTgt spid="796">
                                            <p:txEl>
                                              <p:pRg st="4" end="4"/>
                                            </p:txEl>
                                          </p:spTgt>
                                        </p:tgtEl>
                                        <p:attrNameLst>
                                          <p:attrName>style.visibility</p:attrName>
                                        </p:attrNameLst>
                                      </p:cBhvr>
                                      <p:to>
                                        <p:strVal val="visible"/>
                                      </p:to>
                                    </p:set>
                                    <p:anim calcmode="lin" valueType="num">
                                      <p:cBhvr>
                                        <p:cTn id="35" dur="500" fill="hold"/>
                                        <p:tgtEl>
                                          <p:spTgt spid="796">
                                            <p:txEl>
                                              <p:pRg st="4" end="4"/>
                                            </p:txEl>
                                          </p:spTgt>
                                        </p:tgtEl>
                                        <p:attrNameLst>
                                          <p:attrName>ppt_x</p:attrName>
                                        </p:attrNameLst>
                                      </p:cBhvr>
                                      <p:tavLst>
                                        <p:tav tm="0">
                                          <p:val>
                                            <p:strVal val="0-#ppt_w/2"/>
                                          </p:val>
                                        </p:tav>
                                        <p:tav tm="100000">
                                          <p:val>
                                            <p:strVal val="#ppt_x"/>
                                          </p:val>
                                        </p:tav>
                                      </p:tavLst>
                                    </p:anim>
                                    <p:anim calcmode="lin" valueType="num">
                                      <p:cBhvr>
                                        <p:cTn id="36" dur="500" fill="hold"/>
                                        <p:tgtEl>
                                          <p:spTgt spid="79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8" presetID="2" grpId="1" fill="hold">
                                  <p:stCondLst>
                                    <p:cond delay="0"/>
                                  </p:stCondLst>
                                  <p:iterate type="el" backwards="0">
                                    <p:tmAbs val="0"/>
                                  </p:iterate>
                                  <p:childTnLst>
                                    <p:set>
                                      <p:cBhvr>
                                        <p:cTn id="40" fill="hold"/>
                                        <p:tgtEl>
                                          <p:spTgt spid="796">
                                            <p:txEl>
                                              <p:pRg st="5" end="5"/>
                                            </p:txEl>
                                          </p:spTgt>
                                        </p:tgtEl>
                                        <p:attrNameLst>
                                          <p:attrName>style.visibility</p:attrName>
                                        </p:attrNameLst>
                                      </p:cBhvr>
                                      <p:to>
                                        <p:strVal val="visible"/>
                                      </p:to>
                                    </p:set>
                                    <p:anim calcmode="lin" valueType="num">
                                      <p:cBhvr>
                                        <p:cTn id="41" dur="500" fill="hold"/>
                                        <p:tgtEl>
                                          <p:spTgt spid="796">
                                            <p:txEl>
                                              <p:pRg st="5" end="5"/>
                                            </p:txEl>
                                          </p:spTgt>
                                        </p:tgtEl>
                                        <p:attrNameLst>
                                          <p:attrName>ppt_x</p:attrName>
                                        </p:attrNameLst>
                                      </p:cBhvr>
                                      <p:tavLst>
                                        <p:tav tm="0">
                                          <p:val>
                                            <p:strVal val="0-#ppt_w/2"/>
                                          </p:val>
                                        </p:tav>
                                        <p:tav tm="100000">
                                          <p:val>
                                            <p:strVal val="#ppt_x"/>
                                          </p:val>
                                        </p:tav>
                                      </p:tavLst>
                                    </p:anim>
                                    <p:anim calcmode="lin" valueType="num">
                                      <p:cBhvr>
                                        <p:cTn id="42" dur="500" fill="hold"/>
                                        <p:tgtEl>
                                          <p:spTgt spid="79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8" presetID="2" grpId="1" fill="hold">
                                  <p:stCondLst>
                                    <p:cond delay="0"/>
                                  </p:stCondLst>
                                  <p:iterate type="el" backwards="0">
                                    <p:tmAbs val="0"/>
                                  </p:iterate>
                                  <p:childTnLst>
                                    <p:set>
                                      <p:cBhvr>
                                        <p:cTn id="46" fill="hold"/>
                                        <p:tgtEl>
                                          <p:spTgt spid="796">
                                            <p:txEl>
                                              <p:pRg st="6" end="6"/>
                                            </p:txEl>
                                          </p:spTgt>
                                        </p:tgtEl>
                                        <p:attrNameLst>
                                          <p:attrName>style.visibility</p:attrName>
                                        </p:attrNameLst>
                                      </p:cBhvr>
                                      <p:to>
                                        <p:strVal val="visible"/>
                                      </p:to>
                                    </p:set>
                                    <p:anim calcmode="lin" valueType="num">
                                      <p:cBhvr>
                                        <p:cTn id="47" dur="500" fill="hold"/>
                                        <p:tgtEl>
                                          <p:spTgt spid="796">
                                            <p:txEl>
                                              <p:pRg st="6" end="6"/>
                                            </p:txEl>
                                          </p:spTgt>
                                        </p:tgtEl>
                                        <p:attrNameLst>
                                          <p:attrName>ppt_x</p:attrName>
                                        </p:attrNameLst>
                                      </p:cBhvr>
                                      <p:tavLst>
                                        <p:tav tm="0">
                                          <p:val>
                                            <p:strVal val="0-#ppt_w/2"/>
                                          </p:val>
                                        </p:tav>
                                        <p:tav tm="100000">
                                          <p:val>
                                            <p:strVal val="#ppt_x"/>
                                          </p:val>
                                        </p:tav>
                                      </p:tavLst>
                                    </p:anim>
                                    <p:anim calcmode="lin" valueType="num">
                                      <p:cBhvr>
                                        <p:cTn id="48" dur="500" fill="hold"/>
                                        <p:tgtEl>
                                          <p:spTgt spid="79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8" presetID="2" grpId="1" fill="hold">
                                  <p:stCondLst>
                                    <p:cond delay="0"/>
                                  </p:stCondLst>
                                  <p:iterate type="el" backwards="0">
                                    <p:tmAbs val="0"/>
                                  </p:iterate>
                                  <p:childTnLst>
                                    <p:set>
                                      <p:cBhvr>
                                        <p:cTn id="52" fill="hold"/>
                                        <p:tgtEl>
                                          <p:spTgt spid="796">
                                            <p:txEl>
                                              <p:pRg st="7" end="7"/>
                                            </p:txEl>
                                          </p:spTgt>
                                        </p:tgtEl>
                                        <p:attrNameLst>
                                          <p:attrName>style.visibility</p:attrName>
                                        </p:attrNameLst>
                                      </p:cBhvr>
                                      <p:to>
                                        <p:strVal val="visible"/>
                                      </p:to>
                                    </p:set>
                                    <p:anim calcmode="lin" valueType="num">
                                      <p:cBhvr>
                                        <p:cTn id="53" dur="500" fill="hold"/>
                                        <p:tgtEl>
                                          <p:spTgt spid="796">
                                            <p:txEl>
                                              <p:pRg st="7" end="7"/>
                                            </p:txEl>
                                          </p:spTgt>
                                        </p:tgtEl>
                                        <p:attrNameLst>
                                          <p:attrName>ppt_x</p:attrName>
                                        </p:attrNameLst>
                                      </p:cBhvr>
                                      <p:tavLst>
                                        <p:tav tm="0">
                                          <p:val>
                                            <p:strVal val="0-#ppt_w/2"/>
                                          </p:val>
                                        </p:tav>
                                        <p:tav tm="100000">
                                          <p:val>
                                            <p:strVal val="#ppt_x"/>
                                          </p:val>
                                        </p:tav>
                                      </p:tavLst>
                                    </p:anim>
                                    <p:anim calcmode="lin" valueType="num">
                                      <p:cBhvr>
                                        <p:cTn id="54" dur="500" fill="hold"/>
                                        <p:tgtEl>
                                          <p:spTgt spid="79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8" presetID="2" grpId="1" fill="hold">
                                  <p:stCondLst>
                                    <p:cond delay="0"/>
                                  </p:stCondLst>
                                  <p:iterate type="el" backwards="0">
                                    <p:tmAbs val="0"/>
                                  </p:iterate>
                                  <p:childTnLst>
                                    <p:set>
                                      <p:cBhvr>
                                        <p:cTn id="58" fill="hold"/>
                                        <p:tgtEl>
                                          <p:spTgt spid="796">
                                            <p:txEl>
                                              <p:pRg st="8" end="8"/>
                                            </p:txEl>
                                          </p:spTgt>
                                        </p:tgtEl>
                                        <p:attrNameLst>
                                          <p:attrName>style.visibility</p:attrName>
                                        </p:attrNameLst>
                                      </p:cBhvr>
                                      <p:to>
                                        <p:strVal val="visible"/>
                                      </p:to>
                                    </p:set>
                                    <p:anim calcmode="lin" valueType="num">
                                      <p:cBhvr>
                                        <p:cTn id="59" dur="500" fill="hold"/>
                                        <p:tgtEl>
                                          <p:spTgt spid="796">
                                            <p:txEl>
                                              <p:pRg st="8" end="8"/>
                                            </p:txEl>
                                          </p:spTgt>
                                        </p:tgtEl>
                                        <p:attrNameLst>
                                          <p:attrName>ppt_x</p:attrName>
                                        </p:attrNameLst>
                                      </p:cBhvr>
                                      <p:tavLst>
                                        <p:tav tm="0">
                                          <p:val>
                                            <p:strVal val="0-#ppt_w/2"/>
                                          </p:val>
                                        </p:tav>
                                        <p:tav tm="100000">
                                          <p:val>
                                            <p:strVal val="#ppt_x"/>
                                          </p:val>
                                        </p:tav>
                                      </p:tavLst>
                                    </p:anim>
                                    <p:anim calcmode="lin" valueType="num">
                                      <p:cBhvr>
                                        <p:cTn id="60" dur="500" fill="hold"/>
                                        <p:tgtEl>
                                          <p:spTgt spid="79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Class="entr" nodeType="clickEffect" presetSubtype="8" presetID="2" grpId="1" fill="hold">
                                  <p:stCondLst>
                                    <p:cond delay="0"/>
                                  </p:stCondLst>
                                  <p:iterate type="el" backwards="0">
                                    <p:tmAbs val="0"/>
                                  </p:iterate>
                                  <p:childTnLst>
                                    <p:set>
                                      <p:cBhvr>
                                        <p:cTn id="64" fill="hold"/>
                                        <p:tgtEl>
                                          <p:spTgt spid="796">
                                            <p:txEl>
                                              <p:pRg st="9" end="9"/>
                                            </p:txEl>
                                          </p:spTgt>
                                        </p:tgtEl>
                                        <p:attrNameLst>
                                          <p:attrName>style.visibility</p:attrName>
                                        </p:attrNameLst>
                                      </p:cBhvr>
                                      <p:to>
                                        <p:strVal val="visible"/>
                                      </p:to>
                                    </p:set>
                                    <p:anim calcmode="lin" valueType="num">
                                      <p:cBhvr>
                                        <p:cTn id="65" dur="500" fill="hold"/>
                                        <p:tgtEl>
                                          <p:spTgt spid="796">
                                            <p:txEl>
                                              <p:pRg st="9" end="9"/>
                                            </p:txEl>
                                          </p:spTgt>
                                        </p:tgtEl>
                                        <p:attrNameLst>
                                          <p:attrName>ppt_x</p:attrName>
                                        </p:attrNameLst>
                                      </p:cBhvr>
                                      <p:tavLst>
                                        <p:tav tm="0">
                                          <p:val>
                                            <p:strVal val="0-#ppt_w/2"/>
                                          </p:val>
                                        </p:tav>
                                        <p:tav tm="100000">
                                          <p:val>
                                            <p:strVal val="#ppt_x"/>
                                          </p:val>
                                        </p:tav>
                                      </p:tavLst>
                                    </p:anim>
                                    <p:anim calcmode="lin" valueType="num">
                                      <p:cBhvr>
                                        <p:cTn id="66" dur="500" fill="hold"/>
                                        <p:tgtEl>
                                          <p:spTgt spid="796">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Class="entr" nodeType="clickEffect" presetSubtype="8" presetID="2" grpId="1" fill="hold">
                                  <p:stCondLst>
                                    <p:cond delay="0"/>
                                  </p:stCondLst>
                                  <p:iterate type="el" backwards="0">
                                    <p:tmAbs val="0"/>
                                  </p:iterate>
                                  <p:childTnLst>
                                    <p:set>
                                      <p:cBhvr>
                                        <p:cTn id="70" fill="hold"/>
                                        <p:tgtEl>
                                          <p:spTgt spid="796">
                                            <p:txEl>
                                              <p:pRg st="10" end="10"/>
                                            </p:txEl>
                                          </p:spTgt>
                                        </p:tgtEl>
                                        <p:attrNameLst>
                                          <p:attrName>style.visibility</p:attrName>
                                        </p:attrNameLst>
                                      </p:cBhvr>
                                      <p:to>
                                        <p:strVal val="visible"/>
                                      </p:to>
                                    </p:set>
                                    <p:anim calcmode="lin" valueType="num">
                                      <p:cBhvr>
                                        <p:cTn id="71" dur="500" fill="hold"/>
                                        <p:tgtEl>
                                          <p:spTgt spid="796">
                                            <p:txEl>
                                              <p:pRg st="10" end="10"/>
                                            </p:txEl>
                                          </p:spTgt>
                                        </p:tgtEl>
                                        <p:attrNameLst>
                                          <p:attrName>ppt_x</p:attrName>
                                        </p:attrNameLst>
                                      </p:cBhvr>
                                      <p:tavLst>
                                        <p:tav tm="0">
                                          <p:val>
                                            <p:strVal val="0-#ppt_w/2"/>
                                          </p:val>
                                        </p:tav>
                                        <p:tav tm="100000">
                                          <p:val>
                                            <p:strVal val="#ppt_x"/>
                                          </p:val>
                                        </p:tav>
                                      </p:tavLst>
                                    </p:anim>
                                    <p:anim calcmode="lin" valueType="num">
                                      <p:cBhvr>
                                        <p:cTn id="72" dur="500" fill="hold"/>
                                        <p:tgtEl>
                                          <p:spTgt spid="796">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796" grpId="1"/>
    </p:bldLst>
  </p:timing>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9" name="Title 3"/>
          <p:cNvSpPr txBox="1"/>
          <p:nvPr>
            <p:ph type="title"/>
          </p:nvPr>
        </p:nvSpPr>
        <p:spPr>
          <a:xfrm>
            <a:off x="1053628" y="722588"/>
            <a:ext cx="7177376" cy="571501"/>
          </a:xfrm>
          <a:prstGeom prst="rect">
            <a:avLst/>
          </a:prstGeom>
        </p:spPr>
        <p:txBody>
          <a:bodyPr/>
          <a:lstStyle>
            <a:lvl1pPr defTabSz="886968">
              <a:defRPr sz="3104"/>
            </a:lvl1pPr>
          </a:lstStyle>
          <a:p>
            <a:pPr/>
            <a:r>
              <a:t>Find largest of N numbers</a:t>
            </a:r>
          </a:p>
        </p:txBody>
      </p:sp>
      <p:sp>
        <p:nvSpPr>
          <p:cNvPr id="800" name="Slide Number Placeholder 2"/>
          <p:cNvSpPr txBox="1"/>
          <p:nvPr>
            <p:ph type="sldNum" sz="quarter" idx="4294967295"/>
          </p:nvPr>
        </p:nvSpPr>
        <p:spPr>
          <a:xfrm>
            <a:off x="7812088" y="-20638"/>
            <a:ext cx="35752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grpSp>
        <p:nvGrpSpPr>
          <p:cNvPr id="803" name="Terminator 4"/>
          <p:cNvGrpSpPr/>
          <p:nvPr/>
        </p:nvGrpSpPr>
        <p:grpSpPr>
          <a:xfrm>
            <a:off x="3568767" y="1407002"/>
            <a:ext cx="1752601" cy="444501"/>
            <a:chOff x="0" y="0"/>
            <a:chExt cx="1752600" cy="444500"/>
          </a:xfrm>
        </p:grpSpPr>
        <p:sp>
          <p:nvSpPr>
            <p:cNvPr id="801" name="Shape"/>
            <p:cNvSpPr/>
            <p:nvPr/>
          </p:nvSpPr>
          <p:spPr>
            <a:xfrm>
              <a:off x="0" y="0"/>
              <a:ext cx="1752601" cy="444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02" name="Start"/>
            <p:cNvSpPr txBox="1"/>
            <p:nvPr/>
          </p:nvSpPr>
          <p:spPr>
            <a:xfrm>
              <a:off x="292100" y="68580"/>
              <a:ext cx="1168400"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Start</a:t>
              </a:r>
            </a:p>
          </p:txBody>
        </p:sp>
      </p:grpSp>
      <p:grpSp>
        <p:nvGrpSpPr>
          <p:cNvPr id="806" name="Data 5"/>
          <p:cNvGrpSpPr/>
          <p:nvPr/>
        </p:nvGrpSpPr>
        <p:grpSpPr>
          <a:xfrm>
            <a:off x="3403432" y="1981374"/>
            <a:ext cx="2083270" cy="457201"/>
            <a:chOff x="0" y="0"/>
            <a:chExt cx="2083268" cy="457200"/>
          </a:xfrm>
        </p:grpSpPr>
        <p:sp>
          <p:nvSpPr>
            <p:cNvPr id="804" name="Shape"/>
            <p:cNvSpPr/>
            <p:nvPr/>
          </p:nvSpPr>
          <p:spPr>
            <a:xfrm>
              <a:off x="0" y="0"/>
              <a:ext cx="2083270"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0"/>
                  </a:lnTo>
                  <a:lnTo>
                    <a:pt x="21600" y="0"/>
                  </a:lnTo>
                  <a:lnTo>
                    <a:pt x="1728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05" name="Read N"/>
            <p:cNvSpPr txBox="1"/>
            <p:nvPr/>
          </p:nvSpPr>
          <p:spPr>
            <a:xfrm>
              <a:off x="416653" y="74930"/>
              <a:ext cx="1249963"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Read N</a:t>
              </a:r>
            </a:p>
          </p:txBody>
        </p:sp>
      </p:grpSp>
      <p:grpSp>
        <p:nvGrpSpPr>
          <p:cNvPr id="809" name="Decision 6"/>
          <p:cNvGrpSpPr/>
          <p:nvPr/>
        </p:nvGrpSpPr>
        <p:grpSpPr>
          <a:xfrm>
            <a:off x="3412135" y="3124530"/>
            <a:ext cx="2065863" cy="977383"/>
            <a:chOff x="0" y="0"/>
            <a:chExt cx="2065862" cy="977382"/>
          </a:xfrm>
        </p:grpSpPr>
        <p:sp>
          <p:nvSpPr>
            <p:cNvPr id="807" name="Shape"/>
            <p:cNvSpPr/>
            <p:nvPr/>
          </p:nvSpPr>
          <p:spPr>
            <a:xfrm>
              <a:off x="-1" y="-1"/>
              <a:ext cx="2065863" cy="977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08" name="Is I  &lt; N ?"/>
            <p:cNvSpPr txBox="1"/>
            <p:nvPr/>
          </p:nvSpPr>
          <p:spPr>
            <a:xfrm>
              <a:off x="516465" y="335021"/>
              <a:ext cx="1032933"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Is I  &lt; N ?</a:t>
              </a:r>
            </a:p>
          </p:txBody>
        </p:sp>
      </p:grpSp>
      <p:grpSp>
        <p:nvGrpSpPr>
          <p:cNvPr id="812" name="Data 7"/>
          <p:cNvGrpSpPr/>
          <p:nvPr/>
        </p:nvGrpSpPr>
        <p:grpSpPr>
          <a:xfrm>
            <a:off x="5894696" y="3384622"/>
            <a:ext cx="2083270" cy="457201"/>
            <a:chOff x="0" y="0"/>
            <a:chExt cx="2083268" cy="457200"/>
          </a:xfrm>
        </p:grpSpPr>
        <p:sp>
          <p:nvSpPr>
            <p:cNvPr id="810" name="Shape"/>
            <p:cNvSpPr/>
            <p:nvPr/>
          </p:nvSpPr>
          <p:spPr>
            <a:xfrm>
              <a:off x="0" y="0"/>
              <a:ext cx="2083270"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0"/>
                  </a:lnTo>
                  <a:lnTo>
                    <a:pt x="21600" y="0"/>
                  </a:lnTo>
                  <a:lnTo>
                    <a:pt x="1728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11" name="Output L"/>
            <p:cNvSpPr txBox="1"/>
            <p:nvPr/>
          </p:nvSpPr>
          <p:spPr>
            <a:xfrm>
              <a:off x="416653" y="74930"/>
              <a:ext cx="1249963"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Output L</a:t>
              </a:r>
            </a:p>
          </p:txBody>
        </p:sp>
      </p:grpSp>
      <p:grpSp>
        <p:nvGrpSpPr>
          <p:cNvPr id="815" name="Process 8"/>
          <p:cNvGrpSpPr/>
          <p:nvPr/>
        </p:nvGrpSpPr>
        <p:grpSpPr>
          <a:xfrm>
            <a:off x="3444116" y="2568446"/>
            <a:ext cx="2001903" cy="426213"/>
            <a:chOff x="0" y="0"/>
            <a:chExt cx="2001902" cy="426211"/>
          </a:xfrm>
        </p:grpSpPr>
        <p:sp>
          <p:nvSpPr>
            <p:cNvPr id="813" name="Rectangle"/>
            <p:cNvSpPr/>
            <p:nvPr/>
          </p:nvSpPr>
          <p:spPr>
            <a:xfrm>
              <a:off x="-1" y="0"/>
              <a:ext cx="2001904" cy="426212"/>
            </a:xfrm>
            <a:prstGeom prst="rect">
              <a:avLst/>
            </a:pr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14" name="Let I = 1, L = -1000000"/>
            <p:cNvSpPr txBox="1"/>
            <p:nvPr/>
          </p:nvSpPr>
          <p:spPr>
            <a:xfrm>
              <a:off x="-1" y="59436"/>
              <a:ext cx="2001904"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Let I = 1, L = -1000000</a:t>
              </a:r>
            </a:p>
          </p:txBody>
        </p:sp>
      </p:grpSp>
      <p:grpSp>
        <p:nvGrpSpPr>
          <p:cNvPr id="818" name="Terminator 9"/>
          <p:cNvGrpSpPr/>
          <p:nvPr/>
        </p:nvGrpSpPr>
        <p:grpSpPr>
          <a:xfrm>
            <a:off x="6060030" y="4297195"/>
            <a:ext cx="1752601" cy="444501"/>
            <a:chOff x="0" y="0"/>
            <a:chExt cx="1752600" cy="444500"/>
          </a:xfrm>
        </p:grpSpPr>
        <p:sp>
          <p:nvSpPr>
            <p:cNvPr id="816" name="Shape"/>
            <p:cNvSpPr/>
            <p:nvPr/>
          </p:nvSpPr>
          <p:spPr>
            <a:xfrm>
              <a:off x="0" y="0"/>
              <a:ext cx="1752601" cy="444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17" name="End"/>
            <p:cNvSpPr txBox="1"/>
            <p:nvPr/>
          </p:nvSpPr>
          <p:spPr>
            <a:xfrm>
              <a:off x="292100" y="68580"/>
              <a:ext cx="1168400"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End</a:t>
              </a:r>
            </a:p>
          </p:txBody>
        </p:sp>
      </p:grpSp>
      <p:sp>
        <p:nvSpPr>
          <p:cNvPr id="819" name="Straight Arrow Connector 10"/>
          <p:cNvSpPr/>
          <p:nvPr/>
        </p:nvSpPr>
        <p:spPr>
          <a:xfrm flipV="1" rot="10800000">
            <a:off x="3167936" y="5969117"/>
            <a:ext cx="1305319" cy="913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6" y="0"/>
                </a:moveTo>
                <a:lnTo>
                  <a:pt x="0" y="0"/>
                </a:lnTo>
                <a:lnTo>
                  <a:pt x="0" y="21600"/>
                </a:lnTo>
                <a:lnTo>
                  <a:pt x="21600" y="21600"/>
                </a:lnTo>
              </a:path>
            </a:pathLst>
          </a:custGeom>
          <a:ln w="15875">
            <a:solidFill>
              <a:srgbClr val="555555"/>
            </a:solidFill>
            <a:tailEnd type="triangle"/>
          </a:ln>
        </p:spPr>
        <p:txBody>
          <a:bodyPr lIns="45719" rIns="45719" anchor="ctr"/>
          <a:lstStyle/>
          <a:p>
            <a:pPr/>
          </a:p>
        </p:txBody>
      </p:sp>
      <p:sp>
        <p:nvSpPr>
          <p:cNvPr id="820" name="Straight Arrow Connector 11"/>
          <p:cNvSpPr/>
          <p:nvPr/>
        </p:nvSpPr>
        <p:spPr>
          <a:xfrm>
            <a:off x="4445067" y="2438574"/>
            <a:ext cx="1" cy="129873"/>
          </a:xfrm>
          <a:prstGeom prst="line">
            <a:avLst/>
          </a:prstGeom>
          <a:ln w="15875">
            <a:solidFill>
              <a:srgbClr val="555555"/>
            </a:solidFill>
            <a:tailEnd type="triangle"/>
          </a:ln>
        </p:spPr>
        <p:txBody>
          <a:bodyPr lIns="45719" rIns="45719"/>
          <a:lstStyle/>
          <a:p>
            <a:pPr/>
          </a:p>
        </p:txBody>
      </p:sp>
      <p:sp>
        <p:nvSpPr>
          <p:cNvPr id="821" name="Straight Arrow Connector 12"/>
          <p:cNvSpPr/>
          <p:nvPr/>
        </p:nvSpPr>
        <p:spPr>
          <a:xfrm flipV="1">
            <a:off x="2166984" y="5460970"/>
            <a:ext cx="2" cy="386433"/>
          </a:xfrm>
          <a:prstGeom prst="line">
            <a:avLst/>
          </a:prstGeom>
          <a:ln w="15875">
            <a:solidFill>
              <a:srgbClr val="555555"/>
            </a:solidFill>
            <a:tailEnd type="triangle"/>
          </a:ln>
        </p:spPr>
        <p:txBody>
          <a:bodyPr lIns="45719" rIns="45719"/>
          <a:lstStyle/>
          <a:p>
            <a:pPr/>
          </a:p>
        </p:txBody>
      </p:sp>
      <p:sp>
        <p:nvSpPr>
          <p:cNvPr id="846" name="Straight Arrow Connector 13"/>
          <p:cNvSpPr/>
          <p:nvPr/>
        </p:nvSpPr>
        <p:spPr>
          <a:xfrm>
            <a:off x="6936330" y="3843409"/>
            <a:ext cx="1" cy="452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5875">
            <a:solidFill>
              <a:srgbClr val="555555"/>
            </a:solidFill>
            <a:tailEnd type="triangle"/>
          </a:ln>
        </p:spPr>
        <p:txBody>
          <a:bodyPr/>
          <a:lstStyle/>
          <a:p>
            <a:pPr/>
          </a:p>
        </p:txBody>
      </p:sp>
      <p:sp>
        <p:nvSpPr>
          <p:cNvPr id="823" name="TextBox 15"/>
          <p:cNvSpPr txBox="1"/>
          <p:nvPr/>
        </p:nvSpPr>
        <p:spPr>
          <a:xfrm>
            <a:off x="4445067" y="4020196"/>
            <a:ext cx="475133"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555555"/>
                </a:solidFill>
              </a:defRPr>
            </a:lvl1pPr>
          </a:lstStyle>
          <a:p>
            <a:pPr/>
            <a:r>
              <a:t>Yes</a:t>
            </a:r>
          </a:p>
        </p:txBody>
      </p:sp>
      <p:sp>
        <p:nvSpPr>
          <p:cNvPr id="824" name="TextBox 16"/>
          <p:cNvSpPr txBox="1"/>
          <p:nvPr/>
        </p:nvSpPr>
        <p:spPr>
          <a:xfrm>
            <a:off x="3206550" y="5783538"/>
            <a:ext cx="475133"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555555"/>
                </a:solidFill>
              </a:defRPr>
            </a:lvl1pPr>
          </a:lstStyle>
          <a:p>
            <a:pPr/>
            <a:r>
              <a:t>Yes</a:t>
            </a:r>
          </a:p>
        </p:txBody>
      </p:sp>
      <p:sp>
        <p:nvSpPr>
          <p:cNvPr id="847" name="Straight Arrow Connector 17"/>
          <p:cNvSpPr/>
          <p:nvPr/>
        </p:nvSpPr>
        <p:spPr>
          <a:xfrm>
            <a:off x="4445066" y="1853090"/>
            <a:ext cx="1" cy="126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15875">
            <a:solidFill>
              <a:srgbClr val="555555"/>
            </a:solidFill>
            <a:tailEnd type="triangle"/>
          </a:ln>
        </p:spPr>
        <p:txBody>
          <a:bodyPr/>
          <a:lstStyle/>
          <a:p>
            <a:pPr/>
          </a:p>
        </p:txBody>
      </p:sp>
      <p:grpSp>
        <p:nvGrpSpPr>
          <p:cNvPr id="828" name="Decision 18"/>
          <p:cNvGrpSpPr/>
          <p:nvPr/>
        </p:nvGrpSpPr>
        <p:grpSpPr>
          <a:xfrm>
            <a:off x="3429544" y="4972279"/>
            <a:ext cx="2065863" cy="977383"/>
            <a:chOff x="0" y="0"/>
            <a:chExt cx="2065862" cy="977382"/>
          </a:xfrm>
        </p:grpSpPr>
        <p:sp>
          <p:nvSpPr>
            <p:cNvPr id="826" name="Shape"/>
            <p:cNvSpPr/>
            <p:nvPr/>
          </p:nvSpPr>
          <p:spPr>
            <a:xfrm>
              <a:off x="-1" y="-1"/>
              <a:ext cx="2065863" cy="977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27" name="Is Num &gt; L ?"/>
            <p:cNvSpPr txBox="1"/>
            <p:nvPr/>
          </p:nvSpPr>
          <p:spPr>
            <a:xfrm>
              <a:off x="516465" y="227071"/>
              <a:ext cx="1032933" cy="523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Is Num &gt; L ?</a:t>
              </a:r>
            </a:p>
          </p:txBody>
        </p:sp>
      </p:grpSp>
      <p:sp>
        <p:nvSpPr>
          <p:cNvPr id="829" name="TextBox 20"/>
          <p:cNvSpPr txBox="1"/>
          <p:nvPr/>
        </p:nvSpPr>
        <p:spPr>
          <a:xfrm>
            <a:off x="5446017" y="3336223"/>
            <a:ext cx="475133"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555555"/>
                </a:solidFill>
              </a:defRPr>
            </a:lvl1pPr>
          </a:lstStyle>
          <a:p>
            <a:pPr/>
            <a:r>
              <a:t>No</a:t>
            </a:r>
          </a:p>
        </p:txBody>
      </p:sp>
      <p:sp>
        <p:nvSpPr>
          <p:cNvPr id="830" name="Straight Arrow Connector 21"/>
          <p:cNvSpPr/>
          <p:nvPr/>
        </p:nvSpPr>
        <p:spPr>
          <a:xfrm>
            <a:off x="4437598" y="2994659"/>
            <a:ext cx="1" cy="129873"/>
          </a:xfrm>
          <a:prstGeom prst="line">
            <a:avLst/>
          </a:prstGeom>
          <a:ln w="15875">
            <a:solidFill>
              <a:srgbClr val="555555"/>
            </a:solidFill>
            <a:tailEnd type="triangle"/>
          </a:ln>
        </p:spPr>
        <p:txBody>
          <a:bodyPr lIns="45719" rIns="45719"/>
          <a:lstStyle/>
          <a:p>
            <a:pPr/>
          </a:p>
        </p:txBody>
      </p:sp>
      <p:sp>
        <p:nvSpPr>
          <p:cNvPr id="831" name="Straight Arrow Connector 22"/>
          <p:cNvSpPr/>
          <p:nvPr/>
        </p:nvSpPr>
        <p:spPr>
          <a:xfrm>
            <a:off x="4445067" y="4101913"/>
            <a:ext cx="1" cy="195284"/>
          </a:xfrm>
          <a:prstGeom prst="line">
            <a:avLst/>
          </a:prstGeom>
          <a:ln w="15875">
            <a:solidFill>
              <a:srgbClr val="555555"/>
            </a:solidFill>
            <a:tailEnd type="triangle"/>
          </a:ln>
        </p:spPr>
        <p:txBody>
          <a:bodyPr lIns="45719" rIns="45719"/>
          <a:lstStyle/>
          <a:p>
            <a:pPr/>
          </a:p>
        </p:txBody>
      </p:sp>
      <p:grpSp>
        <p:nvGrpSpPr>
          <p:cNvPr id="834" name="Process 23"/>
          <p:cNvGrpSpPr/>
          <p:nvPr/>
        </p:nvGrpSpPr>
        <p:grpSpPr>
          <a:xfrm>
            <a:off x="1166035" y="3870983"/>
            <a:ext cx="2001903" cy="426213"/>
            <a:chOff x="0" y="0"/>
            <a:chExt cx="2001902" cy="426211"/>
          </a:xfrm>
        </p:grpSpPr>
        <p:sp>
          <p:nvSpPr>
            <p:cNvPr id="832" name="Rectangle"/>
            <p:cNvSpPr/>
            <p:nvPr/>
          </p:nvSpPr>
          <p:spPr>
            <a:xfrm>
              <a:off x="-1" y="0"/>
              <a:ext cx="2001904" cy="426212"/>
            </a:xfrm>
            <a:prstGeom prst="rect">
              <a:avLst/>
            </a:pr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33" name="Add 1 to I"/>
            <p:cNvSpPr txBox="1"/>
            <p:nvPr/>
          </p:nvSpPr>
          <p:spPr>
            <a:xfrm>
              <a:off x="-1" y="59436"/>
              <a:ext cx="2001904"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Add 1 to I</a:t>
              </a:r>
            </a:p>
          </p:txBody>
        </p:sp>
      </p:grpSp>
      <p:sp>
        <p:nvSpPr>
          <p:cNvPr id="848" name="Elbow Connector 24"/>
          <p:cNvSpPr/>
          <p:nvPr/>
        </p:nvSpPr>
        <p:spPr>
          <a:xfrm>
            <a:off x="2166620" y="4297680"/>
            <a:ext cx="1261111" cy="1162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path>
            </a:pathLst>
          </a:custGeom>
          <a:ln w="15875">
            <a:solidFill>
              <a:srgbClr val="555555"/>
            </a:solidFill>
            <a:tailEnd type="triangle"/>
          </a:ln>
        </p:spPr>
        <p:txBody>
          <a:bodyPr/>
          <a:lstStyle/>
          <a:p>
            <a:pPr/>
          </a:p>
        </p:txBody>
      </p:sp>
      <p:sp>
        <p:nvSpPr>
          <p:cNvPr id="836" name="Elbow Connector 25"/>
          <p:cNvSpPr/>
          <p:nvPr/>
        </p:nvSpPr>
        <p:spPr>
          <a:xfrm flipH="1" flipV="1" rot="5400000">
            <a:off x="2932800" y="2358718"/>
            <a:ext cx="746454" cy="22780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ln w="15875">
            <a:solidFill>
              <a:srgbClr val="555555"/>
            </a:solidFill>
            <a:tailEnd type="triangle"/>
          </a:ln>
        </p:spPr>
        <p:txBody>
          <a:bodyPr lIns="45719" rIns="45719" anchor="ctr"/>
          <a:lstStyle/>
          <a:p>
            <a:pPr/>
          </a:p>
        </p:txBody>
      </p:sp>
      <p:sp>
        <p:nvSpPr>
          <p:cNvPr id="837" name="TextBox 26"/>
          <p:cNvSpPr txBox="1"/>
          <p:nvPr/>
        </p:nvSpPr>
        <p:spPr>
          <a:xfrm>
            <a:off x="2968984" y="5183971"/>
            <a:ext cx="475133"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555555"/>
                </a:solidFill>
              </a:defRPr>
            </a:lvl1pPr>
          </a:lstStyle>
          <a:p>
            <a:pPr/>
            <a:r>
              <a:t>No</a:t>
            </a:r>
          </a:p>
        </p:txBody>
      </p:sp>
      <p:grpSp>
        <p:nvGrpSpPr>
          <p:cNvPr id="840" name="Data 28"/>
          <p:cNvGrpSpPr/>
          <p:nvPr/>
        </p:nvGrpSpPr>
        <p:grpSpPr>
          <a:xfrm>
            <a:off x="3394728" y="4298584"/>
            <a:ext cx="2083270" cy="457201"/>
            <a:chOff x="0" y="0"/>
            <a:chExt cx="2083268" cy="457200"/>
          </a:xfrm>
        </p:grpSpPr>
        <p:sp>
          <p:nvSpPr>
            <p:cNvPr id="838" name="Shape"/>
            <p:cNvSpPr/>
            <p:nvPr/>
          </p:nvSpPr>
          <p:spPr>
            <a:xfrm>
              <a:off x="0" y="0"/>
              <a:ext cx="2083270"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0"/>
                  </a:lnTo>
                  <a:lnTo>
                    <a:pt x="21600" y="0"/>
                  </a:lnTo>
                  <a:lnTo>
                    <a:pt x="17280" y="21600"/>
                  </a:lnTo>
                  <a:close/>
                </a:path>
              </a:pathLst>
            </a:cu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sz="1400">
                  <a:solidFill>
                    <a:srgbClr val="FFFFFF"/>
                  </a:solidFill>
                </a:defRPr>
              </a:pPr>
            </a:p>
          </p:txBody>
        </p:sp>
        <p:sp>
          <p:nvSpPr>
            <p:cNvPr id="839" name="Read Num"/>
            <p:cNvSpPr txBox="1"/>
            <p:nvPr/>
          </p:nvSpPr>
          <p:spPr>
            <a:xfrm>
              <a:off x="416653" y="74930"/>
              <a:ext cx="1249963"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Read Num</a:t>
              </a:r>
            </a:p>
          </p:txBody>
        </p:sp>
      </p:grpSp>
      <p:sp>
        <p:nvSpPr>
          <p:cNvPr id="841" name="Straight Arrow Connector 34"/>
          <p:cNvSpPr/>
          <p:nvPr/>
        </p:nvSpPr>
        <p:spPr>
          <a:xfrm>
            <a:off x="4437598" y="4776996"/>
            <a:ext cx="1" cy="195284"/>
          </a:xfrm>
          <a:prstGeom prst="line">
            <a:avLst/>
          </a:prstGeom>
          <a:ln w="15875">
            <a:solidFill>
              <a:srgbClr val="555555"/>
            </a:solidFill>
            <a:tailEnd type="triangle"/>
          </a:ln>
        </p:spPr>
        <p:txBody>
          <a:bodyPr lIns="45719" rIns="45719"/>
          <a:lstStyle/>
          <a:p>
            <a:pPr/>
          </a:p>
        </p:txBody>
      </p:sp>
      <p:grpSp>
        <p:nvGrpSpPr>
          <p:cNvPr id="844" name="Process 36"/>
          <p:cNvGrpSpPr/>
          <p:nvPr/>
        </p:nvGrpSpPr>
        <p:grpSpPr>
          <a:xfrm>
            <a:off x="1166033" y="5847402"/>
            <a:ext cx="2001903" cy="426212"/>
            <a:chOff x="0" y="0"/>
            <a:chExt cx="2001902" cy="426211"/>
          </a:xfrm>
        </p:grpSpPr>
        <p:sp>
          <p:nvSpPr>
            <p:cNvPr id="842" name="Rectangle"/>
            <p:cNvSpPr/>
            <p:nvPr/>
          </p:nvSpPr>
          <p:spPr>
            <a:xfrm>
              <a:off x="-1" y="0"/>
              <a:ext cx="2001904" cy="426212"/>
            </a:xfrm>
            <a:prstGeom prst="rect">
              <a:avLst/>
            </a:prstGeom>
            <a:solidFill>
              <a:schemeClr val="accent1"/>
            </a:solidFill>
            <a:ln w="3175" cap="flat">
              <a:solidFill>
                <a:schemeClr val="accent1"/>
              </a:solidFill>
              <a:prstDash val="solid"/>
              <a:round/>
            </a:ln>
            <a:effectLst/>
          </p:spPr>
          <p:txBody>
            <a:bodyPr wrap="square" lIns="45719" tIns="45719" rIns="45719" bIns="45719" numCol="1" anchor="ctr">
              <a:noAutofit/>
            </a:bodyPr>
            <a:lstStyle/>
            <a:p>
              <a:pPr algn="ctr">
                <a:defRPr sz="1400">
                  <a:solidFill>
                    <a:srgbClr val="FFFFFF"/>
                  </a:solidFill>
                </a:defRPr>
              </a:pPr>
            </a:p>
          </p:txBody>
        </p:sp>
        <p:sp>
          <p:nvSpPr>
            <p:cNvPr id="843" name="L = Num"/>
            <p:cNvSpPr txBox="1"/>
            <p:nvPr/>
          </p:nvSpPr>
          <p:spPr>
            <a:xfrm>
              <a:off x="-1" y="59436"/>
              <a:ext cx="2001904"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L = Num</a:t>
              </a:r>
            </a:p>
          </p:txBody>
        </p:sp>
      </p:grpSp>
      <p:sp>
        <p:nvSpPr>
          <p:cNvPr id="849" name="Straight Arrow Connector 45"/>
          <p:cNvSpPr/>
          <p:nvPr/>
        </p:nvSpPr>
        <p:spPr>
          <a:xfrm>
            <a:off x="5479469" y="3613222"/>
            <a:ext cx="621311" cy="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5875">
            <a:solidFill>
              <a:srgbClr val="555555"/>
            </a:solidFill>
            <a:tailEnd type="triangle"/>
          </a:ln>
        </p:spPr>
        <p:txBody>
          <a:bodyPr/>
          <a:lstStyle/>
          <a:p>
            <a:pP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1" name="Title 5"/>
          <p:cNvSpPr txBox="1"/>
          <p:nvPr>
            <p:ph type="title"/>
          </p:nvPr>
        </p:nvSpPr>
        <p:spPr>
          <a:xfrm>
            <a:off x="1053627" y="722588"/>
            <a:ext cx="7186732" cy="571501"/>
          </a:xfrm>
          <a:prstGeom prst="rect">
            <a:avLst/>
          </a:prstGeom>
        </p:spPr>
        <p:txBody>
          <a:bodyPr/>
          <a:lstStyle>
            <a:lvl1pPr defTabSz="886968">
              <a:defRPr sz="3104"/>
            </a:lvl1pPr>
          </a:lstStyle>
          <a:p>
            <a:pPr/>
            <a:r>
              <a:t>Pseudocode –Largest of N numbers</a:t>
            </a:r>
          </a:p>
        </p:txBody>
      </p:sp>
      <p:sp>
        <p:nvSpPr>
          <p:cNvPr id="852" name="Content Placeholder 6"/>
          <p:cNvSpPr txBox="1"/>
          <p:nvPr>
            <p:ph type="body" idx="1"/>
          </p:nvPr>
        </p:nvSpPr>
        <p:spPr>
          <a:xfrm>
            <a:off x="1043492" y="1441681"/>
            <a:ext cx="7187511" cy="4390949"/>
          </a:xfrm>
          <a:prstGeom prst="rect">
            <a:avLst/>
          </a:prstGeom>
        </p:spPr>
        <p:txBody>
          <a:bodyPr/>
          <a:lstStyle/>
          <a:p>
            <a:pPr marL="0" indent="68580">
              <a:lnSpc>
                <a:spcPct val="90000"/>
              </a:lnSpc>
              <a:buSzTx/>
              <a:buFont typeface="Wingdings 2"/>
              <a:buNone/>
              <a:defRPr sz="2200"/>
            </a:pPr>
            <a:r>
              <a:t>read N</a:t>
            </a:r>
          </a:p>
          <a:p>
            <a:pPr marL="0" indent="68580">
              <a:lnSpc>
                <a:spcPct val="90000"/>
              </a:lnSpc>
              <a:buSzTx/>
              <a:buFont typeface="Wingdings 2"/>
              <a:buNone/>
              <a:defRPr sz="2200"/>
            </a:pPr>
            <a:r>
              <a:t>I </a:t>
            </a:r>
            <a:r>
              <a:rPr>
                <a:latin typeface="Wingdings"/>
                <a:ea typeface="Wingdings"/>
                <a:cs typeface="Wingdings"/>
                <a:sym typeface="Wingdings"/>
              </a:rPr>
              <a:t> </a:t>
            </a:r>
            <a:r>
              <a:t>1, L </a:t>
            </a:r>
            <a:r>
              <a:rPr>
                <a:latin typeface="Wingdings"/>
                <a:ea typeface="Wingdings"/>
                <a:cs typeface="Wingdings"/>
                <a:sym typeface="Wingdings"/>
              </a:rPr>
              <a:t> </a:t>
            </a:r>
            <a:r>
              <a:t>-100000</a:t>
            </a:r>
          </a:p>
          <a:p>
            <a:pPr marL="0" indent="68580">
              <a:lnSpc>
                <a:spcPct val="90000"/>
              </a:lnSpc>
              <a:buSzTx/>
              <a:buFont typeface="Wingdings 2"/>
              <a:buNone/>
              <a:defRPr sz="2200"/>
            </a:pPr>
            <a:r>
              <a:t>while I &lt; N do</a:t>
            </a:r>
          </a:p>
          <a:p>
            <a:pPr marL="0" indent="68580">
              <a:lnSpc>
                <a:spcPct val="90000"/>
              </a:lnSpc>
              <a:buSzTx/>
              <a:buFont typeface="Wingdings 2"/>
              <a:buNone/>
              <a:defRPr sz="2200"/>
            </a:pPr>
            <a:r>
              <a:t>	read num</a:t>
            </a:r>
          </a:p>
          <a:p>
            <a:pPr marL="0" indent="68580">
              <a:lnSpc>
                <a:spcPct val="90000"/>
              </a:lnSpc>
              <a:buSzTx/>
              <a:buFont typeface="Wingdings 2"/>
              <a:buNone/>
              <a:defRPr sz="2200"/>
            </a:pPr>
            <a:r>
              <a:t>	if num &gt; L then</a:t>
            </a:r>
          </a:p>
          <a:p>
            <a:pPr marL="0" indent="68580">
              <a:lnSpc>
                <a:spcPct val="90000"/>
              </a:lnSpc>
              <a:buSzTx/>
              <a:buFont typeface="Wingdings 2"/>
              <a:buNone/>
              <a:defRPr sz="2200"/>
            </a:pPr>
            <a:r>
              <a:t>		L </a:t>
            </a:r>
            <a:r>
              <a:rPr>
                <a:latin typeface="Wingdings"/>
                <a:ea typeface="Wingdings"/>
                <a:cs typeface="Wingdings"/>
                <a:sym typeface="Wingdings"/>
              </a:rPr>
              <a:t> </a:t>
            </a:r>
            <a:r>
              <a:t>num</a:t>
            </a:r>
          </a:p>
          <a:p>
            <a:pPr marL="0" indent="68580">
              <a:lnSpc>
                <a:spcPct val="90000"/>
              </a:lnSpc>
              <a:buSzTx/>
              <a:buFont typeface="Wingdings 2"/>
              <a:buNone/>
              <a:defRPr sz="2200"/>
            </a:pPr>
            <a:r>
              <a:t>	endif</a:t>
            </a:r>
          </a:p>
          <a:p>
            <a:pPr marL="0" indent="68580">
              <a:lnSpc>
                <a:spcPct val="90000"/>
              </a:lnSpc>
              <a:buSzTx/>
              <a:buFont typeface="Wingdings 2"/>
              <a:buNone/>
              <a:defRPr sz="2200"/>
            </a:pPr>
            <a:r>
              <a:t>	I </a:t>
            </a:r>
            <a:r>
              <a:rPr>
                <a:latin typeface="Wingdings"/>
                <a:ea typeface="Wingdings"/>
                <a:cs typeface="Wingdings"/>
                <a:sym typeface="Wingdings"/>
              </a:rPr>
              <a:t> </a:t>
            </a:r>
            <a:r>
              <a:t>I + 1</a:t>
            </a:r>
          </a:p>
          <a:p>
            <a:pPr marL="0" indent="68580">
              <a:lnSpc>
                <a:spcPct val="90000"/>
              </a:lnSpc>
              <a:buSzTx/>
              <a:buFont typeface="Wingdings 2"/>
              <a:buNone/>
              <a:defRPr sz="2200"/>
            </a:pPr>
            <a:r>
              <a:t>endwhile</a:t>
            </a:r>
          </a:p>
          <a:p>
            <a:pPr marL="0" indent="68580">
              <a:lnSpc>
                <a:spcPct val="90000"/>
              </a:lnSpc>
              <a:buSzTx/>
              <a:buFont typeface="Wingdings 2"/>
              <a:buNone/>
              <a:defRPr sz="2200"/>
            </a:pPr>
            <a:r>
              <a:t>print L</a:t>
            </a:r>
          </a:p>
          <a:p>
            <a:pPr marL="0" indent="68580">
              <a:lnSpc>
                <a:spcPct val="90000"/>
              </a:lnSpc>
              <a:buSzTx/>
              <a:buFont typeface="Wingdings 2"/>
              <a:buNone/>
              <a:defRPr sz="2200"/>
            </a:pPr>
            <a:r>
              <a:t>exit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852">
                                            <p:bg/>
                                          </p:spTgt>
                                        </p:tgtEl>
                                        <p:attrNameLst>
                                          <p:attrName>style.visibility</p:attrName>
                                        </p:attrNameLst>
                                      </p:cBhvr>
                                      <p:to>
                                        <p:strVal val="visible"/>
                                      </p:to>
                                    </p:set>
                                    <p:anim calcmode="lin" valueType="num">
                                      <p:cBhvr>
                                        <p:cTn id="7" dur="500" fill="hold"/>
                                        <p:tgtEl>
                                          <p:spTgt spid="852">
                                            <p:bg/>
                                          </p:spTgt>
                                        </p:tgtEl>
                                        <p:attrNameLst>
                                          <p:attrName>ppt_x</p:attrName>
                                        </p:attrNameLst>
                                      </p:cBhvr>
                                      <p:tavLst>
                                        <p:tav tm="0">
                                          <p:val>
                                            <p:strVal val="0-#ppt_w/2"/>
                                          </p:val>
                                        </p:tav>
                                        <p:tav tm="100000">
                                          <p:val>
                                            <p:strVal val="#ppt_x"/>
                                          </p:val>
                                        </p:tav>
                                      </p:tavLst>
                                    </p:anim>
                                    <p:anim calcmode="lin" valueType="num">
                                      <p:cBhvr>
                                        <p:cTn id="8" dur="500" fill="hold"/>
                                        <p:tgtEl>
                                          <p:spTgt spid="852">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852">
                                            <p:txEl>
                                              <p:pRg st="0" end="0"/>
                                            </p:txEl>
                                          </p:spTgt>
                                        </p:tgtEl>
                                        <p:attrNameLst>
                                          <p:attrName>style.visibility</p:attrName>
                                        </p:attrNameLst>
                                      </p:cBhvr>
                                      <p:to>
                                        <p:strVal val="visible"/>
                                      </p:to>
                                    </p:set>
                                    <p:anim calcmode="lin" valueType="num">
                                      <p:cBhvr>
                                        <p:cTn id="11" dur="500" fill="hold"/>
                                        <p:tgtEl>
                                          <p:spTgt spid="852">
                                            <p:txEl>
                                              <p:pRg st="0" end="0"/>
                                            </p:txEl>
                                          </p:spTgt>
                                        </p:tgtEl>
                                        <p:attrNameLst>
                                          <p:attrName>ppt_x</p:attrName>
                                        </p:attrNameLst>
                                      </p:cBhvr>
                                      <p:tavLst>
                                        <p:tav tm="0">
                                          <p:val>
                                            <p:strVal val="0-#ppt_w/2"/>
                                          </p:val>
                                        </p:tav>
                                        <p:tav tm="100000">
                                          <p:val>
                                            <p:strVal val="#ppt_x"/>
                                          </p:val>
                                        </p:tav>
                                      </p:tavLst>
                                    </p:anim>
                                    <p:anim calcmode="lin" valueType="num">
                                      <p:cBhvr>
                                        <p:cTn id="12" dur="500" fill="hold"/>
                                        <p:tgtEl>
                                          <p:spTgt spid="85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852">
                                            <p:txEl>
                                              <p:pRg st="1" end="1"/>
                                            </p:txEl>
                                          </p:spTgt>
                                        </p:tgtEl>
                                        <p:attrNameLst>
                                          <p:attrName>style.visibility</p:attrName>
                                        </p:attrNameLst>
                                      </p:cBhvr>
                                      <p:to>
                                        <p:strVal val="visible"/>
                                      </p:to>
                                    </p:set>
                                    <p:anim calcmode="lin" valueType="num">
                                      <p:cBhvr>
                                        <p:cTn id="17" dur="500" fill="hold"/>
                                        <p:tgtEl>
                                          <p:spTgt spid="852">
                                            <p:txEl>
                                              <p:pRg st="1" end="1"/>
                                            </p:txEl>
                                          </p:spTgt>
                                        </p:tgtEl>
                                        <p:attrNameLst>
                                          <p:attrName>ppt_x</p:attrName>
                                        </p:attrNameLst>
                                      </p:cBhvr>
                                      <p:tavLst>
                                        <p:tav tm="0">
                                          <p:val>
                                            <p:strVal val="0-#ppt_w/2"/>
                                          </p:val>
                                        </p:tav>
                                        <p:tav tm="100000">
                                          <p:val>
                                            <p:strVal val="#ppt_x"/>
                                          </p:val>
                                        </p:tav>
                                      </p:tavLst>
                                    </p:anim>
                                    <p:anim calcmode="lin" valueType="num">
                                      <p:cBhvr>
                                        <p:cTn id="18" dur="500" fill="hold"/>
                                        <p:tgtEl>
                                          <p:spTgt spid="85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852">
                                            <p:txEl>
                                              <p:pRg st="2" end="2"/>
                                            </p:txEl>
                                          </p:spTgt>
                                        </p:tgtEl>
                                        <p:attrNameLst>
                                          <p:attrName>style.visibility</p:attrName>
                                        </p:attrNameLst>
                                      </p:cBhvr>
                                      <p:to>
                                        <p:strVal val="visible"/>
                                      </p:to>
                                    </p:set>
                                    <p:anim calcmode="lin" valueType="num">
                                      <p:cBhvr>
                                        <p:cTn id="23" dur="500" fill="hold"/>
                                        <p:tgtEl>
                                          <p:spTgt spid="852">
                                            <p:txEl>
                                              <p:pRg st="2" end="2"/>
                                            </p:txEl>
                                          </p:spTgt>
                                        </p:tgtEl>
                                        <p:attrNameLst>
                                          <p:attrName>ppt_x</p:attrName>
                                        </p:attrNameLst>
                                      </p:cBhvr>
                                      <p:tavLst>
                                        <p:tav tm="0">
                                          <p:val>
                                            <p:strVal val="0-#ppt_w/2"/>
                                          </p:val>
                                        </p:tav>
                                        <p:tav tm="100000">
                                          <p:val>
                                            <p:strVal val="#ppt_x"/>
                                          </p:val>
                                        </p:tav>
                                      </p:tavLst>
                                    </p:anim>
                                    <p:anim calcmode="lin" valueType="num">
                                      <p:cBhvr>
                                        <p:cTn id="24" dur="500" fill="hold"/>
                                        <p:tgtEl>
                                          <p:spTgt spid="85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1" fill="hold">
                                  <p:stCondLst>
                                    <p:cond delay="0"/>
                                  </p:stCondLst>
                                  <p:iterate type="el" backwards="0">
                                    <p:tmAbs val="0"/>
                                  </p:iterate>
                                  <p:childTnLst>
                                    <p:set>
                                      <p:cBhvr>
                                        <p:cTn id="28" fill="hold"/>
                                        <p:tgtEl>
                                          <p:spTgt spid="852">
                                            <p:txEl>
                                              <p:pRg st="3" end="3"/>
                                            </p:txEl>
                                          </p:spTgt>
                                        </p:tgtEl>
                                        <p:attrNameLst>
                                          <p:attrName>style.visibility</p:attrName>
                                        </p:attrNameLst>
                                      </p:cBhvr>
                                      <p:to>
                                        <p:strVal val="visible"/>
                                      </p:to>
                                    </p:set>
                                    <p:anim calcmode="lin" valueType="num">
                                      <p:cBhvr>
                                        <p:cTn id="29" dur="500" fill="hold"/>
                                        <p:tgtEl>
                                          <p:spTgt spid="852">
                                            <p:txEl>
                                              <p:pRg st="3" end="3"/>
                                            </p:txEl>
                                          </p:spTgt>
                                        </p:tgtEl>
                                        <p:attrNameLst>
                                          <p:attrName>ppt_x</p:attrName>
                                        </p:attrNameLst>
                                      </p:cBhvr>
                                      <p:tavLst>
                                        <p:tav tm="0">
                                          <p:val>
                                            <p:strVal val="0-#ppt_w/2"/>
                                          </p:val>
                                        </p:tav>
                                        <p:tav tm="100000">
                                          <p:val>
                                            <p:strVal val="#ppt_x"/>
                                          </p:val>
                                        </p:tav>
                                      </p:tavLst>
                                    </p:anim>
                                    <p:anim calcmode="lin" valueType="num">
                                      <p:cBhvr>
                                        <p:cTn id="30" dur="500" fill="hold"/>
                                        <p:tgtEl>
                                          <p:spTgt spid="85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8" presetID="2" grpId="1" fill="hold">
                                  <p:stCondLst>
                                    <p:cond delay="0"/>
                                  </p:stCondLst>
                                  <p:iterate type="el" backwards="0">
                                    <p:tmAbs val="0"/>
                                  </p:iterate>
                                  <p:childTnLst>
                                    <p:set>
                                      <p:cBhvr>
                                        <p:cTn id="34" fill="hold"/>
                                        <p:tgtEl>
                                          <p:spTgt spid="852">
                                            <p:txEl>
                                              <p:pRg st="4" end="4"/>
                                            </p:txEl>
                                          </p:spTgt>
                                        </p:tgtEl>
                                        <p:attrNameLst>
                                          <p:attrName>style.visibility</p:attrName>
                                        </p:attrNameLst>
                                      </p:cBhvr>
                                      <p:to>
                                        <p:strVal val="visible"/>
                                      </p:to>
                                    </p:set>
                                    <p:anim calcmode="lin" valueType="num">
                                      <p:cBhvr>
                                        <p:cTn id="35" dur="500" fill="hold"/>
                                        <p:tgtEl>
                                          <p:spTgt spid="852">
                                            <p:txEl>
                                              <p:pRg st="4" end="4"/>
                                            </p:txEl>
                                          </p:spTgt>
                                        </p:tgtEl>
                                        <p:attrNameLst>
                                          <p:attrName>ppt_x</p:attrName>
                                        </p:attrNameLst>
                                      </p:cBhvr>
                                      <p:tavLst>
                                        <p:tav tm="0">
                                          <p:val>
                                            <p:strVal val="0-#ppt_w/2"/>
                                          </p:val>
                                        </p:tav>
                                        <p:tav tm="100000">
                                          <p:val>
                                            <p:strVal val="#ppt_x"/>
                                          </p:val>
                                        </p:tav>
                                      </p:tavLst>
                                    </p:anim>
                                    <p:anim calcmode="lin" valueType="num">
                                      <p:cBhvr>
                                        <p:cTn id="36" dur="500" fill="hold"/>
                                        <p:tgtEl>
                                          <p:spTgt spid="85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8" presetID="2" grpId="1" fill="hold">
                                  <p:stCondLst>
                                    <p:cond delay="0"/>
                                  </p:stCondLst>
                                  <p:iterate type="el" backwards="0">
                                    <p:tmAbs val="0"/>
                                  </p:iterate>
                                  <p:childTnLst>
                                    <p:set>
                                      <p:cBhvr>
                                        <p:cTn id="40" fill="hold"/>
                                        <p:tgtEl>
                                          <p:spTgt spid="852">
                                            <p:txEl>
                                              <p:pRg st="5" end="5"/>
                                            </p:txEl>
                                          </p:spTgt>
                                        </p:tgtEl>
                                        <p:attrNameLst>
                                          <p:attrName>style.visibility</p:attrName>
                                        </p:attrNameLst>
                                      </p:cBhvr>
                                      <p:to>
                                        <p:strVal val="visible"/>
                                      </p:to>
                                    </p:set>
                                    <p:anim calcmode="lin" valueType="num">
                                      <p:cBhvr>
                                        <p:cTn id="41" dur="500" fill="hold"/>
                                        <p:tgtEl>
                                          <p:spTgt spid="852">
                                            <p:txEl>
                                              <p:pRg st="5" end="5"/>
                                            </p:txEl>
                                          </p:spTgt>
                                        </p:tgtEl>
                                        <p:attrNameLst>
                                          <p:attrName>ppt_x</p:attrName>
                                        </p:attrNameLst>
                                      </p:cBhvr>
                                      <p:tavLst>
                                        <p:tav tm="0">
                                          <p:val>
                                            <p:strVal val="0-#ppt_w/2"/>
                                          </p:val>
                                        </p:tav>
                                        <p:tav tm="100000">
                                          <p:val>
                                            <p:strVal val="#ppt_x"/>
                                          </p:val>
                                        </p:tav>
                                      </p:tavLst>
                                    </p:anim>
                                    <p:anim calcmode="lin" valueType="num">
                                      <p:cBhvr>
                                        <p:cTn id="42" dur="500" fill="hold"/>
                                        <p:tgtEl>
                                          <p:spTgt spid="85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8" presetID="2" grpId="1" fill="hold">
                                  <p:stCondLst>
                                    <p:cond delay="0"/>
                                  </p:stCondLst>
                                  <p:iterate type="el" backwards="0">
                                    <p:tmAbs val="0"/>
                                  </p:iterate>
                                  <p:childTnLst>
                                    <p:set>
                                      <p:cBhvr>
                                        <p:cTn id="46" fill="hold"/>
                                        <p:tgtEl>
                                          <p:spTgt spid="852">
                                            <p:txEl>
                                              <p:pRg st="6" end="6"/>
                                            </p:txEl>
                                          </p:spTgt>
                                        </p:tgtEl>
                                        <p:attrNameLst>
                                          <p:attrName>style.visibility</p:attrName>
                                        </p:attrNameLst>
                                      </p:cBhvr>
                                      <p:to>
                                        <p:strVal val="visible"/>
                                      </p:to>
                                    </p:set>
                                    <p:anim calcmode="lin" valueType="num">
                                      <p:cBhvr>
                                        <p:cTn id="47" dur="500" fill="hold"/>
                                        <p:tgtEl>
                                          <p:spTgt spid="852">
                                            <p:txEl>
                                              <p:pRg st="6" end="6"/>
                                            </p:txEl>
                                          </p:spTgt>
                                        </p:tgtEl>
                                        <p:attrNameLst>
                                          <p:attrName>ppt_x</p:attrName>
                                        </p:attrNameLst>
                                      </p:cBhvr>
                                      <p:tavLst>
                                        <p:tav tm="0">
                                          <p:val>
                                            <p:strVal val="0-#ppt_w/2"/>
                                          </p:val>
                                        </p:tav>
                                        <p:tav tm="100000">
                                          <p:val>
                                            <p:strVal val="#ppt_x"/>
                                          </p:val>
                                        </p:tav>
                                      </p:tavLst>
                                    </p:anim>
                                    <p:anim calcmode="lin" valueType="num">
                                      <p:cBhvr>
                                        <p:cTn id="48" dur="500" fill="hold"/>
                                        <p:tgtEl>
                                          <p:spTgt spid="85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8" presetID="2" grpId="1" fill="hold">
                                  <p:stCondLst>
                                    <p:cond delay="0"/>
                                  </p:stCondLst>
                                  <p:iterate type="el" backwards="0">
                                    <p:tmAbs val="0"/>
                                  </p:iterate>
                                  <p:childTnLst>
                                    <p:set>
                                      <p:cBhvr>
                                        <p:cTn id="52" fill="hold"/>
                                        <p:tgtEl>
                                          <p:spTgt spid="852">
                                            <p:txEl>
                                              <p:pRg st="7" end="7"/>
                                            </p:txEl>
                                          </p:spTgt>
                                        </p:tgtEl>
                                        <p:attrNameLst>
                                          <p:attrName>style.visibility</p:attrName>
                                        </p:attrNameLst>
                                      </p:cBhvr>
                                      <p:to>
                                        <p:strVal val="visible"/>
                                      </p:to>
                                    </p:set>
                                    <p:anim calcmode="lin" valueType="num">
                                      <p:cBhvr>
                                        <p:cTn id="53" dur="500" fill="hold"/>
                                        <p:tgtEl>
                                          <p:spTgt spid="852">
                                            <p:txEl>
                                              <p:pRg st="7" end="7"/>
                                            </p:txEl>
                                          </p:spTgt>
                                        </p:tgtEl>
                                        <p:attrNameLst>
                                          <p:attrName>ppt_x</p:attrName>
                                        </p:attrNameLst>
                                      </p:cBhvr>
                                      <p:tavLst>
                                        <p:tav tm="0">
                                          <p:val>
                                            <p:strVal val="0-#ppt_w/2"/>
                                          </p:val>
                                        </p:tav>
                                        <p:tav tm="100000">
                                          <p:val>
                                            <p:strVal val="#ppt_x"/>
                                          </p:val>
                                        </p:tav>
                                      </p:tavLst>
                                    </p:anim>
                                    <p:anim calcmode="lin" valueType="num">
                                      <p:cBhvr>
                                        <p:cTn id="54" dur="500" fill="hold"/>
                                        <p:tgtEl>
                                          <p:spTgt spid="85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8" presetID="2" grpId="1" fill="hold">
                                  <p:stCondLst>
                                    <p:cond delay="0"/>
                                  </p:stCondLst>
                                  <p:iterate type="el" backwards="0">
                                    <p:tmAbs val="0"/>
                                  </p:iterate>
                                  <p:childTnLst>
                                    <p:set>
                                      <p:cBhvr>
                                        <p:cTn id="58" fill="hold"/>
                                        <p:tgtEl>
                                          <p:spTgt spid="852">
                                            <p:txEl>
                                              <p:pRg st="8" end="8"/>
                                            </p:txEl>
                                          </p:spTgt>
                                        </p:tgtEl>
                                        <p:attrNameLst>
                                          <p:attrName>style.visibility</p:attrName>
                                        </p:attrNameLst>
                                      </p:cBhvr>
                                      <p:to>
                                        <p:strVal val="visible"/>
                                      </p:to>
                                    </p:set>
                                    <p:anim calcmode="lin" valueType="num">
                                      <p:cBhvr>
                                        <p:cTn id="59" dur="500" fill="hold"/>
                                        <p:tgtEl>
                                          <p:spTgt spid="852">
                                            <p:txEl>
                                              <p:pRg st="8" end="8"/>
                                            </p:txEl>
                                          </p:spTgt>
                                        </p:tgtEl>
                                        <p:attrNameLst>
                                          <p:attrName>ppt_x</p:attrName>
                                        </p:attrNameLst>
                                      </p:cBhvr>
                                      <p:tavLst>
                                        <p:tav tm="0">
                                          <p:val>
                                            <p:strVal val="0-#ppt_w/2"/>
                                          </p:val>
                                        </p:tav>
                                        <p:tav tm="100000">
                                          <p:val>
                                            <p:strVal val="#ppt_x"/>
                                          </p:val>
                                        </p:tav>
                                      </p:tavLst>
                                    </p:anim>
                                    <p:anim calcmode="lin" valueType="num">
                                      <p:cBhvr>
                                        <p:cTn id="60" dur="500" fill="hold"/>
                                        <p:tgtEl>
                                          <p:spTgt spid="85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Class="entr" nodeType="clickEffect" presetSubtype="8" presetID="2" grpId="1" fill="hold">
                                  <p:stCondLst>
                                    <p:cond delay="0"/>
                                  </p:stCondLst>
                                  <p:iterate type="el" backwards="0">
                                    <p:tmAbs val="0"/>
                                  </p:iterate>
                                  <p:childTnLst>
                                    <p:set>
                                      <p:cBhvr>
                                        <p:cTn id="64" fill="hold"/>
                                        <p:tgtEl>
                                          <p:spTgt spid="852">
                                            <p:txEl>
                                              <p:pRg st="9" end="9"/>
                                            </p:txEl>
                                          </p:spTgt>
                                        </p:tgtEl>
                                        <p:attrNameLst>
                                          <p:attrName>style.visibility</p:attrName>
                                        </p:attrNameLst>
                                      </p:cBhvr>
                                      <p:to>
                                        <p:strVal val="visible"/>
                                      </p:to>
                                    </p:set>
                                    <p:anim calcmode="lin" valueType="num">
                                      <p:cBhvr>
                                        <p:cTn id="65" dur="500" fill="hold"/>
                                        <p:tgtEl>
                                          <p:spTgt spid="852">
                                            <p:txEl>
                                              <p:pRg st="9" end="9"/>
                                            </p:txEl>
                                          </p:spTgt>
                                        </p:tgtEl>
                                        <p:attrNameLst>
                                          <p:attrName>ppt_x</p:attrName>
                                        </p:attrNameLst>
                                      </p:cBhvr>
                                      <p:tavLst>
                                        <p:tav tm="0">
                                          <p:val>
                                            <p:strVal val="0-#ppt_w/2"/>
                                          </p:val>
                                        </p:tav>
                                        <p:tav tm="100000">
                                          <p:val>
                                            <p:strVal val="#ppt_x"/>
                                          </p:val>
                                        </p:tav>
                                      </p:tavLst>
                                    </p:anim>
                                    <p:anim calcmode="lin" valueType="num">
                                      <p:cBhvr>
                                        <p:cTn id="66" dur="500" fill="hold"/>
                                        <p:tgtEl>
                                          <p:spTgt spid="852">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Class="entr" nodeType="clickEffect" presetSubtype="8" presetID="2" grpId="1" fill="hold">
                                  <p:stCondLst>
                                    <p:cond delay="0"/>
                                  </p:stCondLst>
                                  <p:iterate type="el" backwards="0">
                                    <p:tmAbs val="0"/>
                                  </p:iterate>
                                  <p:childTnLst>
                                    <p:set>
                                      <p:cBhvr>
                                        <p:cTn id="70" fill="hold"/>
                                        <p:tgtEl>
                                          <p:spTgt spid="852">
                                            <p:txEl>
                                              <p:pRg st="10" end="10"/>
                                            </p:txEl>
                                          </p:spTgt>
                                        </p:tgtEl>
                                        <p:attrNameLst>
                                          <p:attrName>style.visibility</p:attrName>
                                        </p:attrNameLst>
                                      </p:cBhvr>
                                      <p:to>
                                        <p:strVal val="visible"/>
                                      </p:to>
                                    </p:set>
                                    <p:anim calcmode="lin" valueType="num">
                                      <p:cBhvr>
                                        <p:cTn id="71" dur="500" fill="hold"/>
                                        <p:tgtEl>
                                          <p:spTgt spid="852">
                                            <p:txEl>
                                              <p:pRg st="10" end="10"/>
                                            </p:txEl>
                                          </p:spTgt>
                                        </p:tgtEl>
                                        <p:attrNameLst>
                                          <p:attrName>ppt_x</p:attrName>
                                        </p:attrNameLst>
                                      </p:cBhvr>
                                      <p:tavLst>
                                        <p:tav tm="0">
                                          <p:val>
                                            <p:strVal val="0-#ppt_w/2"/>
                                          </p:val>
                                        </p:tav>
                                        <p:tav tm="100000">
                                          <p:val>
                                            <p:strVal val="#ppt_x"/>
                                          </p:val>
                                        </p:tav>
                                      </p:tavLst>
                                    </p:anim>
                                    <p:anim calcmode="lin" valueType="num">
                                      <p:cBhvr>
                                        <p:cTn id="72" dur="500" fill="hold"/>
                                        <p:tgtEl>
                                          <p:spTgt spid="852">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852" grpId="1"/>
    </p:bldLst>
  </p:timing>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4" name="Title 5"/>
          <p:cNvSpPr txBox="1"/>
          <p:nvPr>
            <p:ph type="title"/>
          </p:nvPr>
        </p:nvSpPr>
        <p:spPr>
          <a:xfrm>
            <a:off x="1053627" y="722588"/>
            <a:ext cx="7186732" cy="571501"/>
          </a:xfrm>
          <a:prstGeom prst="rect">
            <a:avLst/>
          </a:prstGeom>
        </p:spPr>
        <p:txBody>
          <a:bodyPr/>
          <a:lstStyle>
            <a:lvl1pPr defTabSz="886968">
              <a:defRPr sz="3104"/>
            </a:lvl1pPr>
          </a:lstStyle>
          <a:p>
            <a:pPr/>
            <a:r>
              <a:t>Lets try one more pattern!</a:t>
            </a:r>
          </a:p>
        </p:txBody>
      </p:sp>
      <p:sp>
        <p:nvSpPr>
          <p:cNvPr id="855" name="Content Placeholder 6"/>
          <p:cNvSpPr txBox="1"/>
          <p:nvPr>
            <p:ph type="body" sz="half" idx="1"/>
          </p:nvPr>
        </p:nvSpPr>
        <p:spPr>
          <a:xfrm>
            <a:off x="3164415" y="1417717"/>
            <a:ext cx="5075942" cy="4390949"/>
          </a:xfrm>
          <a:prstGeom prst="rect">
            <a:avLst/>
          </a:prstGeom>
        </p:spPr>
        <p:txBody>
          <a:bodyPr/>
          <a:lstStyle/>
          <a:p>
            <a:pPr marL="0" indent="68580">
              <a:lnSpc>
                <a:spcPct val="80000"/>
              </a:lnSpc>
              <a:spcBef>
                <a:spcPts val="300"/>
              </a:spcBef>
              <a:buSzTx/>
              <a:buFont typeface="Wingdings 2"/>
              <a:buNone/>
              <a:defRPr sz="1500"/>
            </a:pPr>
            <a:r>
              <a:t>read N</a:t>
            </a:r>
          </a:p>
          <a:p>
            <a:pPr marL="0" indent="68580">
              <a:lnSpc>
                <a:spcPct val="80000"/>
              </a:lnSpc>
              <a:spcBef>
                <a:spcPts val="300"/>
              </a:spcBef>
              <a:buSzTx/>
              <a:buFont typeface="Wingdings 2"/>
              <a:buNone/>
              <a:defRPr sz="1500"/>
            </a:pPr>
            <a:r>
              <a:t>i </a:t>
            </a:r>
            <a:r>
              <a:rPr>
                <a:latin typeface="Wingdings"/>
                <a:ea typeface="Wingdings"/>
                <a:cs typeface="Wingdings"/>
                <a:sym typeface="Wingdings"/>
              </a:rPr>
              <a:t> </a:t>
            </a:r>
            <a:r>
              <a:t>1</a:t>
            </a:r>
          </a:p>
          <a:p>
            <a:pPr marL="0" indent="68580">
              <a:lnSpc>
                <a:spcPct val="80000"/>
              </a:lnSpc>
              <a:spcBef>
                <a:spcPts val="300"/>
              </a:spcBef>
              <a:buSzTx/>
              <a:buFont typeface="Wingdings 2"/>
              <a:buNone/>
              <a:defRPr sz="1500"/>
            </a:pPr>
            <a:r>
              <a:t>while i &lt;= N do</a:t>
            </a:r>
          </a:p>
          <a:p>
            <a:pPr marL="0" indent="68580">
              <a:lnSpc>
                <a:spcPct val="80000"/>
              </a:lnSpc>
              <a:spcBef>
                <a:spcPts val="300"/>
              </a:spcBef>
              <a:buSzTx/>
              <a:buFont typeface="Wingdings 2"/>
              <a:buNone/>
              <a:defRPr sz="1500"/>
            </a:pPr>
            <a:r>
              <a:t>	j </a:t>
            </a:r>
            <a:r>
              <a:rPr>
                <a:latin typeface="Wingdings"/>
                <a:ea typeface="Wingdings"/>
                <a:cs typeface="Wingdings"/>
                <a:sym typeface="Wingdings"/>
              </a:rPr>
              <a:t> </a:t>
            </a:r>
            <a:r>
              <a:t>1</a:t>
            </a:r>
          </a:p>
          <a:p>
            <a:pPr marL="0" indent="68580">
              <a:lnSpc>
                <a:spcPct val="80000"/>
              </a:lnSpc>
              <a:spcBef>
                <a:spcPts val="300"/>
              </a:spcBef>
              <a:buSzTx/>
              <a:buFont typeface="Wingdings 2"/>
              <a:buNone/>
              <a:defRPr sz="1500"/>
            </a:pPr>
            <a:r>
              <a:t>	while j &lt;= n-i do</a:t>
            </a:r>
          </a:p>
          <a:p>
            <a:pPr marL="0" indent="68580">
              <a:lnSpc>
                <a:spcPct val="80000"/>
              </a:lnSpc>
              <a:spcBef>
                <a:spcPts val="300"/>
              </a:spcBef>
              <a:buSzTx/>
              <a:buFont typeface="Wingdings 2"/>
              <a:buNone/>
              <a:defRPr sz="1500"/>
            </a:pPr>
            <a:r>
              <a:t>		print ‘ ‘</a:t>
            </a:r>
          </a:p>
          <a:p>
            <a:pPr marL="0" indent="68580">
              <a:lnSpc>
                <a:spcPct val="80000"/>
              </a:lnSpc>
              <a:spcBef>
                <a:spcPts val="300"/>
              </a:spcBef>
              <a:buSzTx/>
              <a:buFont typeface="Wingdings 2"/>
              <a:buNone/>
              <a:defRPr sz="1500"/>
            </a:pPr>
            <a:r>
              <a:t>		j </a:t>
            </a:r>
            <a:r>
              <a:rPr>
                <a:latin typeface="Wingdings"/>
                <a:ea typeface="Wingdings"/>
                <a:cs typeface="Wingdings"/>
                <a:sym typeface="Wingdings"/>
              </a:rPr>
              <a:t> </a:t>
            </a:r>
            <a:r>
              <a:t>j + 1</a:t>
            </a:r>
          </a:p>
          <a:p>
            <a:pPr marL="0" indent="68580">
              <a:lnSpc>
                <a:spcPct val="80000"/>
              </a:lnSpc>
              <a:spcBef>
                <a:spcPts val="300"/>
              </a:spcBef>
              <a:buSzTx/>
              <a:buFont typeface="Wingdings 2"/>
              <a:buNone/>
              <a:defRPr sz="1500"/>
            </a:pPr>
            <a:r>
              <a:t>	endwhile</a:t>
            </a:r>
          </a:p>
          <a:p>
            <a:pPr marL="0" indent="68580">
              <a:lnSpc>
                <a:spcPct val="80000"/>
              </a:lnSpc>
              <a:spcBef>
                <a:spcPts val="300"/>
              </a:spcBef>
              <a:buSzTx/>
              <a:buFont typeface="Wingdings 2"/>
              <a:buNone/>
              <a:defRPr sz="1500"/>
            </a:pPr>
            <a:r>
              <a:t>	j </a:t>
            </a:r>
            <a:r>
              <a:rPr>
                <a:latin typeface="Wingdings"/>
                <a:ea typeface="Wingdings"/>
                <a:cs typeface="Wingdings"/>
                <a:sym typeface="Wingdings"/>
              </a:rPr>
              <a:t> </a:t>
            </a:r>
            <a:r>
              <a:t>1, value </a:t>
            </a:r>
            <a:r>
              <a:rPr>
                <a:latin typeface="Wingdings"/>
                <a:ea typeface="Wingdings"/>
                <a:cs typeface="Wingdings"/>
                <a:sym typeface="Wingdings"/>
              </a:rPr>
              <a:t> </a:t>
            </a:r>
            <a:r>
              <a:t>1	</a:t>
            </a:r>
          </a:p>
          <a:p>
            <a:pPr marL="0" indent="68580">
              <a:lnSpc>
                <a:spcPct val="80000"/>
              </a:lnSpc>
              <a:spcBef>
                <a:spcPts val="300"/>
              </a:spcBef>
              <a:buSzTx/>
              <a:buFont typeface="Wingdings 2"/>
              <a:buNone/>
              <a:defRPr sz="1500"/>
            </a:pPr>
            <a:r>
              <a:t>	while j &lt;= 2*i - 1 do</a:t>
            </a:r>
          </a:p>
          <a:p>
            <a:pPr marL="0" indent="68580">
              <a:lnSpc>
                <a:spcPct val="80000"/>
              </a:lnSpc>
              <a:spcBef>
                <a:spcPts val="300"/>
              </a:spcBef>
              <a:buSzTx/>
              <a:buFont typeface="Wingdings 2"/>
              <a:buNone/>
              <a:defRPr sz="1500"/>
            </a:pPr>
            <a:r>
              <a:t>		print value</a:t>
            </a:r>
          </a:p>
          <a:p>
            <a:pPr marL="0" indent="68580">
              <a:lnSpc>
                <a:spcPct val="80000"/>
              </a:lnSpc>
              <a:spcBef>
                <a:spcPts val="300"/>
              </a:spcBef>
              <a:buSzTx/>
              <a:buFont typeface="Wingdings 2"/>
              <a:buNone/>
              <a:defRPr sz="1500"/>
            </a:pPr>
            <a:r>
              <a:t>		j </a:t>
            </a:r>
            <a:r>
              <a:rPr>
                <a:latin typeface="Wingdings"/>
                <a:ea typeface="Wingdings"/>
                <a:cs typeface="Wingdings"/>
                <a:sym typeface="Wingdings"/>
              </a:rPr>
              <a:t> </a:t>
            </a:r>
            <a:r>
              <a:t>j + 1</a:t>
            </a:r>
          </a:p>
          <a:p>
            <a:pPr marL="0" indent="68580">
              <a:lnSpc>
                <a:spcPct val="80000"/>
              </a:lnSpc>
              <a:spcBef>
                <a:spcPts val="300"/>
              </a:spcBef>
              <a:buSzTx/>
              <a:buFont typeface="Wingdings 2"/>
              <a:buNone/>
              <a:defRPr sz="1500"/>
            </a:pPr>
            <a:r>
              <a:t>		value  </a:t>
            </a:r>
            <a:r>
              <a:rPr>
                <a:latin typeface="Wingdings"/>
                <a:ea typeface="Wingdings"/>
                <a:cs typeface="Wingdings"/>
                <a:sym typeface="Wingdings"/>
              </a:rPr>
              <a:t> </a:t>
            </a:r>
            <a:r>
              <a:t>value + 1</a:t>
            </a:r>
          </a:p>
          <a:p>
            <a:pPr marL="0" indent="68580">
              <a:lnSpc>
                <a:spcPct val="80000"/>
              </a:lnSpc>
              <a:spcBef>
                <a:spcPts val="300"/>
              </a:spcBef>
              <a:buSzTx/>
              <a:buFont typeface="Wingdings 2"/>
              <a:buNone/>
              <a:defRPr sz="1500"/>
            </a:pPr>
            <a:r>
              <a:t>	endwhile</a:t>
            </a:r>
          </a:p>
          <a:p>
            <a:pPr marL="0" indent="68580">
              <a:lnSpc>
                <a:spcPct val="80000"/>
              </a:lnSpc>
              <a:spcBef>
                <a:spcPts val="300"/>
              </a:spcBef>
              <a:buSzTx/>
              <a:buFont typeface="Wingdings 2"/>
              <a:buNone/>
              <a:defRPr sz="1500"/>
            </a:pPr>
            <a:r>
              <a:t>	print ‘\n’</a:t>
            </a:r>
          </a:p>
          <a:p>
            <a:pPr marL="0" indent="68580">
              <a:lnSpc>
                <a:spcPct val="80000"/>
              </a:lnSpc>
              <a:spcBef>
                <a:spcPts val="300"/>
              </a:spcBef>
              <a:buSzTx/>
              <a:buFont typeface="Wingdings 2"/>
              <a:buNone/>
              <a:defRPr sz="1500"/>
            </a:pPr>
            <a:r>
              <a:t>	i</a:t>
            </a:r>
            <a:r>
              <a:rPr>
                <a:latin typeface="Wingdings"/>
                <a:ea typeface="Wingdings"/>
                <a:cs typeface="Wingdings"/>
                <a:sym typeface="Wingdings"/>
              </a:rPr>
              <a:t>  </a:t>
            </a:r>
            <a:r>
              <a:t>i + 1</a:t>
            </a:r>
          </a:p>
          <a:p>
            <a:pPr marL="0" indent="68580">
              <a:lnSpc>
                <a:spcPct val="80000"/>
              </a:lnSpc>
              <a:spcBef>
                <a:spcPts val="300"/>
              </a:spcBef>
              <a:buSzTx/>
              <a:buFont typeface="Wingdings 2"/>
              <a:buNone/>
              <a:defRPr sz="1500"/>
            </a:pPr>
            <a:r>
              <a:t>endwhile</a:t>
            </a:r>
          </a:p>
          <a:p>
            <a:pPr marL="0" indent="68580">
              <a:lnSpc>
                <a:spcPct val="80000"/>
              </a:lnSpc>
              <a:spcBef>
                <a:spcPts val="300"/>
              </a:spcBef>
              <a:buSzTx/>
              <a:buFont typeface="Wingdings 2"/>
              <a:buNone/>
              <a:defRPr sz="1500"/>
            </a:pPr>
            <a:r>
              <a:t>exit </a:t>
            </a:r>
          </a:p>
        </p:txBody>
      </p:sp>
      <p:sp>
        <p:nvSpPr>
          <p:cNvPr id="856" name="Content Placeholder 7"/>
          <p:cNvSpPr txBox="1"/>
          <p:nvPr/>
        </p:nvSpPr>
        <p:spPr>
          <a:xfrm>
            <a:off x="1053629" y="1417717"/>
            <a:ext cx="2004954" cy="22255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68580" defTabSz="914400">
              <a:spcBef>
                <a:spcPts val="500"/>
              </a:spcBef>
              <a:defRPr sz="2400">
                <a:solidFill>
                  <a:srgbClr val="000000"/>
                </a:solidFill>
                <a:latin typeface="Courier"/>
                <a:ea typeface="Courier"/>
                <a:cs typeface="Courier"/>
                <a:sym typeface="Courier"/>
              </a:defRPr>
            </a:pPr>
            <a:r>
              <a:t>    1</a:t>
            </a:r>
          </a:p>
          <a:p>
            <a:pPr indent="68580" defTabSz="914400">
              <a:spcBef>
                <a:spcPts val="500"/>
              </a:spcBef>
              <a:defRPr sz="2400">
                <a:solidFill>
                  <a:srgbClr val="000000"/>
                </a:solidFill>
                <a:latin typeface="Courier"/>
                <a:ea typeface="Courier"/>
                <a:cs typeface="Courier"/>
                <a:sym typeface="Courier"/>
              </a:defRPr>
            </a:pPr>
            <a:r>
              <a:t>   123</a:t>
            </a:r>
          </a:p>
          <a:p>
            <a:pPr indent="68580" defTabSz="914400">
              <a:spcBef>
                <a:spcPts val="500"/>
              </a:spcBef>
              <a:defRPr sz="2400">
                <a:solidFill>
                  <a:srgbClr val="000000"/>
                </a:solidFill>
                <a:latin typeface="Courier"/>
                <a:ea typeface="Courier"/>
                <a:cs typeface="Courier"/>
                <a:sym typeface="Courier"/>
              </a:defRPr>
            </a:pPr>
            <a:r>
              <a:t>  12345</a:t>
            </a:r>
          </a:p>
          <a:p>
            <a:pPr indent="68580" defTabSz="914400">
              <a:spcBef>
                <a:spcPts val="500"/>
              </a:spcBef>
              <a:defRPr sz="2400">
                <a:solidFill>
                  <a:srgbClr val="000000"/>
                </a:solidFill>
                <a:latin typeface="Courier"/>
                <a:ea typeface="Courier"/>
                <a:cs typeface="Courier"/>
                <a:sym typeface="Courier"/>
              </a:defRPr>
            </a:pPr>
            <a:r>
              <a:t> 1234567</a:t>
            </a:r>
          </a:p>
          <a:p>
            <a:pPr indent="68580" defTabSz="914400">
              <a:spcBef>
                <a:spcPts val="500"/>
              </a:spcBef>
              <a:defRPr sz="2400">
                <a:solidFill>
                  <a:srgbClr val="000000"/>
                </a:solidFill>
                <a:latin typeface="Courier"/>
                <a:ea typeface="Courier"/>
                <a:cs typeface="Courier"/>
                <a:sym typeface="Courier"/>
              </a:defRPr>
            </a:pPr>
            <a:r>
              <a:t>123456789</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855">
                                            <p:bg/>
                                          </p:spTgt>
                                        </p:tgtEl>
                                        <p:attrNameLst>
                                          <p:attrName>style.visibility</p:attrName>
                                        </p:attrNameLst>
                                      </p:cBhvr>
                                      <p:to>
                                        <p:strVal val="visible"/>
                                      </p:to>
                                    </p:set>
                                    <p:anim calcmode="lin" valueType="num">
                                      <p:cBhvr>
                                        <p:cTn id="7" dur="500" fill="hold"/>
                                        <p:tgtEl>
                                          <p:spTgt spid="855">
                                            <p:bg/>
                                          </p:spTgt>
                                        </p:tgtEl>
                                        <p:attrNameLst>
                                          <p:attrName>ppt_x</p:attrName>
                                        </p:attrNameLst>
                                      </p:cBhvr>
                                      <p:tavLst>
                                        <p:tav tm="0">
                                          <p:val>
                                            <p:strVal val="0-#ppt_w/2"/>
                                          </p:val>
                                        </p:tav>
                                        <p:tav tm="100000">
                                          <p:val>
                                            <p:strVal val="#ppt_x"/>
                                          </p:val>
                                        </p:tav>
                                      </p:tavLst>
                                    </p:anim>
                                    <p:anim calcmode="lin" valueType="num">
                                      <p:cBhvr>
                                        <p:cTn id="8" dur="500" fill="hold"/>
                                        <p:tgtEl>
                                          <p:spTgt spid="855">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855">
                                            <p:txEl>
                                              <p:pRg st="0" end="0"/>
                                            </p:txEl>
                                          </p:spTgt>
                                        </p:tgtEl>
                                        <p:attrNameLst>
                                          <p:attrName>style.visibility</p:attrName>
                                        </p:attrNameLst>
                                      </p:cBhvr>
                                      <p:to>
                                        <p:strVal val="visible"/>
                                      </p:to>
                                    </p:set>
                                    <p:anim calcmode="lin" valueType="num">
                                      <p:cBhvr>
                                        <p:cTn id="11" dur="500" fill="hold"/>
                                        <p:tgtEl>
                                          <p:spTgt spid="855">
                                            <p:txEl>
                                              <p:pRg st="0" end="0"/>
                                            </p:txEl>
                                          </p:spTgt>
                                        </p:tgtEl>
                                        <p:attrNameLst>
                                          <p:attrName>ppt_x</p:attrName>
                                        </p:attrNameLst>
                                      </p:cBhvr>
                                      <p:tavLst>
                                        <p:tav tm="0">
                                          <p:val>
                                            <p:strVal val="0-#ppt_w/2"/>
                                          </p:val>
                                        </p:tav>
                                        <p:tav tm="100000">
                                          <p:val>
                                            <p:strVal val="#ppt_x"/>
                                          </p:val>
                                        </p:tav>
                                      </p:tavLst>
                                    </p:anim>
                                    <p:anim calcmode="lin" valueType="num">
                                      <p:cBhvr>
                                        <p:cTn id="12" dur="500" fill="hold"/>
                                        <p:tgtEl>
                                          <p:spTgt spid="8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855">
                                            <p:txEl>
                                              <p:pRg st="1" end="1"/>
                                            </p:txEl>
                                          </p:spTgt>
                                        </p:tgtEl>
                                        <p:attrNameLst>
                                          <p:attrName>style.visibility</p:attrName>
                                        </p:attrNameLst>
                                      </p:cBhvr>
                                      <p:to>
                                        <p:strVal val="visible"/>
                                      </p:to>
                                    </p:set>
                                    <p:anim calcmode="lin" valueType="num">
                                      <p:cBhvr>
                                        <p:cTn id="17" dur="500" fill="hold"/>
                                        <p:tgtEl>
                                          <p:spTgt spid="855">
                                            <p:txEl>
                                              <p:pRg st="1" end="1"/>
                                            </p:txEl>
                                          </p:spTgt>
                                        </p:tgtEl>
                                        <p:attrNameLst>
                                          <p:attrName>ppt_x</p:attrName>
                                        </p:attrNameLst>
                                      </p:cBhvr>
                                      <p:tavLst>
                                        <p:tav tm="0">
                                          <p:val>
                                            <p:strVal val="0-#ppt_w/2"/>
                                          </p:val>
                                        </p:tav>
                                        <p:tav tm="100000">
                                          <p:val>
                                            <p:strVal val="#ppt_x"/>
                                          </p:val>
                                        </p:tav>
                                      </p:tavLst>
                                    </p:anim>
                                    <p:anim calcmode="lin" valueType="num">
                                      <p:cBhvr>
                                        <p:cTn id="18" dur="500" fill="hold"/>
                                        <p:tgtEl>
                                          <p:spTgt spid="8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855">
                                            <p:txEl>
                                              <p:pRg st="2" end="2"/>
                                            </p:txEl>
                                          </p:spTgt>
                                        </p:tgtEl>
                                        <p:attrNameLst>
                                          <p:attrName>style.visibility</p:attrName>
                                        </p:attrNameLst>
                                      </p:cBhvr>
                                      <p:to>
                                        <p:strVal val="visible"/>
                                      </p:to>
                                    </p:set>
                                    <p:anim calcmode="lin" valueType="num">
                                      <p:cBhvr>
                                        <p:cTn id="23" dur="500" fill="hold"/>
                                        <p:tgtEl>
                                          <p:spTgt spid="855">
                                            <p:txEl>
                                              <p:pRg st="2" end="2"/>
                                            </p:txEl>
                                          </p:spTgt>
                                        </p:tgtEl>
                                        <p:attrNameLst>
                                          <p:attrName>ppt_x</p:attrName>
                                        </p:attrNameLst>
                                      </p:cBhvr>
                                      <p:tavLst>
                                        <p:tav tm="0">
                                          <p:val>
                                            <p:strVal val="0-#ppt_w/2"/>
                                          </p:val>
                                        </p:tav>
                                        <p:tav tm="100000">
                                          <p:val>
                                            <p:strVal val="#ppt_x"/>
                                          </p:val>
                                        </p:tav>
                                      </p:tavLst>
                                    </p:anim>
                                    <p:anim calcmode="lin" valueType="num">
                                      <p:cBhvr>
                                        <p:cTn id="24" dur="500" fill="hold"/>
                                        <p:tgtEl>
                                          <p:spTgt spid="8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1" fill="hold">
                                  <p:stCondLst>
                                    <p:cond delay="0"/>
                                  </p:stCondLst>
                                  <p:iterate type="el" backwards="0">
                                    <p:tmAbs val="0"/>
                                  </p:iterate>
                                  <p:childTnLst>
                                    <p:set>
                                      <p:cBhvr>
                                        <p:cTn id="28" fill="hold"/>
                                        <p:tgtEl>
                                          <p:spTgt spid="855">
                                            <p:txEl>
                                              <p:pRg st="3" end="3"/>
                                            </p:txEl>
                                          </p:spTgt>
                                        </p:tgtEl>
                                        <p:attrNameLst>
                                          <p:attrName>style.visibility</p:attrName>
                                        </p:attrNameLst>
                                      </p:cBhvr>
                                      <p:to>
                                        <p:strVal val="visible"/>
                                      </p:to>
                                    </p:set>
                                    <p:anim calcmode="lin" valueType="num">
                                      <p:cBhvr>
                                        <p:cTn id="29" dur="500" fill="hold"/>
                                        <p:tgtEl>
                                          <p:spTgt spid="855">
                                            <p:txEl>
                                              <p:pRg st="3" end="3"/>
                                            </p:txEl>
                                          </p:spTgt>
                                        </p:tgtEl>
                                        <p:attrNameLst>
                                          <p:attrName>ppt_x</p:attrName>
                                        </p:attrNameLst>
                                      </p:cBhvr>
                                      <p:tavLst>
                                        <p:tav tm="0">
                                          <p:val>
                                            <p:strVal val="0-#ppt_w/2"/>
                                          </p:val>
                                        </p:tav>
                                        <p:tav tm="100000">
                                          <p:val>
                                            <p:strVal val="#ppt_x"/>
                                          </p:val>
                                        </p:tav>
                                      </p:tavLst>
                                    </p:anim>
                                    <p:anim calcmode="lin" valueType="num">
                                      <p:cBhvr>
                                        <p:cTn id="30" dur="500" fill="hold"/>
                                        <p:tgtEl>
                                          <p:spTgt spid="8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8" presetID="2" grpId="1" fill="hold">
                                  <p:stCondLst>
                                    <p:cond delay="0"/>
                                  </p:stCondLst>
                                  <p:iterate type="el" backwards="0">
                                    <p:tmAbs val="0"/>
                                  </p:iterate>
                                  <p:childTnLst>
                                    <p:set>
                                      <p:cBhvr>
                                        <p:cTn id="34" fill="hold"/>
                                        <p:tgtEl>
                                          <p:spTgt spid="855">
                                            <p:txEl>
                                              <p:pRg st="4" end="4"/>
                                            </p:txEl>
                                          </p:spTgt>
                                        </p:tgtEl>
                                        <p:attrNameLst>
                                          <p:attrName>style.visibility</p:attrName>
                                        </p:attrNameLst>
                                      </p:cBhvr>
                                      <p:to>
                                        <p:strVal val="visible"/>
                                      </p:to>
                                    </p:set>
                                    <p:anim calcmode="lin" valueType="num">
                                      <p:cBhvr>
                                        <p:cTn id="35" dur="500" fill="hold"/>
                                        <p:tgtEl>
                                          <p:spTgt spid="855">
                                            <p:txEl>
                                              <p:pRg st="4" end="4"/>
                                            </p:txEl>
                                          </p:spTgt>
                                        </p:tgtEl>
                                        <p:attrNameLst>
                                          <p:attrName>ppt_x</p:attrName>
                                        </p:attrNameLst>
                                      </p:cBhvr>
                                      <p:tavLst>
                                        <p:tav tm="0">
                                          <p:val>
                                            <p:strVal val="0-#ppt_w/2"/>
                                          </p:val>
                                        </p:tav>
                                        <p:tav tm="100000">
                                          <p:val>
                                            <p:strVal val="#ppt_x"/>
                                          </p:val>
                                        </p:tav>
                                      </p:tavLst>
                                    </p:anim>
                                    <p:anim calcmode="lin" valueType="num">
                                      <p:cBhvr>
                                        <p:cTn id="36" dur="500" fill="hold"/>
                                        <p:tgtEl>
                                          <p:spTgt spid="8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8" presetID="2" grpId="1" fill="hold">
                                  <p:stCondLst>
                                    <p:cond delay="0"/>
                                  </p:stCondLst>
                                  <p:iterate type="el" backwards="0">
                                    <p:tmAbs val="0"/>
                                  </p:iterate>
                                  <p:childTnLst>
                                    <p:set>
                                      <p:cBhvr>
                                        <p:cTn id="40" fill="hold"/>
                                        <p:tgtEl>
                                          <p:spTgt spid="855">
                                            <p:txEl>
                                              <p:pRg st="5" end="5"/>
                                            </p:txEl>
                                          </p:spTgt>
                                        </p:tgtEl>
                                        <p:attrNameLst>
                                          <p:attrName>style.visibility</p:attrName>
                                        </p:attrNameLst>
                                      </p:cBhvr>
                                      <p:to>
                                        <p:strVal val="visible"/>
                                      </p:to>
                                    </p:set>
                                    <p:anim calcmode="lin" valueType="num">
                                      <p:cBhvr>
                                        <p:cTn id="41" dur="500" fill="hold"/>
                                        <p:tgtEl>
                                          <p:spTgt spid="855">
                                            <p:txEl>
                                              <p:pRg st="5" end="5"/>
                                            </p:txEl>
                                          </p:spTgt>
                                        </p:tgtEl>
                                        <p:attrNameLst>
                                          <p:attrName>ppt_x</p:attrName>
                                        </p:attrNameLst>
                                      </p:cBhvr>
                                      <p:tavLst>
                                        <p:tav tm="0">
                                          <p:val>
                                            <p:strVal val="0-#ppt_w/2"/>
                                          </p:val>
                                        </p:tav>
                                        <p:tav tm="100000">
                                          <p:val>
                                            <p:strVal val="#ppt_x"/>
                                          </p:val>
                                        </p:tav>
                                      </p:tavLst>
                                    </p:anim>
                                    <p:anim calcmode="lin" valueType="num">
                                      <p:cBhvr>
                                        <p:cTn id="42" dur="500" fill="hold"/>
                                        <p:tgtEl>
                                          <p:spTgt spid="8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8" presetID="2" grpId="1" fill="hold">
                                  <p:stCondLst>
                                    <p:cond delay="0"/>
                                  </p:stCondLst>
                                  <p:iterate type="el" backwards="0">
                                    <p:tmAbs val="0"/>
                                  </p:iterate>
                                  <p:childTnLst>
                                    <p:set>
                                      <p:cBhvr>
                                        <p:cTn id="46" fill="hold"/>
                                        <p:tgtEl>
                                          <p:spTgt spid="855">
                                            <p:txEl>
                                              <p:pRg st="6" end="6"/>
                                            </p:txEl>
                                          </p:spTgt>
                                        </p:tgtEl>
                                        <p:attrNameLst>
                                          <p:attrName>style.visibility</p:attrName>
                                        </p:attrNameLst>
                                      </p:cBhvr>
                                      <p:to>
                                        <p:strVal val="visible"/>
                                      </p:to>
                                    </p:set>
                                    <p:anim calcmode="lin" valueType="num">
                                      <p:cBhvr>
                                        <p:cTn id="47" dur="500" fill="hold"/>
                                        <p:tgtEl>
                                          <p:spTgt spid="855">
                                            <p:txEl>
                                              <p:pRg st="6" end="6"/>
                                            </p:txEl>
                                          </p:spTgt>
                                        </p:tgtEl>
                                        <p:attrNameLst>
                                          <p:attrName>ppt_x</p:attrName>
                                        </p:attrNameLst>
                                      </p:cBhvr>
                                      <p:tavLst>
                                        <p:tav tm="0">
                                          <p:val>
                                            <p:strVal val="0-#ppt_w/2"/>
                                          </p:val>
                                        </p:tav>
                                        <p:tav tm="100000">
                                          <p:val>
                                            <p:strVal val="#ppt_x"/>
                                          </p:val>
                                        </p:tav>
                                      </p:tavLst>
                                    </p:anim>
                                    <p:anim calcmode="lin" valueType="num">
                                      <p:cBhvr>
                                        <p:cTn id="48" dur="500" fill="hold"/>
                                        <p:tgtEl>
                                          <p:spTgt spid="85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8" presetID="2" grpId="1" fill="hold">
                                  <p:stCondLst>
                                    <p:cond delay="0"/>
                                  </p:stCondLst>
                                  <p:iterate type="el" backwards="0">
                                    <p:tmAbs val="0"/>
                                  </p:iterate>
                                  <p:childTnLst>
                                    <p:set>
                                      <p:cBhvr>
                                        <p:cTn id="52" fill="hold"/>
                                        <p:tgtEl>
                                          <p:spTgt spid="855">
                                            <p:txEl>
                                              <p:pRg st="7" end="7"/>
                                            </p:txEl>
                                          </p:spTgt>
                                        </p:tgtEl>
                                        <p:attrNameLst>
                                          <p:attrName>style.visibility</p:attrName>
                                        </p:attrNameLst>
                                      </p:cBhvr>
                                      <p:to>
                                        <p:strVal val="visible"/>
                                      </p:to>
                                    </p:set>
                                    <p:anim calcmode="lin" valueType="num">
                                      <p:cBhvr>
                                        <p:cTn id="53" dur="500" fill="hold"/>
                                        <p:tgtEl>
                                          <p:spTgt spid="855">
                                            <p:txEl>
                                              <p:pRg st="7" end="7"/>
                                            </p:txEl>
                                          </p:spTgt>
                                        </p:tgtEl>
                                        <p:attrNameLst>
                                          <p:attrName>ppt_x</p:attrName>
                                        </p:attrNameLst>
                                      </p:cBhvr>
                                      <p:tavLst>
                                        <p:tav tm="0">
                                          <p:val>
                                            <p:strVal val="0-#ppt_w/2"/>
                                          </p:val>
                                        </p:tav>
                                        <p:tav tm="100000">
                                          <p:val>
                                            <p:strVal val="#ppt_x"/>
                                          </p:val>
                                        </p:tav>
                                      </p:tavLst>
                                    </p:anim>
                                    <p:anim calcmode="lin" valueType="num">
                                      <p:cBhvr>
                                        <p:cTn id="54" dur="500" fill="hold"/>
                                        <p:tgtEl>
                                          <p:spTgt spid="85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8" presetID="2" grpId="1" fill="hold">
                                  <p:stCondLst>
                                    <p:cond delay="0"/>
                                  </p:stCondLst>
                                  <p:iterate type="el" backwards="0">
                                    <p:tmAbs val="0"/>
                                  </p:iterate>
                                  <p:childTnLst>
                                    <p:set>
                                      <p:cBhvr>
                                        <p:cTn id="58" fill="hold"/>
                                        <p:tgtEl>
                                          <p:spTgt spid="855">
                                            <p:txEl>
                                              <p:pRg st="8" end="8"/>
                                            </p:txEl>
                                          </p:spTgt>
                                        </p:tgtEl>
                                        <p:attrNameLst>
                                          <p:attrName>style.visibility</p:attrName>
                                        </p:attrNameLst>
                                      </p:cBhvr>
                                      <p:to>
                                        <p:strVal val="visible"/>
                                      </p:to>
                                    </p:set>
                                    <p:anim calcmode="lin" valueType="num">
                                      <p:cBhvr>
                                        <p:cTn id="59" dur="500" fill="hold"/>
                                        <p:tgtEl>
                                          <p:spTgt spid="855">
                                            <p:txEl>
                                              <p:pRg st="8" end="8"/>
                                            </p:txEl>
                                          </p:spTgt>
                                        </p:tgtEl>
                                        <p:attrNameLst>
                                          <p:attrName>ppt_x</p:attrName>
                                        </p:attrNameLst>
                                      </p:cBhvr>
                                      <p:tavLst>
                                        <p:tav tm="0">
                                          <p:val>
                                            <p:strVal val="0-#ppt_w/2"/>
                                          </p:val>
                                        </p:tav>
                                        <p:tav tm="100000">
                                          <p:val>
                                            <p:strVal val="#ppt_x"/>
                                          </p:val>
                                        </p:tav>
                                      </p:tavLst>
                                    </p:anim>
                                    <p:anim calcmode="lin" valueType="num">
                                      <p:cBhvr>
                                        <p:cTn id="60" dur="500" fill="hold"/>
                                        <p:tgtEl>
                                          <p:spTgt spid="85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Class="entr" nodeType="clickEffect" presetSubtype="8" presetID="2" grpId="1" fill="hold">
                                  <p:stCondLst>
                                    <p:cond delay="0"/>
                                  </p:stCondLst>
                                  <p:iterate type="el" backwards="0">
                                    <p:tmAbs val="0"/>
                                  </p:iterate>
                                  <p:childTnLst>
                                    <p:set>
                                      <p:cBhvr>
                                        <p:cTn id="64" fill="hold"/>
                                        <p:tgtEl>
                                          <p:spTgt spid="855">
                                            <p:txEl>
                                              <p:pRg st="9" end="9"/>
                                            </p:txEl>
                                          </p:spTgt>
                                        </p:tgtEl>
                                        <p:attrNameLst>
                                          <p:attrName>style.visibility</p:attrName>
                                        </p:attrNameLst>
                                      </p:cBhvr>
                                      <p:to>
                                        <p:strVal val="visible"/>
                                      </p:to>
                                    </p:set>
                                    <p:anim calcmode="lin" valueType="num">
                                      <p:cBhvr>
                                        <p:cTn id="65" dur="500" fill="hold"/>
                                        <p:tgtEl>
                                          <p:spTgt spid="855">
                                            <p:txEl>
                                              <p:pRg st="9" end="9"/>
                                            </p:txEl>
                                          </p:spTgt>
                                        </p:tgtEl>
                                        <p:attrNameLst>
                                          <p:attrName>ppt_x</p:attrName>
                                        </p:attrNameLst>
                                      </p:cBhvr>
                                      <p:tavLst>
                                        <p:tav tm="0">
                                          <p:val>
                                            <p:strVal val="0-#ppt_w/2"/>
                                          </p:val>
                                        </p:tav>
                                        <p:tav tm="100000">
                                          <p:val>
                                            <p:strVal val="#ppt_x"/>
                                          </p:val>
                                        </p:tav>
                                      </p:tavLst>
                                    </p:anim>
                                    <p:anim calcmode="lin" valueType="num">
                                      <p:cBhvr>
                                        <p:cTn id="66" dur="500" fill="hold"/>
                                        <p:tgtEl>
                                          <p:spTgt spid="85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Class="entr" nodeType="clickEffect" presetSubtype="8" presetID="2" grpId="1" fill="hold">
                                  <p:stCondLst>
                                    <p:cond delay="0"/>
                                  </p:stCondLst>
                                  <p:iterate type="el" backwards="0">
                                    <p:tmAbs val="0"/>
                                  </p:iterate>
                                  <p:childTnLst>
                                    <p:set>
                                      <p:cBhvr>
                                        <p:cTn id="70" fill="hold"/>
                                        <p:tgtEl>
                                          <p:spTgt spid="855">
                                            <p:txEl>
                                              <p:pRg st="10" end="10"/>
                                            </p:txEl>
                                          </p:spTgt>
                                        </p:tgtEl>
                                        <p:attrNameLst>
                                          <p:attrName>style.visibility</p:attrName>
                                        </p:attrNameLst>
                                      </p:cBhvr>
                                      <p:to>
                                        <p:strVal val="visible"/>
                                      </p:to>
                                    </p:set>
                                    <p:anim calcmode="lin" valueType="num">
                                      <p:cBhvr>
                                        <p:cTn id="71" dur="500" fill="hold"/>
                                        <p:tgtEl>
                                          <p:spTgt spid="855">
                                            <p:txEl>
                                              <p:pRg st="10" end="10"/>
                                            </p:txEl>
                                          </p:spTgt>
                                        </p:tgtEl>
                                        <p:attrNameLst>
                                          <p:attrName>ppt_x</p:attrName>
                                        </p:attrNameLst>
                                      </p:cBhvr>
                                      <p:tavLst>
                                        <p:tav tm="0">
                                          <p:val>
                                            <p:strVal val="0-#ppt_w/2"/>
                                          </p:val>
                                        </p:tav>
                                        <p:tav tm="100000">
                                          <p:val>
                                            <p:strVal val="#ppt_x"/>
                                          </p:val>
                                        </p:tav>
                                      </p:tavLst>
                                    </p:anim>
                                    <p:anim calcmode="lin" valueType="num">
                                      <p:cBhvr>
                                        <p:cTn id="72" dur="500" fill="hold"/>
                                        <p:tgtEl>
                                          <p:spTgt spid="85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Class="entr" nodeType="clickEffect" presetSubtype="8" presetID="2" grpId="1" fill="hold">
                                  <p:stCondLst>
                                    <p:cond delay="0"/>
                                  </p:stCondLst>
                                  <p:iterate type="el" backwards="0">
                                    <p:tmAbs val="0"/>
                                  </p:iterate>
                                  <p:childTnLst>
                                    <p:set>
                                      <p:cBhvr>
                                        <p:cTn id="76" fill="hold"/>
                                        <p:tgtEl>
                                          <p:spTgt spid="855">
                                            <p:txEl>
                                              <p:pRg st="11" end="11"/>
                                            </p:txEl>
                                          </p:spTgt>
                                        </p:tgtEl>
                                        <p:attrNameLst>
                                          <p:attrName>style.visibility</p:attrName>
                                        </p:attrNameLst>
                                      </p:cBhvr>
                                      <p:to>
                                        <p:strVal val="visible"/>
                                      </p:to>
                                    </p:set>
                                    <p:anim calcmode="lin" valueType="num">
                                      <p:cBhvr>
                                        <p:cTn id="77" dur="500" fill="hold"/>
                                        <p:tgtEl>
                                          <p:spTgt spid="855">
                                            <p:txEl>
                                              <p:pRg st="11" end="11"/>
                                            </p:txEl>
                                          </p:spTgt>
                                        </p:tgtEl>
                                        <p:attrNameLst>
                                          <p:attrName>ppt_x</p:attrName>
                                        </p:attrNameLst>
                                      </p:cBhvr>
                                      <p:tavLst>
                                        <p:tav tm="0">
                                          <p:val>
                                            <p:strVal val="0-#ppt_w/2"/>
                                          </p:val>
                                        </p:tav>
                                        <p:tav tm="100000">
                                          <p:val>
                                            <p:strVal val="#ppt_x"/>
                                          </p:val>
                                        </p:tav>
                                      </p:tavLst>
                                    </p:anim>
                                    <p:anim calcmode="lin" valueType="num">
                                      <p:cBhvr>
                                        <p:cTn id="78" dur="500" fill="hold"/>
                                        <p:tgtEl>
                                          <p:spTgt spid="85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Class="entr" nodeType="clickEffect" presetSubtype="8" presetID="2" grpId="1" fill="hold">
                                  <p:stCondLst>
                                    <p:cond delay="0"/>
                                  </p:stCondLst>
                                  <p:iterate type="el" backwards="0">
                                    <p:tmAbs val="0"/>
                                  </p:iterate>
                                  <p:childTnLst>
                                    <p:set>
                                      <p:cBhvr>
                                        <p:cTn id="82" fill="hold"/>
                                        <p:tgtEl>
                                          <p:spTgt spid="855">
                                            <p:txEl>
                                              <p:pRg st="12" end="12"/>
                                            </p:txEl>
                                          </p:spTgt>
                                        </p:tgtEl>
                                        <p:attrNameLst>
                                          <p:attrName>style.visibility</p:attrName>
                                        </p:attrNameLst>
                                      </p:cBhvr>
                                      <p:to>
                                        <p:strVal val="visible"/>
                                      </p:to>
                                    </p:set>
                                    <p:anim calcmode="lin" valueType="num">
                                      <p:cBhvr>
                                        <p:cTn id="83" dur="500" fill="hold"/>
                                        <p:tgtEl>
                                          <p:spTgt spid="855">
                                            <p:txEl>
                                              <p:pRg st="12" end="12"/>
                                            </p:txEl>
                                          </p:spTgt>
                                        </p:tgtEl>
                                        <p:attrNameLst>
                                          <p:attrName>ppt_x</p:attrName>
                                        </p:attrNameLst>
                                      </p:cBhvr>
                                      <p:tavLst>
                                        <p:tav tm="0">
                                          <p:val>
                                            <p:strVal val="0-#ppt_w/2"/>
                                          </p:val>
                                        </p:tav>
                                        <p:tav tm="100000">
                                          <p:val>
                                            <p:strVal val="#ppt_x"/>
                                          </p:val>
                                        </p:tav>
                                      </p:tavLst>
                                    </p:anim>
                                    <p:anim calcmode="lin" valueType="num">
                                      <p:cBhvr>
                                        <p:cTn id="84" dur="500" fill="hold"/>
                                        <p:tgtEl>
                                          <p:spTgt spid="855">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Class="entr" nodeType="clickEffect" presetSubtype="8" presetID="2" grpId="1" fill="hold">
                                  <p:stCondLst>
                                    <p:cond delay="0"/>
                                  </p:stCondLst>
                                  <p:iterate type="el" backwards="0">
                                    <p:tmAbs val="0"/>
                                  </p:iterate>
                                  <p:childTnLst>
                                    <p:set>
                                      <p:cBhvr>
                                        <p:cTn id="88" fill="hold"/>
                                        <p:tgtEl>
                                          <p:spTgt spid="855">
                                            <p:txEl>
                                              <p:pRg st="13" end="13"/>
                                            </p:txEl>
                                          </p:spTgt>
                                        </p:tgtEl>
                                        <p:attrNameLst>
                                          <p:attrName>style.visibility</p:attrName>
                                        </p:attrNameLst>
                                      </p:cBhvr>
                                      <p:to>
                                        <p:strVal val="visible"/>
                                      </p:to>
                                    </p:set>
                                    <p:anim calcmode="lin" valueType="num">
                                      <p:cBhvr>
                                        <p:cTn id="89" dur="500" fill="hold"/>
                                        <p:tgtEl>
                                          <p:spTgt spid="855">
                                            <p:txEl>
                                              <p:pRg st="13" end="13"/>
                                            </p:txEl>
                                          </p:spTgt>
                                        </p:tgtEl>
                                        <p:attrNameLst>
                                          <p:attrName>ppt_x</p:attrName>
                                        </p:attrNameLst>
                                      </p:cBhvr>
                                      <p:tavLst>
                                        <p:tav tm="0">
                                          <p:val>
                                            <p:strVal val="0-#ppt_w/2"/>
                                          </p:val>
                                        </p:tav>
                                        <p:tav tm="100000">
                                          <p:val>
                                            <p:strVal val="#ppt_x"/>
                                          </p:val>
                                        </p:tav>
                                      </p:tavLst>
                                    </p:anim>
                                    <p:anim calcmode="lin" valueType="num">
                                      <p:cBhvr>
                                        <p:cTn id="90" dur="500" fill="hold"/>
                                        <p:tgtEl>
                                          <p:spTgt spid="855">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Class="entr" nodeType="clickEffect" presetSubtype="8" presetID="2" grpId="1" fill="hold">
                                  <p:stCondLst>
                                    <p:cond delay="0"/>
                                  </p:stCondLst>
                                  <p:iterate type="el" backwards="0">
                                    <p:tmAbs val="0"/>
                                  </p:iterate>
                                  <p:childTnLst>
                                    <p:set>
                                      <p:cBhvr>
                                        <p:cTn id="94" fill="hold"/>
                                        <p:tgtEl>
                                          <p:spTgt spid="855">
                                            <p:txEl>
                                              <p:pRg st="14" end="14"/>
                                            </p:txEl>
                                          </p:spTgt>
                                        </p:tgtEl>
                                        <p:attrNameLst>
                                          <p:attrName>style.visibility</p:attrName>
                                        </p:attrNameLst>
                                      </p:cBhvr>
                                      <p:to>
                                        <p:strVal val="visible"/>
                                      </p:to>
                                    </p:set>
                                    <p:anim calcmode="lin" valueType="num">
                                      <p:cBhvr>
                                        <p:cTn id="95" dur="500" fill="hold"/>
                                        <p:tgtEl>
                                          <p:spTgt spid="855">
                                            <p:txEl>
                                              <p:pRg st="14" end="14"/>
                                            </p:txEl>
                                          </p:spTgt>
                                        </p:tgtEl>
                                        <p:attrNameLst>
                                          <p:attrName>ppt_x</p:attrName>
                                        </p:attrNameLst>
                                      </p:cBhvr>
                                      <p:tavLst>
                                        <p:tav tm="0">
                                          <p:val>
                                            <p:strVal val="0-#ppt_w/2"/>
                                          </p:val>
                                        </p:tav>
                                        <p:tav tm="100000">
                                          <p:val>
                                            <p:strVal val="#ppt_x"/>
                                          </p:val>
                                        </p:tav>
                                      </p:tavLst>
                                    </p:anim>
                                    <p:anim calcmode="lin" valueType="num">
                                      <p:cBhvr>
                                        <p:cTn id="96" dur="500" fill="hold"/>
                                        <p:tgtEl>
                                          <p:spTgt spid="855">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Class="entr" nodeType="clickEffect" presetSubtype="8" presetID="2" grpId="1" fill="hold">
                                  <p:stCondLst>
                                    <p:cond delay="0"/>
                                  </p:stCondLst>
                                  <p:iterate type="el" backwards="0">
                                    <p:tmAbs val="0"/>
                                  </p:iterate>
                                  <p:childTnLst>
                                    <p:set>
                                      <p:cBhvr>
                                        <p:cTn id="100" fill="hold"/>
                                        <p:tgtEl>
                                          <p:spTgt spid="855">
                                            <p:txEl>
                                              <p:pRg st="15" end="15"/>
                                            </p:txEl>
                                          </p:spTgt>
                                        </p:tgtEl>
                                        <p:attrNameLst>
                                          <p:attrName>style.visibility</p:attrName>
                                        </p:attrNameLst>
                                      </p:cBhvr>
                                      <p:to>
                                        <p:strVal val="visible"/>
                                      </p:to>
                                    </p:set>
                                    <p:anim calcmode="lin" valueType="num">
                                      <p:cBhvr>
                                        <p:cTn id="101" dur="500" fill="hold"/>
                                        <p:tgtEl>
                                          <p:spTgt spid="855">
                                            <p:txEl>
                                              <p:pRg st="15" end="15"/>
                                            </p:txEl>
                                          </p:spTgt>
                                        </p:tgtEl>
                                        <p:attrNameLst>
                                          <p:attrName>ppt_x</p:attrName>
                                        </p:attrNameLst>
                                      </p:cBhvr>
                                      <p:tavLst>
                                        <p:tav tm="0">
                                          <p:val>
                                            <p:strVal val="0-#ppt_w/2"/>
                                          </p:val>
                                        </p:tav>
                                        <p:tav tm="100000">
                                          <p:val>
                                            <p:strVal val="#ppt_x"/>
                                          </p:val>
                                        </p:tav>
                                      </p:tavLst>
                                    </p:anim>
                                    <p:anim calcmode="lin" valueType="num">
                                      <p:cBhvr>
                                        <p:cTn id="102" dur="500" fill="hold"/>
                                        <p:tgtEl>
                                          <p:spTgt spid="855">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Class="entr" nodeType="clickEffect" presetSubtype="8" presetID="2" grpId="1" fill="hold">
                                  <p:stCondLst>
                                    <p:cond delay="0"/>
                                  </p:stCondLst>
                                  <p:iterate type="el" backwards="0">
                                    <p:tmAbs val="0"/>
                                  </p:iterate>
                                  <p:childTnLst>
                                    <p:set>
                                      <p:cBhvr>
                                        <p:cTn id="106" fill="hold"/>
                                        <p:tgtEl>
                                          <p:spTgt spid="855">
                                            <p:txEl>
                                              <p:pRg st="16" end="16"/>
                                            </p:txEl>
                                          </p:spTgt>
                                        </p:tgtEl>
                                        <p:attrNameLst>
                                          <p:attrName>style.visibility</p:attrName>
                                        </p:attrNameLst>
                                      </p:cBhvr>
                                      <p:to>
                                        <p:strVal val="visible"/>
                                      </p:to>
                                    </p:set>
                                    <p:anim calcmode="lin" valueType="num">
                                      <p:cBhvr>
                                        <p:cTn id="107" dur="500" fill="hold"/>
                                        <p:tgtEl>
                                          <p:spTgt spid="855">
                                            <p:txEl>
                                              <p:pRg st="16" end="16"/>
                                            </p:txEl>
                                          </p:spTgt>
                                        </p:tgtEl>
                                        <p:attrNameLst>
                                          <p:attrName>ppt_x</p:attrName>
                                        </p:attrNameLst>
                                      </p:cBhvr>
                                      <p:tavLst>
                                        <p:tav tm="0">
                                          <p:val>
                                            <p:strVal val="0-#ppt_w/2"/>
                                          </p:val>
                                        </p:tav>
                                        <p:tav tm="100000">
                                          <p:val>
                                            <p:strVal val="#ppt_x"/>
                                          </p:val>
                                        </p:tav>
                                      </p:tavLst>
                                    </p:anim>
                                    <p:anim calcmode="lin" valueType="num">
                                      <p:cBhvr>
                                        <p:cTn id="108" dur="500" fill="hold"/>
                                        <p:tgtEl>
                                          <p:spTgt spid="855">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Class="entr" nodeType="clickEffect" presetSubtype="8" presetID="2" grpId="1" fill="hold">
                                  <p:stCondLst>
                                    <p:cond delay="0"/>
                                  </p:stCondLst>
                                  <p:iterate type="el" backwards="0">
                                    <p:tmAbs val="0"/>
                                  </p:iterate>
                                  <p:childTnLst>
                                    <p:set>
                                      <p:cBhvr>
                                        <p:cTn id="112" fill="hold"/>
                                        <p:tgtEl>
                                          <p:spTgt spid="855">
                                            <p:txEl>
                                              <p:pRg st="17" end="17"/>
                                            </p:txEl>
                                          </p:spTgt>
                                        </p:tgtEl>
                                        <p:attrNameLst>
                                          <p:attrName>style.visibility</p:attrName>
                                        </p:attrNameLst>
                                      </p:cBhvr>
                                      <p:to>
                                        <p:strVal val="visible"/>
                                      </p:to>
                                    </p:set>
                                    <p:anim calcmode="lin" valueType="num">
                                      <p:cBhvr>
                                        <p:cTn id="113" dur="500" fill="hold"/>
                                        <p:tgtEl>
                                          <p:spTgt spid="855">
                                            <p:txEl>
                                              <p:pRg st="17" end="17"/>
                                            </p:txEl>
                                          </p:spTgt>
                                        </p:tgtEl>
                                        <p:attrNameLst>
                                          <p:attrName>ppt_x</p:attrName>
                                        </p:attrNameLst>
                                      </p:cBhvr>
                                      <p:tavLst>
                                        <p:tav tm="0">
                                          <p:val>
                                            <p:strVal val="0-#ppt_w/2"/>
                                          </p:val>
                                        </p:tav>
                                        <p:tav tm="100000">
                                          <p:val>
                                            <p:strVal val="#ppt_x"/>
                                          </p:val>
                                        </p:tav>
                                      </p:tavLst>
                                    </p:anim>
                                    <p:anim calcmode="lin" valueType="num">
                                      <p:cBhvr>
                                        <p:cTn id="114" dur="500" fill="hold"/>
                                        <p:tgtEl>
                                          <p:spTgt spid="855">
                                            <p:txEl>
                                              <p:pRg st="17" end="1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855" grpId="1"/>
    </p:bldLst>
  </p:timing>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8" name="Title 4"/>
          <p:cNvSpPr txBox="1"/>
          <p:nvPr>
            <p:ph type="title"/>
          </p:nvPr>
        </p:nvSpPr>
        <p:spPr>
          <a:xfrm>
            <a:off x="1053627" y="722588"/>
            <a:ext cx="7186732" cy="571501"/>
          </a:xfrm>
          <a:prstGeom prst="rect">
            <a:avLst/>
          </a:prstGeom>
        </p:spPr>
        <p:txBody>
          <a:bodyPr/>
          <a:lstStyle>
            <a:lvl1pPr defTabSz="886968">
              <a:defRPr sz="3104"/>
            </a:lvl1pPr>
          </a:lstStyle>
          <a:p>
            <a:pPr/>
            <a:r>
              <a:t>Time to try?</a:t>
            </a:r>
          </a:p>
        </p:txBody>
      </p:sp>
      <p:sp>
        <p:nvSpPr>
          <p:cNvPr id="859" name="Content Placeholder 5"/>
          <p:cNvSpPr txBox="1"/>
          <p:nvPr>
            <p:ph type="body" idx="1"/>
          </p:nvPr>
        </p:nvSpPr>
        <p:spPr>
          <a:xfrm>
            <a:off x="1043492" y="1441681"/>
            <a:ext cx="7187511" cy="4390949"/>
          </a:xfrm>
          <a:prstGeom prst="rect">
            <a:avLst/>
          </a:prstGeom>
        </p:spPr>
        <p:txBody>
          <a:bodyPr/>
          <a:lstStyle/>
          <a:p>
            <a:pPr/>
            <a:r>
              <a:t>Convert your flowcharts into pseudocode</a:t>
            </a:r>
          </a:p>
          <a:p>
            <a:pPr/>
            <a:r>
              <a:t>Read N and print the below pattern</a:t>
            </a:r>
          </a:p>
          <a:p>
            <a:pPr marL="0" indent="68580">
              <a:buSzTx/>
              <a:buFont typeface="Wingdings 2"/>
              <a:buNone/>
              <a:defRPr>
                <a:latin typeface="Courier"/>
                <a:ea typeface="Courier"/>
                <a:cs typeface="Courier"/>
                <a:sym typeface="Courier"/>
              </a:defRPr>
            </a:pPr>
            <a:r>
              <a:t>	1</a:t>
            </a:r>
          </a:p>
          <a:p>
            <a:pPr marL="0" indent="68580">
              <a:buSzTx/>
              <a:buFont typeface="Wingdings 2"/>
              <a:buNone/>
              <a:defRPr>
                <a:latin typeface="Courier"/>
                <a:ea typeface="Courier"/>
                <a:cs typeface="Courier"/>
                <a:sym typeface="Courier"/>
              </a:defRPr>
            </a:pPr>
            <a:r>
              <a:t>    232</a:t>
            </a:r>
          </a:p>
          <a:p>
            <a:pPr marL="0" indent="68580">
              <a:buSzTx/>
              <a:buFont typeface="Wingdings 2"/>
              <a:buNone/>
              <a:defRPr>
                <a:latin typeface="Courier"/>
                <a:ea typeface="Courier"/>
                <a:cs typeface="Courier"/>
                <a:sym typeface="Courier"/>
              </a:defRPr>
            </a:pPr>
            <a:r>
              <a:t>   34543</a:t>
            </a:r>
          </a:p>
          <a:p>
            <a:pPr marL="0" indent="68580">
              <a:buSzTx/>
              <a:buFont typeface="Wingdings 2"/>
              <a:buNone/>
              <a:defRPr>
                <a:latin typeface="Courier"/>
                <a:ea typeface="Courier"/>
                <a:cs typeface="Courier"/>
                <a:sym typeface="Courier"/>
              </a:defRPr>
            </a:pPr>
            <a:r>
              <a:t>  4567654</a:t>
            </a:r>
          </a:p>
          <a:p>
            <a:pPr marL="0" indent="68580">
              <a:buSzTx/>
              <a:buFont typeface="Wingdings 2"/>
              <a:buNone/>
              <a:defRPr>
                <a:latin typeface="Courier"/>
                <a:ea typeface="Courier"/>
                <a:cs typeface="Courier"/>
                <a:sym typeface="Courier"/>
              </a:defRPr>
            </a:pPr>
            <a:r>
              <a:t> 567898765 </a:t>
            </a:r>
          </a:p>
          <a:p>
            <a:pPr>
              <a:buAutoNum type="romanUcPeriod" startAt="3"/>
            </a:pPr>
            <a:r>
              <a:t>Given a number N, find sum of its digits</a:t>
            </a:r>
          </a:p>
        </p:txBody>
      </p:sp>
      <p:sp>
        <p:nvSpPr>
          <p:cNvPr id="860" name="Slide Number Placeholder 3"/>
          <p:cNvSpPr txBox="1"/>
          <p:nvPr>
            <p:ph type="sldNum" sz="quarter" idx="4294967295"/>
          </p:nvPr>
        </p:nvSpPr>
        <p:spPr>
          <a:xfrm>
            <a:off x="7812088" y="-20638"/>
            <a:ext cx="35752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2" name="Title 4"/>
          <p:cNvSpPr txBox="1"/>
          <p:nvPr>
            <p:ph type="title"/>
          </p:nvPr>
        </p:nvSpPr>
        <p:spPr>
          <a:xfrm>
            <a:off x="1053628" y="722588"/>
            <a:ext cx="7177376" cy="571501"/>
          </a:xfrm>
          <a:prstGeom prst="rect">
            <a:avLst/>
          </a:prstGeom>
        </p:spPr>
        <p:txBody>
          <a:bodyPr/>
          <a:lstStyle>
            <a:lvl1pPr defTabSz="886968">
              <a:defRPr sz="3104"/>
            </a:lvl1pPr>
          </a:lstStyle>
          <a:p>
            <a:pPr/>
            <a:r>
              <a:t>Time for Brain Teasers!</a:t>
            </a:r>
          </a:p>
        </p:txBody>
      </p:sp>
      <p:sp>
        <p:nvSpPr>
          <p:cNvPr id="863" name="Slide Number Placeholder 3"/>
          <p:cNvSpPr txBox="1"/>
          <p:nvPr>
            <p:ph type="sldNum" sz="quarter" idx="4294967295"/>
          </p:nvPr>
        </p:nvSpPr>
        <p:spPr>
          <a:xfrm>
            <a:off x="7812088" y="-20638"/>
            <a:ext cx="35752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5" name="Title 4"/>
          <p:cNvSpPr txBox="1"/>
          <p:nvPr>
            <p:ph type="title"/>
          </p:nvPr>
        </p:nvSpPr>
        <p:spPr>
          <a:xfrm>
            <a:off x="1053627" y="722588"/>
            <a:ext cx="7186732" cy="571501"/>
          </a:xfrm>
          <a:prstGeom prst="rect">
            <a:avLst/>
          </a:prstGeom>
        </p:spPr>
        <p:txBody>
          <a:bodyPr/>
          <a:lstStyle>
            <a:lvl1pPr defTabSz="886968">
              <a:defRPr sz="3104"/>
            </a:lvl1pPr>
          </a:lstStyle>
          <a:p>
            <a:pPr/>
            <a:r>
              <a:t>BT - 1: Hour Glasses</a:t>
            </a:r>
          </a:p>
        </p:txBody>
      </p:sp>
      <p:sp>
        <p:nvSpPr>
          <p:cNvPr id="866" name="Content Placeholder 5"/>
          <p:cNvSpPr txBox="1"/>
          <p:nvPr>
            <p:ph type="body" idx="1"/>
          </p:nvPr>
        </p:nvSpPr>
        <p:spPr>
          <a:xfrm>
            <a:off x="1043492" y="1441681"/>
            <a:ext cx="7187511" cy="4390949"/>
          </a:xfrm>
          <a:prstGeom prst="rect">
            <a:avLst/>
          </a:prstGeom>
        </p:spPr>
        <p:txBody>
          <a:bodyPr/>
          <a:lstStyle/>
          <a:p>
            <a:pPr marL="0" indent="68580">
              <a:buSzTx/>
              <a:buFont typeface="Wingdings 2"/>
              <a:buNone/>
            </a:pPr>
            <a:r>
              <a:t>You have two hourglasses: a 7 minute one and a 11 minute one. Using just two hourglass, </a:t>
            </a:r>
            <a:r>
              <a:rPr b="1"/>
              <a:t>accurately time 15 minutes</a:t>
            </a:r>
            <a:r>
              <a:t>.</a:t>
            </a:r>
          </a:p>
        </p:txBody>
      </p:sp>
      <p:sp>
        <p:nvSpPr>
          <p:cNvPr id="867" name="Slide Number Placeholder 3"/>
          <p:cNvSpPr txBox="1"/>
          <p:nvPr>
            <p:ph type="sldNum" sz="quarter" idx="4294967295"/>
          </p:nvPr>
        </p:nvSpPr>
        <p:spPr>
          <a:xfrm>
            <a:off x="7812088" y="-20638"/>
            <a:ext cx="35752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Title 6"/>
          <p:cNvSpPr txBox="1"/>
          <p:nvPr>
            <p:ph type="title"/>
          </p:nvPr>
        </p:nvSpPr>
        <p:spPr>
          <a:xfrm>
            <a:off x="1053627" y="722588"/>
            <a:ext cx="7186732" cy="571501"/>
          </a:xfrm>
          <a:prstGeom prst="rect">
            <a:avLst/>
          </a:prstGeom>
        </p:spPr>
        <p:txBody>
          <a:bodyPr/>
          <a:lstStyle/>
          <a:p>
            <a:pPr defTabSz="886968">
              <a:defRPr sz="3104"/>
            </a:pPr>
            <a:r>
              <a:t>It</a:t>
            </a:r>
            <a:r>
              <a:t>’</a:t>
            </a:r>
            <a:r>
              <a:t>s a machine!</a:t>
            </a:r>
          </a:p>
        </p:txBody>
      </p:sp>
      <p:sp>
        <p:nvSpPr>
          <p:cNvPr id="294" name="Content Placeholder 9"/>
          <p:cNvSpPr txBox="1"/>
          <p:nvPr>
            <p:ph type="body" idx="1"/>
          </p:nvPr>
        </p:nvSpPr>
        <p:spPr>
          <a:xfrm>
            <a:off x="1043492" y="1441681"/>
            <a:ext cx="7187511" cy="4390949"/>
          </a:xfrm>
          <a:prstGeom prst="rect">
            <a:avLst/>
          </a:prstGeom>
        </p:spPr>
        <p:txBody>
          <a:bodyPr/>
          <a:lstStyle/>
          <a:p>
            <a:pPr/>
          </a:p>
          <a:p>
            <a:pPr/>
            <a:r>
              <a:t>Computers are a machine, and at the most basic level, they are collection of switches – where </a:t>
            </a:r>
            <a:r>
              <a:rPr b="1">
                <a:solidFill>
                  <a:schemeClr val="accent1"/>
                </a:solidFill>
              </a:rPr>
              <a:t>1</a:t>
            </a:r>
            <a:r>
              <a:t> represents “</a:t>
            </a:r>
            <a:r>
              <a:rPr>
                <a:solidFill>
                  <a:schemeClr val="accent1"/>
                </a:solidFill>
              </a:rPr>
              <a:t>on</a:t>
            </a:r>
            <a:r>
              <a:t>” and </a:t>
            </a:r>
            <a:r>
              <a:rPr>
                <a:solidFill>
                  <a:schemeClr val="accent1"/>
                </a:solidFill>
              </a:rPr>
              <a:t>0</a:t>
            </a:r>
            <a:r>
              <a:t> represents “</a:t>
            </a:r>
            <a:r>
              <a:rPr>
                <a:solidFill>
                  <a:schemeClr val="accent1"/>
                </a:solidFill>
              </a:rPr>
              <a:t>off</a:t>
            </a:r>
            <a:r>
              <a:t>”. </a:t>
            </a:r>
          </a:p>
          <a:p>
            <a:pPr/>
            <a:r>
              <a:t>Everything that a computer does is implemented in this most basic of all numbering systems – </a:t>
            </a:r>
            <a:r>
              <a:rPr>
                <a:solidFill>
                  <a:schemeClr val="accent1"/>
                </a:solidFill>
              </a:rPr>
              <a:t>binary</a:t>
            </a:r>
            <a:endParaRPr>
              <a:solidFill>
                <a:schemeClr val="accent1"/>
              </a:solidFill>
            </a:endParaRPr>
          </a:p>
          <a:p>
            <a:pPr/>
            <a:r>
              <a:t>So if you want to communicate directly we need to talk to in binary</a:t>
            </a:r>
          </a:p>
        </p:txBody>
      </p:sp>
      <p:sp>
        <p:nvSpPr>
          <p:cNvPr id="295" name="Slide Number Placeholder 2"/>
          <p:cNvSpPr txBox="1"/>
          <p:nvPr>
            <p:ph type="sldNum" sz="quarter" idx="4294967295"/>
          </p:nvPr>
        </p:nvSpPr>
        <p:spPr>
          <a:xfrm>
            <a:off x="7812088" y="-20638"/>
            <a:ext cx="23083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94">
                                            <p:txEl>
                                              <p:pRg st="1" end="1"/>
                                            </p:txEl>
                                          </p:spTgt>
                                        </p:tgtEl>
                                        <p:attrNameLst>
                                          <p:attrName>style.visibility</p:attrName>
                                        </p:attrNameLst>
                                      </p:cBhvr>
                                      <p:to>
                                        <p:strVal val="visible"/>
                                      </p:to>
                                    </p:set>
                                    <p:anim calcmode="lin" valueType="num">
                                      <p:cBhvr>
                                        <p:cTn id="7" dur="500" fill="hold"/>
                                        <p:tgtEl>
                                          <p:spTgt spid="294">
                                            <p:txEl>
                                              <p:pRg st="1" end="1"/>
                                            </p:txEl>
                                          </p:spTgt>
                                        </p:tgtEl>
                                        <p:attrNameLst>
                                          <p:attrName>ppt_x</p:attrName>
                                        </p:attrNameLst>
                                      </p:cBhvr>
                                      <p:tavLst>
                                        <p:tav tm="0">
                                          <p:val>
                                            <p:strVal val="0-#ppt_w/2"/>
                                          </p:val>
                                        </p:tav>
                                        <p:tav tm="100000">
                                          <p:val>
                                            <p:strVal val="#ppt_x"/>
                                          </p:val>
                                        </p:tav>
                                      </p:tavLst>
                                    </p:anim>
                                    <p:anim calcmode="lin" valueType="num">
                                      <p:cBhvr>
                                        <p:cTn id="8" dur="500" fill="hold"/>
                                        <p:tgtEl>
                                          <p:spTgt spid="29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1" fill="hold">
                                  <p:stCondLst>
                                    <p:cond delay="0"/>
                                  </p:stCondLst>
                                  <p:iterate type="el" backwards="0">
                                    <p:tmAbs val="0"/>
                                  </p:iterate>
                                  <p:childTnLst>
                                    <p:set>
                                      <p:cBhvr>
                                        <p:cTn id="12" fill="hold"/>
                                        <p:tgtEl>
                                          <p:spTgt spid="294">
                                            <p:txEl>
                                              <p:pRg st="2" end="2"/>
                                            </p:txEl>
                                          </p:spTgt>
                                        </p:tgtEl>
                                        <p:attrNameLst>
                                          <p:attrName>style.visibility</p:attrName>
                                        </p:attrNameLst>
                                      </p:cBhvr>
                                      <p:to>
                                        <p:strVal val="visible"/>
                                      </p:to>
                                    </p:set>
                                    <p:anim calcmode="lin" valueType="num">
                                      <p:cBhvr>
                                        <p:cTn id="13" dur="500" fill="hold"/>
                                        <p:tgtEl>
                                          <p:spTgt spid="294">
                                            <p:txEl>
                                              <p:pRg st="2" end="2"/>
                                            </p:txEl>
                                          </p:spTgt>
                                        </p:tgtEl>
                                        <p:attrNameLst>
                                          <p:attrName>ppt_x</p:attrName>
                                        </p:attrNameLst>
                                      </p:cBhvr>
                                      <p:tavLst>
                                        <p:tav tm="0">
                                          <p:val>
                                            <p:strVal val="0-#ppt_w/2"/>
                                          </p:val>
                                        </p:tav>
                                        <p:tav tm="100000">
                                          <p:val>
                                            <p:strVal val="#ppt_x"/>
                                          </p:val>
                                        </p:tav>
                                      </p:tavLst>
                                    </p:anim>
                                    <p:anim calcmode="lin" valueType="num">
                                      <p:cBhvr>
                                        <p:cTn id="14" dur="500" fill="hold"/>
                                        <p:tgtEl>
                                          <p:spTgt spid="29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 grpId="1" fill="hold">
                                  <p:stCondLst>
                                    <p:cond delay="0"/>
                                  </p:stCondLst>
                                  <p:iterate type="el" backwards="0">
                                    <p:tmAbs val="0"/>
                                  </p:iterate>
                                  <p:childTnLst>
                                    <p:set>
                                      <p:cBhvr>
                                        <p:cTn id="18" fill="hold"/>
                                        <p:tgtEl>
                                          <p:spTgt spid="294">
                                            <p:txEl>
                                              <p:pRg st="3" end="3"/>
                                            </p:txEl>
                                          </p:spTgt>
                                        </p:tgtEl>
                                        <p:attrNameLst>
                                          <p:attrName>style.visibility</p:attrName>
                                        </p:attrNameLst>
                                      </p:cBhvr>
                                      <p:to>
                                        <p:strVal val="visible"/>
                                      </p:to>
                                    </p:set>
                                    <p:anim calcmode="lin" valueType="num">
                                      <p:cBhvr>
                                        <p:cTn id="19" dur="500" fill="hold"/>
                                        <p:tgtEl>
                                          <p:spTgt spid="294">
                                            <p:txEl>
                                              <p:pRg st="3" end="3"/>
                                            </p:txEl>
                                          </p:spTgt>
                                        </p:tgtEl>
                                        <p:attrNameLst>
                                          <p:attrName>ppt_x</p:attrName>
                                        </p:attrNameLst>
                                      </p:cBhvr>
                                      <p:tavLst>
                                        <p:tav tm="0">
                                          <p:val>
                                            <p:strVal val="0-#ppt_w/2"/>
                                          </p:val>
                                        </p:tav>
                                        <p:tav tm="100000">
                                          <p:val>
                                            <p:strVal val="#ppt_x"/>
                                          </p:val>
                                        </p:tav>
                                      </p:tavLst>
                                    </p:anim>
                                    <p:anim calcmode="lin" valueType="num">
                                      <p:cBhvr>
                                        <p:cTn id="20" dur="500" fill="hold"/>
                                        <p:tgtEl>
                                          <p:spTgt spid="29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94" grpId="1"/>
    </p:bldLst>
  </p:timing>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9" name="Title 5"/>
          <p:cNvSpPr txBox="1"/>
          <p:nvPr>
            <p:ph type="title"/>
          </p:nvPr>
        </p:nvSpPr>
        <p:spPr>
          <a:xfrm>
            <a:off x="1053627" y="722588"/>
            <a:ext cx="7186732" cy="571501"/>
          </a:xfrm>
          <a:prstGeom prst="rect">
            <a:avLst/>
          </a:prstGeom>
        </p:spPr>
        <p:txBody>
          <a:bodyPr/>
          <a:lstStyle>
            <a:lvl1pPr defTabSz="886968">
              <a:defRPr sz="3104"/>
            </a:lvl1pPr>
          </a:lstStyle>
          <a:p>
            <a:pPr/>
            <a:r>
              <a:t>BT – 2: Apples and Oranges</a:t>
            </a:r>
          </a:p>
        </p:txBody>
      </p:sp>
      <p:sp>
        <p:nvSpPr>
          <p:cNvPr id="870" name="Content Placeholder 6"/>
          <p:cNvSpPr txBox="1"/>
          <p:nvPr>
            <p:ph type="body" idx="1"/>
          </p:nvPr>
        </p:nvSpPr>
        <p:spPr>
          <a:xfrm>
            <a:off x="1043492" y="1441681"/>
            <a:ext cx="7187511" cy="4390949"/>
          </a:xfrm>
          <a:prstGeom prst="rect">
            <a:avLst/>
          </a:prstGeom>
        </p:spPr>
        <p:txBody>
          <a:bodyPr/>
          <a:lstStyle/>
          <a:p>
            <a:pPr marL="0" indent="68580">
              <a:buSzTx/>
              <a:buFont typeface="Wingdings 2"/>
              <a:buNone/>
            </a:pPr>
            <a:r>
              <a:t>There are three closed and opaque cardboard boxes. One is labeled "APPLES", another is labeled "ORANGES", and the last is labeled "APPLES AND ORANGES". You know that the labels are currently misarranged, such that no box is correctly labeled. You would like to correctly rearrange these labels. To accomplish this, you may draw only one fruit from one of the boxes. </a:t>
            </a:r>
            <a:r>
              <a:rPr b="1"/>
              <a:t>Which box do you choose, and how do you then proceed to rearrange the labels?</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2" name="Title 1"/>
          <p:cNvSpPr txBox="1"/>
          <p:nvPr>
            <p:ph type="title"/>
          </p:nvPr>
        </p:nvSpPr>
        <p:spPr>
          <a:xfrm>
            <a:off x="4733364" y="2708475"/>
            <a:ext cx="3313357" cy="1702161"/>
          </a:xfrm>
          <a:prstGeom prst="rect">
            <a:avLst/>
          </a:prstGeom>
        </p:spPr>
        <p:txBody>
          <a:bodyPr/>
          <a:lstStyle/>
          <a:p>
            <a:pPr/>
            <a:r>
              <a:t>Thank You!</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Title 5"/>
          <p:cNvSpPr txBox="1"/>
          <p:nvPr>
            <p:ph type="title"/>
          </p:nvPr>
        </p:nvSpPr>
        <p:spPr>
          <a:xfrm>
            <a:off x="1053627" y="722588"/>
            <a:ext cx="7186732" cy="571501"/>
          </a:xfrm>
          <a:prstGeom prst="rect">
            <a:avLst/>
          </a:prstGeom>
        </p:spPr>
        <p:txBody>
          <a:bodyPr/>
          <a:lstStyle>
            <a:lvl1pPr defTabSz="886968">
              <a:defRPr sz="3104"/>
            </a:lvl1pPr>
          </a:lstStyle>
          <a:p>
            <a:pPr/>
            <a:r>
              <a:t>What does machine understands?</a:t>
            </a:r>
          </a:p>
        </p:txBody>
      </p:sp>
      <p:sp>
        <p:nvSpPr>
          <p:cNvPr id="298" name="Content Placeholder 6"/>
          <p:cNvSpPr txBox="1"/>
          <p:nvPr>
            <p:ph type="body" idx="1"/>
          </p:nvPr>
        </p:nvSpPr>
        <p:spPr>
          <a:xfrm>
            <a:off x="1043492" y="1441681"/>
            <a:ext cx="7187511" cy="4390949"/>
          </a:xfrm>
          <a:prstGeom prst="rect">
            <a:avLst/>
          </a:prstGeom>
        </p:spPr>
        <p:txBody>
          <a:bodyPr/>
          <a:lstStyle/>
          <a:p>
            <a:pPr marL="0" indent="68580">
              <a:buSzTx/>
              <a:buFont typeface="Wingdings 2"/>
              <a:buNone/>
              <a:defRPr b="1"/>
            </a:pPr>
            <a:r>
              <a:t>Binary Instructions</a:t>
            </a:r>
          </a:p>
          <a:p>
            <a:pPr/>
            <a:r>
              <a:t>R Type</a:t>
            </a:r>
          </a:p>
          <a:p>
            <a:pPr lvl="1" marL="0" indent="365759">
              <a:buSzTx/>
              <a:buFont typeface="Wingdings 2"/>
              <a:buNone/>
              <a:defRPr sz="2200"/>
            </a:pPr>
            <a:r>
              <a:t>[op | rs | rt | rd | shamt | funct]</a:t>
            </a:r>
          </a:p>
          <a:p>
            <a:pPr/>
            <a:r>
              <a:t>I Type</a:t>
            </a:r>
          </a:p>
          <a:p>
            <a:pPr lvl="1" marL="0" indent="365759">
              <a:buSzTx/>
              <a:buFont typeface="Wingdings 2"/>
              <a:buNone/>
              <a:defRPr sz="2200"/>
            </a:pPr>
            <a:r>
              <a:t>[op | rs | rt | address/immediate]</a:t>
            </a:r>
          </a:p>
          <a:p>
            <a:pPr/>
            <a:r>
              <a:t>J Type</a:t>
            </a:r>
          </a:p>
          <a:p>
            <a:pPr marL="0" indent="68580">
              <a:buSzTx/>
              <a:buFont typeface="Wingdings 2"/>
              <a:buNone/>
            </a:pPr>
            <a:r>
              <a:t>    [op |    target address   ]</a:t>
            </a:r>
          </a:p>
        </p:txBody>
      </p:sp>
      <p:sp>
        <p:nvSpPr>
          <p:cNvPr id="299" name="Slide Number Placeholder 7"/>
          <p:cNvSpPr txBox="1"/>
          <p:nvPr>
            <p:ph type="sldNum" sz="quarter" idx="4294967295"/>
          </p:nvPr>
        </p:nvSpPr>
        <p:spPr>
          <a:xfrm>
            <a:off x="7812088" y="-20638"/>
            <a:ext cx="23083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03" name="Content Placeholder 9" descr="Content Placeholder 9"/>
          <p:cNvPicPr>
            <a:picLocks noChangeAspect="1"/>
          </p:cNvPicPr>
          <p:nvPr/>
        </p:nvPicPr>
        <p:blipFill>
          <a:blip r:embed="rId2">
            <a:extLst/>
          </a:blip>
          <a:stretch>
            <a:fillRect/>
          </a:stretch>
        </p:blipFill>
        <p:spPr>
          <a:xfrm>
            <a:off x="1069975" y="1593850"/>
            <a:ext cx="7134225" cy="4086225"/>
          </a:xfrm>
          <a:prstGeom prst="rect">
            <a:avLst/>
          </a:prstGeom>
          <a:ln w="12700">
            <a:miter lim="400000"/>
          </a:ln>
        </p:spPr>
      </p:pic>
      <p:sp>
        <p:nvSpPr>
          <p:cNvPr id="304" name="Slide Number Placeholder 10"/>
          <p:cNvSpPr txBox="1"/>
          <p:nvPr>
            <p:ph type="sldNum" sz="quarter" idx="4294967295"/>
          </p:nvPr>
        </p:nvSpPr>
        <p:spPr>
          <a:xfrm>
            <a:off x="7812088" y="-20638"/>
            <a:ext cx="23083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Title 5"/>
          <p:cNvSpPr txBox="1"/>
          <p:nvPr>
            <p:ph type="title"/>
          </p:nvPr>
        </p:nvSpPr>
        <p:spPr>
          <a:xfrm>
            <a:off x="1300668" y="3005714"/>
            <a:ext cx="7177376" cy="571501"/>
          </a:xfrm>
          <a:prstGeom prst="rect">
            <a:avLst/>
          </a:prstGeom>
        </p:spPr>
        <p:txBody>
          <a:bodyPr/>
          <a:lstStyle>
            <a:lvl1pPr defTabSz="886968">
              <a:defRPr sz="3104"/>
            </a:lvl1pPr>
          </a:lstStyle>
          <a:p>
            <a:pPr/>
            <a:r>
              <a:t>Its nearly impossible to write in Binary! </a:t>
            </a:r>
          </a:p>
        </p:txBody>
      </p:sp>
      <p:sp>
        <p:nvSpPr>
          <p:cNvPr id="307" name="Slide Number Placeholder 7"/>
          <p:cNvSpPr txBox="1"/>
          <p:nvPr>
            <p:ph type="sldNum" sz="quarter" idx="4294967295"/>
          </p:nvPr>
        </p:nvSpPr>
        <p:spPr>
          <a:xfrm>
            <a:off x="7812088" y="-20638"/>
            <a:ext cx="23083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Title 1"/>
          <p:cNvSpPr txBox="1"/>
          <p:nvPr>
            <p:ph type="title"/>
          </p:nvPr>
        </p:nvSpPr>
        <p:spPr>
          <a:xfrm>
            <a:off x="1053628" y="3373773"/>
            <a:ext cx="7177376" cy="571501"/>
          </a:xfrm>
          <a:prstGeom prst="rect">
            <a:avLst/>
          </a:prstGeom>
        </p:spPr>
        <p:txBody>
          <a:bodyPr/>
          <a:lstStyle>
            <a:lvl1pPr defTabSz="448055">
              <a:defRPr sz="1568"/>
            </a:lvl1pPr>
          </a:lstStyle>
          <a:p>
            <a:pPr/>
            <a:r>
              <a:t>So we use programming language with Flowcharts &amp; Algorithms for solving a Problem</a:t>
            </a:r>
          </a:p>
        </p:txBody>
      </p:sp>
      <p:sp>
        <p:nvSpPr>
          <p:cNvPr id="310" name="Slide Number Placeholder 3"/>
          <p:cNvSpPr txBox="1"/>
          <p:nvPr>
            <p:ph type="sldNum" sz="quarter" idx="4294967295"/>
          </p:nvPr>
        </p:nvSpPr>
        <p:spPr>
          <a:xfrm>
            <a:off x="7812088" y="-20638"/>
            <a:ext cx="230831" cy="370841"/>
          </a:xfrm>
          <a:prstGeom prst="rect">
            <a:avLst/>
          </a:prstGeom>
          <a:extLst>
            <a:ext uri="{C572A759-6A51-4108-AA02-DFA0A04FC94B}">
              <ma14:wrappingTextBoxFlag xmlns:ma14="http://schemas.microsoft.com/office/mac/drawingml/2011/main" val="1"/>
            </a:ext>
          </a:extLst>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CB FINAL">
  <a:themeElements>
    <a:clrScheme name="1_CB FINAL">
      <a:dk1>
        <a:srgbClr val="A9E7EF"/>
      </a:dk1>
      <a:lt1>
        <a:srgbClr val="EF5946"/>
      </a:lt1>
      <a:dk2>
        <a:srgbClr val="A7A7A7"/>
      </a:dk2>
      <a:lt2>
        <a:srgbClr val="535353"/>
      </a:lt2>
      <a:accent1>
        <a:srgbClr val="BD5C45"/>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CB FINAL">
      <a:majorFont>
        <a:latin typeface="Helvetica"/>
        <a:ea typeface="Helvetica"/>
        <a:cs typeface="Helvetica"/>
      </a:majorFont>
      <a:minorFont>
        <a:latin typeface="Calibri"/>
        <a:ea typeface="Calibri"/>
        <a:cs typeface="Calibri"/>
      </a:minorFont>
    </a:fontScheme>
    <a:fmtScheme name="1_CB FIN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8000"/>
              </a:srgbClr>
            </a:outerShdw>
          </a:effectLst>
        </a:effectStyle>
        <a:effectStyle>
          <a:effectLst>
            <a:outerShdw sx="100000" sy="100000" kx="0" ky="0" algn="b" rotWithShape="0" blurRad="50800" dist="25400" dir="5400000">
              <a:srgbClr val="000000">
                <a:alpha val="28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sx="100000" sy="100000" kx="0" ky="0" algn="b" rotWithShape="0" blurRad="50800" dist="25400" dir="5400000">
            <a:srgbClr val="000000">
              <a:alpha val="28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F5946"/>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F5946"/>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CB FINAL">
  <a:themeElements>
    <a:clrScheme name="1_CB FINAL">
      <a:dk1>
        <a:srgbClr val="000000"/>
      </a:dk1>
      <a:lt1>
        <a:srgbClr val="FFFFFF"/>
      </a:lt1>
      <a:dk2>
        <a:srgbClr val="A7A7A7"/>
      </a:dk2>
      <a:lt2>
        <a:srgbClr val="535353"/>
      </a:lt2>
      <a:accent1>
        <a:srgbClr val="BD5C45"/>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CB FINAL">
      <a:majorFont>
        <a:latin typeface="Helvetica"/>
        <a:ea typeface="Helvetica"/>
        <a:cs typeface="Helvetica"/>
      </a:majorFont>
      <a:minorFont>
        <a:latin typeface="Calibri"/>
        <a:ea typeface="Calibri"/>
        <a:cs typeface="Calibri"/>
      </a:minorFont>
    </a:fontScheme>
    <a:fmtScheme name="1_CB FIN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8000"/>
              </a:srgbClr>
            </a:outerShdw>
          </a:effectLst>
        </a:effectStyle>
        <a:effectStyle>
          <a:effectLst>
            <a:outerShdw sx="100000" sy="100000" kx="0" ky="0" algn="b" rotWithShape="0" blurRad="50800" dist="25400" dir="5400000">
              <a:srgbClr val="000000">
                <a:alpha val="28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sx="100000" sy="100000" kx="0" ky="0" algn="b" rotWithShape="0" blurRad="50800" dist="25400" dir="5400000">
            <a:srgbClr val="000000">
              <a:alpha val="28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F5946"/>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F5946"/>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