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1" r:id="rId17"/>
    <p:sldId id="270" r:id="rId18"/>
    <p:sldId id="277" r:id="rId19"/>
    <p:sldId id="279" r:id="rId20"/>
    <p:sldId id="280" r:id="rId21"/>
    <p:sldId id="272" r:id="rId22"/>
    <p:sldId id="276" r:id="rId23"/>
    <p:sldId id="278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6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A1C9-BCA4-4129-91D5-7F3C63795167}" type="datetimeFigureOut">
              <a:rPr lang="en-US" smtClean="0"/>
              <a:pPr/>
              <a:t>21/02/2013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15C023A-DC78-4654-A037-4424FF8482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A1C9-BCA4-4129-91D5-7F3C63795167}" type="datetimeFigureOut">
              <a:rPr lang="en-US" smtClean="0"/>
              <a:pPr/>
              <a:t>21/02/2013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023A-DC78-4654-A037-4424FF848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A1C9-BCA4-4129-91D5-7F3C63795167}" type="datetimeFigureOut">
              <a:rPr lang="en-US" smtClean="0"/>
              <a:pPr/>
              <a:t>21/02/2013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023A-DC78-4654-A037-4424FF848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A1C9-BCA4-4129-91D5-7F3C63795167}" type="datetimeFigureOut">
              <a:rPr lang="en-US" smtClean="0"/>
              <a:pPr/>
              <a:t>21/02/2013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023A-DC78-4654-A037-4424FF8482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A1C9-BCA4-4129-91D5-7F3C63795167}" type="datetimeFigureOut">
              <a:rPr lang="en-US" smtClean="0"/>
              <a:pPr/>
              <a:t>21/02/2013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15C023A-DC78-4654-A037-4424FF848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A1C9-BCA4-4129-91D5-7F3C63795167}" type="datetimeFigureOut">
              <a:rPr lang="en-US" smtClean="0"/>
              <a:pPr/>
              <a:t>21/02/2013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023A-DC78-4654-A037-4424FF8482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A1C9-BCA4-4129-91D5-7F3C63795167}" type="datetimeFigureOut">
              <a:rPr lang="en-US" smtClean="0"/>
              <a:pPr/>
              <a:t>21/02/2013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023A-DC78-4654-A037-4424FF8482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A1C9-BCA4-4129-91D5-7F3C63795167}" type="datetimeFigureOut">
              <a:rPr lang="en-US" smtClean="0"/>
              <a:pPr/>
              <a:t>21/02/2013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023A-DC78-4654-A037-4424FF848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A1C9-BCA4-4129-91D5-7F3C63795167}" type="datetimeFigureOut">
              <a:rPr lang="en-US" smtClean="0"/>
              <a:pPr/>
              <a:t>21/02/2013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023A-DC78-4654-A037-4424FF848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A1C9-BCA4-4129-91D5-7F3C63795167}" type="datetimeFigureOut">
              <a:rPr lang="en-US" smtClean="0"/>
              <a:pPr/>
              <a:t>21/02/2013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023A-DC78-4654-A037-4424FF8482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A1C9-BCA4-4129-91D5-7F3C63795167}" type="datetimeFigureOut">
              <a:rPr lang="en-US" smtClean="0"/>
              <a:pPr/>
              <a:t>21/02/2013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15C023A-DC78-4654-A037-4424FF8482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47A1C9-BCA4-4129-91D5-7F3C63795167}" type="datetimeFigureOut">
              <a:rPr lang="en-US" smtClean="0"/>
              <a:pPr/>
              <a:t>21/02/2013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15C023A-DC78-4654-A037-4424FF848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- PERTEMUAN 1 -</a:t>
            </a:r>
          </a:p>
          <a:p>
            <a:r>
              <a:rPr lang="en-US" b="1" dirty="0" smtClean="0"/>
              <a:t>PENGANTAR DAN INSTALASI JAVA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BAHASA PEMROGRAMAN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Sequential (</a:t>
            </a:r>
            <a:r>
              <a:rPr lang="en-US" dirty="0" err="1" smtClean="0"/>
              <a:t>Berurutan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Percabangan</a:t>
            </a:r>
            <a:endParaRPr lang="en-US" dirty="0" smtClean="0"/>
          </a:p>
          <a:p>
            <a:r>
              <a:rPr lang="en-US" dirty="0" err="1" smtClean="0"/>
              <a:t>Perulangan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l="28125" t="31000" r="35000" b="28000"/>
          <a:stretch>
            <a:fillRect/>
          </a:stretch>
        </p:blipFill>
        <p:spPr bwMode="auto">
          <a:xfrm>
            <a:off x="2438400" y="3048000"/>
            <a:ext cx="4495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Java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209800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 l="10000" t="21000" r="63750" b="14000"/>
          <a:stretch>
            <a:fillRect/>
          </a:stretch>
        </p:blipFill>
        <p:spPr bwMode="auto">
          <a:xfrm>
            <a:off x="914400" y="1447800"/>
            <a:ext cx="3200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is a programming language originally developed by</a:t>
            </a:r>
            <a:r>
              <a:rPr lang="en-US" b="1" dirty="0" smtClean="0"/>
              <a:t> James Gosling</a:t>
            </a:r>
            <a:r>
              <a:rPr lang="en-US" dirty="0" smtClean="0"/>
              <a:t> at </a:t>
            </a:r>
            <a:r>
              <a:rPr lang="en-US" b="1" dirty="0" smtClean="0"/>
              <a:t>Sun Microsystems</a:t>
            </a:r>
            <a:r>
              <a:rPr lang="en-US" dirty="0" smtClean="0"/>
              <a:t> (which has since merged into Oracle Corporation) and released in 1995 as a core component of Sun Microsystems' Java platform. </a:t>
            </a:r>
          </a:p>
          <a:p>
            <a:r>
              <a:rPr lang="en-US" dirty="0" smtClean="0"/>
              <a:t>The language derives much of its syntax from C and C++ but has a simpler object model and fewer low-level facilities. </a:t>
            </a:r>
          </a:p>
          <a:p>
            <a:r>
              <a:rPr lang="en-US" dirty="0" smtClean="0"/>
              <a:t>Java applications are typically compiled to </a:t>
            </a:r>
            <a:r>
              <a:rPr lang="en-US" dirty="0" err="1" smtClean="0"/>
              <a:t>bytecode</a:t>
            </a:r>
            <a:r>
              <a:rPr lang="en-US" dirty="0" smtClean="0"/>
              <a:t> (class file) that can run on any </a:t>
            </a:r>
            <a:r>
              <a:rPr lang="en-US" b="1" dirty="0" smtClean="0"/>
              <a:t>Java Virtual Machine (JVM)</a:t>
            </a:r>
            <a:r>
              <a:rPr lang="en-US" dirty="0" smtClean="0"/>
              <a:t> regardless of computer architecture. Java is a general-purpose, concurrent, class-based, object-oriented language that is specifically designed to have as few implementation dependencies as possible. </a:t>
            </a:r>
          </a:p>
          <a:p>
            <a:endParaRPr lang="en-US" dirty="0" smtClean="0"/>
          </a:p>
          <a:p>
            <a:r>
              <a:rPr lang="en-US" dirty="0" err="1" smtClean="0"/>
              <a:t>Sumber</a:t>
            </a:r>
            <a:r>
              <a:rPr lang="en-US" dirty="0" smtClean="0"/>
              <a:t>: http://en.wikipedia.org/wiki/Java_(programming_language)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752600"/>
            <a:ext cx="6020082" cy="357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838200"/>
          </a:xfrm>
        </p:spPr>
        <p:txBody>
          <a:bodyPr/>
          <a:lstStyle/>
          <a:p>
            <a:r>
              <a:rPr lang="en-US" dirty="0" smtClean="0"/>
              <a:t>Running Java Byte Code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667000"/>
            <a:ext cx="6858000" cy="3614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 l="33750" t="49000" r="21250" b="43000"/>
          <a:stretch>
            <a:fillRect/>
          </a:stretch>
        </p:blipFill>
        <p:spPr bwMode="auto">
          <a:xfrm>
            <a:off x="1295400" y="1371600"/>
            <a:ext cx="6858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Mengenal</a:t>
            </a:r>
            <a:r>
              <a:rPr lang="en-US" dirty="0" smtClean="0"/>
              <a:t> J2SDK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J2SDK </a:t>
            </a:r>
            <a:r>
              <a:rPr lang="en-US" i="1" dirty="0" smtClean="0"/>
              <a:t>(Java 2 System Development Kit)</a:t>
            </a:r>
            <a:r>
              <a:rPr lang="en-US" dirty="0" smtClean="0"/>
              <a:t>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Sun </a:t>
            </a:r>
            <a:r>
              <a:rPr lang="en-US" dirty="0" err="1" smtClean="0"/>
              <a:t>Microsystem</a:t>
            </a:r>
            <a:r>
              <a:rPr lang="en-US" dirty="0" smtClean="0"/>
              <a:t>. </a:t>
            </a:r>
            <a:r>
              <a:rPr lang="en-US" dirty="0" smtClean="0"/>
              <a:t>(</a:t>
            </a:r>
            <a:r>
              <a:rPr lang="en-US" u="sng" dirty="0" smtClean="0">
                <a:solidFill>
                  <a:srgbClr val="0070C0"/>
                </a:solidFill>
              </a:rPr>
              <a:t>http://www.oracle.com/technetwork/java/javase/downloads/index.html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yang </a:t>
            </a:r>
            <a:r>
              <a:rPr lang="en-US" dirty="0" err="1" smtClean="0"/>
              <a:t>tergolong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IDE </a:t>
            </a:r>
            <a:r>
              <a:rPr lang="en-US" i="1" dirty="0" smtClean="0"/>
              <a:t>(Integrated Development Environment)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Semantic Café</a:t>
            </a:r>
          </a:p>
          <a:p>
            <a:pPr lvl="1"/>
            <a:r>
              <a:rPr lang="en-US" dirty="0" smtClean="0"/>
              <a:t>Microsoft Visual J++</a:t>
            </a:r>
          </a:p>
          <a:p>
            <a:pPr lvl="1"/>
            <a:r>
              <a:rPr lang="en-US" dirty="0" smtClean="0"/>
              <a:t>Borland </a:t>
            </a:r>
            <a:r>
              <a:rPr lang="en-US" dirty="0" err="1" smtClean="0"/>
              <a:t>Jbuilder</a:t>
            </a:r>
            <a:endParaRPr lang="en-US" dirty="0" smtClean="0"/>
          </a:p>
          <a:p>
            <a:pPr lvl="1"/>
            <a:r>
              <a:rPr lang="en-US" dirty="0" err="1" smtClean="0"/>
              <a:t>Netbeans</a:t>
            </a:r>
            <a:r>
              <a:rPr lang="en-US" dirty="0" smtClean="0"/>
              <a:t> IDE (</a:t>
            </a:r>
            <a:r>
              <a:rPr lang="en-US" u="sng" dirty="0" smtClean="0">
                <a:solidFill>
                  <a:srgbClr val="0070C0"/>
                </a:solidFill>
              </a:rPr>
              <a:t>http://www.netbeans.org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Jcreator</a:t>
            </a:r>
            <a:r>
              <a:rPr lang="en-US" dirty="0" smtClean="0"/>
              <a:t> (</a:t>
            </a:r>
            <a:r>
              <a:rPr lang="en-US" u="sng" dirty="0" smtClean="0">
                <a:solidFill>
                  <a:srgbClr val="0070C0"/>
                </a:solidFill>
              </a:rPr>
              <a:t>http://www.jcreator.com/download.htm</a:t>
            </a:r>
            <a:r>
              <a:rPr lang="en-US" dirty="0" smtClean="0"/>
              <a:t> 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Program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Applet : Program Java yang </a:t>
            </a:r>
            <a:r>
              <a:rPr lang="en-US" dirty="0" err="1" smtClean="0"/>
              <a:t>diletakkan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Web Server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melalu</a:t>
            </a:r>
            <a:r>
              <a:rPr lang="en-US" dirty="0" smtClean="0"/>
              <a:t> Web Browser.</a:t>
            </a:r>
          </a:p>
          <a:p>
            <a:r>
              <a:rPr lang="en-US" dirty="0" smtClean="0"/>
              <a:t>Java </a:t>
            </a:r>
            <a:r>
              <a:rPr lang="en-US" dirty="0" err="1" smtClean="0"/>
              <a:t>Aplikasi</a:t>
            </a:r>
            <a:r>
              <a:rPr lang="en-US" dirty="0" smtClean="0"/>
              <a:t> : Program Java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J2SE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Standart</a:t>
            </a:r>
            <a:r>
              <a:rPr lang="en-US" dirty="0" smtClean="0">
                <a:sym typeface="Wingdings" pitchFamily="2" charset="2"/>
              </a:rPr>
              <a:t> Edition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J2ME  Mobile Edition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J2EE  Enterprise Edition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 Java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l="9023" t="41577" r="2757" b="29749"/>
          <a:stretch>
            <a:fillRect/>
          </a:stretch>
        </p:blipFill>
        <p:spPr bwMode="auto">
          <a:xfrm>
            <a:off x="914400" y="914400"/>
            <a:ext cx="6705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514600"/>
            <a:ext cx="46196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2514600"/>
            <a:ext cx="46196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572000"/>
            <a:ext cx="46196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57600" y="4648200"/>
            <a:ext cx="516411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 l="16250" t="17000" r="13750" b="12000"/>
          <a:stretch>
            <a:fillRect/>
          </a:stretch>
        </p:blipFill>
        <p:spPr bwMode="auto">
          <a:xfrm>
            <a:off x="304800" y="762000"/>
            <a:ext cx="8534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7500" t="17000" r="14375" b="13000"/>
          <a:stretch>
            <a:fillRect/>
          </a:stretch>
        </p:blipFill>
        <p:spPr bwMode="auto">
          <a:xfrm>
            <a:off x="685800" y="304800"/>
            <a:ext cx="6019800" cy="453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981200" y="5029200"/>
            <a:ext cx="5791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b="1" dirty="0" err="1" smtClean="0"/>
              <a:t>Tambahkan</a:t>
            </a:r>
            <a:r>
              <a:rPr lang="en-US" b="1" dirty="0" smtClean="0"/>
              <a:t> </a:t>
            </a:r>
            <a:r>
              <a:rPr lang="en-US" b="1" dirty="0" err="1" smtClean="0"/>
              <a:t>satu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Variable Value </a:t>
            </a:r>
            <a:r>
              <a:rPr lang="en-US" dirty="0" err="1" smtClean="0"/>
              <a:t>yaitu</a:t>
            </a:r>
            <a:r>
              <a:rPr lang="en-US" dirty="0" smtClean="0"/>
              <a:t> folder binary </a:t>
            </a:r>
            <a:r>
              <a:rPr lang="en-US" dirty="0" err="1" smtClean="0"/>
              <a:t>instalasi</a:t>
            </a:r>
            <a:r>
              <a:rPr lang="en-US" dirty="0" smtClean="0"/>
              <a:t> JDK.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file path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file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menginstall</a:t>
            </a:r>
            <a:r>
              <a:rPr lang="en-US" dirty="0" smtClean="0"/>
              <a:t> Java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C:\Program Files\Java\jdk1.6.0_05\bin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Komputer</a:t>
            </a:r>
            <a:endParaRPr lang="en-US" dirty="0" smtClean="0"/>
          </a:p>
          <a:p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r>
              <a:rPr lang="en-US" dirty="0" err="1" smtClean="0"/>
              <a:t>Algoritma</a:t>
            </a:r>
            <a:endParaRPr lang="en-US" dirty="0" smtClean="0"/>
          </a:p>
          <a:p>
            <a:r>
              <a:rPr lang="en-US" dirty="0" err="1" smtClean="0"/>
              <a:t>Pengenalan</a:t>
            </a:r>
            <a:r>
              <a:rPr lang="en-US" dirty="0" smtClean="0"/>
              <a:t> Java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7500" t="29000" r="13750" b="42000"/>
          <a:stretch>
            <a:fillRect/>
          </a:stretch>
        </p:blipFill>
        <p:spPr bwMode="auto">
          <a:xfrm>
            <a:off x="914400" y="304800"/>
            <a:ext cx="7162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18750" t="40000" r="27500" b="5000"/>
          <a:stretch>
            <a:fillRect/>
          </a:stretch>
        </p:blipFill>
        <p:spPr bwMode="auto">
          <a:xfrm>
            <a:off x="1600200" y="2667000"/>
            <a:ext cx="548085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Kompiler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Interpreter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Kompiler</a:t>
            </a:r>
            <a:r>
              <a:rPr lang="en-US" b="1" dirty="0" smtClean="0"/>
              <a:t> Java </a:t>
            </a:r>
            <a:r>
              <a:rPr lang="en-US" b="1" dirty="0" err="1" smtClean="0"/>
              <a:t>bernama</a:t>
            </a:r>
            <a:r>
              <a:rPr lang="en-US" b="1" dirty="0" smtClean="0"/>
              <a:t> </a:t>
            </a:r>
            <a:r>
              <a:rPr lang="en-US" b="1" dirty="0" err="1" smtClean="0"/>
              <a:t>javac</a:t>
            </a:r>
            <a:r>
              <a:rPr lang="en-US" dirty="0" smtClean="0"/>
              <a:t>. Program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mengkompilasi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java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dimengerti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interpreter java.</a:t>
            </a:r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kompilasi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bytecode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akhiran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b="1" dirty="0" smtClean="0"/>
              <a:t>.class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Interpreter java </a:t>
            </a:r>
            <a:r>
              <a:rPr lang="en-US" b="1" dirty="0" err="1" smtClean="0"/>
              <a:t>digunakan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mengeksekusi</a:t>
            </a:r>
            <a:r>
              <a:rPr lang="en-US" b="1" dirty="0" smtClean="0"/>
              <a:t>/ </a:t>
            </a:r>
            <a:r>
              <a:rPr lang="en-US" b="1" dirty="0" err="1" smtClean="0"/>
              <a:t>menjalankan</a:t>
            </a:r>
            <a:r>
              <a:rPr lang="en-US" b="1" dirty="0" smtClean="0"/>
              <a:t> </a:t>
            </a:r>
            <a:r>
              <a:rPr lang="en-US" b="1" dirty="0" err="1" smtClean="0"/>
              <a:t>berkas</a:t>
            </a:r>
            <a:r>
              <a:rPr lang="en-US" b="1" dirty="0" smtClean="0"/>
              <a:t> </a:t>
            </a:r>
            <a:r>
              <a:rPr lang="en-US" b="1" dirty="0" err="1" smtClean="0"/>
              <a:t>bytecode</a:t>
            </a:r>
            <a:r>
              <a:rPr lang="en-US" b="1" dirty="0" smtClean="0"/>
              <a:t> (.class). </a:t>
            </a:r>
            <a:r>
              <a:rPr lang="en-US" dirty="0" smtClean="0"/>
              <a:t>Program </a:t>
            </a:r>
            <a:r>
              <a:rPr lang="en-US" dirty="0" err="1" smtClean="0"/>
              <a:t>ini</a:t>
            </a:r>
            <a:r>
              <a:rPr lang="en-US" dirty="0" smtClean="0"/>
              <a:t> yang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program Java, </a:t>
            </a:r>
            <a:r>
              <a:rPr lang="en-US" dirty="0" err="1" smtClean="0"/>
              <a:t>khususnya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yang </a:t>
            </a:r>
            <a:r>
              <a:rPr lang="en-US" dirty="0" err="1" smtClean="0"/>
              <a:t>tergolong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Komentar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Perbaris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Blok </a:t>
            </a:r>
          </a:p>
          <a:p>
            <a:pPr lvl="1"/>
            <a:r>
              <a:rPr lang="en-US" dirty="0" smtClean="0"/>
              <a:t>Java Doc </a:t>
            </a:r>
          </a:p>
          <a:p>
            <a:r>
              <a:rPr lang="en-US" dirty="0" smtClean="0"/>
              <a:t>Class </a:t>
            </a:r>
          </a:p>
          <a:p>
            <a:pPr lvl="1"/>
            <a:r>
              <a:rPr lang="en-US" dirty="0" err="1" smtClean="0"/>
              <a:t>Nama</a:t>
            </a:r>
            <a:r>
              <a:rPr lang="en-US" dirty="0" smtClean="0"/>
              <a:t> Class </a:t>
            </a:r>
          </a:p>
          <a:p>
            <a:pPr lvl="1"/>
            <a:r>
              <a:rPr lang="en-US" dirty="0" smtClean="0"/>
              <a:t>Variable </a:t>
            </a:r>
          </a:p>
          <a:p>
            <a:pPr lvl="1"/>
            <a:r>
              <a:rPr lang="en-US" dirty="0" smtClean="0"/>
              <a:t>Operation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Penamaan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Kata</a:t>
            </a:r>
            <a:r>
              <a:rPr lang="en-US" dirty="0" smtClean="0"/>
              <a:t> Benda </a:t>
            </a:r>
          </a:p>
          <a:p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kapital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spasi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</a:p>
          <a:p>
            <a:r>
              <a:rPr lang="en-US" dirty="0" smtClean="0"/>
              <a:t>Unique </a:t>
            </a:r>
          </a:p>
          <a:p>
            <a:r>
              <a:rPr lang="en-US" dirty="0" smtClean="0"/>
              <a:t>Case Sensitive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 l="28125" t="12000" r="23125" b="10000"/>
          <a:stretch>
            <a:fillRect/>
          </a:stretch>
        </p:blipFill>
        <p:spPr bwMode="auto">
          <a:xfrm>
            <a:off x="1295400" y="152400"/>
            <a:ext cx="6477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Resume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Pertemuan</a:t>
            </a:r>
            <a:r>
              <a:rPr lang="en-US" dirty="0" smtClean="0"/>
              <a:t> 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Komputer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752600"/>
            <a:ext cx="5410200" cy="433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Hardware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75" y="1871663"/>
            <a:ext cx="80200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Software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981200"/>
            <a:ext cx="3971366" cy="373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English: Hello, how are you? </a:t>
            </a:r>
          </a:p>
          <a:p>
            <a:r>
              <a:rPr lang="en-US" dirty="0" smtClean="0"/>
              <a:t>Indonesian: </a:t>
            </a:r>
            <a:r>
              <a:rPr lang="en-US" dirty="0" err="1" smtClean="0"/>
              <a:t>Haii</a:t>
            </a:r>
            <a:r>
              <a:rPr lang="en-US" dirty="0" smtClean="0"/>
              <a:t>,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kabar</a:t>
            </a:r>
            <a:r>
              <a:rPr lang="en-US" dirty="0" smtClean="0"/>
              <a:t>? </a:t>
            </a:r>
          </a:p>
          <a:p>
            <a:r>
              <a:rPr lang="fr-FR" dirty="0" smtClean="0"/>
              <a:t>French: Bonjour! C¸ a va bien? </a:t>
            </a:r>
          </a:p>
          <a:p>
            <a:r>
              <a:rPr lang="de-DE" dirty="0" smtClean="0"/>
              <a:t>German: Guten tag. Wie geht’s? </a:t>
            </a:r>
          </a:p>
          <a:p>
            <a:r>
              <a:rPr lang="en-US" dirty="0" smtClean="0"/>
              <a:t>Japanese: </a:t>
            </a:r>
            <a:r>
              <a:rPr lang="en-US" dirty="0" err="1" smtClean="0"/>
              <a:t>Konnichi</a:t>
            </a:r>
            <a:r>
              <a:rPr lang="en-US" dirty="0" smtClean="0"/>
              <a:t> </a:t>
            </a:r>
            <a:r>
              <a:rPr lang="en-US" dirty="0" err="1" smtClean="0"/>
              <a:t>wa</a:t>
            </a:r>
            <a:r>
              <a:rPr lang="en-US" dirty="0" smtClean="0"/>
              <a:t>. O </a:t>
            </a:r>
            <a:r>
              <a:rPr lang="en-US" dirty="0" err="1" smtClean="0"/>
              <a:t>genki</a:t>
            </a:r>
            <a:r>
              <a:rPr lang="en-US" dirty="0" smtClean="0"/>
              <a:t> </a:t>
            </a:r>
            <a:r>
              <a:rPr lang="en-US" dirty="0" err="1" smtClean="0"/>
              <a:t>desu</a:t>
            </a:r>
            <a:r>
              <a:rPr lang="en-US" dirty="0" smtClean="0"/>
              <a:t> ka?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962400" cy="4572000"/>
          </a:xfrm>
        </p:spPr>
        <p:txBody>
          <a:bodyPr/>
          <a:lstStyle/>
          <a:p>
            <a:r>
              <a:rPr lang="en-US" dirty="0" smtClean="0"/>
              <a:t>A programming language is an artificial language designed to communicate instructions to a machine, particularly a computer. Programming languages can be used to create programs that control the behavior of a machine and/or to express algorithms precisely. 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9650" y="1752600"/>
            <a:ext cx="40957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7000"/>
            <a:ext cx="77724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PROGRAM = DATA + ALGORITMA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algoritma</a:t>
            </a:r>
            <a:r>
              <a:rPr lang="en-US" b="1" dirty="0" smtClean="0"/>
              <a:t> /</a:t>
            </a:r>
            <a:r>
              <a:rPr lang="en-US" b="1" dirty="0" err="1" smtClean="0"/>
              <a:t>algoritme</a:t>
            </a:r>
            <a:r>
              <a:rPr lang="en-US" b="1" dirty="0" smtClean="0"/>
              <a:t> </a:t>
            </a:r>
            <a:r>
              <a:rPr lang="en-US" b="1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 l="41250" t="26000" r="34375" b="20000"/>
          <a:stretch>
            <a:fillRect/>
          </a:stretch>
        </p:blipFill>
        <p:spPr bwMode="auto">
          <a:xfrm>
            <a:off x="3505200" y="2514600"/>
            <a:ext cx="2971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170</TotalTime>
  <Words>501</Words>
  <Application>Microsoft Office PowerPoint</Application>
  <PresentationFormat>On-screen Show (4:3)</PresentationFormat>
  <Paragraphs>73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Equity</vt:lpstr>
      <vt:lpstr>BAHASA PEMROGRAMAN</vt:lpstr>
      <vt:lpstr>OUTLINE</vt:lpstr>
      <vt:lpstr>Komputer ?</vt:lpstr>
      <vt:lpstr>Computer Hardware</vt:lpstr>
      <vt:lpstr>Computer Software</vt:lpstr>
      <vt:lpstr>Language</vt:lpstr>
      <vt:lpstr>Program Language</vt:lpstr>
      <vt:lpstr>PROGRAM = DATA + ALGORITMA</vt:lpstr>
      <vt:lpstr>Algoritma</vt:lpstr>
      <vt:lpstr>Algoritma</vt:lpstr>
      <vt:lpstr>Introduction To Java</vt:lpstr>
      <vt:lpstr>What is Java ?</vt:lpstr>
      <vt:lpstr>Slide 13</vt:lpstr>
      <vt:lpstr>Running Java Byte Code</vt:lpstr>
      <vt:lpstr>Mengenal J2SDK</vt:lpstr>
      <vt:lpstr>Jenis Program Java</vt:lpstr>
      <vt:lpstr>Contoh Program Java</vt:lpstr>
      <vt:lpstr>Slide 18</vt:lpstr>
      <vt:lpstr>Slide 19</vt:lpstr>
      <vt:lpstr>Slide 20</vt:lpstr>
      <vt:lpstr>Kompiler dan Interpreter Java</vt:lpstr>
      <vt:lpstr>Struktur Dasar Pemrograman Java</vt:lpstr>
      <vt:lpstr>Penamaan Class</vt:lpstr>
      <vt:lpstr>Slide 24</vt:lpstr>
      <vt:lpstr>TUGAS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BAHASA PEMROGRAMAN</dc:title>
  <dc:creator>user</dc:creator>
  <cp:lastModifiedBy>user</cp:lastModifiedBy>
  <cp:revision>30</cp:revision>
  <dcterms:created xsi:type="dcterms:W3CDTF">2012-08-21T23:46:01Z</dcterms:created>
  <dcterms:modified xsi:type="dcterms:W3CDTF">2013-02-21T03:10:36Z</dcterms:modified>
</cp:coreProperties>
</file>