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3D3742-5438-4432-88F2-E3CDB4E4073F}" type="datetimeFigureOut">
              <a:rPr lang="en-US" smtClean="0"/>
              <a:pPr/>
              <a:t>15/10/2012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E88BF41-D45A-4CBA-9307-F5F709491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7 -</a:t>
            </a:r>
          </a:p>
          <a:p>
            <a:r>
              <a:rPr lang="en-US" b="1" dirty="0" smtClean="0"/>
              <a:t>METODE/SUB PROGRAM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81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744103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 Program </a:t>
            </a:r>
            <a:r>
              <a:rPr lang="en-US" b="1" dirty="0" err="1" smtClean="0"/>
              <a:t>dengan</a:t>
            </a:r>
            <a:r>
              <a:rPr lang="en-US" b="1" dirty="0" smtClean="0"/>
              <a:t> parameter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array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858000" cy="473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8001000" cy="181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overloading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b="1" dirty="0" err="1" smtClean="0"/>
              <a:t>dideklarasikan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kali. </a:t>
            </a:r>
          </a:p>
          <a:p>
            <a:r>
              <a:rPr lang="en-US" dirty="0" err="1" smtClean="0"/>
              <a:t>Bingung</a:t>
            </a:r>
            <a:r>
              <a:rPr lang="en-US" dirty="0" smtClean="0"/>
              <a:t>??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yang </a:t>
            </a:r>
            <a:r>
              <a:rPr lang="en-US" b="1" dirty="0" err="1" smtClean="0"/>
              <a:t>sama</a:t>
            </a:r>
            <a:r>
              <a:rPr lang="en-US" b="1" dirty="0" smtClean="0"/>
              <a:t> </a:t>
            </a:r>
            <a:r>
              <a:rPr lang="en-US" b="1" dirty="0" err="1" smtClean="0"/>
              <a:t>tetapi</a:t>
            </a:r>
            <a:r>
              <a:rPr lang="en-US" b="1" dirty="0" smtClean="0"/>
              <a:t> parameter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datanya</a:t>
            </a:r>
            <a:r>
              <a:rPr lang="en-US" b="1" dirty="0" smtClean="0"/>
              <a:t>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berbeda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r>
              <a:rPr lang="en-US" b="1" dirty="0" smtClean="0"/>
              <a:t> lain.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4275"/>
          <a:stretch>
            <a:fillRect/>
          </a:stretch>
        </p:blipFill>
        <p:spPr bwMode="auto">
          <a:xfrm>
            <a:off x="914400" y="838200"/>
            <a:ext cx="731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334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Buat Menu dengan Tampilan di bawah ini :</a:t>
            </a:r>
          </a:p>
          <a:p>
            <a:r>
              <a:rPr lang="de-DE" sz="2000" dirty="0" smtClean="0"/>
              <a:t>===================</a:t>
            </a:r>
          </a:p>
          <a:p>
            <a:r>
              <a:rPr lang="de-DE" sz="2000" dirty="0" smtClean="0"/>
              <a:t>Menu Pilihan Pemesanan Kerajinan</a:t>
            </a:r>
          </a:p>
          <a:p>
            <a:r>
              <a:rPr lang="de-DE" sz="2000" dirty="0" smtClean="0"/>
              <a:t>===================</a:t>
            </a:r>
          </a:p>
          <a:p>
            <a:pPr marL="514350" indent="-514350">
              <a:buAutoNum type="arabicPeriod"/>
            </a:pPr>
            <a:r>
              <a:rPr lang="de-DE" sz="2000" dirty="0" smtClean="0"/>
              <a:t>Kerajinan Kayu</a:t>
            </a:r>
          </a:p>
          <a:p>
            <a:pPr marL="514350" indent="-514350">
              <a:buAutoNum type="arabicPeriod"/>
            </a:pPr>
            <a:r>
              <a:rPr lang="de-DE" sz="2000" dirty="0" smtClean="0"/>
              <a:t>Kerajinan Rotan</a:t>
            </a:r>
          </a:p>
          <a:p>
            <a:pPr marL="514350" indent="-514350">
              <a:buAutoNum type="arabicPeriod" startAt="3"/>
            </a:pPr>
            <a:r>
              <a:rPr lang="de-DE" sz="2000" dirty="0" smtClean="0"/>
              <a:t>Exit</a:t>
            </a:r>
          </a:p>
          <a:p>
            <a:pPr marL="514350" indent="-514350"/>
            <a:r>
              <a:rPr lang="de-DE" sz="2000" dirty="0" smtClean="0"/>
              <a:t>Jika dipilih 1, maka :</a:t>
            </a:r>
          </a:p>
          <a:p>
            <a:pPr marL="514350" indent="-514350"/>
            <a:r>
              <a:rPr lang="de-DE" sz="2000" dirty="0" smtClean="0"/>
              <a:t>Inputkan jenis Kerajinan Kayu : </a:t>
            </a:r>
            <a:r>
              <a:rPr lang="de-DE" sz="2000" b="1" dirty="0" smtClean="0"/>
              <a:t>Meja</a:t>
            </a:r>
          </a:p>
          <a:p>
            <a:pPr marL="514350" indent="-514350"/>
            <a:r>
              <a:rPr lang="de-DE" sz="2000" dirty="0" smtClean="0"/>
              <a:t>Input Panjang : </a:t>
            </a:r>
            <a:r>
              <a:rPr lang="de-DE" sz="2000" b="1" dirty="0" smtClean="0"/>
              <a:t>150</a:t>
            </a:r>
          </a:p>
          <a:p>
            <a:pPr marL="514350" indent="-514350"/>
            <a:r>
              <a:rPr lang="de-DE" sz="2000" dirty="0" smtClean="0"/>
              <a:t>Input Lebar : </a:t>
            </a:r>
            <a:r>
              <a:rPr lang="de-DE" sz="2000" b="1" dirty="0" smtClean="0"/>
              <a:t>80</a:t>
            </a:r>
          </a:p>
          <a:p>
            <a:pPr marL="514350" indent="-514350"/>
            <a:r>
              <a:rPr lang="de-DE" sz="2000" dirty="0" smtClean="0"/>
              <a:t>Keliling Meja tersebut :  (2p+2l)</a:t>
            </a:r>
          </a:p>
          <a:p>
            <a:pPr marL="514350" indent="-514350"/>
            <a:r>
              <a:rPr lang="de-DE" sz="2000" dirty="0" smtClean="0"/>
              <a:t>Luas Meja tersebut :  (p x l)</a:t>
            </a:r>
            <a:endParaRPr lang="de-DE" sz="2000" dirty="0" smtClean="0"/>
          </a:p>
          <a:p>
            <a:pPr marL="514350" indent="-514350"/>
            <a:r>
              <a:rPr lang="de-DE" sz="2000" dirty="0" smtClean="0"/>
              <a:t>Jika dipilih 2, maka :</a:t>
            </a:r>
          </a:p>
          <a:p>
            <a:pPr marL="514350" indent="-514350"/>
            <a:r>
              <a:rPr lang="de-DE" sz="2000" dirty="0" smtClean="0"/>
              <a:t>Inputkan jenis Kerajinan Rotan : </a:t>
            </a:r>
            <a:r>
              <a:rPr lang="de-DE" sz="2000" b="1" dirty="0" smtClean="0"/>
              <a:t>Bola</a:t>
            </a:r>
          </a:p>
          <a:p>
            <a:pPr marL="514350" indent="-514350"/>
            <a:r>
              <a:rPr lang="de-DE" sz="2000" dirty="0" smtClean="0"/>
              <a:t>Input jari-jari : </a:t>
            </a:r>
            <a:r>
              <a:rPr lang="de-DE" sz="2000" b="1" dirty="0" smtClean="0"/>
              <a:t>20</a:t>
            </a:r>
          </a:p>
          <a:p>
            <a:pPr marL="514350" indent="-514350"/>
            <a:r>
              <a:rPr lang="de-DE" sz="2000" dirty="0" smtClean="0"/>
              <a:t>Luas Bola tersebut : (4 x phi x r x r)</a:t>
            </a:r>
          </a:p>
          <a:p>
            <a:pPr marL="514350" indent="-514350"/>
            <a:r>
              <a:rPr lang="de-DE" sz="2000" dirty="0" smtClean="0"/>
              <a:t>Volume Bola tersebut (4/3 x phi x r x r)</a:t>
            </a:r>
            <a:endParaRPr lang="de-DE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kadangkala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program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fi-FI" b="1" dirty="0" smtClean="0">
                <a:solidFill>
                  <a:srgbClr val="FF0000"/>
                </a:solidFill>
              </a:rPr>
              <a:t>Apakah kita harus mengubahnya satu persatu? 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Java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program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sub program 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 program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 program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 program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 program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array </a:t>
            </a:r>
          </a:p>
          <a:p>
            <a:r>
              <a:rPr lang="en-US" dirty="0" smtClean="0"/>
              <a:t>Sub program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function overloading </a:t>
            </a:r>
          </a:p>
          <a:p>
            <a:r>
              <a:rPr lang="en-US" dirty="0" smtClean="0"/>
              <a:t>Sub program yang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: recursive function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 Program </a:t>
            </a:r>
            <a:r>
              <a:rPr lang="en-US" b="1" dirty="0" err="1" smtClean="0"/>
              <a:t>berjenis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Sebenarnya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sub program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. </a:t>
            </a:r>
            <a:r>
              <a:rPr lang="en-US" dirty="0" err="1" smtClean="0"/>
              <a:t>Seluruh</a:t>
            </a:r>
            <a:r>
              <a:rPr lang="en-US" dirty="0" smtClean="0"/>
              <a:t> sub program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. 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sub program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. </a:t>
            </a:r>
          </a:p>
          <a:p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sub program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969"/>
          <a:stretch>
            <a:fillRect/>
          </a:stretch>
        </p:blipFill>
        <p:spPr bwMode="auto">
          <a:xfrm>
            <a:off x="762000" y="381000"/>
            <a:ext cx="745767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181600"/>
            <a:ext cx="56548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 Program </a:t>
            </a:r>
            <a:r>
              <a:rPr lang="en-US" b="1" dirty="0" err="1" smtClean="0"/>
              <a:t>berjenis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572000"/>
          </a:xfrm>
        </p:spPr>
        <p:txBody>
          <a:bodyPr/>
          <a:lstStyle/>
          <a:p>
            <a:r>
              <a:rPr lang="nn-NO" b="1" dirty="0" smtClean="0"/>
              <a:t>Fungsi merupakan </a:t>
            </a:r>
            <a:r>
              <a:rPr lang="nn-NO" dirty="0" smtClean="0"/>
              <a:t>jenis sub program yang mengembalikan suatu nilai. </a:t>
            </a:r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beripe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, double, String </a:t>
            </a:r>
            <a:r>
              <a:rPr lang="en-US" b="1" dirty="0" err="1" smtClean="0"/>
              <a:t>dsb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016"/>
          <a:stretch>
            <a:fillRect/>
          </a:stretch>
        </p:blipFill>
        <p:spPr bwMode="auto">
          <a:xfrm>
            <a:off x="152400" y="304800"/>
            <a:ext cx="887698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806302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 Program </a:t>
            </a:r>
            <a:r>
              <a:rPr lang="en-US" b="1" dirty="0" err="1" smtClean="0"/>
              <a:t>dengan</a:t>
            </a:r>
            <a:r>
              <a:rPr lang="en-US" b="1" dirty="0" smtClean="0"/>
              <a:t> parameter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FungsiHitung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2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keyboard. 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kalanya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yang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dinamis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3 </a:t>
            </a:r>
            <a:r>
              <a:rPr lang="en-US" dirty="0" err="1" smtClean="0"/>
              <a:t>bilangan</a:t>
            </a:r>
            <a:r>
              <a:rPr lang="en-US" dirty="0" smtClean="0"/>
              <a:t>,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konsep</a:t>
            </a:r>
            <a:r>
              <a:rPr lang="en-US" b="1" dirty="0" smtClean="0">
                <a:solidFill>
                  <a:srgbClr val="0070C0"/>
                </a:solidFill>
              </a:rPr>
              <a:t> parameter </a:t>
            </a:r>
            <a:r>
              <a:rPr lang="en-US" b="1" dirty="0" err="1" smtClean="0">
                <a:solidFill>
                  <a:srgbClr val="0070C0"/>
                </a:solidFill>
              </a:rPr>
              <a:t>di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dalam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fungsi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Parameter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smtClean="0"/>
              <a:t>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Parameter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smtClean="0"/>
              <a:t>parameter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, char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</TotalTime>
  <Words>459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BAHASA PEMROGRAMAN</vt:lpstr>
      <vt:lpstr>Pengantar</vt:lpstr>
      <vt:lpstr>Outline</vt:lpstr>
      <vt:lpstr>Sub Program berjenis Prosedur </vt:lpstr>
      <vt:lpstr>Slide 5</vt:lpstr>
      <vt:lpstr>Sub Program berjenis Fungsi </vt:lpstr>
      <vt:lpstr>Slide 7</vt:lpstr>
      <vt:lpstr>Slide 8</vt:lpstr>
      <vt:lpstr>Sub Program dengan parameter berupa variabel biasa </vt:lpstr>
      <vt:lpstr>Slide 10</vt:lpstr>
      <vt:lpstr>Slide 11</vt:lpstr>
      <vt:lpstr>Sub Program dengan parameter berupa variabel array </vt:lpstr>
      <vt:lpstr>Slide 13</vt:lpstr>
      <vt:lpstr>Overloading Function 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user</cp:lastModifiedBy>
  <cp:revision>11</cp:revision>
  <dcterms:created xsi:type="dcterms:W3CDTF">2012-08-24T00:17:26Z</dcterms:created>
  <dcterms:modified xsi:type="dcterms:W3CDTF">2012-10-15T09:24:12Z</dcterms:modified>
</cp:coreProperties>
</file>