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FED3E5-C7EA-4B5B-8115-FD78DD2BADB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370DF2-6258-445F-A28F-AC238FDDA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9 -</a:t>
            </a:r>
          </a:p>
          <a:p>
            <a:r>
              <a:rPr lang="en-US" b="1" dirty="0" smtClean="0"/>
              <a:t>BERBAGAI KELAS UTILITAS</a:t>
            </a:r>
          </a:p>
          <a:p>
            <a:r>
              <a:rPr lang="en-US" b="1" dirty="0" smtClean="0"/>
              <a:t>DI 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TestStack.java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 // for </a:t>
            </a:r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TestStack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// for demonstration only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Stack&lt;String&gt; s = new Stack&lt;String&gt;();</a:t>
            </a:r>
          </a:p>
          <a:p>
            <a:r>
              <a:rPr lang="en-US" dirty="0" smtClean="0"/>
              <a:t>    // push five Student references onto 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s.push</a:t>
            </a:r>
            <a:r>
              <a:rPr lang="en-US" dirty="0" smtClean="0"/>
              <a:t>("</a:t>
            </a:r>
            <a:r>
              <a:rPr lang="en-US" dirty="0" err="1" smtClean="0"/>
              <a:t>bagus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s.push</a:t>
            </a:r>
            <a:r>
              <a:rPr lang="en-US" dirty="0" smtClean="0"/>
              <a:t>("Darla");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s.push</a:t>
            </a:r>
            <a:r>
              <a:rPr lang="en-US" dirty="0" smtClean="0"/>
              <a:t>("</a:t>
            </a:r>
            <a:r>
              <a:rPr lang="en-US" dirty="0" err="1" smtClean="0"/>
              <a:t>spanky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s.pop();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s.push</a:t>
            </a:r>
            <a:r>
              <a:rPr lang="en-US" dirty="0" smtClean="0"/>
              <a:t>("</a:t>
            </a:r>
            <a:r>
              <a:rPr lang="en-US" dirty="0" err="1" smtClean="0"/>
              <a:t>Aji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s.push</a:t>
            </a:r>
            <a:r>
              <a:rPr lang="en-US" dirty="0" smtClean="0"/>
              <a:t>("Rudi");</a:t>
            </a:r>
          </a:p>
          <a:p>
            <a:r>
              <a:rPr lang="en-US" dirty="0" smtClean="0"/>
              <a:t>        s.pop();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last name pushed was " + </a:t>
            </a:r>
            <a:r>
              <a:rPr lang="en-US" dirty="0" err="1" smtClean="0"/>
              <a:t>s.peek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names in reverse order are:");</a:t>
            </a:r>
          </a:p>
          <a:p>
            <a:r>
              <a:rPr lang="en-US" dirty="0" smtClean="0"/>
              <a:t>        while(!</a:t>
            </a:r>
            <a:r>
              <a:rPr lang="en-US" dirty="0" err="1" smtClean="0"/>
              <a:t>s.empty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(s.pop());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size of the stack is now " + </a:t>
            </a:r>
            <a:r>
              <a:rPr lang="en-US" dirty="0" err="1" smtClean="0"/>
              <a:t>s.size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09600"/>
            <a:ext cx="35814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TestQueue.java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5943600" cy="655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java.util.Queue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TestQueue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queueExample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Queue </a:t>
            </a:r>
            <a:r>
              <a:rPr lang="en-US" dirty="0" err="1" smtClean="0"/>
              <a:t>queue</a:t>
            </a:r>
            <a:r>
              <a:rPr lang="en-US" dirty="0" smtClean="0"/>
              <a:t> = new </a:t>
            </a:r>
            <a:r>
              <a:rPr lang="en-US" dirty="0" err="1" smtClean="0"/>
              <a:t>LinkedList</a:t>
            </a:r>
            <a:r>
              <a:rPr lang="en-US" dirty="0" smtClean="0"/>
              <a:t>();.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queue.add</a:t>
            </a:r>
            <a:r>
              <a:rPr lang="en-US" dirty="0" smtClean="0"/>
              <a:t>("item1");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queue.add</a:t>
            </a:r>
            <a:r>
              <a:rPr lang="en-US" dirty="0" smtClean="0"/>
              <a:t>("item2");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queue.offer</a:t>
            </a:r>
            <a:r>
              <a:rPr lang="en-US" dirty="0" smtClean="0"/>
              <a:t>("Item3");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queue.offer</a:t>
            </a:r>
            <a:r>
              <a:rPr lang="en-US" dirty="0" smtClean="0"/>
              <a:t>("Item4");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("remove: " + </a:t>
            </a:r>
            <a:r>
              <a:rPr lang="en-US" dirty="0" err="1" smtClean="0"/>
              <a:t>queue.remove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("element: " + </a:t>
            </a:r>
            <a:r>
              <a:rPr lang="en-US" dirty="0" err="1" smtClean="0"/>
              <a:t>queue.element</a:t>
            </a:r>
            <a:r>
              <a:rPr lang="en-US" dirty="0" smtClean="0"/>
              <a:t>());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("poll: " + </a:t>
            </a:r>
            <a:r>
              <a:rPr lang="en-US" dirty="0" err="1" smtClean="0"/>
              <a:t>queue.poll</a:t>
            </a:r>
            <a:r>
              <a:rPr lang="en-US" dirty="0" smtClean="0"/>
              <a:t>());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("peek: " + </a:t>
            </a:r>
            <a:r>
              <a:rPr lang="en-US" dirty="0" err="1" smtClean="0"/>
              <a:t>queue.peek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/**</a:t>
            </a:r>
          </a:p>
          <a:p>
            <a:r>
              <a:rPr lang="en-US" dirty="0" smtClean="0"/>
              <a:t>    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r>
              <a:rPr lang="en-US" dirty="0" smtClean="0"/>
              <a:t>     */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new </a:t>
            </a:r>
            <a:r>
              <a:rPr lang="en-US" dirty="0" err="1" smtClean="0"/>
              <a:t>TestQueue</a:t>
            </a:r>
            <a:r>
              <a:rPr lang="en-US" dirty="0" smtClean="0"/>
              <a:t>().</a:t>
            </a:r>
            <a:r>
              <a:rPr lang="en-US" dirty="0" err="1" smtClean="0"/>
              <a:t>queueExample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Random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Vector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Queue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Hastable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smtClean="0"/>
              <a:t>Random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b="1" dirty="0" err="1" smtClean="0"/>
              <a:t>Java.util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b="1" dirty="0" err="1" smtClean="0"/>
              <a:t>memungkinkan</a:t>
            </a:r>
            <a:r>
              <a:rPr lang="en-US" b="1" dirty="0" smtClean="0"/>
              <a:t> </a:t>
            </a:r>
            <a:r>
              <a:rPr lang="en-US" b="1" dirty="0" err="1" smtClean="0"/>
              <a:t>pembangkitan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acak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Berbeda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random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Math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Random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acak</a:t>
            </a:r>
            <a:r>
              <a:rPr lang="en-US" b="1" dirty="0" smtClean="0"/>
              <a:t> yang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;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program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3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ContohRandom.java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609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java.util.Random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ContohRandom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byte </a:t>
            </a:r>
            <a:r>
              <a:rPr lang="en-US" dirty="0" err="1" smtClean="0"/>
              <a:t>acak</a:t>
            </a:r>
            <a:r>
              <a:rPr lang="en-US" dirty="0" smtClean="0"/>
              <a:t>[] = new byte[5];</a:t>
            </a:r>
          </a:p>
          <a:p>
            <a:endParaRPr lang="en-US" dirty="0" smtClean="0"/>
          </a:p>
          <a:p>
            <a:r>
              <a:rPr lang="en-US" dirty="0" smtClean="0"/>
              <a:t>        //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smtClean="0"/>
              <a:t>        Random rnd1 = new Random();</a:t>
            </a:r>
          </a:p>
          <a:p>
            <a:r>
              <a:rPr lang="en-US" dirty="0" smtClean="0"/>
              <a:t>        rnd1.nextBytes(</a:t>
            </a:r>
            <a:r>
              <a:rPr lang="en-US" dirty="0" err="1" smtClean="0"/>
              <a:t>acak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("Random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: ");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acak.length;i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((i+1)+". " + </a:t>
            </a:r>
            <a:r>
              <a:rPr lang="en-US" dirty="0" err="1" smtClean="0"/>
              <a:t>acak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//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endParaRPr lang="en-US" dirty="0" smtClean="0"/>
          </a:p>
          <a:p>
            <a:r>
              <a:rPr lang="en-US" dirty="0" smtClean="0"/>
              <a:t>        Random rnd2 = new Random(5);</a:t>
            </a:r>
          </a:p>
          <a:p>
            <a:r>
              <a:rPr lang="en-US" dirty="0" smtClean="0"/>
              <a:t>        rnd2.nextBytes(</a:t>
            </a:r>
            <a:r>
              <a:rPr lang="en-US" dirty="0" err="1" smtClean="0"/>
              <a:t>acak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("Random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: ");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acak.length;i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((i+1)+". " + </a:t>
            </a:r>
            <a:r>
              <a:rPr lang="en-US" dirty="0" err="1" smtClean="0"/>
              <a:t>acak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Vector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b="1" dirty="0" err="1" smtClean="0"/>
              <a:t>Java.util</a:t>
            </a:r>
            <a:r>
              <a:rPr lang="en-US" b="1" dirty="0" smtClean="0"/>
              <a:t>. 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pengimplementasian</a:t>
            </a:r>
            <a:r>
              <a:rPr lang="en-US" dirty="0" smtClean="0"/>
              <a:t> </a:t>
            </a:r>
            <a:r>
              <a:rPr lang="en-US" b="1" dirty="0" smtClean="0"/>
              <a:t>array yang </a:t>
            </a:r>
            <a:r>
              <a:rPr lang="en-US" b="1" dirty="0" err="1" smtClean="0"/>
              <a:t>ukurannya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diubah</a:t>
            </a:r>
            <a:r>
              <a:rPr lang="en-US" b="1" dirty="0" smtClean="0"/>
              <a:t> </a:t>
            </a:r>
            <a:r>
              <a:rPr lang="en-US" b="1" dirty="0" err="1" smtClean="0"/>
              <a:t>sewaktu-waktu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Indeks</a:t>
            </a:r>
            <a:r>
              <a:rPr lang="en-US" b="1" dirty="0" smtClean="0"/>
              <a:t> vector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dimulai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0. (</a:t>
            </a:r>
            <a:r>
              <a:rPr lang="en-US" b="1" dirty="0" err="1" smtClean="0"/>
              <a:t>sama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indeks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array).</a:t>
            </a:r>
          </a:p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vector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addElement</a:t>
            </a:r>
            <a:r>
              <a:rPr lang="en-US" b="1" dirty="0" smtClean="0"/>
              <a:t>(Object </a:t>
            </a:r>
            <a:r>
              <a:rPr lang="en-US" b="1" i="1" dirty="0" err="1" smtClean="0"/>
              <a:t>obj</a:t>
            </a:r>
            <a:r>
              <a:rPr lang="en-US" b="1" i="1" dirty="0" smtClean="0"/>
              <a:t>) </a:t>
            </a:r>
            <a:r>
              <a:rPr lang="en-US" b="1" dirty="0" smtClean="0"/>
              <a:t>: </a:t>
            </a:r>
            <a:r>
              <a:rPr lang="en-US" dirty="0" err="1" smtClean="0"/>
              <a:t>menambah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vector</a:t>
            </a:r>
            <a:endParaRPr lang="en-US" dirty="0" smtClean="0"/>
          </a:p>
          <a:p>
            <a:r>
              <a:rPr lang="en-US" b="1" dirty="0" smtClean="0"/>
              <a:t>capacity</a:t>
            </a:r>
            <a:r>
              <a:rPr lang="en-US" b="1" dirty="0" smtClean="0"/>
              <a:t>() : </a:t>
            </a:r>
            <a:r>
              <a:rPr lang="en-US" dirty="0" err="1" smtClean="0"/>
              <a:t>kapasitas</a:t>
            </a:r>
            <a:r>
              <a:rPr lang="en-US" dirty="0" smtClean="0"/>
              <a:t> vector</a:t>
            </a:r>
            <a:endParaRPr lang="en-US" dirty="0" smtClean="0"/>
          </a:p>
          <a:p>
            <a:r>
              <a:rPr lang="en-US" b="1" dirty="0" err="1" smtClean="0"/>
              <a:t>elementAt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err="1" smtClean="0"/>
              <a:t>indeks</a:t>
            </a:r>
            <a:r>
              <a:rPr lang="en-US" b="1" dirty="0" smtClean="0"/>
              <a:t>) :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vector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endParaRPr lang="en-US" dirty="0" smtClean="0"/>
          </a:p>
          <a:p>
            <a:r>
              <a:rPr lang="en-US" b="1" dirty="0" err="1" smtClean="0"/>
              <a:t>firstElement</a:t>
            </a:r>
            <a:r>
              <a:rPr lang="en-US" b="1" dirty="0" smtClean="0"/>
              <a:t>() :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vector yang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b="1" dirty="0" err="1" smtClean="0"/>
              <a:t>lastElement</a:t>
            </a:r>
            <a:r>
              <a:rPr lang="en-US" b="1" dirty="0" smtClean="0"/>
              <a:t>() :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vector yang </a:t>
            </a:r>
            <a:r>
              <a:rPr lang="en-US" dirty="0" err="1" smtClean="0"/>
              <a:t>terakhir</a:t>
            </a:r>
            <a:endParaRPr lang="en-US" dirty="0" smtClean="0"/>
          </a:p>
          <a:p>
            <a:r>
              <a:rPr lang="en-US" b="1" dirty="0" err="1" smtClean="0"/>
              <a:t>indexOf</a:t>
            </a:r>
            <a:r>
              <a:rPr lang="en-US" b="1" dirty="0" smtClean="0"/>
              <a:t>(Object </a:t>
            </a:r>
            <a:r>
              <a:rPr lang="en-US" b="1" i="1" dirty="0" err="1" smtClean="0"/>
              <a:t>obj</a:t>
            </a:r>
            <a:r>
              <a:rPr lang="en-US" b="1" dirty="0" smtClean="0"/>
              <a:t>) </a:t>
            </a:r>
            <a:r>
              <a:rPr lang="en-US" b="1" dirty="0" smtClean="0"/>
              <a:t> </a:t>
            </a:r>
            <a:r>
              <a:rPr lang="en-US" b="1" dirty="0" smtClean="0"/>
              <a:t>: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vector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(string/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indexOf</a:t>
            </a:r>
            <a:r>
              <a:rPr lang="en-US" b="1" dirty="0" smtClean="0"/>
              <a:t>(Object </a:t>
            </a:r>
            <a:r>
              <a:rPr lang="en-US" b="1" i="1" dirty="0" err="1" smtClean="0"/>
              <a:t>elem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err="1" smtClean="0"/>
              <a:t>indeks</a:t>
            </a:r>
            <a:r>
              <a:rPr lang="en-US" b="1" dirty="0" smtClean="0"/>
              <a:t>) :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vector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(string/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endParaRPr lang="en-US" dirty="0" smtClean="0"/>
          </a:p>
          <a:p>
            <a:r>
              <a:rPr lang="en-US" b="1" dirty="0" err="1" smtClean="0"/>
              <a:t>insertElementAt</a:t>
            </a:r>
            <a:r>
              <a:rPr lang="en-US" b="1" dirty="0" smtClean="0"/>
              <a:t>(Object </a:t>
            </a:r>
            <a:r>
              <a:rPr lang="en-US" b="1" i="1" dirty="0" err="1" smtClean="0"/>
              <a:t>obj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err="1" smtClean="0"/>
              <a:t>indeks</a:t>
            </a:r>
            <a:r>
              <a:rPr lang="en-US" b="1" dirty="0" smtClean="0"/>
              <a:t>) :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remove(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smtClean="0"/>
              <a:t>index</a:t>
            </a:r>
            <a:r>
              <a:rPr lang="en-US" b="1" dirty="0" smtClean="0"/>
              <a:t>) :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endParaRPr lang="en-US" dirty="0" smtClean="0"/>
          </a:p>
          <a:p>
            <a:r>
              <a:rPr lang="en-US" b="1" dirty="0" err="1" smtClean="0"/>
              <a:t>removeElement</a:t>
            </a:r>
            <a:r>
              <a:rPr lang="en-US" b="1" dirty="0" smtClean="0"/>
              <a:t>(Object </a:t>
            </a:r>
            <a:r>
              <a:rPr lang="en-US" b="1" i="1" dirty="0" err="1" smtClean="0"/>
              <a:t>elem</a:t>
            </a:r>
            <a:r>
              <a:rPr lang="en-US" b="1" dirty="0" smtClean="0"/>
              <a:t>) :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object (string/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b="1" dirty="0" smtClean="0"/>
              <a:t>size</a:t>
            </a:r>
            <a:r>
              <a:rPr lang="en-US" b="1" dirty="0" smtClean="0"/>
              <a:t>() 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array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Vector1.java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java.util.Vector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java.util.Enumeration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Kelas</a:t>
            </a:r>
            <a:r>
              <a:rPr lang="en-US" dirty="0" smtClean="0"/>
              <a:t> Enumeration </a:t>
            </a:r>
            <a:r>
              <a:rPr lang="en-US" dirty="0" err="1" smtClean="0"/>
              <a:t>adalah</a:t>
            </a:r>
            <a:r>
              <a:rPr lang="en-US" dirty="0" smtClean="0"/>
              <a:t> interface yang </a:t>
            </a:r>
            <a:r>
              <a:rPr lang="en-US" dirty="0" err="1" smtClean="0"/>
              <a:t>menyediakan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hasMoreElements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nextElement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public class Vector1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70C0"/>
                </a:solidFill>
              </a:rPr>
              <a:t>Vector </a:t>
            </a:r>
            <a:r>
              <a:rPr lang="en-US" b="1" dirty="0" err="1" smtClean="0">
                <a:solidFill>
                  <a:srgbClr val="0070C0"/>
                </a:solidFill>
              </a:rPr>
              <a:t>kota</a:t>
            </a:r>
            <a:r>
              <a:rPr lang="en-US" b="1" dirty="0" smtClean="0">
                <a:solidFill>
                  <a:srgbClr val="0070C0"/>
                </a:solidFill>
              </a:rPr>
              <a:t> = new Vector();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("Bandung");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("Surabaya");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("Jakarta");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("Medan");</a:t>
            </a:r>
          </a:p>
          <a:p>
            <a:endParaRPr lang="en-US" dirty="0" smtClean="0"/>
          </a:p>
          <a:p>
            <a:r>
              <a:rPr lang="en-US" dirty="0" smtClean="0"/>
              <a:t>        Enumeration e = </a:t>
            </a:r>
            <a:r>
              <a:rPr lang="en-US" dirty="0" err="1" smtClean="0"/>
              <a:t>kota.elements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while (</a:t>
            </a:r>
            <a:r>
              <a:rPr lang="en-US" dirty="0" err="1" smtClean="0"/>
              <a:t>e.hasMoreElements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e.nextElement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28600"/>
            <a:ext cx="4800600" cy="960438"/>
          </a:xfrm>
        </p:spPr>
        <p:txBody>
          <a:bodyPr/>
          <a:lstStyle/>
          <a:p>
            <a:r>
              <a:rPr lang="en-US" dirty="0" smtClean="0"/>
              <a:t>Vector2.java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4478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static void </a:t>
            </a:r>
            <a:r>
              <a:rPr lang="en-US" b="1" dirty="0" err="1" smtClean="0">
                <a:solidFill>
                  <a:srgbClr val="0070C0"/>
                </a:solidFill>
              </a:rPr>
              <a:t>tampilVektor</a:t>
            </a:r>
            <a:r>
              <a:rPr lang="en-US" b="1" dirty="0" smtClean="0">
                <a:solidFill>
                  <a:srgbClr val="0070C0"/>
                </a:solidFill>
              </a:rPr>
              <a:t>(String info, Vector v)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(info);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("==============");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v.isEmpty</a:t>
            </a:r>
            <a:r>
              <a:rPr lang="en-US" dirty="0" smtClean="0"/>
              <a:t>())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v.size</a:t>
            </a:r>
            <a:r>
              <a:rPr lang="en-US" dirty="0" smtClean="0"/>
              <a:t>();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v.elementAt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("==============");</a:t>
            </a:r>
          </a:p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81000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java.util.Vector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Vector2 {</a:t>
            </a:r>
          </a:p>
          <a:p>
            <a:r>
              <a:rPr lang="en-US" dirty="0" smtClean="0"/>
              <a:t>    public static void main(String[] a) {</a:t>
            </a:r>
          </a:p>
          <a:p>
            <a:r>
              <a:rPr lang="en-US" dirty="0" smtClean="0"/>
              <a:t>        Vector </a:t>
            </a:r>
            <a:r>
              <a:rPr lang="en-US" dirty="0" err="1" smtClean="0"/>
              <a:t>kota</a:t>
            </a:r>
            <a:r>
              <a:rPr lang="en-US" dirty="0" smtClean="0"/>
              <a:t> = new Vector();</a:t>
            </a:r>
          </a:p>
          <a:p>
            <a:r>
              <a:rPr lang="en-US" dirty="0" smtClean="0"/>
              <a:t>        // </a:t>
            </a:r>
            <a:r>
              <a:rPr lang="en-US" dirty="0" err="1" smtClean="0"/>
              <a:t>Penambahan</a:t>
            </a:r>
            <a:r>
              <a:rPr lang="en-US" dirty="0" smtClean="0"/>
              <a:t> Kota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("Bandung");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("Surabaya");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("Jakarta");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kota.addElement</a:t>
            </a:r>
            <a:r>
              <a:rPr lang="en-US" dirty="0" smtClean="0"/>
              <a:t>("Medan");</a:t>
            </a:r>
          </a:p>
          <a:p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70C0"/>
                </a:solidFill>
              </a:rPr>
              <a:t>tampilVektor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addElement</a:t>
            </a:r>
            <a:r>
              <a:rPr lang="en-US" b="1" dirty="0" smtClean="0">
                <a:solidFill>
                  <a:srgbClr val="0070C0"/>
                </a:solidFill>
              </a:rPr>
              <a:t>", </a:t>
            </a:r>
            <a:r>
              <a:rPr lang="en-US" b="1" dirty="0" err="1" smtClean="0">
                <a:solidFill>
                  <a:srgbClr val="0070C0"/>
                </a:solidFill>
              </a:rPr>
              <a:t>kota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        </a:t>
            </a:r>
            <a:r>
              <a:rPr lang="en-US" b="1" dirty="0" err="1" smtClean="0">
                <a:solidFill>
                  <a:srgbClr val="00B050"/>
                </a:solidFill>
              </a:rPr>
              <a:t>kota.insertElementAt</a:t>
            </a:r>
            <a:r>
              <a:rPr lang="en-US" b="1" dirty="0" smtClean="0">
                <a:solidFill>
                  <a:srgbClr val="00B050"/>
                </a:solidFill>
              </a:rPr>
              <a:t>("Kudus", 1);</a:t>
            </a:r>
          </a:p>
          <a:p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70C0"/>
                </a:solidFill>
              </a:rPr>
              <a:t>tampilVektor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insertElement</a:t>
            </a:r>
            <a:r>
              <a:rPr lang="en-US" b="1" dirty="0" smtClean="0">
                <a:solidFill>
                  <a:srgbClr val="0070C0"/>
                </a:solidFill>
              </a:rPr>
              <a:t>", </a:t>
            </a:r>
            <a:r>
              <a:rPr lang="en-US" b="1" dirty="0" err="1" smtClean="0">
                <a:solidFill>
                  <a:srgbClr val="0070C0"/>
                </a:solidFill>
              </a:rPr>
              <a:t>kota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B050"/>
                </a:solidFill>
              </a:rPr>
              <a:t>kota.removeElement</a:t>
            </a:r>
            <a:r>
              <a:rPr lang="en-US" b="1" dirty="0" smtClean="0">
                <a:solidFill>
                  <a:srgbClr val="00B050"/>
                </a:solidFill>
              </a:rPr>
              <a:t>("Bandung");</a:t>
            </a:r>
          </a:p>
          <a:p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70C0"/>
                </a:solidFill>
              </a:rPr>
              <a:t>tampilVektor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removeElement</a:t>
            </a:r>
            <a:r>
              <a:rPr lang="en-US" b="1" dirty="0" smtClean="0">
                <a:solidFill>
                  <a:srgbClr val="0070C0"/>
                </a:solidFill>
              </a:rPr>
              <a:t> : Bandung", </a:t>
            </a:r>
            <a:r>
              <a:rPr lang="en-US" b="1" dirty="0" err="1" smtClean="0">
                <a:solidFill>
                  <a:srgbClr val="0070C0"/>
                </a:solidFill>
              </a:rPr>
              <a:t>kota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B050"/>
                </a:solidFill>
              </a:rPr>
              <a:t>kota.removeAllElements</a:t>
            </a:r>
            <a:r>
              <a:rPr lang="en-US" b="1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b="1" dirty="0" err="1" smtClean="0">
                <a:solidFill>
                  <a:srgbClr val="0070C0"/>
                </a:solidFill>
              </a:rPr>
              <a:t>tampilVektor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removeAllElement</a:t>
            </a:r>
            <a:r>
              <a:rPr lang="en-US" b="1" dirty="0" smtClean="0">
                <a:solidFill>
                  <a:srgbClr val="0070C0"/>
                </a:solidFill>
              </a:rPr>
              <a:t>", </a:t>
            </a:r>
            <a:r>
              <a:rPr lang="en-US" b="1" dirty="0" err="1" smtClean="0">
                <a:solidFill>
                  <a:srgbClr val="0070C0"/>
                </a:solidFill>
              </a:rPr>
              <a:t>kota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Stack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Java.util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en-US" b="1" dirty="0" err="1" smtClean="0"/>
              <a:t>tumpukan</a:t>
            </a:r>
            <a:r>
              <a:rPr lang="en-US" b="1" dirty="0" smtClean="0"/>
              <a:t>”.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b="1" dirty="0" err="1" smtClean="0"/>
              <a:t>Tumpukan</a:t>
            </a:r>
            <a:r>
              <a:rPr lang="en-US" b="1" dirty="0" smtClean="0"/>
              <a:t> </a:t>
            </a:r>
            <a:r>
              <a:rPr lang="en-US" b="1" dirty="0" err="1" smtClean="0"/>
              <a:t>piring</a:t>
            </a:r>
            <a:endParaRPr lang="en-US" b="1" dirty="0" smtClean="0"/>
          </a:p>
          <a:p>
            <a:pPr lvl="1"/>
            <a:r>
              <a:rPr lang="en-US" b="1" dirty="0" err="1" smtClean="0"/>
              <a:t>Tumpukan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endParaRPr lang="en-US" b="1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Stack </a:t>
            </a:r>
            <a:r>
              <a:rPr lang="en-US" b="1" dirty="0" err="1" smtClean="0"/>
              <a:t>sebenarnya</a:t>
            </a:r>
            <a:r>
              <a:rPr lang="en-US" b="1" dirty="0" smtClean="0"/>
              <a:t> </a:t>
            </a:r>
            <a:r>
              <a:rPr lang="en-US" b="1" dirty="0" err="1" smtClean="0"/>
              <a:t>diturunkan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Vector.</a:t>
            </a:r>
          </a:p>
          <a:p>
            <a:r>
              <a:rPr lang="en-US" dirty="0" err="1" smtClean="0"/>
              <a:t>Itulah</a:t>
            </a:r>
            <a:r>
              <a:rPr lang="en-US" dirty="0" smtClean="0"/>
              <a:t> </a:t>
            </a:r>
            <a:r>
              <a:rPr lang="en-US" dirty="0" err="1" smtClean="0"/>
              <a:t>sebabnya</a:t>
            </a:r>
            <a:r>
              <a:rPr lang="en-US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Vector </a:t>
            </a:r>
            <a:r>
              <a:rPr lang="en-US" b="1" dirty="0" err="1" smtClean="0"/>
              <a:t>diwarisi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Stack.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394</TotalTime>
  <Words>887</Words>
  <Application>Microsoft Office PowerPoint</Application>
  <PresentationFormat>On-screen Show (4:3)</PresentationFormat>
  <Paragraphs>165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BAHASA PEMROGRAMAN</vt:lpstr>
      <vt:lpstr>Berbagai Kelas Utilitas di Java</vt:lpstr>
      <vt:lpstr>Kelas Random</vt:lpstr>
      <vt:lpstr>ContohRandom.java</vt:lpstr>
      <vt:lpstr>Kelas Vector</vt:lpstr>
      <vt:lpstr>Sejumlah Metode pada Kelas Vector</vt:lpstr>
      <vt:lpstr>Vector1.java</vt:lpstr>
      <vt:lpstr>Vector2.java</vt:lpstr>
      <vt:lpstr>Kelas Stack</vt:lpstr>
      <vt:lpstr>TestStack.java</vt:lpstr>
      <vt:lpstr>TestQueue.java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S1SI_1</cp:lastModifiedBy>
  <cp:revision>26</cp:revision>
  <dcterms:created xsi:type="dcterms:W3CDTF">2012-11-04T00:18:25Z</dcterms:created>
  <dcterms:modified xsi:type="dcterms:W3CDTF">2014-03-20T00:56:39Z</dcterms:modified>
</cp:coreProperties>
</file>