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BAA7A0-AA2D-4CD1-8114-9C89489C08E4}" type="datetimeFigureOut">
              <a:rPr lang="en-US" smtClean="0"/>
              <a:pPr/>
              <a:t>22/07/2013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11E77FA-88D6-4EAE-9B34-00095CE74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10 -</a:t>
            </a:r>
          </a:p>
          <a:p>
            <a:r>
              <a:rPr lang="en-US" b="1" dirty="0" smtClean="0"/>
              <a:t>STRING DAN STRING BUFFER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string,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mengkonversi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/>
          <a:lstStyle/>
          <a:p>
            <a:r>
              <a:rPr lang="en-US" dirty="0" smtClean="0"/>
              <a:t>ContohString.java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ContohString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char data[] = new char[6];</a:t>
            </a:r>
          </a:p>
          <a:p>
            <a:r>
              <a:rPr lang="en-US" dirty="0" smtClean="0"/>
              <a:t>        data[0] = 64;</a:t>
            </a:r>
          </a:p>
          <a:p>
            <a:r>
              <a:rPr lang="en-US" dirty="0" smtClean="0"/>
              <a:t>        data[1] = 65;</a:t>
            </a:r>
          </a:p>
          <a:p>
            <a:r>
              <a:rPr lang="en-US" dirty="0" smtClean="0"/>
              <a:t>        data[2] = 66;</a:t>
            </a:r>
          </a:p>
          <a:p>
            <a:r>
              <a:rPr lang="en-US" dirty="0" smtClean="0"/>
              <a:t>        data[3] = 67;</a:t>
            </a:r>
          </a:p>
          <a:p>
            <a:r>
              <a:rPr lang="en-US" dirty="0" smtClean="0"/>
              <a:t>        data[4] = 68;</a:t>
            </a:r>
          </a:p>
          <a:p>
            <a:r>
              <a:rPr lang="en-US" dirty="0" smtClean="0"/>
              <a:t>        data[5] = 69;</a:t>
            </a:r>
          </a:p>
          <a:p>
            <a:endParaRPr lang="en-US" dirty="0" smtClean="0"/>
          </a:p>
          <a:p>
            <a:r>
              <a:rPr lang="en-US" dirty="0" smtClean="0"/>
              <a:t>        String s1 = "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String s2 = "987123654";</a:t>
            </a:r>
          </a:p>
          <a:p>
            <a:r>
              <a:rPr lang="en-US" dirty="0" smtClean="0"/>
              <a:t>        String s3 = new String(data);</a:t>
            </a:r>
          </a:p>
          <a:p>
            <a:r>
              <a:rPr lang="en-US" dirty="0" smtClean="0"/>
              <a:t>        String s4 = new String(data, 2, 3);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("s1 = " + s1);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("s2 = " + s2);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("s3 = " + s3);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("s4 = " + s4);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String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String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yang </a:t>
            </a:r>
            <a:r>
              <a:rPr lang="en-US" b="1" dirty="0" err="1" smtClean="0"/>
              <a:t>menyimpan</a:t>
            </a:r>
            <a:r>
              <a:rPr lang="en-US" b="1" dirty="0" smtClean="0"/>
              <a:t> string </a:t>
            </a:r>
            <a:r>
              <a:rPr lang="en-US" b="1" dirty="0" err="1" smtClean="0"/>
              <a:t>sifatnya</a:t>
            </a:r>
            <a:r>
              <a:rPr lang="en-US" b="1" dirty="0" smtClean="0"/>
              <a:t> </a:t>
            </a:r>
            <a:r>
              <a:rPr lang="en-US" b="1" dirty="0" err="1" smtClean="0"/>
              <a:t>konstan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string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string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Kelas</a:t>
            </a:r>
            <a:r>
              <a:rPr lang="en-US" b="1" dirty="0" smtClean="0"/>
              <a:t> </a:t>
            </a:r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yang </a:t>
            </a:r>
            <a:r>
              <a:rPr lang="en-US" b="1" dirty="0" err="1" smtClean="0"/>
              <a:t>memungkinkan</a:t>
            </a:r>
            <a:r>
              <a:rPr lang="en-US" b="1" dirty="0" smtClean="0"/>
              <a:t> </a:t>
            </a:r>
            <a:r>
              <a:rPr lang="en-US" b="1" dirty="0" err="1" smtClean="0"/>
              <a:t>penambahan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penyisipan</a:t>
            </a:r>
            <a:r>
              <a:rPr lang="en-US" b="1" dirty="0" smtClean="0"/>
              <a:t>  </a:t>
            </a:r>
            <a:r>
              <a:rPr lang="en-US" b="1" dirty="0" err="1" smtClean="0"/>
              <a:t>teks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Itulah</a:t>
            </a:r>
            <a:r>
              <a:rPr lang="en-US" dirty="0" smtClean="0"/>
              <a:t> </a:t>
            </a:r>
            <a:r>
              <a:rPr lang="en-US" dirty="0" err="1" smtClean="0"/>
              <a:t>sebabnya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smtClean="0"/>
              <a:t>append(),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string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StringAppend.java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StringAppend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sbuf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("</a:t>
            </a:r>
            <a:r>
              <a:rPr lang="en-US" dirty="0" err="1" smtClean="0"/>
              <a:t>Baris</a:t>
            </a:r>
            <a:r>
              <a:rPr lang="en-US" dirty="0" smtClean="0"/>
              <a:t> 1 \n");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sbuf.append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sbuf.append</a:t>
            </a:r>
            <a:r>
              <a:rPr lang="en-US" dirty="0" smtClean="0"/>
              <a:t>('\n');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sbuf.append</a:t>
            </a:r>
            <a:r>
              <a:rPr lang="en-US" dirty="0" smtClean="0"/>
              <a:t>((double) 76.89999);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sbuf.append</a:t>
            </a:r>
            <a:r>
              <a:rPr lang="en-US" dirty="0" smtClean="0"/>
              <a:t>('\n');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sbuf.append</a:t>
            </a:r>
            <a:r>
              <a:rPr lang="en-US" dirty="0" smtClean="0"/>
              <a:t>((float) 76.89999);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sbuf.append</a:t>
            </a:r>
            <a:r>
              <a:rPr lang="en-US" dirty="0" smtClean="0"/>
              <a:t>('\n');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sbuf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sbuf.toString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ContohStringBuffer.java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990600"/>
            <a:ext cx="7772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ContohStringBuffer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sbuff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(30);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Isi</a:t>
            </a:r>
            <a:r>
              <a:rPr lang="en-US" dirty="0" smtClean="0"/>
              <a:t> : " + </a:t>
            </a:r>
            <a:r>
              <a:rPr lang="en-US" dirty="0" err="1" smtClean="0"/>
              <a:t>sbuff.toString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Kapasitas</a:t>
            </a:r>
            <a:r>
              <a:rPr lang="en-US" dirty="0" smtClean="0"/>
              <a:t> : " + </a:t>
            </a:r>
            <a:r>
              <a:rPr lang="en-US" dirty="0" err="1" smtClean="0"/>
              <a:t>sbuff.capacity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Panjang</a:t>
            </a:r>
            <a:r>
              <a:rPr lang="en-US" dirty="0" smtClean="0"/>
              <a:t> : " + </a:t>
            </a:r>
            <a:r>
              <a:rPr lang="en-US" dirty="0" err="1" smtClean="0"/>
              <a:t>sbuff.length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sbuff.append</a:t>
            </a:r>
            <a:r>
              <a:rPr lang="en-US" dirty="0" smtClean="0"/>
              <a:t>("</a:t>
            </a:r>
            <a:r>
              <a:rPr lang="en-US" dirty="0" err="1" smtClean="0"/>
              <a:t>Selamat</a:t>
            </a:r>
            <a:r>
              <a:rPr lang="en-US" dirty="0" smtClean="0"/>
              <a:t> 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sbuff.append</a:t>
            </a:r>
            <a:r>
              <a:rPr lang="en-US" dirty="0" smtClean="0"/>
              <a:t>("</a:t>
            </a:r>
            <a:r>
              <a:rPr lang="en-US" dirty="0" err="1" smtClean="0"/>
              <a:t>Belajar</a:t>
            </a:r>
            <a:r>
              <a:rPr lang="en-US" dirty="0" smtClean="0"/>
              <a:t> Java.");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Isi</a:t>
            </a:r>
            <a:r>
              <a:rPr lang="en-US" dirty="0" smtClean="0"/>
              <a:t> : " + </a:t>
            </a:r>
            <a:r>
              <a:rPr lang="en-US" dirty="0" err="1" smtClean="0"/>
              <a:t>sbuff.toString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Kapasitas</a:t>
            </a:r>
            <a:r>
              <a:rPr lang="en-US" dirty="0" smtClean="0"/>
              <a:t> : " + </a:t>
            </a:r>
            <a:r>
              <a:rPr lang="en-US" dirty="0" err="1" smtClean="0"/>
              <a:t>sbuff.capacity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Panjang</a:t>
            </a:r>
            <a:r>
              <a:rPr lang="en-US" dirty="0" smtClean="0"/>
              <a:t> : " + </a:t>
            </a:r>
            <a:r>
              <a:rPr lang="en-US" dirty="0" err="1" smtClean="0"/>
              <a:t>sbuff.length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sbuff.setLength</a:t>
            </a:r>
            <a:r>
              <a:rPr lang="en-US" dirty="0" smtClean="0"/>
              <a:t>(7);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Isi</a:t>
            </a:r>
            <a:r>
              <a:rPr lang="en-US" dirty="0" smtClean="0"/>
              <a:t> : " + </a:t>
            </a:r>
            <a:r>
              <a:rPr lang="en-US" dirty="0" err="1" smtClean="0"/>
              <a:t>sbuff.toString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Kapasitas</a:t>
            </a:r>
            <a:r>
              <a:rPr lang="en-US" dirty="0" smtClean="0"/>
              <a:t> : " + </a:t>
            </a:r>
            <a:r>
              <a:rPr lang="en-US" dirty="0" err="1" smtClean="0"/>
              <a:t>sbuff.capacity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Panjang</a:t>
            </a:r>
            <a:r>
              <a:rPr lang="en-US" dirty="0" smtClean="0"/>
              <a:t> : " + </a:t>
            </a:r>
            <a:r>
              <a:rPr lang="en-US" dirty="0" err="1" smtClean="0"/>
              <a:t>sbuff.length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ContohStringBuffer2.java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public class ContohStringBuffer2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sbuff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("ABCDEFGH");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sbuff.insert</a:t>
            </a:r>
            <a:r>
              <a:rPr lang="en-US" dirty="0" smtClean="0"/>
              <a:t>(3, "123");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Isi</a:t>
            </a:r>
            <a:r>
              <a:rPr lang="en-US" dirty="0" smtClean="0"/>
              <a:t> : " + </a:t>
            </a:r>
            <a:r>
              <a:rPr lang="en-US" dirty="0" err="1" smtClean="0"/>
              <a:t>sbuff.toString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</TotalTime>
  <Words>469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BAHASA PEMROGRAMAN</vt:lpstr>
      <vt:lpstr>Kelas String</vt:lpstr>
      <vt:lpstr>ContohString.java</vt:lpstr>
      <vt:lpstr>Kelas String Buffer</vt:lpstr>
      <vt:lpstr>StringAppend.java</vt:lpstr>
      <vt:lpstr>ContohStringBuffer.java</vt:lpstr>
      <vt:lpstr>ContohStringBuffer2.java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user</cp:lastModifiedBy>
  <cp:revision>8</cp:revision>
  <dcterms:created xsi:type="dcterms:W3CDTF">2012-11-04T01:35:55Z</dcterms:created>
  <dcterms:modified xsi:type="dcterms:W3CDTF">2013-07-22T09:18:32Z</dcterms:modified>
</cp:coreProperties>
</file>